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6" r:id="rId3"/>
    <p:sldMasterId id="214748366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</p:sldIdLst>
  <p:sldSz cy="5143500" cx="9144000"/>
  <p:notesSz cx="6858000" cy="9144000"/>
  <p:embeddedFontLst>
    <p:embeddedFont>
      <p:font typeface="Economica"/>
      <p:regular r:id="rId49"/>
      <p:bold r:id="rId50"/>
      <p:italic r:id="rId51"/>
      <p:boldItalic r:id="rId52"/>
    </p:embeddedFont>
    <p:embeddedFont>
      <p:font typeface="Proxima Nova"/>
      <p:regular r:id="rId53"/>
      <p:bold r:id="rId54"/>
      <p:italic r:id="rId55"/>
      <p:boldItalic r:id="rId56"/>
    </p:embeddedFont>
    <p:embeddedFont>
      <p:font typeface="Fjalla One"/>
      <p:regular r:id="rId57"/>
    </p:embeddedFont>
    <p:embeddedFont>
      <p:font typeface="Fira Sans Extra Condensed Medium"/>
      <p:regular r:id="rId58"/>
      <p:bold r:id="rId59"/>
      <p:italic r:id="rId60"/>
      <p:boldItalic r:id="rId61"/>
    </p:embeddedFont>
    <p:embeddedFont>
      <p:font typeface="Arvo"/>
      <p:regular r:id="rId62"/>
      <p:bold r:id="rId63"/>
      <p:italic r:id="rId64"/>
      <p:boldItalic r:id="rId65"/>
    </p:embeddedFont>
    <p:embeddedFont>
      <p:font typeface="Roboto Condensed"/>
      <p:regular r:id="rId66"/>
      <p:bold r:id="rId67"/>
      <p:italic r:id="rId68"/>
      <p:boldItalic r:id="rId69"/>
    </p:embeddedFont>
    <p:embeddedFont>
      <p:font typeface="Roboto Condensed Light"/>
      <p:regular r:id="rId70"/>
      <p:bold r:id="rId71"/>
      <p:italic r:id="rId72"/>
      <p:boldItalic r:id="rId73"/>
    </p:embeddedFont>
    <p:embeddedFont>
      <p:font typeface="Proxima Nova Semibold"/>
      <p:regular r:id="rId74"/>
      <p:bold r:id="rId75"/>
      <p:boldItalic r:id="rId76"/>
    </p:embeddedFont>
    <p:embeddedFont>
      <p:font typeface="Roboto Slab Regular"/>
      <p:regular r:id="rId77"/>
      <p:bold r:id="rId7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9" Type="http://schemas.openxmlformats.org/officeDocument/2006/relationships/font" Target="fonts/Economica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font" Target="fonts/RobotoCondensedLight-boldItalic.fntdata"/><Relationship Id="rId72" Type="http://schemas.openxmlformats.org/officeDocument/2006/relationships/font" Target="fonts/RobotoCondensedLight-italic.fntdata"/><Relationship Id="rId31" Type="http://schemas.openxmlformats.org/officeDocument/2006/relationships/slide" Target="slides/slide26.xml"/><Relationship Id="rId75" Type="http://schemas.openxmlformats.org/officeDocument/2006/relationships/font" Target="fonts/ProximaNovaSemibold-bold.fntdata"/><Relationship Id="rId30" Type="http://schemas.openxmlformats.org/officeDocument/2006/relationships/slide" Target="slides/slide25.xml"/><Relationship Id="rId74" Type="http://schemas.openxmlformats.org/officeDocument/2006/relationships/font" Target="fonts/ProximaNovaSemibold-regular.fntdata"/><Relationship Id="rId33" Type="http://schemas.openxmlformats.org/officeDocument/2006/relationships/slide" Target="slides/slide28.xml"/><Relationship Id="rId77" Type="http://schemas.openxmlformats.org/officeDocument/2006/relationships/font" Target="fonts/RobotoSlabRegular-regular.fntdata"/><Relationship Id="rId32" Type="http://schemas.openxmlformats.org/officeDocument/2006/relationships/slide" Target="slides/slide27.xml"/><Relationship Id="rId76" Type="http://schemas.openxmlformats.org/officeDocument/2006/relationships/font" Target="fonts/ProximaNovaSemibold-boldItalic.fntdata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78" Type="http://schemas.openxmlformats.org/officeDocument/2006/relationships/font" Target="fonts/RobotoSlabRegular-bold.fntdata"/><Relationship Id="rId71" Type="http://schemas.openxmlformats.org/officeDocument/2006/relationships/font" Target="fonts/RobotoCondensedLight-bold.fntdata"/><Relationship Id="rId70" Type="http://schemas.openxmlformats.org/officeDocument/2006/relationships/font" Target="fonts/RobotoCondensedLight-regular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Arvo-regular.fntdata"/><Relationship Id="rId61" Type="http://schemas.openxmlformats.org/officeDocument/2006/relationships/font" Target="fonts/FiraSansExtraCondensedMedium-boldItalic.fntdata"/><Relationship Id="rId20" Type="http://schemas.openxmlformats.org/officeDocument/2006/relationships/slide" Target="slides/slide15.xml"/><Relationship Id="rId64" Type="http://schemas.openxmlformats.org/officeDocument/2006/relationships/font" Target="fonts/Arvo-italic.fntdata"/><Relationship Id="rId63" Type="http://schemas.openxmlformats.org/officeDocument/2006/relationships/font" Target="fonts/Arvo-bold.fntdata"/><Relationship Id="rId22" Type="http://schemas.openxmlformats.org/officeDocument/2006/relationships/slide" Target="slides/slide17.xml"/><Relationship Id="rId66" Type="http://schemas.openxmlformats.org/officeDocument/2006/relationships/font" Target="fonts/RobotoCondensed-regular.fntdata"/><Relationship Id="rId21" Type="http://schemas.openxmlformats.org/officeDocument/2006/relationships/slide" Target="slides/slide16.xml"/><Relationship Id="rId65" Type="http://schemas.openxmlformats.org/officeDocument/2006/relationships/font" Target="fonts/Arvo-boldItalic.fntdata"/><Relationship Id="rId24" Type="http://schemas.openxmlformats.org/officeDocument/2006/relationships/slide" Target="slides/slide19.xml"/><Relationship Id="rId68" Type="http://schemas.openxmlformats.org/officeDocument/2006/relationships/font" Target="fonts/RobotoCondensed-italic.fntdata"/><Relationship Id="rId23" Type="http://schemas.openxmlformats.org/officeDocument/2006/relationships/slide" Target="slides/slide18.xml"/><Relationship Id="rId67" Type="http://schemas.openxmlformats.org/officeDocument/2006/relationships/font" Target="fonts/RobotoCondensed-bold.fntdata"/><Relationship Id="rId60" Type="http://schemas.openxmlformats.org/officeDocument/2006/relationships/font" Target="fonts/FiraSansExtraCondensedMedium-italic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RobotoCondensed-boldItalic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Economica-italic.fntdata"/><Relationship Id="rId50" Type="http://schemas.openxmlformats.org/officeDocument/2006/relationships/font" Target="fonts/Economica-bold.fntdata"/><Relationship Id="rId53" Type="http://schemas.openxmlformats.org/officeDocument/2006/relationships/font" Target="fonts/ProximaNova-regular.fntdata"/><Relationship Id="rId52" Type="http://schemas.openxmlformats.org/officeDocument/2006/relationships/font" Target="fonts/Economica-boldItalic.fntdata"/><Relationship Id="rId11" Type="http://schemas.openxmlformats.org/officeDocument/2006/relationships/slide" Target="slides/slide6.xml"/><Relationship Id="rId55" Type="http://schemas.openxmlformats.org/officeDocument/2006/relationships/font" Target="fonts/ProximaNova-italic.fntdata"/><Relationship Id="rId10" Type="http://schemas.openxmlformats.org/officeDocument/2006/relationships/slide" Target="slides/slide5.xml"/><Relationship Id="rId54" Type="http://schemas.openxmlformats.org/officeDocument/2006/relationships/font" Target="fonts/ProximaNova-bold.fntdata"/><Relationship Id="rId13" Type="http://schemas.openxmlformats.org/officeDocument/2006/relationships/slide" Target="slides/slide8.xml"/><Relationship Id="rId57" Type="http://schemas.openxmlformats.org/officeDocument/2006/relationships/font" Target="fonts/FjallaOne-regular.fntdata"/><Relationship Id="rId12" Type="http://schemas.openxmlformats.org/officeDocument/2006/relationships/slide" Target="slides/slide7.xml"/><Relationship Id="rId56" Type="http://schemas.openxmlformats.org/officeDocument/2006/relationships/font" Target="fonts/ProximaNova-boldItalic.fntdata"/><Relationship Id="rId15" Type="http://schemas.openxmlformats.org/officeDocument/2006/relationships/slide" Target="slides/slide10.xml"/><Relationship Id="rId59" Type="http://schemas.openxmlformats.org/officeDocument/2006/relationships/font" Target="fonts/FiraSansExtraCondensedMedium-bold.fntdata"/><Relationship Id="rId14" Type="http://schemas.openxmlformats.org/officeDocument/2006/relationships/slide" Target="slides/slide9.xml"/><Relationship Id="rId58" Type="http://schemas.openxmlformats.org/officeDocument/2006/relationships/font" Target="fonts/FiraSansExtraCondensedMedium-regular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g55d2cabac8_1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2" name="Google Shape;402;g55d2cabac8_1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g5aaafe518c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" name="Google Shape;409;g5aaafe518c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0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Google Shape;431;g557095241f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2" name="Google Shape;432;g557095241f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g557095241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0" name="Google Shape;440;g557095241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9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g557095241f_0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" name="Google Shape;511;g557095241f_0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" name="Google Shape;592;g557095241f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3" name="Google Shape;593;g557095241f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0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" name="Google Shape;661;g557095241f_0_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2" name="Google Shape;662;g557095241f_0_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557095241f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557095241f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g557095241f_0_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" name="Google Shape;822;g557095241f_0_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6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" name="Google Shape;917;g557095241f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8" name="Google Shape;918;g557095241f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8" name="Shape 1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" name="Google Shape;1039;g55d16254f0_1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0" name="Google Shape;1040;g55d16254f0_1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6" name="Shape 1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" name="Google Shape;1137;g557095241f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8" name="Google Shape;1138;g557095241f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2" name="Shape 1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" name="Google Shape;1223;g557095241f_0_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4" name="Google Shape;1224;g557095241f_0_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27" name="Shape 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" name="Google Shape;1328;g557095241f_0_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9" name="Google Shape;1329;g557095241f_0_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44" name="Shape 1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" name="Google Shape;1445;g557095241f_0_1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6" name="Google Shape;1446;g557095241f_0_1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0" name="Shape 1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1" name="Google Shape;1541;g557095241f_0_1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2" name="Google Shape;1542;g557095241f_0_1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1" name="Shape 1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" name="Google Shape;1632;g557095241f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" name="Google Shape;1633;g557095241f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7" name="Shape 1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8" name="Google Shape;1728;g557095241f_0_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9" name="Google Shape;1729;g557095241f_0_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02" name="Shape 1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3" name="Google Shape;1903;g557095241f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4" name="Google Shape;1904;g557095241f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99" name="Shape 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0" name="Google Shape;2000;g557095241f_0_1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1" name="Google Shape;2001;g557095241f_0_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12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Google Shape;2113;g557095241f_0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4" name="Google Shape;2114;g557095241f_0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96" name="Shape 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7" name="Google Shape;2197;g557095241f_0_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8" name="Google Shape;2198;g557095241f_0_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21" name="Shape 2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2" name="Google Shape;2322;g557095241f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3" name="Google Shape;2323;g557095241f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92" name="Shape 2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3" name="Google Shape;2393;g557095241f_0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4" name="Google Shape;2394;g557095241f_0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64" name="Shape 2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5" name="Google Shape;2465;g55e7858a94_0_5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6" name="Google Shape;2466;g55e7858a94_0_5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1" name="Shape 2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2" name="Google Shape;2532;g55e7858a94_1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3" name="Google Shape;2533;g55e7858a94_1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9" name="Shape 2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0" name="Google Shape;2540;g5acc393895_7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1" name="Google Shape;2541;g5acc393895_7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48" name="Shape 2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" name="Google Shape;2549;g55e7858a94_0_5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0" name="Google Shape;2550;g55e7858a94_0_5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55" name="Shape 2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6" name="Google Shape;2556;g55e7858a94_0_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7" name="Google Shape;2557;g55e7858a94_0_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83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4" name="Google Shape;2584;g55e7858a94_0_6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5" name="Google Shape;2585;g55e7858a94_0_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99" name="Shape 3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0" name="Google Shape;3200;g55e7858a94_0_1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1" name="Google Shape;3201;g55e7858a94_0_1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91" name="Shape 5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2" name="Google Shape;5692;g55e7858a94_0_37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93" name="Google Shape;5693;g55e7858a94_0_37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01" name="Shape 6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2" name="Google Shape;6402;g55e7858a94_0_4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03" name="Google Shape;6403;g55e7858a94_0_4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97" name="Shape 6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8" name="Google Shape;6798;g55e7858a94_0_48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99" name="Google Shape;6799;g55e7858a94_0_48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90" name="Shape 7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1" name="Google Shape;7391;g55e7858a94_0_5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2" name="Google Shape;7392;g55e7858a94_0_5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25" name="Shape 7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6" name="Google Shape;7926;g55e7858a94_0_59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27" name="Google Shape;7927;g55e7858a94_0_59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10" name="Shape 8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1" name="Google Shape;8211;g55e7858a94_0_62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2" name="Google Shape;8212;g55e7858a94_0_62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52" name="Shape 8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3" name="Google Shape;8653;g55e7858a94_0_66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4" name="Google Shape;8654;g55e7858a94_0_66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18" name="Shape 9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9" name="Google Shape;9019;g55e7858a94_0_7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0" name="Google Shape;9020;g55e7858a94_0_7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22" name="Shape 9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" name="Google Shape;9523;g55e7858a94_0_75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4" name="Google Shape;9524;g55e7858a94_0_75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18" name="Shape 9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9" name="Google Shape;9919;g55e7858a94_0_79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20" name="Google Shape;9920;g55e7858a94_0_79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55" name="Shape 10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6" name="Google Shape;10356;g55e7858a94_0_83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57" name="Google Shape;10357;g55e7858a94_0_83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26" name="Shape 10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7" name="Google Shape;10827;g55e7858a94_0_88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28" name="Google Shape;10828;g55e7858a94_0_88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bg>
      <p:bgPr>
        <a:gradFill>
          <a:gsLst>
            <a:gs pos="0">
              <a:srgbClr val="89FBDE"/>
            </a:gs>
            <a:gs pos="100000">
              <a:srgbClr val="F9F586"/>
            </a:gs>
          </a:gsLst>
          <a:lin ang="5400700" scaled="0"/>
        </a:gra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5746515" y="905050"/>
            <a:ext cx="2706600" cy="2332500"/>
          </a:xfrm>
          <a:prstGeom prst="rect">
            <a:avLst/>
          </a:prstGeom>
          <a:noFill/>
          <a:ln cap="flat" cmpd="sng" w="28575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 rot="-1651179">
            <a:off x="5796735" y="221963"/>
            <a:ext cx="2288401" cy="1437878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 rot="-1798831">
            <a:off x="5093845" y="1345957"/>
            <a:ext cx="4134260" cy="2728367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rot="-1810847">
            <a:off x="8045433" y="3551807"/>
            <a:ext cx="822984" cy="497094"/>
          </a:xfrm>
          <a:custGeom>
            <a:rect b="b" l="l" r="r" t="t"/>
            <a:pathLst>
              <a:path extrusionOk="0" h="16730" w="27698">
                <a:moveTo>
                  <a:pt x="20017" y="1"/>
                </a:moveTo>
                <a:cubicBezTo>
                  <a:pt x="16955" y="1"/>
                  <a:pt x="14089" y="2878"/>
                  <a:pt x="11850" y="5073"/>
                </a:cubicBezTo>
                <a:cubicBezTo>
                  <a:pt x="10534" y="6282"/>
                  <a:pt x="10053" y="7037"/>
                  <a:pt x="8439" y="7037"/>
                </a:cubicBezTo>
                <a:cubicBezTo>
                  <a:pt x="8259" y="7037"/>
                  <a:pt x="8068" y="7027"/>
                  <a:pt x="7858" y="7010"/>
                </a:cubicBezTo>
                <a:cubicBezTo>
                  <a:pt x="6771" y="6877"/>
                  <a:pt x="5235" y="5671"/>
                  <a:pt x="4101" y="5671"/>
                </a:cubicBezTo>
                <a:cubicBezTo>
                  <a:pt x="3883" y="5671"/>
                  <a:pt x="3679" y="5715"/>
                  <a:pt x="3499" y="5820"/>
                </a:cubicBezTo>
                <a:cubicBezTo>
                  <a:pt x="0" y="7876"/>
                  <a:pt x="6635" y="14477"/>
                  <a:pt x="9594" y="15591"/>
                </a:cubicBezTo>
                <a:cubicBezTo>
                  <a:pt x="11696" y="16386"/>
                  <a:pt x="13609" y="16730"/>
                  <a:pt x="15335" y="16730"/>
                </a:cubicBezTo>
                <a:cubicBezTo>
                  <a:pt x="19307" y="16730"/>
                  <a:pt x="22289" y="14915"/>
                  <a:pt x="24359" y="12628"/>
                </a:cubicBezTo>
                <a:cubicBezTo>
                  <a:pt x="27698" y="9564"/>
                  <a:pt x="26736" y="3908"/>
                  <a:pt x="23343" y="1258"/>
                </a:cubicBezTo>
                <a:cubicBezTo>
                  <a:pt x="22222" y="368"/>
                  <a:pt x="21107" y="1"/>
                  <a:pt x="20017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5904824" y="2014573"/>
            <a:ext cx="355273" cy="239473"/>
          </a:xfrm>
          <a:custGeom>
            <a:rect b="b" l="l" r="r" t="t"/>
            <a:pathLst>
              <a:path extrusionOk="0" h="8059" w="11956">
                <a:moveTo>
                  <a:pt x="7872" y="0"/>
                </a:moveTo>
                <a:cubicBezTo>
                  <a:pt x="7046" y="0"/>
                  <a:pt x="6166" y="132"/>
                  <a:pt x="5415" y="357"/>
                </a:cubicBezTo>
                <a:cubicBezTo>
                  <a:pt x="1" y="1019"/>
                  <a:pt x="1420" y="8058"/>
                  <a:pt x="5834" y="8058"/>
                </a:cubicBezTo>
                <a:cubicBezTo>
                  <a:pt x="6377" y="8058"/>
                  <a:pt x="6969" y="7953"/>
                  <a:pt x="7596" y="7712"/>
                </a:cubicBezTo>
                <a:cubicBezTo>
                  <a:pt x="9503" y="7168"/>
                  <a:pt x="11955" y="2809"/>
                  <a:pt x="10593" y="904"/>
                </a:cubicBezTo>
                <a:cubicBezTo>
                  <a:pt x="10114" y="265"/>
                  <a:pt x="9044" y="0"/>
                  <a:pt x="7872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 txBox="1"/>
          <p:nvPr>
            <p:ph type="ctrTitle"/>
          </p:nvPr>
        </p:nvSpPr>
        <p:spPr>
          <a:xfrm flipH="1">
            <a:off x="5538575" y="2682375"/>
            <a:ext cx="281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500"/>
              <a:buNone/>
              <a:defRPr sz="4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 flipH="1">
            <a:off x="5758775" y="3226275"/>
            <a:ext cx="2595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" name="Google Shape;16;p2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" name="Google Shape;17;p2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8" name="Google Shape;18;p2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9" name="Google Shape;19;p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" name="Google Shape;28;p2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29" name="Google Shape;29;p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" name="Google Shape;38;p2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39" name="Google Shape;39;p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" name="Google Shape;48;p2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49" name="Google Shape;49;p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" name="Google Shape;58;p2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59" name="Google Shape;59;p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" name="Google Shape;68;p2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69" name="Google Shape;69;p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 ">
  <p:cSld name="CUSTOM_1_1">
    <p:bg>
      <p:bgPr>
        <a:gradFill>
          <a:gsLst>
            <a:gs pos="0">
              <a:srgbClr val="89FBDE"/>
            </a:gs>
            <a:gs pos="100000">
              <a:srgbClr val="89FBDE"/>
            </a:gs>
          </a:gsLst>
          <a:lin ang="5400700" scaled="0"/>
        </a:grad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3"/>
          <p:cNvSpPr/>
          <p:nvPr/>
        </p:nvSpPr>
        <p:spPr>
          <a:xfrm>
            <a:off x="2657725" y="713850"/>
            <a:ext cx="6229200" cy="3715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3"/>
          <p:cNvSpPr/>
          <p:nvPr/>
        </p:nvSpPr>
        <p:spPr>
          <a:xfrm rot="-1895947">
            <a:off x="7797668" y="855072"/>
            <a:ext cx="490337" cy="308095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3"/>
          <p:cNvSpPr/>
          <p:nvPr/>
        </p:nvSpPr>
        <p:spPr>
          <a:xfrm>
            <a:off x="8729600" y="4691000"/>
            <a:ext cx="184800" cy="184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" name="Google Shape;82;p3"/>
          <p:cNvGrpSpPr/>
          <p:nvPr/>
        </p:nvGrpSpPr>
        <p:grpSpPr>
          <a:xfrm rot="5400000">
            <a:off x="5679895" y="4114654"/>
            <a:ext cx="184813" cy="1331706"/>
            <a:chOff x="218760" y="2674535"/>
            <a:chExt cx="270036" cy="1946086"/>
          </a:xfrm>
        </p:grpSpPr>
        <p:grpSp>
          <p:nvGrpSpPr>
            <p:cNvPr id="83" name="Google Shape;83;p3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84" name="Google Shape;84;p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" name="Google Shape;93;p3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94" name="Google Shape;94;p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" name="Google Shape;100;p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" name="Google Shape;103;p3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04" name="Google Shape;104;p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" name="Google Shape;105;p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" name="Google Shape;113;p3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14" name="Google Shape;114;p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" name="Google Shape;123;p3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24" name="Google Shape;124;p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" name="Google Shape;133;p3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34" name="Google Shape;134;p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3" name="Google Shape;143;p3"/>
          <p:cNvSpPr txBox="1"/>
          <p:nvPr>
            <p:ph type="ctrTitle"/>
          </p:nvPr>
        </p:nvSpPr>
        <p:spPr>
          <a:xfrm>
            <a:off x="3058707" y="159385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44" name="Google Shape;144;p3"/>
          <p:cNvSpPr txBox="1"/>
          <p:nvPr>
            <p:ph idx="1" type="subTitle"/>
          </p:nvPr>
        </p:nvSpPr>
        <p:spPr>
          <a:xfrm>
            <a:off x="3781407" y="205531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45" name="Google Shape;145;p3"/>
          <p:cNvSpPr txBox="1"/>
          <p:nvPr>
            <p:ph idx="2" type="ctrTitle"/>
          </p:nvPr>
        </p:nvSpPr>
        <p:spPr>
          <a:xfrm>
            <a:off x="3058707" y="314097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46" name="Google Shape;146;p3"/>
          <p:cNvSpPr txBox="1"/>
          <p:nvPr>
            <p:ph idx="3" type="subTitle"/>
          </p:nvPr>
        </p:nvSpPr>
        <p:spPr>
          <a:xfrm>
            <a:off x="3781407" y="3602438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47" name="Google Shape;147;p3"/>
          <p:cNvSpPr txBox="1"/>
          <p:nvPr>
            <p:ph idx="4" type="ctrTitle"/>
          </p:nvPr>
        </p:nvSpPr>
        <p:spPr>
          <a:xfrm>
            <a:off x="5856732" y="159385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48" name="Google Shape;148;p3"/>
          <p:cNvSpPr txBox="1"/>
          <p:nvPr>
            <p:ph idx="5" type="subTitle"/>
          </p:nvPr>
        </p:nvSpPr>
        <p:spPr>
          <a:xfrm>
            <a:off x="5856732" y="205531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49" name="Google Shape;149;p3"/>
          <p:cNvSpPr txBox="1"/>
          <p:nvPr>
            <p:ph idx="6" type="ctrTitle"/>
          </p:nvPr>
        </p:nvSpPr>
        <p:spPr>
          <a:xfrm>
            <a:off x="5856732" y="314097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50" name="Google Shape;150;p3"/>
          <p:cNvSpPr txBox="1"/>
          <p:nvPr>
            <p:ph idx="7" type="subTitle"/>
          </p:nvPr>
        </p:nvSpPr>
        <p:spPr>
          <a:xfrm>
            <a:off x="5856732" y="3602438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51" name="Google Shape;151;p3"/>
          <p:cNvSpPr txBox="1"/>
          <p:nvPr>
            <p:ph hasCustomPrompt="1" idx="8" type="title"/>
          </p:nvPr>
        </p:nvSpPr>
        <p:spPr>
          <a:xfrm>
            <a:off x="3934107" y="11732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2" name="Google Shape;152;p3"/>
          <p:cNvSpPr txBox="1"/>
          <p:nvPr>
            <p:ph hasCustomPrompt="1" idx="9" type="title"/>
          </p:nvPr>
        </p:nvSpPr>
        <p:spPr>
          <a:xfrm>
            <a:off x="3934107" y="27204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3" name="Google Shape;153;p3"/>
          <p:cNvSpPr txBox="1"/>
          <p:nvPr>
            <p:ph hasCustomPrompt="1" idx="13" type="title"/>
          </p:nvPr>
        </p:nvSpPr>
        <p:spPr>
          <a:xfrm>
            <a:off x="5856732" y="11732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4" name="Google Shape;154;p3"/>
          <p:cNvSpPr txBox="1"/>
          <p:nvPr>
            <p:ph hasCustomPrompt="1" idx="14" type="title"/>
          </p:nvPr>
        </p:nvSpPr>
        <p:spPr>
          <a:xfrm>
            <a:off x="5856732" y="27204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5" name="Google Shape;155;p3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3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3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3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9" name="Google Shape;159;p3"/>
          <p:cNvSpPr txBox="1"/>
          <p:nvPr>
            <p:ph idx="15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">
  <p:cSld name="CUSTOM_2_2_1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4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F9F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4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4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4"/>
          <p:cNvSpPr/>
          <p:nvPr/>
        </p:nvSpPr>
        <p:spPr>
          <a:xfrm>
            <a:off x="267750" y="250350"/>
            <a:ext cx="3407100" cy="4642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4"/>
          <p:cNvSpPr txBox="1"/>
          <p:nvPr>
            <p:ph idx="1" type="subTitle"/>
          </p:nvPr>
        </p:nvSpPr>
        <p:spPr>
          <a:xfrm>
            <a:off x="782075" y="2282400"/>
            <a:ext cx="2359200" cy="17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66" name="Google Shape;166;p4"/>
          <p:cNvSpPr txBox="1"/>
          <p:nvPr>
            <p:ph type="ctrTitle"/>
          </p:nvPr>
        </p:nvSpPr>
        <p:spPr>
          <a:xfrm flipH="1">
            <a:off x="1038957" y="1653100"/>
            <a:ext cx="3656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167" name="Google Shape;167;p4"/>
          <p:cNvGrpSpPr/>
          <p:nvPr/>
        </p:nvGrpSpPr>
        <p:grpSpPr>
          <a:xfrm>
            <a:off x="8810670" y="3680004"/>
            <a:ext cx="184813" cy="1331706"/>
            <a:chOff x="218760" y="2674535"/>
            <a:chExt cx="270036" cy="1946086"/>
          </a:xfrm>
        </p:grpSpPr>
        <p:grpSp>
          <p:nvGrpSpPr>
            <p:cNvPr id="168" name="Google Shape;168;p4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69" name="Google Shape;169;p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" name="Google Shape;178;p4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79" name="Google Shape;179;p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" name="Google Shape;188;p4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89" name="Google Shape;189;p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" name="Google Shape;198;p4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99" name="Google Shape;199;p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" name="Google Shape;208;p4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209" name="Google Shape;209;p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" name="Google Shape;218;p4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219" name="Google Shape;219;p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8" name="Google Shape;228;p4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9" name="Google Shape;229;p4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778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2_1_3_1">
    <p:bg>
      <p:bgPr>
        <a:gradFill>
          <a:gsLst>
            <a:gs pos="0">
              <a:srgbClr val="89FBDE"/>
            </a:gs>
            <a:gs pos="100000">
              <a:srgbClr val="F9F586"/>
            </a:gs>
          </a:gsLst>
          <a:lin ang="5400700" scaled="0"/>
        </a:gradFill>
      </p:bgPr>
    </p:bg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5"/>
          <p:cNvSpPr/>
          <p:nvPr/>
        </p:nvSpPr>
        <p:spPr>
          <a:xfrm>
            <a:off x="2657725" y="713850"/>
            <a:ext cx="6229200" cy="3715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5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5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5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5"/>
          <p:cNvSpPr txBox="1"/>
          <p:nvPr>
            <p:ph type="ctrTitle"/>
          </p:nvPr>
        </p:nvSpPr>
        <p:spPr>
          <a:xfrm flipH="1">
            <a:off x="2223039" y="2236500"/>
            <a:ext cx="24375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36" name="Google Shape;236;p5"/>
          <p:cNvSpPr txBox="1"/>
          <p:nvPr>
            <p:ph idx="1" type="subTitle"/>
          </p:nvPr>
        </p:nvSpPr>
        <p:spPr>
          <a:xfrm>
            <a:off x="4929563" y="2387850"/>
            <a:ext cx="22620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37" name="Google Shape;237;p5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8" name="Google Shape;238;p5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">
  <p:cSld name="CUSTOM_3_1"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6"/>
          <p:cNvSpPr/>
          <p:nvPr/>
        </p:nvSpPr>
        <p:spPr>
          <a:xfrm>
            <a:off x="200575" y="3600050"/>
            <a:ext cx="8686500" cy="13167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6"/>
          <p:cNvSpPr/>
          <p:nvPr/>
        </p:nvSpPr>
        <p:spPr>
          <a:xfrm rot="-9899996">
            <a:off x="1608607" y="2793496"/>
            <a:ext cx="1399635" cy="967951"/>
          </a:xfrm>
          <a:custGeom>
            <a:rect b="b" l="l" r="r" t="t"/>
            <a:pathLst>
              <a:path extrusionOk="0" h="26378" w="38142">
                <a:moveTo>
                  <a:pt x="19287" y="1"/>
                </a:moveTo>
                <a:cubicBezTo>
                  <a:pt x="8870" y="1"/>
                  <a:pt x="1019" y="5691"/>
                  <a:pt x="0" y="15618"/>
                </a:cubicBezTo>
                <a:cubicBezTo>
                  <a:pt x="0" y="17796"/>
                  <a:pt x="190" y="20317"/>
                  <a:pt x="727" y="22063"/>
                </a:cubicBezTo>
                <a:cubicBezTo>
                  <a:pt x="1559" y="24774"/>
                  <a:pt x="3530" y="26378"/>
                  <a:pt x="5059" y="26378"/>
                </a:cubicBezTo>
                <a:cubicBezTo>
                  <a:pt x="6194" y="26378"/>
                  <a:pt x="7083" y="25491"/>
                  <a:pt x="7083" y="23517"/>
                </a:cubicBezTo>
                <a:cubicBezTo>
                  <a:pt x="6707" y="17667"/>
                  <a:pt x="12213" y="16916"/>
                  <a:pt x="17353" y="16916"/>
                </a:cubicBezTo>
                <a:cubicBezTo>
                  <a:pt x="18241" y="16916"/>
                  <a:pt x="19117" y="16937"/>
                  <a:pt x="19953" y="16960"/>
                </a:cubicBezTo>
                <a:cubicBezTo>
                  <a:pt x="20784" y="16981"/>
                  <a:pt x="21576" y="17004"/>
                  <a:pt x="22293" y="17004"/>
                </a:cubicBezTo>
                <a:cubicBezTo>
                  <a:pt x="22697" y="17004"/>
                  <a:pt x="23078" y="16998"/>
                  <a:pt x="23428" y="16977"/>
                </a:cubicBezTo>
                <a:cubicBezTo>
                  <a:pt x="38142" y="16434"/>
                  <a:pt x="31602" y="846"/>
                  <a:pt x="21522" y="89"/>
                </a:cubicBezTo>
                <a:cubicBezTo>
                  <a:pt x="20764" y="31"/>
                  <a:pt x="20017" y="1"/>
                  <a:pt x="19287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6"/>
          <p:cNvSpPr/>
          <p:nvPr/>
        </p:nvSpPr>
        <p:spPr>
          <a:xfrm>
            <a:off x="4226183" y="3696357"/>
            <a:ext cx="366004" cy="246614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6"/>
          <p:cNvSpPr txBox="1"/>
          <p:nvPr>
            <p:ph type="ctrTitle"/>
          </p:nvPr>
        </p:nvSpPr>
        <p:spPr>
          <a:xfrm>
            <a:off x="1657826" y="371200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44" name="Google Shape;244;p6"/>
          <p:cNvSpPr txBox="1"/>
          <p:nvPr>
            <p:ph idx="1" type="subTitle"/>
          </p:nvPr>
        </p:nvSpPr>
        <p:spPr>
          <a:xfrm>
            <a:off x="1657790" y="4173450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45" name="Google Shape;245;p6"/>
          <p:cNvSpPr/>
          <p:nvPr/>
        </p:nvSpPr>
        <p:spPr>
          <a:xfrm flipH="1" rot="9899996">
            <a:off x="6069098" y="2793496"/>
            <a:ext cx="1399635" cy="967951"/>
          </a:xfrm>
          <a:custGeom>
            <a:rect b="b" l="l" r="r" t="t"/>
            <a:pathLst>
              <a:path extrusionOk="0" h="26378" w="38142">
                <a:moveTo>
                  <a:pt x="19287" y="1"/>
                </a:moveTo>
                <a:cubicBezTo>
                  <a:pt x="8870" y="1"/>
                  <a:pt x="1019" y="5691"/>
                  <a:pt x="0" y="15618"/>
                </a:cubicBezTo>
                <a:cubicBezTo>
                  <a:pt x="0" y="17796"/>
                  <a:pt x="190" y="20317"/>
                  <a:pt x="727" y="22063"/>
                </a:cubicBezTo>
                <a:cubicBezTo>
                  <a:pt x="1559" y="24774"/>
                  <a:pt x="3530" y="26378"/>
                  <a:pt x="5059" y="26378"/>
                </a:cubicBezTo>
                <a:cubicBezTo>
                  <a:pt x="6194" y="26378"/>
                  <a:pt x="7083" y="25491"/>
                  <a:pt x="7083" y="23517"/>
                </a:cubicBezTo>
                <a:cubicBezTo>
                  <a:pt x="6707" y="17667"/>
                  <a:pt x="12213" y="16916"/>
                  <a:pt x="17353" y="16916"/>
                </a:cubicBezTo>
                <a:cubicBezTo>
                  <a:pt x="18241" y="16916"/>
                  <a:pt x="19117" y="16937"/>
                  <a:pt x="19953" y="16960"/>
                </a:cubicBezTo>
                <a:cubicBezTo>
                  <a:pt x="20784" y="16981"/>
                  <a:pt x="21576" y="17004"/>
                  <a:pt x="22293" y="17004"/>
                </a:cubicBezTo>
                <a:cubicBezTo>
                  <a:pt x="22697" y="17004"/>
                  <a:pt x="23078" y="16998"/>
                  <a:pt x="23428" y="16977"/>
                </a:cubicBezTo>
                <a:cubicBezTo>
                  <a:pt x="38142" y="16434"/>
                  <a:pt x="31602" y="846"/>
                  <a:pt x="21522" y="89"/>
                </a:cubicBezTo>
                <a:cubicBezTo>
                  <a:pt x="20764" y="31"/>
                  <a:pt x="20017" y="1"/>
                  <a:pt x="19287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6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F9F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6"/>
          <p:cNvSpPr/>
          <p:nvPr/>
        </p:nvSpPr>
        <p:spPr>
          <a:xfrm>
            <a:off x="3898038" y="2997646"/>
            <a:ext cx="1399621" cy="967941"/>
          </a:xfrm>
          <a:custGeom>
            <a:rect b="b" l="l" r="r" t="t"/>
            <a:pathLst>
              <a:path extrusionOk="0" h="26378" w="38142">
                <a:moveTo>
                  <a:pt x="19287" y="1"/>
                </a:moveTo>
                <a:cubicBezTo>
                  <a:pt x="8870" y="1"/>
                  <a:pt x="1019" y="5691"/>
                  <a:pt x="0" y="15618"/>
                </a:cubicBezTo>
                <a:cubicBezTo>
                  <a:pt x="0" y="17796"/>
                  <a:pt x="190" y="20317"/>
                  <a:pt x="727" y="22063"/>
                </a:cubicBezTo>
                <a:cubicBezTo>
                  <a:pt x="1559" y="24774"/>
                  <a:pt x="3530" y="26378"/>
                  <a:pt x="5059" y="26378"/>
                </a:cubicBezTo>
                <a:cubicBezTo>
                  <a:pt x="6194" y="26378"/>
                  <a:pt x="7083" y="25491"/>
                  <a:pt x="7083" y="23517"/>
                </a:cubicBezTo>
                <a:cubicBezTo>
                  <a:pt x="6707" y="17667"/>
                  <a:pt x="12213" y="16916"/>
                  <a:pt x="17353" y="16916"/>
                </a:cubicBezTo>
                <a:cubicBezTo>
                  <a:pt x="18241" y="16916"/>
                  <a:pt x="19117" y="16937"/>
                  <a:pt x="19953" y="16960"/>
                </a:cubicBezTo>
                <a:cubicBezTo>
                  <a:pt x="20784" y="16981"/>
                  <a:pt x="21576" y="17004"/>
                  <a:pt x="22293" y="17004"/>
                </a:cubicBezTo>
                <a:cubicBezTo>
                  <a:pt x="22697" y="17004"/>
                  <a:pt x="23078" y="16998"/>
                  <a:pt x="23428" y="16977"/>
                </a:cubicBezTo>
                <a:cubicBezTo>
                  <a:pt x="38142" y="16434"/>
                  <a:pt x="31602" y="846"/>
                  <a:pt x="21522" y="89"/>
                </a:cubicBezTo>
                <a:cubicBezTo>
                  <a:pt x="20764" y="31"/>
                  <a:pt x="20017" y="1"/>
                  <a:pt x="19287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6"/>
          <p:cNvSpPr txBox="1"/>
          <p:nvPr>
            <p:ph idx="2" type="ctrTitle"/>
          </p:nvPr>
        </p:nvSpPr>
        <p:spPr>
          <a:xfrm>
            <a:off x="3758676" y="371200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49" name="Google Shape;249;p6"/>
          <p:cNvSpPr txBox="1"/>
          <p:nvPr>
            <p:ph idx="3" type="subTitle"/>
          </p:nvPr>
        </p:nvSpPr>
        <p:spPr>
          <a:xfrm>
            <a:off x="3758640" y="4173450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50" name="Google Shape;250;p6"/>
          <p:cNvSpPr txBox="1"/>
          <p:nvPr>
            <p:ph idx="4" type="ctrTitle"/>
          </p:nvPr>
        </p:nvSpPr>
        <p:spPr>
          <a:xfrm>
            <a:off x="5916001" y="371200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51" name="Google Shape;251;p6"/>
          <p:cNvSpPr txBox="1"/>
          <p:nvPr>
            <p:ph idx="5" type="subTitle"/>
          </p:nvPr>
        </p:nvSpPr>
        <p:spPr>
          <a:xfrm>
            <a:off x="5915965" y="4173450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52" name="Google Shape;252;p6"/>
          <p:cNvSpPr/>
          <p:nvPr/>
        </p:nvSpPr>
        <p:spPr>
          <a:xfrm flipH="1" rot="-9501065">
            <a:off x="6034822" y="2708518"/>
            <a:ext cx="613583" cy="370613"/>
          </a:xfrm>
          <a:custGeom>
            <a:rect b="b" l="l" r="r" t="t"/>
            <a:pathLst>
              <a:path extrusionOk="0" h="16730" w="27698">
                <a:moveTo>
                  <a:pt x="20017" y="1"/>
                </a:moveTo>
                <a:cubicBezTo>
                  <a:pt x="16955" y="1"/>
                  <a:pt x="14089" y="2878"/>
                  <a:pt x="11850" y="5073"/>
                </a:cubicBezTo>
                <a:cubicBezTo>
                  <a:pt x="10534" y="6282"/>
                  <a:pt x="10053" y="7037"/>
                  <a:pt x="8439" y="7037"/>
                </a:cubicBezTo>
                <a:cubicBezTo>
                  <a:pt x="8259" y="7037"/>
                  <a:pt x="8068" y="7027"/>
                  <a:pt x="7858" y="7010"/>
                </a:cubicBezTo>
                <a:cubicBezTo>
                  <a:pt x="6771" y="6877"/>
                  <a:pt x="5235" y="5671"/>
                  <a:pt x="4101" y="5671"/>
                </a:cubicBezTo>
                <a:cubicBezTo>
                  <a:pt x="3883" y="5671"/>
                  <a:pt x="3679" y="5715"/>
                  <a:pt x="3499" y="5820"/>
                </a:cubicBezTo>
                <a:cubicBezTo>
                  <a:pt x="0" y="7876"/>
                  <a:pt x="6635" y="14477"/>
                  <a:pt x="9594" y="15591"/>
                </a:cubicBezTo>
                <a:cubicBezTo>
                  <a:pt x="11696" y="16386"/>
                  <a:pt x="13609" y="16730"/>
                  <a:pt x="15335" y="16730"/>
                </a:cubicBezTo>
                <a:cubicBezTo>
                  <a:pt x="19307" y="16730"/>
                  <a:pt x="22289" y="14915"/>
                  <a:pt x="24359" y="12628"/>
                </a:cubicBezTo>
                <a:cubicBezTo>
                  <a:pt x="27698" y="9564"/>
                  <a:pt x="26736" y="3908"/>
                  <a:pt x="23343" y="1258"/>
                </a:cubicBezTo>
                <a:cubicBezTo>
                  <a:pt x="22222" y="368"/>
                  <a:pt x="21107" y="1"/>
                  <a:pt x="20017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6"/>
          <p:cNvSpPr/>
          <p:nvPr/>
        </p:nvSpPr>
        <p:spPr>
          <a:xfrm rot="-8891693">
            <a:off x="2371211" y="2902360"/>
            <a:ext cx="405945" cy="255069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6"/>
          <p:cNvSpPr/>
          <p:nvPr/>
        </p:nvSpPr>
        <p:spPr>
          <a:xfrm>
            <a:off x="6646750" y="2993256"/>
            <a:ext cx="108694" cy="73254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6"/>
          <p:cNvSpPr/>
          <p:nvPr/>
        </p:nvSpPr>
        <p:spPr>
          <a:xfrm>
            <a:off x="2519838" y="2857206"/>
            <a:ext cx="108694" cy="73254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6"/>
          <p:cNvSpPr/>
          <p:nvPr/>
        </p:nvSpPr>
        <p:spPr>
          <a:xfrm>
            <a:off x="4696013" y="3783043"/>
            <a:ext cx="108694" cy="73254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6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6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6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0" name="Google Shape;260;p6"/>
          <p:cNvSpPr txBox="1"/>
          <p:nvPr>
            <p:ph idx="6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CUSTOM_4_1"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7"/>
          <p:cNvSpPr/>
          <p:nvPr/>
        </p:nvSpPr>
        <p:spPr>
          <a:xfrm>
            <a:off x="2570400" y="840204"/>
            <a:ext cx="4019400" cy="34632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7"/>
          <p:cNvSpPr txBox="1"/>
          <p:nvPr>
            <p:ph type="ctrTitle"/>
          </p:nvPr>
        </p:nvSpPr>
        <p:spPr>
          <a:xfrm>
            <a:off x="1250675" y="1851425"/>
            <a:ext cx="6658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64" name="Google Shape;264;p7"/>
          <p:cNvSpPr txBox="1"/>
          <p:nvPr>
            <p:ph idx="1" type="subTitle"/>
          </p:nvPr>
        </p:nvSpPr>
        <p:spPr>
          <a:xfrm>
            <a:off x="3114750" y="2640476"/>
            <a:ext cx="29307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65" name="Google Shape;265;p7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F9F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7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7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7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9" name="Google Shape;269;p7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4_1_1_1_2">
    <p:spTree>
      <p:nvGrpSpPr>
        <p:cNvPr id="270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8"/>
          <p:cNvSpPr/>
          <p:nvPr/>
        </p:nvSpPr>
        <p:spPr>
          <a:xfrm>
            <a:off x="4696775" y="1312400"/>
            <a:ext cx="2646900" cy="28695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8"/>
          <p:cNvSpPr/>
          <p:nvPr/>
        </p:nvSpPr>
        <p:spPr>
          <a:xfrm>
            <a:off x="1800325" y="1312400"/>
            <a:ext cx="2646900" cy="28695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3" name="Google Shape;273;p8"/>
          <p:cNvGrpSpPr/>
          <p:nvPr/>
        </p:nvGrpSpPr>
        <p:grpSpPr>
          <a:xfrm flipH="1">
            <a:off x="2687212" y="1566691"/>
            <a:ext cx="720730" cy="498438"/>
            <a:chOff x="1854663" y="3387725"/>
            <a:chExt cx="1204429" cy="832951"/>
          </a:xfrm>
        </p:grpSpPr>
        <p:sp>
          <p:nvSpPr>
            <p:cNvPr id="274" name="Google Shape;274;p8"/>
            <p:cNvSpPr/>
            <p:nvPr/>
          </p:nvSpPr>
          <p:spPr>
            <a:xfrm>
              <a:off x="1854663" y="3387725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8"/>
            <p:cNvSpPr/>
            <p:nvPr/>
          </p:nvSpPr>
          <p:spPr>
            <a:xfrm>
              <a:off x="2137432" y="3995304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" name="Google Shape;276;p8"/>
          <p:cNvGrpSpPr/>
          <p:nvPr/>
        </p:nvGrpSpPr>
        <p:grpSpPr>
          <a:xfrm rot="10800000">
            <a:off x="5659853" y="1566697"/>
            <a:ext cx="720730" cy="498438"/>
            <a:chOff x="3834050" y="3162350"/>
            <a:chExt cx="1204429" cy="832951"/>
          </a:xfrm>
        </p:grpSpPr>
        <p:sp>
          <p:nvSpPr>
            <p:cNvPr id="277" name="Google Shape;277;p8"/>
            <p:cNvSpPr/>
            <p:nvPr/>
          </p:nvSpPr>
          <p:spPr>
            <a:xfrm rot="10800000">
              <a:off x="3834050" y="3162350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8"/>
            <p:cNvSpPr/>
            <p:nvPr/>
          </p:nvSpPr>
          <p:spPr>
            <a:xfrm rot="10800000">
              <a:off x="4460649" y="3188910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" name="Google Shape;279;p8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F9F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8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8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8"/>
          <p:cNvSpPr txBox="1"/>
          <p:nvPr>
            <p:ph idx="1" type="subTitle"/>
          </p:nvPr>
        </p:nvSpPr>
        <p:spPr>
          <a:xfrm>
            <a:off x="2003275" y="2341950"/>
            <a:ext cx="2241000" cy="12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83" name="Google Shape;283;p8"/>
          <p:cNvSpPr txBox="1"/>
          <p:nvPr>
            <p:ph type="ctrTitle"/>
          </p:nvPr>
        </p:nvSpPr>
        <p:spPr>
          <a:xfrm>
            <a:off x="4899775" y="2144200"/>
            <a:ext cx="2241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84" name="Google Shape;284;p8"/>
          <p:cNvSpPr txBox="1"/>
          <p:nvPr>
            <p:ph idx="2" type="subTitle"/>
          </p:nvPr>
        </p:nvSpPr>
        <p:spPr>
          <a:xfrm>
            <a:off x="4899800" y="2341950"/>
            <a:ext cx="2241000" cy="12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85" name="Google Shape;285;p8"/>
          <p:cNvSpPr txBox="1"/>
          <p:nvPr>
            <p:ph idx="3" type="ctrTitle"/>
          </p:nvPr>
        </p:nvSpPr>
        <p:spPr>
          <a:xfrm>
            <a:off x="2003275" y="2144200"/>
            <a:ext cx="2241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86" name="Google Shape;286;p8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87" name="Google Shape;287;p8"/>
          <p:cNvSpPr txBox="1"/>
          <p:nvPr>
            <p:ph idx="4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4_1_1"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p9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F9F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9"/>
          <p:cNvSpPr/>
          <p:nvPr/>
        </p:nvSpPr>
        <p:spPr>
          <a:xfrm>
            <a:off x="1315750" y="245412"/>
            <a:ext cx="2069690" cy="4652685"/>
          </a:xfrm>
          <a:custGeom>
            <a:rect b="b" l="l" r="r" t="t"/>
            <a:pathLst>
              <a:path extrusionOk="0" h="25930" w="10119">
                <a:moveTo>
                  <a:pt x="5062" y="1"/>
                </a:moveTo>
                <a:cubicBezTo>
                  <a:pt x="2265" y="1"/>
                  <a:pt x="1" y="2265"/>
                  <a:pt x="1" y="5058"/>
                </a:cubicBezTo>
                <a:lnTo>
                  <a:pt x="1" y="20870"/>
                </a:lnTo>
                <a:cubicBezTo>
                  <a:pt x="1" y="23663"/>
                  <a:pt x="2265" y="25930"/>
                  <a:pt x="5062" y="25930"/>
                </a:cubicBezTo>
                <a:cubicBezTo>
                  <a:pt x="7854" y="25930"/>
                  <a:pt x="10118" y="23663"/>
                  <a:pt x="10118" y="20870"/>
                </a:cubicBezTo>
                <a:lnTo>
                  <a:pt x="10118" y="5058"/>
                </a:lnTo>
                <a:cubicBezTo>
                  <a:pt x="10118" y="2265"/>
                  <a:pt x="7854" y="1"/>
                  <a:pt x="5062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9"/>
          <p:cNvSpPr/>
          <p:nvPr/>
        </p:nvSpPr>
        <p:spPr>
          <a:xfrm>
            <a:off x="3537150" y="245412"/>
            <a:ext cx="2069690" cy="4652685"/>
          </a:xfrm>
          <a:custGeom>
            <a:rect b="b" l="l" r="r" t="t"/>
            <a:pathLst>
              <a:path extrusionOk="0" h="25930" w="10119">
                <a:moveTo>
                  <a:pt x="5062" y="1"/>
                </a:moveTo>
                <a:cubicBezTo>
                  <a:pt x="2265" y="1"/>
                  <a:pt x="1" y="2265"/>
                  <a:pt x="1" y="5058"/>
                </a:cubicBezTo>
                <a:lnTo>
                  <a:pt x="1" y="20870"/>
                </a:lnTo>
                <a:cubicBezTo>
                  <a:pt x="1" y="23663"/>
                  <a:pt x="2265" y="25930"/>
                  <a:pt x="5062" y="25930"/>
                </a:cubicBezTo>
                <a:cubicBezTo>
                  <a:pt x="7854" y="25930"/>
                  <a:pt x="10118" y="23663"/>
                  <a:pt x="10118" y="20870"/>
                </a:cubicBezTo>
                <a:lnTo>
                  <a:pt x="10118" y="5058"/>
                </a:lnTo>
                <a:cubicBezTo>
                  <a:pt x="10118" y="2265"/>
                  <a:pt x="7854" y="1"/>
                  <a:pt x="5062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9"/>
          <p:cNvSpPr/>
          <p:nvPr/>
        </p:nvSpPr>
        <p:spPr>
          <a:xfrm>
            <a:off x="5758538" y="245412"/>
            <a:ext cx="2069690" cy="4652685"/>
          </a:xfrm>
          <a:custGeom>
            <a:rect b="b" l="l" r="r" t="t"/>
            <a:pathLst>
              <a:path extrusionOk="0" h="25930" w="10119">
                <a:moveTo>
                  <a:pt x="5062" y="1"/>
                </a:moveTo>
                <a:cubicBezTo>
                  <a:pt x="2265" y="1"/>
                  <a:pt x="1" y="2265"/>
                  <a:pt x="1" y="5058"/>
                </a:cubicBezTo>
                <a:lnTo>
                  <a:pt x="1" y="20870"/>
                </a:lnTo>
                <a:cubicBezTo>
                  <a:pt x="1" y="23663"/>
                  <a:pt x="2265" y="25930"/>
                  <a:pt x="5062" y="25930"/>
                </a:cubicBezTo>
                <a:cubicBezTo>
                  <a:pt x="7854" y="25930"/>
                  <a:pt x="10118" y="23663"/>
                  <a:pt x="10118" y="20870"/>
                </a:cubicBezTo>
                <a:lnTo>
                  <a:pt x="10118" y="5058"/>
                </a:lnTo>
                <a:cubicBezTo>
                  <a:pt x="10118" y="2265"/>
                  <a:pt x="7854" y="1"/>
                  <a:pt x="5062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" name="Google Shape;293;p9"/>
          <p:cNvGrpSpPr/>
          <p:nvPr/>
        </p:nvGrpSpPr>
        <p:grpSpPr>
          <a:xfrm>
            <a:off x="1854663" y="3387725"/>
            <a:ext cx="1204429" cy="832951"/>
            <a:chOff x="1854663" y="3387725"/>
            <a:chExt cx="1204429" cy="832951"/>
          </a:xfrm>
        </p:grpSpPr>
        <p:sp>
          <p:nvSpPr>
            <p:cNvPr id="294" name="Google Shape;294;p9"/>
            <p:cNvSpPr/>
            <p:nvPr/>
          </p:nvSpPr>
          <p:spPr>
            <a:xfrm>
              <a:off x="1854663" y="3387725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9"/>
            <p:cNvSpPr/>
            <p:nvPr/>
          </p:nvSpPr>
          <p:spPr>
            <a:xfrm>
              <a:off x="2137432" y="3995304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" name="Google Shape;296;p9"/>
          <p:cNvGrpSpPr/>
          <p:nvPr/>
        </p:nvGrpSpPr>
        <p:grpSpPr>
          <a:xfrm>
            <a:off x="3834050" y="3162350"/>
            <a:ext cx="1204429" cy="832951"/>
            <a:chOff x="3834050" y="3162350"/>
            <a:chExt cx="1204429" cy="832951"/>
          </a:xfrm>
        </p:grpSpPr>
        <p:sp>
          <p:nvSpPr>
            <p:cNvPr id="297" name="Google Shape;297;p9"/>
            <p:cNvSpPr/>
            <p:nvPr/>
          </p:nvSpPr>
          <p:spPr>
            <a:xfrm rot="10800000">
              <a:off x="3834050" y="3162350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9"/>
            <p:cNvSpPr/>
            <p:nvPr/>
          </p:nvSpPr>
          <p:spPr>
            <a:xfrm rot="10800000">
              <a:off x="4460649" y="3188910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" name="Google Shape;299;p9"/>
          <p:cNvGrpSpPr/>
          <p:nvPr/>
        </p:nvGrpSpPr>
        <p:grpSpPr>
          <a:xfrm>
            <a:off x="6130100" y="3387725"/>
            <a:ext cx="1204429" cy="832951"/>
            <a:chOff x="6130100" y="3387725"/>
            <a:chExt cx="1204429" cy="832951"/>
          </a:xfrm>
        </p:grpSpPr>
        <p:sp>
          <p:nvSpPr>
            <p:cNvPr id="300" name="Google Shape;300;p9"/>
            <p:cNvSpPr/>
            <p:nvPr/>
          </p:nvSpPr>
          <p:spPr>
            <a:xfrm flipH="1">
              <a:off x="6130100" y="3387725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9"/>
            <p:cNvSpPr/>
            <p:nvPr/>
          </p:nvSpPr>
          <p:spPr>
            <a:xfrm flipH="1">
              <a:off x="6756699" y="3995304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2" name="Google Shape;302;p9"/>
          <p:cNvSpPr txBox="1"/>
          <p:nvPr>
            <p:ph type="ctrTitle"/>
          </p:nvPr>
        </p:nvSpPr>
        <p:spPr>
          <a:xfrm>
            <a:off x="1565514" y="1915838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03" name="Google Shape;303;p9"/>
          <p:cNvSpPr txBox="1"/>
          <p:nvPr>
            <p:ph idx="1" type="subTitle"/>
          </p:nvPr>
        </p:nvSpPr>
        <p:spPr>
          <a:xfrm>
            <a:off x="1565478" y="2377288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04" name="Google Shape;304;p9"/>
          <p:cNvSpPr txBox="1"/>
          <p:nvPr>
            <p:ph idx="2" type="ctrTitle"/>
          </p:nvPr>
        </p:nvSpPr>
        <p:spPr>
          <a:xfrm>
            <a:off x="3740739" y="1915838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05" name="Google Shape;305;p9"/>
          <p:cNvSpPr txBox="1"/>
          <p:nvPr>
            <p:ph idx="3" type="subTitle"/>
          </p:nvPr>
        </p:nvSpPr>
        <p:spPr>
          <a:xfrm>
            <a:off x="3740703" y="2377288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06" name="Google Shape;306;p9"/>
          <p:cNvSpPr txBox="1"/>
          <p:nvPr>
            <p:ph idx="4" type="ctrTitle"/>
          </p:nvPr>
        </p:nvSpPr>
        <p:spPr>
          <a:xfrm>
            <a:off x="6008301" y="1915838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07" name="Google Shape;307;p9"/>
          <p:cNvSpPr txBox="1"/>
          <p:nvPr>
            <p:ph idx="5" type="subTitle"/>
          </p:nvPr>
        </p:nvSpPr>
        <p:spPr>
          <a:xfrm>
            <a:off x="6008265" y="2377288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08" name="Google Shape;308;p9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9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9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1" name="Google Shape;311;p9"/>
          <p:cNvSpPr txBox="1"/>
          <p:nvPr>
            <p:ph idx="6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CUSTOM_2_1">
    <p:bg>
      <p:bgPr>
        <a:gradFill>
          <a:gsLst>
            <a:gs pos="0">
              <a:srgbClr val="89FBDE"/>
            </a:gs>
            <a:gs pos="100000">
              <a:srgbClr val="F9F586"/>
            </a:gs>
          </a:gsLst>
          <a:lin ang="5400700" scaled="0"/>
        </a:gradFill>
      </p:bgPr>
    </p:bg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p10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" name="Google Shape;314;p10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10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" name="Google Shape;316;p10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7" name="Google Shape;317;p10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3">
  <p:cSld name="CUSTOM_4_1_1_1_1"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11"/>
          <p:cNvSpPr/>
          <p:nvPr/>
        </p:nvSpPr>
        <p:spPr>
          <a:xfrm>
            <a:off x="3584694" y="1973750"/>
            <a:ext cx="1974600" cy="3169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" name="Google Shape;320;p11"/>
          <p:cNvSpPr/>
          <p:nvPr/>
        </p:nvSpPr>
        <p:spPr>
          <a:xfrm>
            <a:off x="1424025" y="1973750"/>
            <a:ext cx="1974600" cy="3169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" name="Google Shape;321;p11"/>
          <p:cNvGrpSpPr/>
          <p:nvPr/>
        </p:nvGrpSpPr>
        <p:grpSpPr>
          <a:xfrm flipH="1">
            <a:off x="1890373" y="2259181"/>
            <a:ext cx="898504" cy="621382"/>
            <a:chOff x="1854663" y="3387725"/>
            <a:chExt cx="1204429" cy="832951"/>
          </a:xfrm>
        </p:grpSpPr>
        <p:sp>
          <p:nvSpPr>
            <p:cNvPr id="322" name="Google Shape;322;p11"/>
            <p:cNvSpPr/>
            <p:nvPr/>
          </p:nvSpPr>
          <p:spPr>
            <a:xfrm>
              <a:off x="1854663" y="3387725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11"/>
            <p:cNvSpPr/>
            <p:nvPr/>
          </p:nvSpPr>
          <p:spPr>
            <a:xfrm>
              <a:off x="2137432" y="3995304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" name="Google Shape;324;p11"/>
          <p:cNvGrpSpPr/>
          <p:nvPr/>
        </p:nvGrpSpPr>
        <p:grpSpPr>
          <a:xfrm rot="10800000">
            <a:off x="4178458" y="2271764"/>
            <a:ext cx="898504" cy="621382"/>
            <a:chOff x="3834050" y="3162350"/>
            <a:chExt cx="1204429" cy="832951"/>
          </a:xfrm>
        </p:grpSpPr>
        <p:sp>
          <p:nvSpPr>
            <p:cNvPr id="325" name="Google Shape;325;p11"/>
            <p:cNvSpPr/>
            <p:nvPr/>
          </p:nvSpPr>
          <p:spPr>
            <a:xfrm rot="10800000">
              <a:off x="3834050" y="3162350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11"/>
            <p:cNvSpPr/>
            <p:nvPr/>
          </p:nvSpPr>
          <p:spPr>
            <a:xfrm rot="10800000">
              <a:off x="4460649" y="3188910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7" name="Google Shape;327;p11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F9F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11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11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11"/>
          <p:cNvSpPr txBox="1"/>
          <p:nvPr>
            <p:ph idx="1" type="subTitle"/>
          </p:nvPr>
        </p:nvSpPr>
        <p:spPr>
          <a:xfrm>
            <a:off x="1575495" y="3714835"/>
            <a:ext cx="1671600" cy="89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31" name="Google Shape;331;p11"/>
          <p:cNvSpPr txBox="1"/>
          <p:nvPr>
            <p:ph type="ctrTitle"/>
          </p:nvPr>
        </p:nvSpPr>
        <p:spPr>
          <a:xfrm>
            <a:off x="3736198" y="3246220"/>
            <a:ext cx="1671600" cy="23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32" name="Google Shape;332;p11"/>
          <p:cNvSpPr txBox="1"/>
          <p:nvPr>
            <p:ph idx="2" type="subTitle"/>
          </p:nvPr>
        </p:nvSpPr>
        <p:spPr>
          <a:xfrm>
            <a:off x="3736217" y="3714835"/>
            <a:ext cx="1671600" cy="89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33" name="Google Shape;333;p11"/>
          <p:cNvSpPr txBox="1"/>
          <p:nvPr>
            <p:ph idx="3" type="ctrTitle"/>
          </p:nvPr>
        </p:nvSpPr>
        <p:spPr>
          <a:xfrm>
            <a:off x="1575495" y="3246220"/>
            <a:ext cx="1671600" cy="23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34" name="Google Shape;334;p11"/>
          <p:cNvSpPr/>
          <p:nvPr/>
        </p:nvSpPr>
        <p:spPr>
          <a:xfrm>
            <a:off x="5745372" y="1973750"/>
            <a:ext cx="1974600" cy="3169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5" name="Google Shape;335;p11"/>
          <p:cNvGrpSpPr/>
          <p:nvPr/>
        </p:nvGrpSpPr>
        <p:grpSpPr>
          <a:xfrm rot="10800000">
            <a:off x="6339133" y="2271764"/>
            <a:ext cx="898504" cy="621382"/>
            <a:chOff x="3834050" y="3162350"/>
            <a:chExt cx="1204429" cy="832951"/>
          </a:xfrm>
        </p:grpSpPr>
        <p:sp>
          <p:nvSpPr>
            <p:cNvPr id="336" name="Google Shape;336;p11"/>
            <p:cNvSpPr/>
            <p:nvPr/>
          </p:nvSpPr>
          <p:spPr>
            <a:xfrm rot="10800000">
              <a:off x="3834050" y="3162350"/>
              <a:ext cx="1204429" cy="832951"/>
            </a:xfrm>
            <a:custGeom>
              <a:rect b="b" l="l" r="r" t="t"/>
              <a:pathLst>
                <a:path extrusionOk="0" h="26378" w="38142">
                  <a:moveTo>
                    <a:pt x="19287" y="1"/>
                  </a:moveTo>
                  <a:cubicBezTo>
                    <a:pt x="8870" y="1"/>
                    <a:pt x="1019" y="5691"/>
                    <a:pt x="0" y="15618"/>
                  </a:cubicBezTo>
                  <a:cubicBezTo>
                    <a:pt x="0" y="17796"/>
                    <a:pt x="190" y="20317"/>
                    <a:pt x="727" y="22063"/>
                  </a:cubicBezTo>
                  <a:cubicBezTo>
                    <a:pt x="1559" y="24774"/>
                    <a:pt x="3530" y="26378"/>
                    <a:pt x="5059" y="26378"/>
                  </a:cubicBezTo>
                  <a:cubicBezTo>
                    <a:pt x="6194" y="26378"/>
                    <a:pt x="7083" y="25491"/>
                    <a:pt x="7083" y="23517"/>
                  </a:cubicBezTo>
                  <a:cubicBezTo>
                    <a:pt x="6707" y="17667"/>
                    <a:pt x="12213" y="16916"/>
                    <a:pt x="17353" y="16916"/>
                  </a:cubicBezTo>
                  <a:cubicBezTo>
                    <a:pt x="18241" y="16916"/>
                    <a:pt x="19117" y="16937"/>
                    <a:pt x="19953" y="16960"/>
                  </a:cubicBezTo>
                  <a:cubicBezTo>
                    <a:pt x="20784" y="16981"/>
                    <a:pt x="21576" y="17004"/>
                    <a:pt x="22293" y="17004"/>
                  </a:cubicBezTo>
                  <a:cubicBezTo>
                    <a:pt x="22697" y="17004"/>
                    <a:pt x="23078" y="16998"/>
                    <a:pt x="23428" y="16977"/>
                  </a:cubicBezTo>
                  <a:cubicBezTo>
                    <a:pt x="38142" y="16434"/>
                    <a:pt x="31602" y="846"/>
                    <a:pt x="21522" y="89"/>
                  </a:cubicBezTo>
                  <a:cubicBezTo>
                    <a:pt x="20764" y="31"/>
                    <a:pt x="20017" y="1"/>
                    <a:pt x="19287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11"/>
            <p:cNvSpPr/>
            <p:nvPr/>
          </p:nvSpPr>
          <p:spPr>
            <a:xfrm rot="10800000">
              <a:off x="4460649" y="3188910"/>
              <a:ext cx="295060" cy="198812"/>
            </a:xfrm>
            <a:custGeom>
              <a:rect b="b" l="l" r="r" t="t"/>
              <a:pathLst>
                <a:path extrusionOk="0" h="6296" w="9344">
                  <a:moveTo>
                    <a:pt x="6153" y="0"/>
                  </a:moveTo>
                  <a:cubicBezTo>
                    <a:pt x="5508" y="0"/>
                    <a:pt x="4822" y="102"/>
                    <a:pt x="4234" y="279"/>
                  </a:cubicBezTo>
                  <a:cubicBezTo>
                    <a:pt x="1" y="795"/>
                    <a:pt x="1112" y="6295"/>
                    <a:pt x="4560" y="6295"/>
                  </a:cubicBezTo>
                  <a:cubicBezTo>
                    <a:pt x="4985" y="6295"/>
                    <a:pt x="5447" y="6214"/>
                    <a:pt x="5936" y="6027"/>
                  </a:cubicBezTo>
                  <a:cubicBezTo>
                    <a:pt x="7428" y="5599"/>
                    <a:pt x="9344" y="2195"/>
                    <a:pt x="8276" y="703"/>
                  </a:cubicBezTo>
                  <a:cubicBezTo>
                    <a:pt x="7903" y="204"/>
                    <a:pt x="7067" y="0"/>
                    <a:pt x="615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" name="Google Shape;338;p11"/>
          <p:cNvSpPr txBox="1"/>
          <p:nvPr>
            <p:ph idx="4" type="ctrTitle"/>
          </p:nvPr>
        </p:nvSpPr>
        <p:spPr>
          <a:xfrm>
            <a:off x="5896873" y="3246220"/>
            <a:ext cx="1671600" cy="23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39" name="Google Shape;339;p11"/>
          <p:cNvSpPr txBox="1"/>
          <p:nvPr>
            <p:ph idx="5" type="subTitle"/>
          </p:nvPr>
        </p:nvSpPr>
        <p:spPr>
          <a:xfrm>
            <a:off x="5896892" y="3714835"/>
            <a:ext cx="1671600" cy="89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40" name="Google Shape;340;p11"/>
          <p:cNvSpPr txBox="1"/>
          <p:nvPr>
            <p:ph idx="6" type="subTitle"/>
          </p:nvPr>
        </p:nvSpPr>
        <p:spPr>
          <a:xfrm>
            <a:off x="1575500" y="3480527"/>
            <a:ext cx="1671600" cy="23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41" name="Google Shape;341;p11"/>
          <p:cNvSpPr txBox="1"/>
          <p:nvPr>
            <p:ph idx="7" type="subTitle"/>
          </p:nvPr>
        </p:nvSpPr>
        <p:spPr>
          <a:xfrm>
            <a:off x="3736223" y="3480527"/>
            <a:ext cx="1671600" cy="23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42" name="Google Shape;342;p11"/>
          <p:cNvSpPr txBox="1"/>
          <p:nvPr>
            <p:ph idx="8" type="subTitle"/>
          </p:nvPr>
        </p:nvSpPr>
        <p:spPr>
          <a:xfrm>
            <a:off x="5896900" y="3480527"/>
            <a:ext cx="1671600" cy="23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43" name="Google Shape;343;p11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4" name="Google Shape;344;p11"/>
          <p:cNvSpPr txBox="1"/>
          <p:nvPr>
            <p:ph idx="9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4_1_1_1_1_1"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12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12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12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12"/>
          <p:cNvSpPr txBox="1"/>
          <p:nvPr>
            <p:ph type="ctrTitle"/>
          </p:nvPr>
        </p:nvSpPr>
        <p:spPr>
          <a:xfrm>
            <a:off x="3025425" y="143465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50" name="Google Shape;350;p12"/>
          <p:cNvSpPr txBox="1"/>
          <p:nvPr>
            <p:ph idx="1" type="subTitle"/>
          </p:nvPr>
        </p:nvSpPr>
        <p:spPr>
          <a:xfrm>
            <a:off x="3025328" y="1896088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51" name="Google Shape;351;p12"/>
          <p:cNvSpPr txBox="1"/>
          <p:nvPr>
            <p:ph idx="2" type="ctrTitle"/>
          </p:nvPr>
        </p:nvSpPr>
        <p:spPr>
          <a:xfrm>
            <a:off x="4548462" y="143465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52" name="Google Shape;352;p12"/>
          <p:cNvSpPr txBox="1"/>
          <p:nvPr>
            <p:ph idx="3" type="subTitle"/>
          </p:nvPr>
        </p:nvSpPr>
        <p:spPr>
          <a:xfrm>
            <a:off x="4548428" y="1896088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53" name="Google Shape;353;p12"/>
          <p:cNvSpPr txBox="1"/>
          <p:nvPr>
            <p:ph idx="4" type="ctrTitle"/>
          </p:nvPr>
        </p:nvSpPr>
        <p:spPr>
          <a:xfrm>
            <a:off x="3025425" y="331927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54" name="Google Shape;354;p12"/>
          <p:cNvSpPr txBox="1"/>
          <p:nvPr>
            <p:ph idx="5" type="subTitle"/>
          </p:nvPr>
        </p:nvSpPr>
        <p:spPr>
          <a:xfrm>
            <a:off x="3025328" y="3780713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55" name="Google Shape;355;p12"/>
          <p:cNvSpPr txBox="1"/>
          <p:nvPr>
            <p:ph idx="6" type="ctrTitle"/>
          </p:nvPr>
        </p:nvSpPr>
        <p:spPr>
          <a:xfrm>
            <a:off x="4548462" y="331927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56" name="Google Shape;356;p12"/>
          <p:cNvSpPr txBox="1"/>
          <p:nvPr>
            <p:ph idx="7" type="subTitle"/>
          </p:nvPr>
        </p:nvSpPr>
        <p:spPr>
          <a:xfrm>
            <a:off x="4548428" y="3780713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57" name="Google Shape;357;p12"/>
          <p:cNvSpPr/>
          <p:nvPr/>
        </p:nvSpPr>
        <p:spPr>
          <a:xfrm>
            <a:off x="3475212" y="933055"/>
            <a:ext cx="670500" cy="577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12"/>
          <p:cNvSpPr/>
          <p:nvPr/>
        </p:nvSpPr>
        <p:spPr>
          <a:xfrm>
            <a:off x="4998287" y="933055"/>
            <a:ext cx="670500" cy="577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12"/>
          <p:cNvSpPr/>
          <p:nvPr/>
        </p:nvSpPr>
        <p:spPr>
          <a:xfrm>
            <a:off x="3475212" y="2801543"/>
            <a:ext cx="670500" cy="577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12"/>
          <p:cNvSpPr/>
          <p:nvPr/>
        </p:nvSpPr>
        <p:spPr>
          <a:xfrm>
            <a:off x="4998287" y="2801543"/>
            <a:ext cx="670500" cy="577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12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62" name="Google Shape;362;p12"/>
          <p:cNvSpPr txBox="1"/>
          <p:nvPr>
            <p:ph idx="8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 2">
  <p:cSld name="CUSTOM_2_1_1">
    <p:bg>
      <p:bgPr>
        <a:gradFill>
          <a:gsLst>
            <a:gs pos="0">
              <a:srgbClr val="89FBDE"/>
            </a:gs>
            <a:gs pos="100000">
              <a:srgbClr val="F9F586"/>
            </a:gs>
          </a:gsLst>
          <a:lin ang="5400700" scaled="0"/>
        </a:gradFill>
      </p:bgPr>
    </p:bg>
    <p:spTree>
      <p:nvGrpSpPr>
        <p:cNvPr id="363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13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F9F58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13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13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13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68" name="Google Shape;368;p13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4">
  <p:cSld name="CUSTOM_2"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p14"/>
          <p:cNvSpPr/>
          <p:nvPr/>
        </p:nvSpPr>
        <p:spPr>
          <a:xfrm>
            <a:off x="559800" y="-25"/>
            <a:ext cx="4550700" cy="44916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14"/>
          <p:cNvSpPr txBox="1"/>
          <p:nvPr>
            <p:ph idx="1" type="subTitle"/>
          </p:nvPr>
        </p:nvSpPr>
        <p:spPr>
          <a:xfrm>
            <a:off x="1010450" y="2591100"/>
            <a:ext cx="3570900" cy="149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72" name="Google Shape;372;p14"/>
          <p:cNvSpPr txBox="1"/>
          <p:nvPr>
            <p:ph type="ctrTitle"/>
          </p:nvPr>
        </p:nvSpPr>
        <p:spPr>
          <a:xfrm flipH="1">
            <a:off x="1843479" y="1653088"/>
            <a:ext cx="395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778">
          <p15:clr>
            <a:srgbClr val="FA7B17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5">
  <p:cSld name="CUSTOM_2_1_1_1">
    <p:bg>
      <p:bgPr>
        <a:gradFill>
          <a:gsLst>
            <a:gs pos="0">
              <a:srgbClr val="89FBDE"/>
            </a:gs>
            <a:gs pos="100000">
              <a:srgbClr val="F9F586"/>
            </a:gs>
          </a:gsLst>
          <a:lin ang="5400700" scaled="0"/>
        </a:gradFill>
      </p:bgPr>
    </p:bg>
    <p:spTree>
      <p:nvGrpSpPr>
        <p:cNvPr id="373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15"/>
          <p:cNvSpPr/>
          <p:nvPr/>
        </p:nvSpPr>
        <p:spPr>
          <a:xfrm>
            <a:off x="4504075" y="1875575"/>
            <a:ext cx="4639800" cy="32679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15"/>
          <p:cNvSpPr txBox="1"/>
          <p:nvPr>
            <p:ph type="ctrTitle"/>
          </p:nvPr>
        </p:nvSpPr>
        <p:spPr>
          <a:xfrm flipH="1">
            <a:off x="355600" y="2236500"/>
            <a:ext cx="39561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76" name="Google Shape;376;p15"/>
          <p:cNvSpPr txBox="1"/>
          <p:nvPr>
            <p:ph idx="1" type="subTitle"/>
          </p:nvPr>
        </p:nvSpPr>
        <p:spPr>
          <a:xfrm>
            <a:off x="4837600" y="2171850"/>
            <a:ext cx="3956100" cy="257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77" name="Google Shape;377;p15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15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" name="Google Shape;379;p15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" name="Google Shape;380;p15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1" name="Google Shape;381;p15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6">
  <p:cSld name="CUSTOM_2_1_1_1_1">
    <p:bg>
      <p:bgPr>
        <a:gradFill>
          <a:gsLst>
            <a:gs pos="0">
              <a:srgbClr val="89FBDE"/>
            </a:gs>
            <a:gs pos="100000">
              <a:srgbClr val="F9F586"/>
            </a:gs>
          </a:gsLst>
          <a:lin ang="5400700" scaled="0"/>
        </a:gradFill>
      </p:bgPr>
    </p:bg>
    <p:spTree>
      <p:nvGrpSpPr>
        <p:cNvPr id="382" name="Shape 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" name="Google Shape;383;p16"/>
          <p:cNvSpPr/>
          <p:nvPr/>
        </p:nvSpPr>
        <p:spPr>
          <a:xfrm>
            <a:off x="927525" y="1875575"/>
            <a:ext cx="8216400" cy="32679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16"/>
          <p:cNvSpPr txBox="1"/>
          <p:nvPr>
            <p:ph type="ctrTitle"/>
          </p:nvPr>
        </p:nvSpPr>
        <p:spPr>
          <a:xfrm flipH="1">
            <a:off x="927525" y="880350"/>
            <a:ext cx="395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85" name="Google Shape;385;p16"/>
          <p:cNvSpPr txBox="1"/>
          <p:nvPr>
            <p:ph idx="1" type="subTitle"/>
          </p:nvPr>
        </p:nvSpPr>
        <p:spPr>
          <a:xfrm>
            <a:off x="1359425" y="2277250"/>
            <a:ext cx="3123600" cy="25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86" name="Google Shape;386;p16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16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16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16"/>
          <p:cNvSpPr txBox="1"/>
          <p:nvPr>
            <p:ph idx="2" type="subTitle"/>
          </p:nvPr>
        </p:nvSpPr>
        <p:spPr>
          <a:xfrm>
            <a:off x="5076500" y="2277250"/>
            <a:ext cx="3123600" cy="25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90" name="Google Shape;390;p16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r">
              <a:buNone/>
              <a:defRPr sz="10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91" name="Google Shape;391;p16"/>
          <p:cNvSpPr txBox="1"/>
          <p:nvPr>
            <p:ph idx="3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 sz="1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 type="blank">
  <p:cSld name="BLANK"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3">
    <p:bg>
      <p:bgPr>
        <a:solidFill>
          <a:srgbClr val="FFFFFF"/>
        </a:solidFill>
      </p:bgPr>
    </p:bg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2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gradFill>
          <a:gsLst>
            <a:gs pos="0">
              <a:srgbClr val="89FBDE"/>
            </a:gs>
            <a:gs pos="100000">
              <a:srgbClr val="F9F586"/>
            </a:gs>
          </a:gsLst>
          <a:lin ang="5400700" scaled="0"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jalla One"/>
              <a:buNone/>
              <a:defRPr sz="2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Economica"/>
              <a:buNone/>
              <a:defRPr sz="2800">
                <a:solidFill>
                  <a:srgbClr val="434343"/>
                </a:solidFill>
                <a:latin typeface="Economica"/>
                <a:ea typeface="Economica"/>
                <a:cs typeface="Economica"/>
                <a:sym typeface="Economic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Roboto Condensed Light"/>
              <a:buChar char="●"/>
              <a:defRPr sz="18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Char char="○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Char char="■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Char char="●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Char char="○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Char char="■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Char char="●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Char char="○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Roboto Condensed Light"/>
              <a:buChar char="■"/>
              <a:defRPr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94" name="Shape 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" name="Google Shape;395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96" name="Google Shape;396;p1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97" name="Google Shape;397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4.jpg"/><Relationship Id="rId4" Type="http://schemas.openxmlformats.org/officeDocument/2006/relationships/image" Target="../media/image2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8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5.jpg"/><Relationship Id="rId4" Type="http://schemas.openxmlformats.org/officeDocument/2006/relationships/image" Target="../media/image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4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9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7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5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6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jpg"/><Relationship Id="rId4" Type="http://schemas.openxmlformats.org/officeDocument/2006/relationships/image" Target="../media/image29.jpg"/><Relationship Id="rId5" Type="http://schemas.openxmlformats.org/officeDocument/2006/relationships/image" Target="../media/image17.jpg"/><Relationship Id="rId6" Type="http://schemas.openxmlformats.org/officeDocument/2006/relationships/image" Target="../media/image18.jpg"/><Relationship Id="rId7" Type="http://schemas.openxmlformats.org/officeDocument/2006/relationships/image" Target="../media/image22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6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6.jpg"/><Relationship Id="rId4" Type="http://schemas.openxmlformats.org/officeDocument/2006/relationships/image" Target="../media/image30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6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6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4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9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6.jpg"/><Relationship Id="rId4" Type="http://schemas.openxmlformats.org/officeDocument/2006/relationships/image" Target="../media/image12.jpg"/><Relationship Id="rId5" Type="http://schemas.openxmlformats.org/officeDocument/2006/relationships/image" Target="../media/image25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6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1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6.jpg"/><Relationship Id="rId4" Type="http://schemas.openxmlformats.org/officeDocument/2006/relationships/image" Target="../media/image13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6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6.jpg"/><Relationship Id="rId4" Type="http://schemas.openxmlformats.org/officeDocument/2006/relationships/hyperlink" Target="https://docs.google.com/spreadsheets/d/16qOc7QTSrjdyAEO8p0sLTQvHb3LmWt-SZw5n4EToGSU/copy" TargetMode="External"/><Relationship Id="rId5" Type="http://schemas.openxmlformats.org/officeDocument/2006/relationships/image" Target="../media/image10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0.jpg"/><Relationship Id="rId4" Type="http://schemas.openxmlformats.org/officeDocument/2006/relationships/image" Target="../media/image27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1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6.jp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s://www.flaticon.com/" TargetMode="External"/><Relationship Id="rId6" Type="http://schemas.openxmlformats.org/officeDocument/2006/relationships/hyperlink" Target="https://www.freepik.com/" TargetMode="External"/></Relationships>
</file>

<file path=ppt/slides/_rels/slide27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two-girls-dancing-disco_1419719.htm" TargetMode="External"/><Relationship Id="rId22" Type="http://schemas.openxmlformats.org/officeDocument/2006/relationships/hyperlink" Target="https://www.flaticon.com/free-icon/friendship_1006055#term=person&amp;page=2&amp;position=47" TargetMode="External"/><Relationship Id="rId21" Type="http://schemas.openxmlformats.org/officeDocument/2006/relationships/hyperlink" Target="https://www.flaticon.com/packs/camping-29" TargetMode="External"/><Relationship Id="rId24" Type="http://schemas.openxmlformats.org/officeDocument/2006/relationships/hyperlink" Target="https://www.flaticon.com/free-icon/payment-method_671529" TargetMode="External"/><Relationship Id="rId23" Type="http://schemas.openxmlformats.org/officeDocument/2006/relationships/hyperlink" Target="https://www.flaticon.com/free-icon/scrolling_1786968#term=scroll%20mobile&amp;page=1&amp;position=1" TargetMode="External"/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3.jpg"/><Relationship Id="rId4" Type="http://schemas.openxmlformats.org/officeDocument/2006/relationships/hyperlink" Target="https://www.freepik.com/free-photo/going-out-concept-with-friends-night_4344226.htm" TargetMode="External"/><Relationship Id="rId9" Type="http://schemas.openxmlformats.org/officeDocument/2006/relationships/hyperlink" Target="https://www.freepik.com/free-photo/woman-with-guitar-background-sky_1915602.htm" TargetMode="External"/><Relationship Id="rId26" Type="http://schemas.openxmlformats.org/officeDocument/2006/relationships/hyperlink" Target="https://www.freepik.com/free-vector/infographic-element-collectio_4250623.htm" TargetMode="External"/><Relationship Id="rId25" Type="http://schemas.openxmlformats.org/officeDocument/2006/relationships/hyperlink" Target="https://www.flaticon.com/packs/music-multimedia" TargetMode="External"/><Relationship Id="rId28" Type="http://schemas.openxmlformats.org/officeDocument/2006/relationships/hyperlink" Target="https://www.freepik.com/free-vector/flat-gradient-infographic-with-stats_4432669.htm" TargetMode="External"/><Relationship Id="rId27" Type="http://schemas.openxmlformats.org/officeDocument/2006/relationships/hyperlink" Target="https://www.freepik.com/free-vector/gradient-infographic-element-collection_4287014.htm" TargetMode="External"/><Relationship Id="rId5" Type="http://schemas.openxmlformats.org/officeDocument/2006/relationships/hyperlink" Target="https://www.freepik.com/free-photo/going-out-concept-with-couple-night_4344192.htm" TargetMode="External"/><Relationship Id="rId6" Type="http://schemas.openxmlformats.org/officeDocument/2006/relationships/hyperlink" Target="https://www.freepik.com/free-photo/going-out-concept-with-friends-night_4344221.htm" TargetMode="External"/><Relationship Id="rId7" Type="http://schemas.openxmlformats.org/officeDocument/2006/relationships/hyperlink" Target="https://www.freepik.com/free-photo/going-out-concept-with-girl-night_4344165.htm" TargetMode="External"/><Relationship Id="rId8" Type="http://schemas.openxmlformats.org/officeDocument/2006/relationships/hyperlink" Target="https://www.freepik.com/free-photo/african-american-male-walking-roadside_4424509.htm" TargetMode="External"/><Relationship Id="rId11" Type="http://schemas.openxmlformats.org/officeDocument/2006/relationships/hyperlink" Target="https://www.freepik.com/free-photo/trails-light-street_2210171.htm" TargetMode="External"/><Relationship Id="rId10" Type="http://schemas.openxmlformats.org/officeDocument/2006/relationships/hyperlink" Target="https://www.freepik.com/free-photo/guitar-music-outdoors_3984578.htm" TargetMode="External"/><Relationship Id="rId13" Type="http://schemas.openxmlformats.org/officeDocument/2006/relationships/hyperlink" Target="https://www.freepik.com/free-photo/female-street-dancer_3243437.htm" TargetMode="External"/><Relationship Id="rId12" Type="http://schemas.openxmlformats.org/officeDocument/2006/relationships/hyperlink" Target="https://www.freepik.com/free-photo/black-boy-posing-with-headphones_4551309.htm" TargetMode="External"/><Relationship Id="rId15" Type="http://schemas.openxmlformats.org/officeDocument/2006/relationships/hyperlink" Target="https://www.freepik.com/free-photo/hand-holding-purple-vinyl_4552903.htm" TargetMode="External"/><Relationship Id="rId14" Type="http://schemas.openxmlformats.org/officeDocument/2006/relationships/hyperlink" Target="https://www.freepik.com/free-photo/black-boy-posing-with-headphones_4551328.htm" TargetMode="External"/><Relationship Id="rId17" Type="http://schemas.openxmlformats.org/officeDocument/2006/relationships/hyperlink" Target="https://www.freepik.com/free-photo/black-man-posing_4552012.htm" TargetMode="External"/><Relationship Id="rId16" Type="http://schemas.openxmlformats.org/officeDocument/2006/relationships/hyperlink" Target="https://www.freepik.com/free-photo/black-model-posing_4552283.htm" TargetMode="External"/><Relationship Id="rId19" Type="http://schemas.openxmlformats.org/officeDocument/2006/relationships/hyperlink" Target="https://www.freepik.com/free-photo/hand-crowd-disco_1419713.htm" TargetMode="External"/><Relationship Id="rId18" Type="http://schemas.openxmlformats.org/officeDocument/2006/relationships/hyperlink" Target="https://www.freepik.com/free-photo/going-out-concept-with-girl-night_4344215.htm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s://fonts.google.com/specimen/Fjalla+One" TargetMode="External"/><Relationship Id="rId4" Type="http://schemas.openxmlformats.org/officeDocument/2006/relationships/hyperlink" Target="https://fonts.google.com/specimen/Roboto+Condensed" TargetMode="Externa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3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p21"/>
          <p:cNvSpPr txBox="1"/>
          <p:nvPr>
            <p:ph type="ctrTitle"/>
          </p:nvPr>
        </p:nvSpPr>
        <p:spPr>
          <a:xfrm flipH="1">
            <a:off x="5024975" y="2682375"/>
            <a:ext cx="3329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4500">
                <a:solidFill>
                  <a:srgbClr val="434343"/>
                </a:solidFill>
              </a:rPr>
              <a:t>MUSIC</a:t>
            </a:r>
            <a:br>
              <a:rPr lang="es" sz="4500">
                <a:solidFill>
                  <a:srgbClr val="434343"/>
                </a:solidFill>
              </a:rPr>
            </a:br>
            <a:r>
              <a:rPr lang="es" sz="4500">
                <a:solidFill>
                  <a:srgbClr val="434343"/>
                </a:solidFill>
              </a:rPr>
              <a:t>APP PITCH DECK</a:t>
            </a:r>
            <a:endParaRPr sz="45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405" name="Google Shape;405;p21"/>
          <p:cNvSpPr txBox="1"/>
          <p:nvPr>
            <p:ph idx="1" type="subTitle"/>
          </p:nvPr>
        </p:nvSpPr>
        <p:spPr>
          <a:xfrm flipH="1">
            <a:off x="5758775" y="3226275"/>
            <a:ext cx="25959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Here is where your presentation begins</a:t>
            </a:r>
            <a:endParaRPr>
              <a:solidFill>
                <a:srgbClr val="434343"/>
              </a:solidFill>
            </a:endParaRPr>
          </a:p>
        </p:txBody>
      </p:sp>
      <p:cxnSp>
        <p:nvCxnSpPr>
          <p:cNvPr id="406" name="Google Shape;406;p21"/>
          <p:cNvCxnSpPr/>
          <p:nvPr/>
        </p:nvCxnSpPr>
        <p:spPr>
          <a:xfrm rot="10800000">
            <a:off x="4572000" y="4350600"/>
            <a:ext cx="0" cy="790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22"/>
          <p:cNvPicPr preferRelativeResize="0"/>
          <p:nvPr/>
        </p:nvPicPr>
        <p:blipFill rotWithShape="1">
          <a:blip r:embed="rId4">
            <a:alphaModFix/>
          </a:blip>
          <a:srcRect b="0" l="0" r="0" t="15333"/>
          <a:stretch/>
        </p:blipFill>
        <p:spPr>
          <a:xfrm>
            <a:off x="267750" y="232275"/>
            <a:ext cx="3108551" cy="4678949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22"/>
          <p:cNvSpPr/>
          <p:nvPr/>
        </p:nvSpPr>
        <p:spPr>
          <a:xfrm>
            <a:off x="2657725" y="713850"/>
            <a:ext cx="6229200" cy="3715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22"/>
          <p:cNvSpPr/>
          <p:nvPr/>
        </p:nvSpPr>
        <p:spPr>
          <a:xfrm>
            <a:off x="7698875" y="240886"/>
            <a:ext cx="1188000" cy="10236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22"/>
          <p:cNvSpPr/>
          <p:nvPr/>
        </p:nvSpPr>
        <p:spPr>
          <a:xfrm flipH="1" rot="-4988467">
            <a:off x="7557511" y="255676"/>
            <a:ext cx="1631327" cy="1178371"/>
          </a:xfrm>
          <a:custGeom>
            <a:rect b="b" l="l" r="r" t="t"/>
            <a:pathLst>
              <a:path extrusionOk="0" h="53815" w="74501">
                <a:moveTo>
                  <a:pt x="58798" y="1"/>
                </a:moveTo>
                <a:cubicBezTo>
                  <a:pt x="55350" y="1"/>
                  <a:pt x="52007" y="2022"/>
                  <a:pt x="49551" y="5773"/>
                </a:cubicBezTo>
                <a:cubicBezTo>
                  <a:pt x="44954" y="12924"/>
                  <a:pt x="42399" y="13947"/>
                  <a:pt x="34225" y="14966"/>
                </a:cubicBezTo>
                <a:cubicBezTo>
                  <a:pt x="33916" y="14997"/>
                  <a:pt x="33566" y="15011"/>
                  <a:pt x="33179" y="15011"/>
                </a:cubicBezTo>
                <a:cubicBezTo>
                  <a:pt x="31945" y="15011"/>
                  <a:pt x="30339" y="14878"/>
                  <a:pt x="28505" y="14742"/>
                </a:cubicBezTo>
                <a:cubicBezTo>
                  <a:pt x="26666" y="14606"/>
                  <a:pt x="24601" y="14473"/>
                  <a:pt x="22447" y="14473"/>
                </a:cubicBezTo>
                <a:cubicBezTo>
                  <a:pt x="16226" y="14473"/>
                  <a:pt x="9286" y="15598"/>
                  <a:pt x="5111" y="21098"/>
                </a:cubicBezTo>
                <a:cubicBezTo>
                  <a:pt x="1" y="28250"/>
                  <a:pt x="3405" y="41700"/>
                  <a:pt x="9024" y="46300"/>
                </a:cubicBezTo>
                <a:cubicBezTo>
                  <a:pt x="15166" y="51446"/>
                  <a:pt x="23449" y="53814"/>
                  <a:pt x="31915" y="53814"/>
                </a:cubicBezTo>
                <a:cubicBezTo>
                  <a:pt x="47393" y="53814"/>
                  <a:pt x="63487" y="45905"/>
                  <a:pt x="68246" y="32598"/>
                </a:cubicBezTo>
                <a:cubicBezTo>
                  <a:pt x="70607" y="25990"/>
                  <a:pt x="74500" y="14800"/>
                  <a:pt x="68450" y="6028"/>
                </a:cubicBezTo>
                <a:cubicBezTo>
                  <a:pt x="65616" y="1920"/>
                  <a:pt x="62158" y="1"/>
                  <a:pt x="58798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22"/>
          <p:cNvSpPr/>
          <p:nvPr/>
        </p:nvSpPr>
        <p:spPr>
          <a:xfrm rot="-1115919">
            <a:off x="7381772" y="785321"/>
            <a:ext cx="632520" cy="397403"/>
          </a:xfrm>
          <a:custGeom>
            <a:rect b="b" l="l" r="r" t="t"/>
            <a:pathLst>
              <a:path extrusionOk="0" h="19675" w="31313">
                <a:moveTo>
                  <a:pt x="17989" y="1"/>
                </a:moveTo>
                <a:cubicBezTo>
                  <a:pt x="16287" y="1"/>
                  <a:pt x="14385" y="279"/>
                  <a:pt x="12312" y="918"/>
                </a:cubicBezTo>
                <a:cubicBezTo>
                  <a:pt x="4573" y="3299"/>
                  <a:pt x="0" y="14884"/>
                  <a:pt x="4638" y="18356"/>
                </a:cubicBezTo>
                <a:cubicBezTo>
                  <a:pt x="5888" y="19290"/>
                  <a:pt x="6982" y="19674"/>
                  <a:pt x="7970" y="19674"/>
                </a:cubicBezTo>
                <a:cubicBezTo>
                  <a:pt x="11932" y="19674"/>
                  <a:pt x="14167" y="13528"/>
                  <a:pt x="17891" y="12414"/>
                </a:cubicBezTo>
                <a:cubicBezTo>
                  <a:pt x="31313" y="10773"/>
                  <a:pt x="28586" y="1"/>
                  <a:pt x="17989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22"/>
          <p:cNvSpPr txBox="1"/>
          <p:nvPr>
            <p:ph type="ctrTitle"/>
          </p:nvPr>
        </p:nvSpPr>
        <p:spPr>
          <a:xfrm>
            <a:off x="3058707" y="159385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 VS. SOLUTION</a:t>
            </a:r>
            <a:endParaRPr/>
          </a:p>
        </p:txBody>
      </p:sp>
      <p:sp>
        <p:nvSpPr>
          <p:cNvPr id="417" name="Google Shape;417;p22"/>
          <p:cNvSpPr txBox="1"/>
          <p:nvPr>
            <p:ph idx="1" type="subTitle"/>
          </p:nvPr>
        </p:nvSpPr>
        <p:spPr>
          <a:xfrm>
            <a:off x="3781407" y="205531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describe the topic of the section</a:t>
            </a:r>
            <a:endParaRPr sz="1100"/>
          </a:p>
        </p:txBody>
      </p:sp>
      <p:sp>
        <p:nvSpPr>
          <p:cNvPr id="418" name="Google Shape;418;p22"/>
          <p:cNvSpPr txBox="1"/>
          <p:nvPr>
            <p:ph idx="8" type="title"/>
          </p:nvPr>
        </p:nvSpPr>
        <p:spPr>
          <a:xfrm>
            <a:off x="3934107" y="11732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419" name="Google Shape;419;p22"/>
          <p:cNvSpPr txBox="1"/>
          <p:nvPr>
            <p:ph idx="2" type="ctrTitle"/>
          </p:nvPr>
        </p:nvSpPr>
        <p:spPr>
          <a:xfrm>
            <a:off x="3058707" y="314097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&amp; COMPETITION</a:t>
            </a:r>
            <a:endParaRPr/>
          </a:p>
        </p:txBody>
      </p:sp>
      <p:sp>
        <p:nvSpPr>
          <p:cNvPr id="420" name="Google Shape;420;p22"/>
          <p:cNvSpPr txBox="1"/>
          <p:nvPr>
            <p:ph idx="3" type="subTitle"/>
          </p:nvPr>
        </p:nvSpPr>
        <p:spPr>
          <a:xfrm>
            <a:off x="3781407" y="3602438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describe the topic of the section</a:t>
            </a:r>
            <a:endParaRPr sz="1100"/>
          </a:p>
        </p:txBody>
      </p:sp>
      <p:sp>
        <p:nvSpPr>
          <p:cNvPr id="421" name="Google Shape;421;p22"/>
          <p:cNvSpPr txBox="1"/>
          <p:nvPr>
            <p:ph idx="9" type="title"/>
          </p:nvPr>
        </p:nvSpPr>
        <p:spPr>
          <a:xfrm>
            <a:off x="3934107" y="27204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422" name="Google Shape;422;p22"/>
          <p:cNvSpPr txBox="1"/>
          <p:nvPr>
            <p:ph idx="4" type="ctrTitle"/>
          </p:nvPr>
        </p:nvSpPr>
        <p:spPr>
          <a:xfrm>
            <a:off x="5856732" y="1593850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PRODUCT</a:t>
            </a:r>
            <a:endParaRPr/>
          </a:p>
        </p:txBody>
      </p:sp>
      <p:sp>
        <p:nvSpPr>
          <p:cNvPr id="423" name="Google Shape;423;p22"/>
          <p:cNvSpPr txBox="1"/>
          <p:nvPr>
            <p:ph idx="5" type="subTitle"/>
          </p:nvPr>
        </p:nvSpPr>
        <p:spPr>
          <a:xfrm>
            <a:off x="5856732" y="2055313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describe the topic of the section</a:t>
            </a:r>
            <a:endParaRPr sz="1100"/>
          </a:p>
        </p:txBody>
      </p:sp>
      <p:sp>
        <p:nvSpPr>
          <p:cNvPr id="424" name="Google Shape;424;p22"/>
          <p:cNvSpPr txBox="1"/>
          <p:nvPr>
            <p:ph idx="13" type="title"/>
          </p:nvPr>
        </p:nvSpPr>
        <p:spPr>
          <a:xfrm>
            <a:off x="5856732" y="117327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425" name="Google Shape;425;p22"/>
          <p:cNvSpPr txBox="1"/>
          <p:nvPr>
            <p:ph idx="6" type="ctrTitle"/>
          </p:nvPr>
        </p:nvSpPr>
        <p:spPr>
          <a:xfrm>
            <a:off x="5856732" y="314097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MODEL</a:t>
            </a:r>
            <a:endParaRPr/>
          </a:p>
        </p:txBody>
      </p:sp>
      <p:sp>
        <p:nvSpPr>
          <p:cNvPr id="426" name="Google Shape;426;p22"/>
          <p:cNvSpPr txBox="1"/>
          <p:nvPr>
            <p:ph idx="7" type="subTitle"/>
          </p:nvPr>
        </p:nvSpPr>
        <p:spPr>
          <a:xfrm>
            <a:off x="5856732" y="3602438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describe the topic of the section</a:t>
            </a:r>
            <a:endParaRPr sz="1100"/>
          </a:p>
        </p:txBody>
      </p:sp>
      <p:sp>
        <p:nvSpPr>
          <p:cNvPr id="427" name="Google Shape;427;p22"/>
          <p:cNvSpPr txBox="1"/>
          <p:nvPr>
            <p:ph idx="14" type="title"/>
          </p:nvPr>
        </p:nvSpPr>
        <p:spPr>
          <a:xfrm>
            <a:off x="5856732" y="272040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428" name="Google Shape;428;p22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29" name="Google Shape;429;p22"/>
          <p:cNvSpPr txBox="1"/>
          <p:nvPr>
            <p:ph idx="15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33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p23"/>
          <p:cNvSpPr txBox="1"/>
          <p:nvPr>
            <p:ph type="ctrTitle"/>
          </p:nvPr>
        </p:nvSpPr>
        <p:spPr>
          <a:xfrm flipH="1">
            <a:off x="1038957" y="1653100"/>
            <a:ext cx="36567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</a:t>
            </a:r>
            <a:r>
              <a:rPr lang="es">
                <a:solidFill>
                  <a:srgbClr val="F9F586"/>
                </a:solidFill>
              </a:rPr>
              <a:t>ION</a:t>
            </a:r>
            <a:endParaRPr>
              <a:solidFill>
                <a:srgbClr val="F9F586"/>
              </a:solidFill>
            </a:endParaRPr>
          </a:p>
        </p:txBody>
      </p:sp>
      <p:sp>
        <p:nvSpPr>
          <p:cNvPr id="435" name="Google Shape;435;p23"/>
          <p:cNvSpPr txBox="1"/>
          <p:nvPr>
            <p:ph idx="1" type="subTitle"/>
          </p:nvPr>
        </p:nvSpPr>
        <p:spPr>
          <a:xfrm>
            <a:off x="782075" y="2282400"/>
            <a:ext cx="2359200" cy="17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436" name="Google Shape;436;p23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37" name="Google Shape;437;p23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Google Shape;442;p24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443" name="Google Shape;443;p24"/>
          <p:cNvPicPr preferRelativeResize="0"/>
          <p:nvPr/>
        </p:nvPicPr>
        <p:blipFill rotWithShape="1">
          <a:blip r:embed="rId4">
            <a:alphaModFix/>
          </a:blip>
          <a:srcRect b="742" l="388" r="62626" t="296"/>
          <a:stretch/>
        </p:blipFill>
        <p:spPr>
          <a:xfrm>
            <a:off x="267750" y="232275"/>
            <a:ext cx="3108550" cy="4678951"/>
          </a:xfrm>
          <a:prstGeom prst="rect">
            <a:avLst/>
          </a:prstGeom>
          <a:noFill/>
          <a:ln>
            <a:noFill/>
          </a:ln>
        </p:spPr>
      </p:pic>
      <p:sp>
        <p:nvSpPr>
          <p:cNvPr id="444" name="Google Shape;444;p24"/>
          <p:cNvSpPr txBox="1"/>
          <p:nvPr>
            <p:ph idx="1" type="subTitle"/>
          </p:nvPr>
        </p:nvSpPr>
        <p:spPr>
          <a:xfrm>
            <a:off x="4929563" y="2387850"/>
            <a:ext cx="22620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445" name="Google Shape;445;p24"/>
          <p:cNvSpPr txBox="1"/>
          <p:nvPr>
            <p:ph type="ctrTitle"/>
          </p:nvPr>
        </p:nvSpPr>
        <p:spPr>
          <a:xfrm flipH="1">
            <a:off x="2282245" y="2236500"/>
            <a:ext cx="24375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F9F586"/>
                </a:solidFill>
              </a:rPr>
              <a:t>COM</a:t>
            </a:r>
            <a:r>
              <a:rPr lang="es"/>
              <a:t>PANY</a:t>
            </a:r>
            <a:endParaRPr/>
          </a:p>
        </p:txBody>
      </p:sp>
      <p:sp>
        <p:nvSpPr>
          <p:cNvPr id="446" name="Google Shape;446;p24"/>
          <p:cNvSpPr/>
          <p:nvPr/>
        </p:nvSpPr>
        <p:spPr>
          <a:xfrm>
            <a:off x="8729600" y="4691000"/>
            <a:ext cx="184800" cy="184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" name="Google Shape;447;p24"/>
          <p:cNvGrpSpPr/>
          <p:nvPr/>
        </p:nvGrpSpPr>
        <p:grpSpPr>
          <a:xfrm rot="5400000">
            <a:off x="5679895" y="4114654"/>
            <a:ext cx="184813" cy="1331706"/>
            <a:chOff x="218760" y="2674535"/>
            <a:chExt cx="270036" cy="1946086"/>
          </a:xfrm>
        </p:grpSpPr>
        <p:grpSp>
          <p:nvGrpSpPr>
            <p:cNvPr id="448" name="Google Shape;448;p24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449" name="Google Shape;449;p2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2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2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2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2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2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2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2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2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" name="Google Shape;458;p24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459" name="Google Shape;459;p2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2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2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2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2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2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2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2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2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8" name="Google Shape;468;p24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469" name="Google Shape;469;p2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2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2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2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2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2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2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2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2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" name="Google Shape;478;p24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479" name="Google Shape;479;p2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2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2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2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2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2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2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2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2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" name="Google Shape;488;p24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489" name="Google Shape;489;p2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2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2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2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2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2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2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2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2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" name="Google Shape;498;p24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499" name="Google Shape;499;p2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2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2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2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2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2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2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2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2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08" name="Google Shape;508;p24"/>
          <p:cNvSpPr txBox="1"/>
          <p:nvPr>
            <p:ph idx="2" type="ctrTitle"/>
          </p:nvPr>
        </p:nvSpPr>
        <p:spPr>
          <a:xfrm>
            <a:off x="8095252" y="680100"/>
            <a:ext cx="73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12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25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14" name="Google Shape;514;p25"/>
          <p:cNvSpPr txBox="1"/>
          <p:nvPr>
            <p:ph idx="6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515" name="Google Shape;515;p25"/>
          <p:cNvSpPr/>
          <p:nvPr/>
        </p:nvSpPr>
        <p:spPr>
          <a:xfrm>
            <a:off x="2259975" y="3222937"/>
            <a:ext cx="365896" cy="485732"/>
          </a:xfrm>
          <a:custGeom>
            <a:rect b="b" l="l" r="r" t="t"/>
            <a:pathLst>
              <a:path extrusionOk="0" h="209142" w="157544">
                <a:moveTo>
                  <a:pt x="24828" y="6135"/>
                </a:moveTo>
                <a:lnTo>
                  <a:pt x="36323" y="7263"/>
                </a:lnTo>
                <a:lnTo>
                  <a:pt x="36053" y="9885"/>
                </a:lnTo>
                <a:lnTo>
                  <a:pt x="35539" y="15105"/>
                </a:lnTo>
                <a:lnTo>
                  <a:pt x="6741" y="12262"/>
                </a:lnTo>
                <a:cubicBezTo>
                  <a:pt x="6569" y="12238"/>
                  <a:pt x="6447" y="12140"/>
                  <a:pt x="6398" y="12066"/>
                </a:cubicBezTo>
                <a:cubicBezTo>
                  <a:pt x="6324" y="11993"/>
                  <a:pt x="6251" y="11870"/>
                  <a:pt x="6275" y="11699"/>
                </a:cubicBezTo>
                <a:cubicBezTo>
                  <a:pt x="6300" y="11429"/>
                  <a:pt x="6520" y="11233"/>
                  <a:pt x="6790" y="11233"/>
                </a:cubicBezTo>
                <a:lnTo>
                  <a:pt x="6839" y="11233"/>
                </a:lnTo>
                <a:lnTo>
                  <a:pt x="17378" y="12262"/>
                </a:lnTo>
                <a:cubicBezTo>
                  <a:pt x="17589" y="12283"/>
                  <a:pt x="17799" y="12293"/>
                  <a:pt x="18008" y="12293"/>
                </a:cubicBezTo>
                <a:cubicBezTo>
                  <a:pt x="21298" y="12293"/>
                  <a:pt x="24113" y="9796"/>
                  <a:pt x="24436" y="6454"/>
                </a:cubicBezTo>
                <a:cubicBezTo>
                  <a:pt x="24461" y="6356"/>
                  <a:pt x="24510" y="6282"/>
                  <a:pt x="24583" y="6209"/>
                </a:cubicBezTo>
                <a:cubicBezTo>
                  <a:pt x="24657" y="6160"/>
                  <a:pt x="24730" y="6135"/>
                  <a:pt x="24828" y="6135"/>
                </a:cubicBezTo>
                <a:close/>
                <a:moveTo>
                  <a:pt x="68454" y="52481"/>
                </a:moveTo>
                <a:cubicBezTo>
                  <a:pt x="69140" y="52481"/>
                  <a:pt x="69704" y="53045"/>
                  <a:pt x="69704" y="53731"/>
                </a:cubicBezTo>
                <a:cubicBezTo>
                  <a:pt x="69704" y="54442"/>
                  <a:pt x="69140" y="55006"/>
                  <a:pt x="68454" y="55006"/>
                </a:cubicBezTo>
                <a:lnTo>
                  <a:pt x="60930" y="55006"/>
                </a:lnTo>
                <a:lnTo>
                  <a:pt x="61077" y="52481"/>
                </a:lnTo>
                <a:close/>
                <a:moveTo>
                  <a:pt x="92570" y="50128"/>
                </a:moveTo>
                <a:cubicBezTo>
                  <a:pt x="93208" y="50128"/>
                  <a:pt x="93747" y="50643"/>
                  <a:pt x="93747" y="51280"/>
                </a:cubicBezTo>
                <a:lnTo>
                  <a:pt x="93747" y="56182"/>
                </a:lnTo>
                <a:cubicBezTo>
                  <a:pt x="93747" y="56819"/>
                  <a:pt x="93208" y="57334"/>
                  <a:pt x="92570" y="57334"/>
                </a:cubicBezTo>
                <a:cubicBezTo>
                  <a:pt x="91933" y="57334"/>
                  <a:pt x="91419" y="56819"/>
                  <a:pt x="91419" y="56182"/>
                </a:cubicBezTo>
                <a:lnTo>
                  <a:pt x="91419" y="53756"/>
                </a:lnTo>
                <a:cubicBezTo>
                  <a:pt x="91419" y="53756"/>
                  <a:pt x="91419" y="53756"/>
                  <a:pt x="91419" y="53731"/>
                </a:cubicBezTo>
                <a:cubicBezTo>
                  <a:pt x="91419" y="53731"/>
                  <a:pt x="91419" y="53707"/>
                  <a:pt x="91419" y="53707"/>
                </a:cubicBezTo>
                <a:lnTo>
                  <a:pt x="91419" y="51280"/>
                </a:lnTo>
                <a:cubicBezTo>
                  <a:pt x="91419" y="50643"/>
                  <a:pt x="91933" y="50128"/>
                  <a:pt x="92570" y="50128"/>
                </a:cubicBezTo>
                <a:close/>
                <a:moveTo>
                  <a:pt x="78429" y="56795"/>
                </a:moveTo>
                <a:lnTo>
                  <a:pt x="78429" y="73044"/>
                </a:lnTo>
                <a:lnTo>
                  <a:pt x="75169" y="73044"/>
                </a:lnTo>
                <a:cubicBezTo>
                  <a:pt x="73993" y="70495"/>
                  <a:pt x="71444" y="68706"/>
                  <a:pt x="68454" y="68706"/>
                </a:cubicBezTo>
                <a:lnTo>
                  <a:pt x="60194" y="68706"/>
                </a:lnTo>
                <a:lnTo>
                  <a:pt x="60611" y="61133"/>
                </a:lnTo>
                <a:lnTo>
                  <a:pt x="68454" y="61133"/>
                </a:lnTo>
                <a:cubicBezTo>
                  <a:pt x="71444" y="61133"/>
                  <a:pt x="73993" y="59344"/>
                  <a:pt x="75169" y="56795"/>
                </a:cubicBezTo>
                <a:close/>
                <a:moveTo>
                  <a:pt x="68454" y="74833"/>
                </a:moveTo>
                <a:cubicBezTo>
                  <a:pt x="69140" y="74833"/>
                  <a:pt x="69704" y="75397"/>
                  <a:pt x="69704" y="76108"/>
                </a:cubicBezTo>
                <a:cubicBezTo>
                  <a:pt x="69704" y="76794"/>
                  <a:pt x="69140" y="77358"/>
                  <a:pt x="68454" y="77358"/>
                </a:cubicBezTo>
                <a:lnTo>
                  <a:pt x="59729" y="77358"/>
                </a:lnTo>
                <a:lnTo>
                  <a:pt x="59876" y="74833"/>
                </a:lnTo>
                <a:close/>
                <a:moveTo>
                  <a:pt x="92570" y="72480"/>
                </a:moveTo>
                <a:cubicBezTo>
                  <a:pt x="93208" y="72480"/>
                  <a:pt x="93747" y="73020"/>
                  <a:pt x="93747" y="73657"/>
                </a:cubicBezTo>
                <a:lnTo>
                  <a:pt x="93747" y="78534"/>
                </a:lnTo>
                <a:cubicBezTo>
                  <a:pt x="93747" y="79196"/>
                  <a:pt x="93208" y="79711"/>
                  <a:pt x="92570" y="79711"/>
                </a:cubicBezTo>
                <a:cubicBezTo>
                  <a:pt x="91933" y="79711"/>
                  <a:pt x="91419" y="79196"/>
                  <a:pt x="91419" y="78534"/>
                </a:cubicBezTo>
                <a:lnTo>
                  <a:pt x="91419" y="76132"/>
                </a:lnTo>
                <a:cubicBezTo>
                  <a:pt x="91419" y="76132"/>
                  <a:pt x="91419" y="76108"/>
                  <a:pt x="91419" y="76108"/>
                </a:cubicBezTo>
                <a:cubicBezTo>
                  <a:pt x="91419" y="76083"/>
                  <a:pt x="91419" y="76083"/>
                  <a:pt x="91419" y="76059"/>
                </a:cubicBezTo>
                <a:lnTo>
                  <a:pt x="91419" y="73657"/>
                </a:lnTo>
                <a:cubicBezTo>
                  <a:pt x="91419" y="73020"/>
                  <a:pt x="91933" y="72480"/>
                  <a:pt x="92570" y="72480"/>
                </a:cubicBezTo>
                <a:close/>
                <a:moveTo>
                  <a:pt x="78429" y="79171"/>
                </a:moveTo>
                <a:lnTo>
                  <a:pt x="78429" y="95421"/>
                </a:lnTo>
                <a:lnTo>
                  <a:pt x="75169" y="95421"/>
                </a:lnTo>
                <a:cubicBezTo>
                  <a:pt x="73993" y="92872"/>
                  <a:pt x="71444" y="91083"/>
                  <a:pt x="68454" y="91083"/>
                </a:cubicBezTo>
                <a:lnTo>
                  <a:pt x="58993" y="91083"/>
                </a:lnTo>
                <a:lnTo>
                  <a:pt x="59410" y="83485"/>
                </a:lnTo>
                <a:lnTo>
                  <a:pt x="68454" y="83485"/>
                </a:lnTo>
                <a:cubicBezTo>
                  <a:pt x="71444" y="83485"/>
                  <a:pt x="73993" y="81720"/>
                  <a:pt x="75169" y="79171"/>
                </a:cubicBezTo>
                <a:close/>
                <a:moveTo>
                  <a:pt x="68454" y="97210"/>
                </a:moveTo>
                <a:cubicBezTo>
                  <a:pt x="69140" y="97210"/>
                  <a:pt x="69704" y="97773"/>
                  <a:pt x="69704" y="98460"/>
                </a:cubicBezTo>
                <a:lnTo>
                  <a:pt x="69704" y="98484"/>
                </a:lnTo>
                <a:cubicBezTo>
                  <a:pt x="69704" y="99170"/>
                  <a:pt x="69140" y="99734"/>
                  <a:pt x="68454" y="99734"/>
                </a:cubicBezTo>
                <a:lnTo>
                  <a:pt x="58528" y="99734"/>
                </a:lnTo>
                <a:lnTo>
                  <a:pt x="58601" y="98631"/>
                </a:lnTo>
                <a:lnTo>
                  <a:pt x="58675" y="97210"/>
                </a:lnTo>
                <a:close/>
                <a:moveTo>
                  <a:pt x="92570" y="94857"/>
                </a:moveTo>
                <a:cubicBezTo>
                  <a:pt x="93208" y="94857"/>
                  <a:pt x="93747" y="95396"/>
                  <a:pt x="93747" y="96033"/>
                </a:cubicBezTo>
                <a:lnTo>
                  <a:pt x="93747" y="100911"/>
                </a:lnTo>
                <a:cubicBezTo>
                  <a:pt x="93747" y="101548"/>
                  <a:pt x="93208" y="102087"/>
                  <a:pt x="92570" y="102087"/>
                </a:cubicBezTo>
                <a:cubicBezTo>
                  <a:pt x="91933" y="102087"/>
                  <a:pt x="91419" y="101548"/>
                  <a:pt x="91419" y="100911"/>
                </a:cubicBezTo>
                <a:lnTo>
                  <a:pt x="91419" y="98509"/>
                </a:lnTo>
                <a:cubicBezTo>
                  <a:pt x="91419" y="98484"/>
                  <a:pt x="91419" y="98484"/>
                  <a:pt x="91419" y="98484"/>
                </a:cubicBezTo>
                <a:cubicBezTo>
                  <a:pt x="91419" y="98460"/>
                  <a:pt x="91419" y="98460"/>
                  <a:pt x="91419" y="98435"/>
                </a:cubicBezTo>
                <a:lnTo>
                  <a:pt x="91419" y="96033"/>
                </a:lnTo>
                <a:cubicBezTo>
                  <a:pt x="91419" y="95396"/>
                  <a:pt x="91933" y="94857"/>
                  <a:pt x="92570" y="94857"/>
                </a:cubicBezTo>
                <a:close/>
                <a:moveTo>
                  <a:pt x="111367" y="90314"/>
                </a:moveTo>
                <a:cubicBezTo>
                  <a:pt x="111708" y="90314"/>
                  <a:pt x="112046" y="90407"/>
                  <a:pt x="112349" y="90592"/>
                </a:cubicBezTo>
                <a:lnTo>
                  <a:pt x="150191" y="112969"/>
                </a:lnTo>
                <a:cubicBezTo>
                  <a:pt x="150632" y="113214"/>
                  <a:pt x="150950" y="113631"/>
                  <a:pt x="151073" y="114121"/>
                </a:cubicBezTo>
                <a:cubicBezTo>
                  <a:pt x="151195" y="114636"/>
                  <a:pt x="151122" y="115150"/>
                  <a:pt x="150852" y="115567"/>
                </a:cubicBezTo>
                <a:cubicBezTo>
                  <a:pt x="150607" y="116008"/>
                  <a:pt x="150191" y="116327"/>
                  <a:pt x="149700" y="116449"/>
                </a:cubicBezTo>
                <a:cubicBezTo>
                  <a:pt x="149544" y="116488"/>
                  <a:pt x="149385" y="116507"/>
                  <a:pt x="149227" y="116507"/>
                </a:cubicBezTo>
                <a:cubicBezTo>
                  <a:pt x="148889" y="116507"/>
                  <a:pt x="148555" y="116420"/>
                  <a:pt x="148254" y="116253"/>
                </a:cubicBezTo>
                <a:lnTo>
                  <a:pt x="128868" y="104783"/>
                </a:lnTo>
                <a:cubicBezTo>
                  <a:pt x="128384" y="104496"/>
                  <a:pt x="127851" y="104360"/>
                  <a:pt x="127324" y="104360"/>
                </a:cubicBezTo>
                <a:cubicBezTo>
                  <a:pt x="126275" y="104360"/>
                  <a:pt x="125248" y="104899"/>
                  <a:pt x="124677" y="105861"/>
                </a:cubicBezTo>
                <a:cubicBezTo>
                  <a:pt x="123819" y="107332"/>
                  <a:pt x="124285" y="109195"/>
                  <a:pt x="125755" y="110052"/>
                </a:cubicBezTo>
                <a:lnTo>
                  <a:pt x="139970" y="118483"/>
                </a:lnTo>
                <a:lnTo>
                  <a:pt x="128868" y="137282"/>
                </a:lnTo>
                <a:cubicBezTo>
                  <a:pt x="126613" y="141080"/>
                  <a:pt x="125363" y="145419"/>
                  <a:pt x="125265" y="149830"/>
                </a:cubicBezTo>
                <a:lnTo>
                  <a:pt x="124775" y="168947"/>
                </a:lnTo>
                <a:cubicBezTo>
                  <a:pt x="124554" y="178113"/>
                  <a:pt x="120805" y="186691"/>
                  <a:pt x="114261" y="193088"/>
                </a:cubicBezTo>
                <a:cubicBezTo>
                  <a:pt x="107692" y="199485"/>
                  <a:pt x="99016" y="203014"/>
                  <a:pt x="89850" y="203014"/>
                </a:cubicBezTo>
                <a:cubicBezTo>
                  <a:pt x="80169" y="203014"/>
                  <a:pt x="71150" y="199142"/>
                  <a:pt x="64483" y="192108"/>
                </a:cubicBezTo>
                <a:cubicBezTo>
                  <a:pt x="57817" y="185074"/>
                  <a:pt x="54435" y="175883"/>
                  <a:pt x="54974" y="166202"/>
                </a:cubicBezTo>
                <a:lnTo>
                  <a:pt x="58209" y="105861"/>
                </a:lnTo>
                <a:lnTo>
                  <a:pt x="68454" y="105861"/>
                </a:lnTo>
                <a:cubicBezTo>
                  <a:pt x="71444" y="105861"/>
                  <a:pt x="73993" y="104072"/>
                  <a:pt x="75169" y="101548"/>
                </a:cubicBezTo>
                <a:lnTo>
                  <a:pt x="78429" y="101548"/>
                </a:lnTo>
                <a:lnTo>
                  <a:pt x="78429" y="162991"/>
                </a:lnTo>
                <a:cubicBezTo>
                  <a:pt x="78429" y="168775"/>
                  <a:pt x="83135" y="173481"/>
                  <a:pt x="88919" y="173481"/>
                </a:cubicBezTo>
                <a:cubicBezTo>
                  <a:pt x="94703" y="173481"/>
                  <a:pt x="99408" y="168775"/>
                  <a:pt x="99408" y="162991"/>
                </a:cubicBezTo>
                <a:lnTo>
                  <a:pt x="99408" y="134022"/>
                </a:lnTo>
                <a:cubicBezTo>
                  <a:pt x="99408" y="127625"/>
                  <a:pt x="101124" y="121326"/>
                  <a:pt x="104384" y="115812"/>
                </a:cubicBezTo>
                <a:lnTo>
                  <a:pt x="112447" y="102185"/>
                </a:lnTo>
                <a:lnTo>
                  <a:pt x="115217" y="103827"/>
                </a:lnTo>
                <a:cubicBezTo>
                  <a:pt x="115700" y="104114"/>
                  <a:pt x="116233" y="104250"/>
                  <a:pt x="116760" y="104250"/>
                </a:cubicBezTo>
                <a:cubicBezTo>
                  <a:pt x="117810" y="104250"/>
                  <a:pt x="118837" y="103711"/>
                  <a:pt x="119408" y="102749"/>
                </a:cubicBezTo>
                <a:cubicBezTo>
                  <a:pt x="120265" y="101303"/>
                  <a:pt x="119775" y="99416"/>
                  <a:pt x="118329" y="98558"/>
                </a:cubicBezTo>
                <a:lnTo>
                  <a:pt x="112962" y="95372"/>
                </a:lnTo>
                <a:cubicBezTo>
                  <a:pt x="112937" y="95372"/>
                  <a:pt x="112937" y="95372"/>
                  <a:pt x="112913" y="95347"/>
                </a:cubicBezTo>
                <a:lnTo>
                  <a:pt x="112888" y="95347"/>
                </a:lnTo>
                <a:lnTo>
                  <a:pt x="110413" y="93877"/>
                </a:lnTo>
                <a:cubicBezTo>
                  <a:pt x="109972" y="93607"/>
                  <a:pt x="109653" y="93190"/>
                  <a:pt x="109531" y="92700"/>
                </a:cubicBezTo>
                <a:cubicBezTo>
                  <a:pt x="109408" y="92210"/>
                  <a:pt x="109481" y="91695"/>
                  <a:pt x="109727" y="91254"/>
                </a:cubicBezTo>
                <a:cubicBezTo>
                  <a:pt x="109996" y="90813"/>
                  <a:pt x="110413" y="90519"/>
                  <a:pt x="110903" y="90372"/>
                </a:cubicBezTo>
                <a:cubicBezTo>
                  <a:pt x="111056" y="90334"/>
                  <a:pt x="111212" y="90314"/>
                  <a:pt x="111367" y="90314"/>
                </a:cubicBezTo>
                <a:close/>
                <a:moveTo>
                  <a:pt x="24786" y="0"/>
                </a:moveTo>
                <a:cubicBezTo>
                  <a:pt x="23285" y="0"/>
                  <a:pt x="21864" y="515"/>
                  <a:pt x="20686" y="1479"/>
                </a:cubicBezTo>
                <a:cubicBezTo>
                  <a:pt x="19338" y="2581"/>
                  <a:pt x="18529" y="4125"/>
                  <a:pt x="18358" y="5841"/>
                </a:cubicBezTo>
                <a:cubicBezTo>
                  <a:pt x="18335" y="6023"/>
                  <a:pt x="18186" y="6162"/>
                  <a:pt x="18008" y="6162"/>
                </a:cubicBezTo>
                <a:cubicBezTo>
                  <a:pt x="17994" y="6162"/>
                  <a:pt x="17980" y="6161"/>
                  <a:pt x="17966" y="6160"/>
                </a:cubicBezTo>
                <a:lnTo>
                  <a:pt x="7451" y="5130"/>
                </a:lnTo>
                <a:cubicBezTo>
                  <a:pt x="7226" y="5108"/>
                  <a:pt x="7002" y="5097"/>
                  <a:pt x="6780" y="5097"/>
                </a:cubicBezTo>
                <a:cubicBezTo>
                  <a:pt x="3408" y="5097"/>
                  <a:pt x="517" y="7660"/>
                  <a:pt x="172" y="11086"/>
                </a:cubicBezTo>
                <a:cubicBezTo>
                  <a:pt x="1" y="12851"/>
                  <a:pt x="515" y="14591"/>
                  <a:pt x="1643" y="15963"/>
                </a:cubicBezTo>
                <a:cubicBezTo>
                  <a:pt x="2770" y="17336"/>
                  <a:pt x="4363" y="18194"/>
                  <a:pt x="6128" y="18365"/>
                </a:cubicBezTo>
                <a:lnTo>
                  <a:pt x="37965" y="21502"/>
                </a:lnTo>
                <a:lnTo>
                  <a:pt x="37989" y="21502"/>
                </a:lnTo>
                <a:lnTo>
                  <a:pt x="51469" y="22826"/>
                </a:lnTo>
                <a:cubicBezTo>
                  <a:pt x="54288" y="23095"/>
                  <a:pt x="56371" y="25546"/>
                  <a:pt x="56224" y="28365"/>
                </a:cubicBezTo>
                <a:cubicBezTo>
                  <a:pt x="56224" y="28414"/>
                  <a:pt x="54631" y="57898"/>
                  <a:pt x="54631" y="57922"/>
                </a:cubicBezTo>
                <a:cubicBezTo>
                  <a:pt x="54631" y="57922"/>
                  <a:pt x="54631" y="57922"/>
                  <a:pt x="54631" y="57922"/>
                </a:cubicBezTo>
                <a:cubicBezTo>
                  <a:pt x="54630" y="57922"/>
                  <a:pt x="53330" y="82253"/>
                  <a:pt x="48847" y="165883"/>
                </a:cubicBezTo>
                <a:cubicBezTo>
                  <a:pt x="48234" y="177255"/>
                  <a:pt x="52204" y="188064"/>
                  <a:pt x="60047" y="196323"/>
                </a:cubicBezTo>
                <a:cubicBezTo>
                  <a:pt x="67866" y="204607"/>
                  <a:pt x="78453" y="209141"/>
                  <a:pt x="89850" y="209141"/>
                </a:cubicBezTo>
                <a:cubicBezTo>
                  <a:pt x="100634" y="209141"/>
                  <a:pt x="110829" y="204999"/>
                  <a:pt x="118525" y="197475"/>
                </a:cubicBezTo>
                <a:cubicBezTo>
                  <a:pt x="126245" y="189951"/>
                  <a:pt x="130633" y="179878"/>
                  <a:pt x="130902" y="169094"/>
                </a:cubicBezTo>
                <a:lnTo>
                  <a:pt x="131392" y="149977"/>
                </a:lnTo>
                <a:cubicBezTo>
                  <a:pt x="131466" y="146619"/>
                  <a:pt x="132422" y="143311"/>
                  <a:pt x="134137" y="140394"/>
                </a:cubicBezTo>
                <a:lnTo>
                  <a:pt x="145264" y="121596"/>
                </a:lnTo>
                <a:cubicBezTo>
                  <a:pt x="146490" y="122282"/>
                  <a:pt x="147838" y="122650"/>
                  <a:pt x="149210" y="122650"/>
                </a:cubicBezTo>
                <a:cubicBezTo>
                  <a:pt x="149872" y="122650"/>
                  <a:pt x="150558" y="122552"/>
                  <a:pt x="151220" y="122380"/>
                </a:cubicBezTo>
                <a:cubicBezTo>
                  <a:pt x="153303" y="121841"/>
                  <a:pt x="155043" y="120542"/>
                  <a:pt x="156146" y="118704"/>
                </a:cubicBezTo>
                <a:cubicBezTo>
                  <a:pt x="157225" y="116841"/>
                  <a:pt x="157543" y="114685"/>
                  <a:pt x="157004" y="112601"/>
                </a:cubicBezTo>
                <a:cubicBezTo>
                  <a:pt x="156465" y="110518"/>
                  <a:pt x="155166" y="108778"/>
                  <a:pt x="153303" y="107700"/>
                </a:cubicBezTo>
                <a:lnTo>
                  <a:pt x="115462" y="85323"/>
                </a:lnTo>
                <a:cubicBezTo>
                  <a:pt x="114208" y="84571"/>
                  <a:pt x="112807" y="84195"/>
                  <a:pt x="111382" y="84195"/>
                </a:cubicBezTo>
                <a:cubicBezTo>
                  <a:pt x="110717" y="84195"/>
                  <a:pt x="110046" y="84277"/>
                  <a:pt x="109383" y="84441"/>
                </a:cubicBezTo>
                <a:cubicBezTo>
                  <a:pt x="107300" y="84980"/>
                  <a:pt x="105560" y="86303"/>
                  <a:pt x="104457" y="88142"/>
                </a:cubicBezTo>
                <a:cubicBezTo>
                  <a:pt x="103379" y="89980"/>
                  <a:pt x="103060" y="92136"/>
                  <a:pt x="103599" y="94220"/>
                </a:cubicBezTo>
                <a:cubicBezTo>
                  <a:pt x="104114" y="96254"/>
                  <a:pt x="105389" y="97970"/>
                  <a:pt x="107178" y="99072"/>
                </a:cubicBezTo>
                <a:lnTo>
                  <a:pt x="99114" y="112699"/>
                </a:lnTo>
                <a:cubicBezTo>
                  <a:pt x="95291" y="119145"/>
                  <a:pt x="93281" y="126522"/>
                  <a:pt x="93281" y="134022"/>
                </a:cubicBezTo>
                <a:lnTo>
                  <a:pt x="93281" y="162991"/>
                </a:lnTo>
                <a:cubicBezTo>
                  <a:pt x="93281" y="165393"/>
                  <a:pt x="91320" y="167354"/>
                  <a:pt x="88919" y="167354"/>
                </a:cubicBezTo>
                <a:cubicBezTo>
                  <a:pt x="86517" y="167354"/>
                  <a:pt x="84556" y="165393"/>
                  <a:pt x="84556" y="162991"/>
                </a:cubicBezTo>
                <a:lnTo>
                  <a:pt x="84556" y="101548"/>
                </a:lnTo>
                <a:lnTo>
                  <a:pt x="85316" y="101548"/>
                </a:lnTo>
                <a:cubicBezTo>
                  <a:pt x="85634" y="105273"/>
                  <a:pt x="88772" y="108214"/>
                  <a:pt x="92570" y="108214"/>
                </a:cubicBezTo>
                <a:cubicBezTo>
                  <a:pt x="96590" y="108214"/>
                  <a:pt x="99874" y="104930"/>
                  <a:pt x="99874" y="100911"/>
                </a:cubicBezTo>
                <a:lnTo>
                  <a:pt x="99874" y="96033"/>
                </a:lnTo>
                <a:cubicBezTo>
                  <a:pt x="99874" y="92014"/>
                  <a:pt x="96590" y="88730"/>
                  <a:pt x="92570" y="88730"/>
                </a:cubicBezTo>
                <a:cubicBezTo>
                  <a:pt x="88772" y="88730"/>
                  <a:pt x="85634" y="91671"/>
                  <a:pt x="85316" y="95421"/>
                </a:cubicBezTo>
                <a:lnTo>
                  <a:pt x="84556" y="95421"/>
                </a:lnTo>
                <a:lnTo>
                  <a:pt x="84556" y="79171"/>
                </a:lnTo>
                <a:lnTo>
                  <a:pt x="85316" y="79171"/>
                </a:lnTo>
                <a:cubicBezTo>
                  <a:pt x="85634" y="82897"/>
                  <a:pt x="88772" y="85838"/>
                  <a:pt x="92570" y="85838"/>
                </a:cubicBezTo>
                <a:cubicBezTo>
                  <a:pt x="96590" y="85838"/>
                  <a:pt x="99874" y="82578"/>
                  <a:pt x="99874" y="78534"/>
                </a:cubicBezTo>
                <a:lnTo>
                  <a:pt x="99874" y="73657"/>
                </a:lnTo>
                <a:cubicBezTo>
                  <a:pt x="99874" y="69637"/>
                  <a:pt x="96590" y="66353"/>
                  <a:pt x="92570" y="66353"/>
                </a:cubicBezTo>
                <a:cubicBezTo>
                  <a:pt x="88772" y="66353"/>
                  <a:pt x="85634" y="69319"/>
                  <a:pt x="85316" y="73044"/>
                </a:cubicBezTo>
                <a:lnTo>
                  <a:pt x="84556" y="73044"/>
                </a:lnTo>
                <a:lnTo>
                  <a:pt x="84556" y="56795"/>
                </a:lnTo>
                <a:lnTo>
                  <a:pt x="85316" y="56795"/>
                </a:lnTo>
                <a:cubicBezTo>
                  <a:pt x="85634" y="60520"/>
                  <a:pt x="88772" y="63461"/>
                  <a:pt x="92570" y="63461"/>
                </a:cubicBezTo>
                <a:cubicBezTo>
                  <a:pt x="96590" y="63461"/>
                  <a:pt x="99874" y="60202"/>
                  <a:pt x="99874" y="56182"/>
                </a:cubicBezTo>
                <a:lnTo>
                  <a:pt x="99874" y="51280"/>
                </a:lnTo>
                <a:cubicBezTo>
                  <a:pt x="99874" y="47261"/>
                  <a:pt x="96590" y="44001"/>
                  <a:pt x="92570" y="44001"/>
                </a:cubicBezTo>
                <a:cubicBezTo>
                  <a:pt x="88772" y="44001"/>
                  <a:pt x="85634" y="46942"/>
                  <a:pt x="85316" y="50668"/>
                </a:cubicBezTo>
                <a:lnTo>
                  <a:pt x="84556" y="50668"/>
                </a:lnTo>
                <a:lnTo>
                  <a:pt x="84556" y="37065"/>
                </a:lnTo>
                <a:cubicBezTo>
                  <a:pt x="84556" y="31257"/>
                  <a:pt x="83086" y="25522"/>
                  <a:pt x="80292" y="20448"/>
                </a:cubicBezTo>
                <a:cubicBezTo>
                  <a:pt x="79738" y="19442"/>
                  <a:pt x="78690" y="18871"/>
                  <a:pt x="77605" y="18871"/>
                </a:cubicBezTo>
                <a:cubicBezTo>
                  <a:pt x="77105" y="18871"/>
                  <a:pt x="76597" y="18992"/>
                  <a:pt x="76125" y="19247"/>
                </a:cubicBezTo>
                <a:cubicBezTo>
                  <a:pt x="74655" y="20081"/>
                  <a:pt x="74115" y="21943"/>
                  <a:pt x="74924" y="23414"/>
                </a:cubicBezTo>
                <a:cubicBezTo>
                  <a:pt x="77228" y="27580"/>
                  <a:pt x="78429" y="32286"/>
                  <a:pt x="78429" y="37065"/>
                </a:cubicBezTo>
                <a:lnTo>
                  <a:pt x="78429" y="50668"/>
                </a:lnTo>
                <a:lnTo>
                  <a:pt x="75169" y="50668"/>
                </a:lnTo>
                <a:cubicBezTo>
                  <a:pt x="73993" y="48119"/>
                  <a:pt x="71444" y="46354"/>
                  <a:pt x="68454" y="46354"/>
                </a:cubicBezTo>
                <a:lnTo>
                  <a:pt x="61395" y="46354"/>
                </a:lnTo>
                <a:lnTo>
                  <a:pt x="62351" y="28708"/>
                </a:lnTo>
                <a:cubicBezTo>
                  <a:pt x="62670" y="22581"/>
                  <a:pt x="58160" y="17336"/>
                  <a:pt x="52057" y="16723"/>
                </a:cubicBezTo>
                <a:lnTo>
                  <a:pt x="41641" y="15694"/>
                </a:lnTo>
                <a:lnTo>
                  <a:pt x="42156" y="10547"/>
                </a:lnTo>
                <a:lnTo>
                  <a:pt x="42425" y="7875"/>
                </a:lnTo>
                <a:lnTo>
                  <a:pt x="52940" y="8905"/>
                </a:lnTo>
                <a:cubicBezTo>
                  <a:pt x="58405" y="9444"/>
                  <a:pt x="63577" y="11552"/>
                  <a:pt x="67866" y="15007"/>
                </a:cubicBezTo>
                <a:cubicBezTo>
                  <a:pt x="68431" y="15458"/>
                  <a:pt x="69105" y="15676"/>
                  <a:pt x="69774" y="15676"/>
                </a:cubicBezTo>
                <a:cubicBezTo>
                  <a:pt x="70671" y="15676"/>
                  <a:pt x="71562" y="15285"/>
                  <a:pt x="72179" y="14542"/>
                </a:cubicBezTo>
                <a:cubicBezTo>
                  <a:pt x="73233" y="13218"/>
                  <a:pt x="73012" y="11282"/>
                  <a:pt x="71689" y="10228"/>
                </a:cubicBezTo>
                <a:cubicBezTo>
                  <a:pt x="66493" y="6037"/>
                  <a:pt x="60194" y="3464"/>
                  <a:pt x="53528" y="2802"/>
                </a:cubicBezTo>
                <a:lnTo>
                  <a:pt x="39975" y="1479"/>
                </a:lnTo>
                <a:lnTo>
                  <a:pt x="25441" y="33"/>
                </a:lnTo>
                <a:cubicBezTo>
                  <a:pt x="25221" y="11"/>
                  <a:pt x="25003" y="0"/>
                  <a:pt x="24786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" name="Google Shape;516;p25"/>
          <p:cNvGrpSpPr/>
          <p:nvPr/>
        </p:nvGrpSpPr>
        <p:grpSpPr>
          <a:xfrm>
            <a:off x="4347562" y="3158854"/>
            <a:ext cx="392473" cy="427395"/>
            <a:chOff x="1455300" y="238175"/>
            <a:chExt cx="4792100" cy="5218500"/>
          </a:xfrm>
        </p:grpSpPr>
        <p:sp>
          <p:nvSpPr>
            <p:cNvPr id="517" name="Google Shape;517;p25"/>
            <p:cNvSpPr/>
            <p:nvPr/>
          </p:nvSpPr>
          <p:spPr>
            <a:xfrm>
              <a:off x="1455300" y="238175"/>
              <a:ext cx="4792100" cy="5218500"/>
            </a:xfrm>
            <a:custGeom>
              <a:rect b="b" l="l" r="r" t="t"/>
              <a:pathLst>
                <a:path extrusionOk="0" h="208740" w="191684">
                  <a:moveTo>
                    <a:pt x="129530" y="17865"/>
                  </a:moveTo>
                  <a:lnTo>
                    <a:pt x="144823" y="74897"/>
                  </a:lnTo>
                  <a:cubicBezTo>
                    <a:pt x="137299" y="74480"/>
                    <a:pt x="130142" y="71711"/>
                    <a:pt x="124652" y="67005"/>
                  </a:cubicBezTo>
                  <a:lnTo>
                    <a:pt x="122324" y="58280"/>
                  </a:lnTo>
                  <a:lnTo>
                    <a:pt x="116025" y="34776"/>
                  </a:lnTo>
                  <a:cubicBezTo>
                    <a:pt x="118427" y="27963"/>
                    <a:pt x="123231" y="21982"/>
                    <a:pt x="129530" y="17865"/>
                  </a:cubicBezTo>
                  <a:close/>
                  <a:moveTo>
                    <a:pt x="137928" y="6114"/>
                  </a:moveTo>
                  <a:cubicBezTo>
                    <a:pt x="139697" y="6114"/>
                    <a:pt x="141315" y="7300"/>
                    <a:pt x="141809" y="9091"/>
                  </a:cubicBezTo>
                  <a:lnTo>
                    <a:pt x="141980" y="9777"/>
                  </a:lnTo>
                  <a:cubicBezTo>
                    <a:pt x="142005" y="9851"/>
                    <a:pt x="142029" y="9949"/>
                    <a:pt x="142054" y="10022"/>
                  </a:cubicBezTo>
                  <a:lnTo>
                    <a:pt x="159822" y="76367"/>
                  </a:lnTo>
                  <a:cubicBezTo>
                    <a:pt x="160386" y="78500"/>
                    <a:pt x="159136" y="80705"/>
                    <a:pt x="157004" y="81269"/>
                  </a:cubicBezTo>
                  <a:cubicBezTo>
                    <a:pt x="156654" y="81361"/>
                    <a:pt x="156298" y="81407"/>
                    <a:pt x="155944" y="81407"/>
                  </a:cubicBezTo>
                  <a:cubicBezTo>
                    <a:pt x="155258" y="81407"/>
                    <a:pt x="154579" y="81233"/>
                    <a:pt x="153965" y="80877"/>
                  </a:cubicBezTo>
                  <a:cubicBezTo>
                    <a:pt x="153034" y="80338"/>
                    <a:pt x="152372" y="79480"/>
                    <a:pt x="152102" y="78451"/>
                  </a:cubicBezTo>
                  <a:lnTo>
                    <a:pt x="151784" y="77299"/>
                  </a:lnTo>
                  <a:cubicBezTo>
                    <a:pt x="151759" y="77201"/>
                    <a:pt x="151735" y="77127"/>
                    <a:pt x="151710" y="77029"/>
                  </a:cubicBezTo>
                  <a:lnTo>
                    <a:pt x="134064" y="11149"/>
                  </a:lnTo>
                  <a:cubicBezTo>
                    <a:pt x="133500" y="9017"/>
                    <a:pt x="134775" y="6811"/>
                    <a:pt x="136907" y="6248"/>
                  </a:cubicBezTo>
                  <a:cubicBezTo>
                    <a:pt x="137248" y="6157"/>
                    <a:pt x="137591" y="6114"/>
                    <a:pt x="137928" y="6114"/>
                  </a:cubicBezTo>
                  <a:close/>
                  <a:moveTo>
                    <a:pt x="110707" y="38624"/>
                  </a:moveTo>
                  <a:lnTo>
                    <a:pt x="118133" y="66319"/>
                  </a:lnTo>
                  <a:lnTo>
                    <a:pt x="107349" y="69039"/>
                  </a:lnTo>
                  <a:lnTo>
                    <a:pt x="106124" y="58378"/>
                  </a:lnTo>
                  <a:cubicBezTo>
                    <a:pt x="105903" y="56295"/>
                    <a:pt x="104776" y="54432"/>
                    <a:pt x="103060" y="53280"/>
                  </a:cubicBezTo>
                  <a:cubicBezTo>
                    <a:pt x="101863" y="52459"/>
                    <a:pt x="100451" y="52032"/>
                    <a:pt x="99033" y="52032"/>
                  </a:cubicBezTo>
                  <a:cubicBezTo>
                    <a:pt x="98418" y="52032"/>
                    <a:pt x="97803" y="52112"/>
                    <a:pt x="97203" y="52275"/>
                  </a:cubicBezTo>
                  <a:lnTo>
                    <a:pt x="40416" y="67495"/>
                  </a:lnTo>
                  <a:cubicBezTo>
                    <a:pt x="38406" y="68034"/>
                    <a:pt x="36739" y="69431"/>
                    <a:pt x="35833" y="71294"/>
                  </a:cubicBezTo>
                  <a:cubicBezTo>
                    <a:pt x="34926" y="73157"/>
                    <a:pt x="34877" y="75338"/>
                    <a:pt x="35710" y="77225"/>
                  </a:cubicBezTo>
                  <a:lnTo>
                    <a:pt x="39509" y="85975"/>
                  </a:lnTo>
                  <a:lnTo>
                    <a:pt x="26495" y="89234"/>
                  </a:lnTo>
                  <a:cubicBezTo>
                    <a:pt x="26243" y="89299"/>
                    <a:pt x="25990" y="89330"/>
                    <a:pt x="25740" y="89330"/>
                  </a:cubicBezTo>
                  <a:cubicBezTo>
                    <a:pt x="24388" y="89330"/>
                    <a:pt x="23146" y="88419"/>
                    <a:pt x="22794" y="87053"/>
                  </a:cubicBezTo>
                  <a:lnTo>
                    <a:pt x="20294" y="77740"/>
                  </a:lnTo>
                  <a:cubicBezTo>
                    <a:pt x="20294" y="77715"/>
                    <a:pt x="20294" y="77715"/>
                    <a:pt x="20294" y="77691"/>
                  </a:cubicBezTo>
                  <a:cubicBezTo>
                    <a:pt x="20294" y="77691"/>
                    <a:pt x="20270" y="77691"/>
                    <a:pt x="20270" y="77666"/>
                  </a:cubicBezTo>
                  <a:lnTo>
                    <a:pt x="17770" y="68328"/>
                  </a:lnTo>
                  <a:cubicBezTo>
                    <a:pt x="17353" y="66735"/>
                    <a:pt x="18284" y="65069"/>
                    <a:pt x="19877" y="64603"/>
                  </a:cubicBezTo>
                  <a:lnTo>
                    <a:pt x="110707" y="38624"/>
                  </a:lnTo>
                  <a:close/>
                  <a:moveTo>
                    <a:pt x="99031" y="58149"/>
                  </a:moveTo>
                  <a:cubicBezTo>
                    <a:pt x="99301" y="58149"/>
                    <a:pt x="99510" y="58254"/>
                    <a:pt x="99604" y="58329"/>
                  </a:cubicBezTo>
                  <a:cubicBezTo>
                    <a:pt x="99751" y="58427"/>
                    <a:pt x="99997" y="58647"/>
                    <a:pt x="100046" y="59064"/>
                  </a:cubicBezTo>
                  <a:lnTo>
                    <a:pt x="101639" y="73083"/>
                  </a:lnTo>
                  <a:cubicBezTo>
                    <a:pt x="101663" y="73157"/>
                    <a:pt x="101663" y="73230"/>
                    <a:pt x="101663" y="73279"/>
                  </a:cubicBezTo>
                  <a:lnTo>
                    <a:pt x="103354" y="88156"/>
                  </a:lnTo>
                  <a:cubicBezTo>
                    <a:pt x="103428" y="88646"/>
                    <a:pt x="103109" y="89112"/>
                    <a:pt x="102619" y="89234"/>
                  </a:cubicBezTo>
                  <a:lnTo>
                    <a:pt x="98771" y="90288"/>
                  </a:lnTo>
                  <a:cubicBezTo>
                    <a:pt x="97693" y="87347"/>
                    <a:pt x="95977" y="84676"/>
                    <a:pt x="93673" y="82446"/>
                  </a:cubicBezTo>
                  <a:cubicBezTo>
                    <a:pt x="89646" y="78466"/>
                    <a:pt x="84351" y="76315"/>
                    <a:pt x="78708" y="76315"/>
                  </a:cubicBezTo>
                  <a:cubicBezTo>
                    <a:pt x="78583" y="76315"/>
                    <a:pt x="78457" y="76316"/>
                    <a:pt x="78331" y="76318"/>
                  </a:cubicBezTo>
                  <a:cubicBezTo>
                    <a:pt x="66763" y="76490"/>
                    <a:pt x="57327" y="86220"/>
                    <a:pt x="57327" y="97984"/>
                  </a:cubicBezTo>
                  <a:lnTo>
                    <a:pt x="57327" y="101366"/>
                  </a:lnTo>
                  <a:lnTo>
                    <a:pt x="54190" y="102224"/>
                  </a:lnTo>
                  <a:cubicBezTo>
                    <a:pt x="54105" y="102245"/>
                    <a:pt x="54020" y="102255"/>
                    <a:pt x="53937" y="102255"/>
                  </a:cubicBezTo>
                  <a:cubicBezTo>
                    <a:pt x="53538" y="102255"/>
                    <a:pt x="53171" y="102021"/>
                    <a:pt x="52989" y="101636"/>
                  </a:cubicBezTo>
                  <a:lnTo>
                    <a:pt x="46616" y="86955"/>
                  </a:lnTo>
                  <a:cubicBezTo>
                    <a:pt x="46592" y="86882"/>
                    <a:pt x="46543" y="86808"/>
                    <a:pt x="46518" y="86735"/>
                  </a:cubicBezTo>
                  <a:lnTo>
                    <a:pt x="41323" y="74799"/>
                  </a:lnTo>
                  <a:cubicBezTo>
                    <a:pt x="41151" y="74431"/>
                    <a:pt x="41274" y="74113"/>
                    <a:pt x="41347" y="73941"/>
                  </a:cubicBezTo>
                  <a:cubicBezTo>
                    <a:pt x="41421" y="73794"/>
                    <a:pt x="41592" y="73500"/>
                    <a:pt x="41984" y="73402"/>
                  </a:cubicBezTo>
                  <a:lnTo>
                    <a:pt x="98771" y="58182"/>
                  </a:lnTo>
                  <a:cubicBezTo>
                    <a:pt x="98862" y="58159"/>
                    <a:pt x="98949" y="58149"/>
                    <a:pt x="99031" y="58149"/>
                  </a:cubicBezTo>
                  <a:close/>
                  <a:moveTo>
                    <a:pt x="78707" y="82419"/>
                  </a:moveTo>
                  <a:cubicBezTo>
                    <a:pt x="82745" y="82419"/>
                    <a:pt x="86533" y="83981"/>
                    <a:pt x="89384" y="86808"/>
                  </a:cubicBezTo>
                  <a:cubicBezTo>
                    <a:pt x="91590" y="88940"/>
                    <a:pt x="93036" y="91636"/>
                    <a:pt x="93649" y="94553"/>
                  </a:cubicBezTo>
                  <a:cubicBezTo>
                    <a:pt x="93649" y="94602"/>
                    <a:pt x="93649" y="94626"/>
                    <a:pt x="93649" y="94651"/>
                  </a:cubicBezTo>
                  <a:cubicBezTo>
                    <a:pt x="93845" y="95631"/>
                    <a:pt x="93943" y="96661"/>
                    <a:pt x="93943" y="97665"/>
                  </a:cubicBezTo>
                  <a:lnTo>
                    <a:pt x="93943" y="120875"/>
                  </a:lnTo>
                  <a:cubicBezTo>
                    <a:pt x="93943" y="122566"/>
                    <a:pt x="92570" y="123939"/>
                    <a:pt x="90904" y="123939"/>
                  </a:cubicBezTo>
                  <a:lnTo>
                    <a:pt x="66518" y="123939"/>
                  </a:lnTo>
                  <a:cubicBezTo>
                    <a:pt x="64826" y="123939"/>
                    <a:pt x="63454" y="122566"/>
                    <a:pt x="63454" y="120875"/>
                  </a:cubicBezTo>
                  <a:lnTo>
                    <a:pt x="63454" y="103817"/>
                  </a:lnTo>
                  <a:cubicBezTo>
                    <a:pt x="63454" y="103744"/>
                    <a:pt x="63454" y="103695"/>
                    <a:pt x="63454" y="103646"/>
                  </a:cubicBezTo>
                  <a:lnTo>
                    <a:pt x="63454" y="97984"/>
                  </a:lnTo>
                  <a:cubicBezTo>
                    <a:pt x="63454" y="89529"/>
                    <a:pt x="70169" y="82568"/>
                    <a:pt x="78429" y="82421"/>
                  </a:cubicBezTo>
                  <a:cubicBezTo>
                    <a:pt x="78522" y="82419"/>
                    <a:pt x="78615" y="82419"/>
                    <a:pt x="78707" y="82419"/>
                  </a:cubicBezTo>
                  <a:close/>
                  <a:moveTo>
                    <a:pt x="137918" y="0"/>
                  </a:moveTo>
                  <a:cubicBezTo>
                    <a:pt x="137057" y="0"/>
                    <a:pt x="136183" y="110"/>
                    <a:pt x="135314" y="341"/>
                  </a:cubicBezTo>
                  <a:cubicBezTo>
                    <a:pt x="130289" y="1689"/>
                    <a:pt x="127152" y="6615"/>
                    <a:pt x="127937" y="11664"/>
                  </a:cubicBezTo>
                  <a:cubicBezTo>
                    <a:pt x="119775" y="16419"/>
                    <a:pt x="113501" y="23821"/>
                    <a:pt x="110388" y="32350"/>
                  </a:cubicBezTo>
                  <a:lnTo>
                    <a:pt x="18211" y="58721"/>
                  </a:lnTo>
                  <a:cubicBezTo>
                    <a:pt x="13432" y="60094"/>
                    <a:pt x="10589" y="65118"/>
                    <a:pt x="11863" y="69922"/>
                  </a:cubicBezTo>
                  <a:lnTo>
                    <a:pt x="13579" y="76318"/>
                  </a:lnTo>
                  <a:lnTo>
                    <a:pt x="10000" y="77299"/>
                  </a:lnTo>
                  <a:cubicBezTo>
                    <a:pt x="4118" y="78867"/>
                    <a:pt x="1" y="84210"/>
                    <a:pt x="1" y="90288"/>
                  </a:cubicBezTo>
                  <a:lnTo>
                    <a:pt x="1" y="161511"/>
                  </a:lnTo>
                  <a:cubicBezTo>
                    <a:pt x="25" y="163202"/>
                    <a:pt x="1373" y="164574"/>
                    <a:pt x="3064" y="164574"/>
                  </a:cubicBezTo>
                  <a:cubicBezTo>
                    <a:pt x="4755" y="164574"/>
                    <a:pt x="6128" y="163202"/>
                    <a:pt x="6128" y="161511"/>
                  </a:cubicBezTo>
                  <a:lnTo>
                    <a:pt x="6128" y="90288"/>
                  </a:lnTo>
                  <a:cubicBezTo>
                    <a:pt x="6128" y="86980"/>
                    <a:pt x="8358" y="84063"/>
                    <a:pt x="11569" y="83205"/>
                  </a:cubicBezTo>
                  <a:lnTo>
                    <a:pt x="15172" y="82225"/>
                  </a:lnTo>
                  <a:lnTo>
                    <a:pt x="16887" y="88646"/>
                  </a:lnTo>
                  <a:cubicBezTo>
                    <a:pt x="17966" y="92715"/>
                    <a:pt x="21716" y="95435"/>
                    <a:pt x="25784" y="95435"/>
                  </a:cubicBezTo>
                  <a:cubicBezTo>
                    <a:pt x="26495" y="95435"/>
                    <a:pt x="27230" y="95362"/>
                    <a:pt x="27965" y="95166"/>
                  </a:cubicBezTo>
                  <a:lnTo>
                    <a:pt x="41984" y="91661"/>
                  </a:lnTo>
                  <a:lnTo>
                    <a:pt x="47401" y="104087"/>
                  </a:lnTo>
                  <a:cubicBezTo>
                    <a:pt x="48553" y="106758"/>
                    <a:pt x="51126" y="108376"/>
                    <a:pt x="53896" y="108376"/>
                  </a:cubicBezTo>
                  <a:cubicBezTo>
                    <a:pt x="55293" y="108376"/>
                    <a:pt x="56150" y="107984"/>
                    <a:pt x="57327" y="107714"/>
                  </a:cubicBezTo>
                  <a:lnTo>
                    <a:pt x="57327" y="120875"/>
                  </a:lnTo>
                  <a:cubicBezTo>
                    <a:pt x="57327" y="125924"/>
                    <a:pt x="61444" y="130042"/>
                    <a:pt x="66518" y="130042"/>
                  </a:cubicBezTo>
                  <a:lnTo>
                    <a:pt x="67473" y="130042"/>
                  </a:lnTo>
                  <a:lnTo>
                    <a:pt x="67473" y="140972"/>
                  </a:lnTo>
                  <a:cubicBezTo>
                    <a:pt x="67473" y="142639"/>
                    <a:pt x="68846" y="144012"/>
                    <a:pt x="70537" y="144012"/>
                  </a:cubicBezTo>
                  <a:cubicBezTo>
                    <a:pt x="72228" y="144012"/>
                    <a:pt x="73601" y="142639"/>
                    <a:pt x="73601" y="140972"/>
                  </a:cubicBezTo>
                  <a:lnTo>
                    <a:pt x="73601" y="130042"/>
                  </a:lnTo>
                  <a:lnTo>
                    <a:pt x="83821" y="130042"/>
                  </a:lnTo>
                  <a:lnTo>
                    <a:pt x="83821" y="205676"/>
                  </a:lnTo>
                  <a:cubicBezTo>
                    <a:pt x="83821" y="207367"/>
                    <a:pt x="85169" y="208739"/>
                    <a:pt x="86860" y="208739"/>
                  </a:cubicBezTo>
                  <a:cubicBezTo>
                    <a:pt x="88551" y="208739"/>
                    <a:pt x="89923" y="207367"/>
                    <a:pt x="89923" y="205676"/>
                  </a:cubicBezTo>
                  <a:lnTo>
                    <a:pt x="89923" y="130042"/>
                  </a:lnTo>
                  <a:lnTo>
                    <a:pt x="90904" y="130042"/>
                  </a:lnTo>
                  <a:cubicBezTo>
                    <a:pt x="95953" y="130042"/>
                    <a:pt x="100070" y="125924"/>
                    <a:pt x="100070" y="120875"/>
                  </a:cubicBezTo>
                  <a:lnTo>
                    <a:pt x="100070" y="97665"/>
                  </a:lnTo>
                  <a:cubicBezTo>
                    <a:pt x="100070" y="97200"/>
                    <a:pt x="100046" y="96734"/>
                    <a:pt x="100021" y="96268"/>
                  </a:cubicBezTo>
                  <a:lnTo>
                    <a:pt x="104212" y="95141"/>
                  </a:lnTo>
                  <a:cubicBezTo>
                    <a:pt x="107594" y="94234"/>
                    <a:pt x="109825" y="90926"/>
                    <a:pt x="109432" y="87445"/>
                  </a:cubicBezTo>
                  <a:lnTo>
                    <a:pt x="108035" y="75166"/>
                  </a:lnTo>
                  <a:lnTo>
                    <a:pt x="120976" y="71931"/>
                  </a:lnTo>
                  <a:cubicBezTo>
                    <a:pt x="127961" y="77740"/>
                    <a:pt x="137078" y="81024"/>
                    <a:pt x="146539" y="81073"/>
                  </a:cubicBezTo>
                  <a:cubicBezTo>
                    <a:pt x="148058" y="84994"/>
                    <a:pt x="151857" y="87519"/>
                    <a:pt x="155975" y="87519"/>
                  </a:cubicBezTo>
                  <a:cubicBezTo>
                    <a:pt x="156832" y="87519"/>
                    <a:pt x="157715" y="87421"/>
                    <a:pt x="158573" y="87176"/>
                  </a:cubicBezTo>
                  <a:cubicBezTo>
                    <a:pt x="161195" y="86489"/>
                    <a:pt x="163376" y="84798"/>
                    <a:pt x="164724" y="82470"/>
                  </a:cubicBezTo>
                  <a:cubicBezTo>
                    <a:pt x="165778" y="80632"/>
                    <a:pt x="166219" y="78573"/>
                    <a:pt x="166048" y="76514"/>
                  </a:cubicBezTo>
                  <a:cubicBezTo>
                    <a:pt x="182616" y="68230"/>
                    <a:pt x="191684" y="50241"/>
                    <a:pt x="187076" y="33011"/>
                  </a:cubicBezTo>
                  <a:cubicBezTo>
                    <a:pt x="185312" y="26467"/>
                    <a:pt x="181709" y="20585"/>
                    <a:pt x="176636" y="15953"/>
                  </a:cubicBezTo>
                  <a:cubicBezTo>
                    <a:pt x="176046" y="15421"/>
                    <a:pt x="175304" y="15157"/>
                    <a:pt x="174566" y="15157"/>
                  </a:cubicBezTo>
                  <a:cubicBezTo>
                    <a:pt x="173739" y="15157"/>
                    <a:pt x="172918" y="15489"/>
                    <a:pt x="172322" y="16149"/>
                  </a:cubicBezTo>
                  <a:cubicBezTo>
                    <a:pt x="171195" y="17399"/>
                    <a:pt x="171268" y="19335"/>
                    <a:pt x="172518" y="20463"/>
                  </a:cubicBezTo>
                  <a:cubicBezTo>
                    <a:pt x="176734" y="24311"/>
                    <a:pt x="179724" y="29188"/>
                    <a:pt x="181170" y="34580"/>
                  </a:cubicBezTo>
                  <a:cubicBezTo>
                    <a:pt x="184870" y="48427"/>
                    <a:pt x="177885" y="63084"/>
                    <a:pt x="164553" y="70412"/>
                  </a:cubicBezTo>
                  <a:lnTo>
                    <a:pt x="148867" y="11885"/>
                  </a:lnTo>
                  <a:cubicBezTo>
                    <a:pt x="149116" y="11880"/>
                    <a:pt x="149366" y="11877"/>
                    <a:pt x="149615" y="11877"/>
                  </a:cubicBezTo>
                  <a:cubicBezTo>
                    <a:pt x="154092" y="11877"/>
                    <a:pt x="158530" y="12710"/>
                    <a:pt x="162616" y="14336"/>
                  </a:cubicBezTo>
                  <a:cubicBezTo>
                    <a:pt x="162984" y="14483"/>
                    <a:pt x="163376" y="14532"/>
                    <a:pt x="163744" y="14532"/>
                  </a:cubicBezTo>
                  <a:cubicBezTo>
                    <a:pt x="164969" y="14532"/>
                    <a:pt x="166121" y="13796"/>
                    <a:pt x="166587" y="12596"/>
                  </a:cubicBezTo>
                  <a:cubicBezTo>
                    <a:pt x="167200" y="11027"/>
                    <a:pt x="166440" y="9262"/>
                    <a:pt x="164871" y="8650"/>
                  </a:cubicBezTo>
                  <a:cubicBezTo>
                    <a:pt x="160061" y="6730"/>
                    <a:pt x="154870" y="5754"/>
                    <a:pt x="149642" y="5754"/>
                  </a:cubicBezTo>
                  <a:cubicBezTo>
                    <a:pt x="148796" y="5754"/>
                    <a:pt x="147949" y="5780"/>
                    <a:pt x="147102" y="5831"/>
                  </a:cubicBezTo>
                  <a:cubicBezTo>
                    <a:pt x="145436" y="2258"/>
                    <a:pt x="141814" y="0"/>
                    <a:pt x="13791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5"/>
            <p:cNvSpPr/>
            <p:nvPr/>
          </p:nvSpPr>
          <p:spPr>
            <a:xfrm>
              <a:off x="3142125" y="4002650"/>
              <a:ext cx="153200" cy="1454025"/>
            </a:xfrm>
            <a:custGeom>
              <a:rect b="b" l="l" r="r" t="t"/>
              <a:pathLst>
                <a:path extrusionOk="0" h="58161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55097"/>
                  </a:lnTo>
                  <a:cubicBezTo>
                    <a:pt x="0" y="56788"/>
                    <a:pt x="1373" y="58160"/>
                    <a:pt x="3064" y="58160"/>
                  </a:cubicBezTo>
                  <a:cubicBezTo>
                    <a:pt x="4755" y="58160"/>
                    <a:pt x="6128" y="56788"/>
                    <a:pt x="6128" y="55097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5"/>
            <p:cNvSpPr/>
            <p:nvPr/>
          </p:nvSpPr>
          <p:spPr>
            <a:xfrm>
              <a:off x="3177650" y="2434700"/>
              <a:ext cx="490825" cy="490825"/>
            </a:xfrm>
            <a:custGeom>
              <a:rect b="b" l="l" r="r" t="t"/>
              <a:pathLst>
                <a:path extrusionOk="0" h="19633" w="19633">
                  <a:moveTo>
                    <a:pt x="9804" y="6104"/>
                  </a:moveTo>
                  <a:cubicBezTo>
                    <a:pt x="11839" y="6104"/>
                    <a:pt x="13505" y="7770"/>
                    <a:pt x="13505" y="9804"/>
                  </a:cubicBezTo>
                  <a:cubicBezTo>
                    <a:pt x="13505" y="11839"/>
                    <a:pt x="11839" y="13505"/>
                    <a:pt x="9804" y="13505"/>
                  </a:cubicBezTo>
                  <a:cubicBezTo>
                    <a:pt x="7770" y="13505"/>
                    <a:pt x="6104" y="11839"/>
                    <a:pt x="6104" y="9804"/>
                  </a:cubicBezTo>
                  <a:cubicBezTo>
                    <a:pt x="6104" y="7770"/>
                    <a:pt x="7770" y="6104"/>
                    <a:pt x="9804" y="6104"/>
                  </a:cubicBezTo>
                  <a:close/>
                  <a:moveTo>
                    <a:pt x="9804" y="1"/>
                  </a:moveTo>
                  <a:cubicBezTo>
                    <a:pt x="4388" y="1"/>
                    <a:pt x="1" y="4388"/>
                    <a:pt x="1" y="9804"/>
                  </a:cubicBezTo>
                  <a:cubicBezTo>
                    <a:pt x="1" y="15221"/>
                    <a:pt x="4388" y="19632"/>
                    <a:pt x="9804" y="19632"/>
                  </a:cubicBezTo>
                  <a:cubicBezTo>
                    <a:pt x="15221" y="19632"/>
                    <a:pt x="19632" y="15221"/>
                    <a:pt x="19632" y="9804"/>
                  </a:cubicBezTo>
                  <a:cubicBezTo>
                    <a:pt x="19632" y="4388"/>
                    <a:pt x="15221" y="1"/>
                    <a:pt x="980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" name="Google Shape;520;p25"/>
          <p:cNvGrpSpPr/>
          <p:nvPr/>
        </p:nvGrpSpPr>
        <p:grpSpPr>
          <a:xfrm>
            <a:off x="6461681" y="3272111"/>
            <a:ext cx="446397" cy="387396"/>
            <a:chOff x="1179575" y="575250"/>
            <a:chExt cx="5239400" cy="4546900"/>
          </a:xfrm>
        </p:grpSpPr>
        <p:sp>
          <p:nvSpPr>
            <p:cNvPr id="521" name="Google Shape;521;p25"/>
            <p:cNvSpPr/>
            <p:nvPr/>
          </p:nvSpPr>
          <p:spPr>
            <a:xfrm>
              <a:off x="1889725" y="1957400"/>
              <a:ext cx="3582600" cy="3164725"/>
            </a:xfrm>
            <a:custGeom>
              <a:rect b="b" l="l" r="r" t="t"/>
              <a:pathLst>
                <a:path extrusionOk="0" h="126589" w="143304">
                  <a:moveTo>
                    <a:pt x="63772" y="6128"/>
                  </a:moveTo>
                  <a:cubicBezTo>
                    <a:pt x="65463" y="6128"/>
                    <a:pt x="66836" y="7500"/>
                    <a:pt x="66836" y="9191"/>
                  </a:cubicBezTo>
                  <a:lnTo>
                    <a:pt x="66836" y="11299"/>
                  </a:lnTo>
                  <a:lnTo>
                    <a:pt x="29215" y="11299"/>
                  </a:lnTo>
                  <a:lnTo>
                    <a:pt x="29215" y="9191"/>
                  </a:lnTo>
                  <a:cubicBezTo>
                    <a:pt x="29215" y="7500"/>
                    <a:pt x="30587" y="6128"/>
                    <a:pt x="32279" y="6128"/>
                  </a:cubicBezTo>
                  <a:close/>
                  <a:moveTo>
                    <a:pt x="80242" y="27181"/>
                  </a:moveTo>
                  <a:lnTo>
                    <a:pt x="80242" y="30097"/>
                  </a:lnTo>
                  <a:cubicBezTo>
                    <a:pt x="79041" y="29999"/>
                    <a:pt x="77840" y="29950"/>
                    <a:pt x="76615" y="29950"/>
                  </a:cubicBezTo>
                  <a:cubicBezTo>
                    <a:pt x="75389" y="29950"/>
                    <a:pt x="74164" y="29999"/>
                    <a:pt x="72963" y="30097"/>
                  </a:cubicBezTo>
                  <a:lnTo>
                    <a:pt x="72963" y="27181"/>
                  </a:lnTo>
                  <a:close/>
                  <a:moveTo>
                    <a:pt x="66836" y="17426"/>
                  </a:moveTo>
                  <a:lnTo>
                    <a:pt x="66836" y="21054"/>
                  </a:lnTo>
                  <a:lnTo>
                    <a:pt x="58111" y="21054"/>
                  </a:lnTo>
                  <a:cubicBezTo>
                    <a:pt x="56420" y="21054"/>
                    <a:pt x="55047" y="22426"/>
                    <a:pt x="55047" y="24117"/>
                  </a:cubicBezTo>
                  <a:cubicBezTo>
                    <a:pt x="55047" y="25808"/>
                    <a:pt x="56420" y="27181"/>
                    <a:pt x="58111" y="27181"/>
                  </a:cubicBezTo>
                  <a:lnTo>
                    <a:pt x="66836" y="27181"/>
                  </a:lnTo>
                  <a:lnTo>
                    <a:pt x="66836" y="30955"/>
                  </a:lnTo>
                  <a:cubicBezTo>
                    <a:pt x="60684" y="32205"/>
                    <a:pt x="54974" y="34656"/>
                    <a:pt x="49900" y="38014"/>
                  </a:cubicBezTo>
                  <a:lnTo>
                    <a:pt x="32279" y="38014"/>
                  </a:lnTo>
                  <a:cubicBezTo>
                    <a:pt x="30587" y="38014"/>
                    <a:pt x="29215" y="36641"/>
                    <a:pt x="29215" y="34950"/>
                  </a:cubicBezTo>
                  <a:lnTo>
                    <a:pt x="29215" y="17426"/>
                  </a:lnTo>
                  <a:close/>
                  <a:moveTo>
                    <a:pt x="124015" y="17426"/>
                  </a:moveTo>
                  <a:lnTo>
                    <a:pt x="124015" y="34950"/>
                  </a:lnTo>
                  <a:cubicBezTo>
                    <a:pt x="124015" y="36641"/>
                    <a:pt x="122642" y="38014"/>
                    <a:pt x="120951" y="38014"/>
                  </a:cubicBezTo>
                  <a:lnTo>
                    <a:pt x="103305" y="38014"/>
                  </a:lnTo>
                  <a:cubicBezTo>
                    <a:pt x="98256" y="34656"/>
                    <a:pt x="92521" y="32205"/>
                    <a:pt x="86369" y="30955"/>
                  </a:cubicBezTo>
                  <a:lnTo>
                    <a:pt x="86369" y="27181"/>
                  </a:lnTo>
                  <a:lnTo>
                    <a:pt x="95095" y="27181"/>
                  </a:lnTo>
                  <a:cubicBezTo>
                    <a:pt x="96786" y="27181"/>
                    <a:pt x="98158" y="25808"/>
                    <a:pt x="98158" y="24117"/>
                  </a:cubicBezTo>
                  <a:cubicBezTo>
                    <a:pt x="98158" y="22426"/>
                    <a:pt x="96786" y="21054"/>
                    <a:pt x="95095" y="21054"/>
                  </a:cubicBezTo>
                  <a:lnTo>
                    <a:pt x="86369" y="21054"/>
                  </a:lnTo>
                  <a:lnTo>
                    <a:pt x="86369" y="17426"/>
                  </a:lnTo>
                  <a:close/>
                  <a:moveTo>
                    <a:pt x="24730" y="40195"/>
                  </a:moveTo>
                  <a:cubicBezTo>
                    <a:pt x="26396" y="42572"/>
                    <a:pt x="29141" y="44141"/>
                    <a:pt x="32279" y="44141"/>
                  </a:cubicBezTo>
                  <a:lnTo>
                    <a:pt x="42425" y="44141"/>
                  </a:lnTo>
                  <a:cubicBezTo>
                    <a:pt x="41960" y="44607"/>
                    <a:pt x="41494" y="45097"/>
                    <a:pt x="41028" y="45611"/>
                  </a:cubicBezTo>
                  <a:lnTo>
                    <a:pt x="6128" y="45611"/>
                  </a:lnTo>
                  <a:lnTo>
                    <a:pt x="6128" y="43259"/>
                  </a:lnTo>
                  <a:cubicBezTo>
                    <a:pt x="6128" y="41567"/>
                    <a:pt x="7500" y="40195"/>
                    <a:pt x="9191" y="40195"/>
                  </a:cubicBezTo>
                  <a:close/>
                  <a:moveTo>
                    <a:pt x="134113" y="40195"/>
                  </a:moveTo>
                  <a:cubicBezTo>
                    <a:pt x="135804" y="40195"/>
                    <a:pt x="137176" y="41567"/>
                    <a:pt x="137176" y="43259"/>
                  </a:cubicBezTo>
                  <a:lnTo>
                    <a:pt x="137176" y="45611"/>
                  </a:lnTo>
                  <a:lnTo>
                    <a:pt x="112177" y="45611"/>
                  </a:lnTo>
                  <a:cubicBezTo>
                    <a:pt x="111711" y="45097"/>
                    <a:pt x="111246" y="44607"/>
                    <a:pt x="110780" y="44141"/>
                  </a:cubicBezTo>
                  <a:lnTo>
                    <a:pt x="120951" y="44141"/>
                  </a:lnTo>
                  <a:cubicBezTo>
                    <a:pt x="124064" y="44141"/>
                    <a:pt x="126833" y="42572"/>
                    <a:pt x="128475" y="40195"/>
                  </a:cubicBezTo>
                  <a:close/>
                  <a:moveTo>
                    <a:pt x="137176" y="51739"/>
                  </a:moveTo>
                  <a:lnTo>
                    <a:pt x="137176" y="63846"/>
                  </a:lnTo>
                  <a:cubicBezTo>
                    <a:pt x="137176" y="65513"/>
                    <a:pt x="135804" y="66910"/>
                    <a:pt x="134113" y="66910"/>
                  </a:cubicBezTo>
                  <a:lnTo>
                    <a:pt x="123574" y="66910"/>
                  </a:lnTo>
                  <a:cubicBezTo>
                    <a:pt x="122250" y="61420"/>
                    <a:pt x="119995" y="56297"/>
                    <a:pt x="116956" y="51739"/>
                  </a:cubicBezTo>
                  <a:close/>
                  <a:moveTo>
                    <a:pt x="76615" y="36078"/>
                  </a:moveTo>
                  <a:cubicBezTo>
                    <a:pt x="99825" y="36078"/>
                    <a:pt x="118795" y="54974"/>
                    <a:pt x="118795" y="78282"/>
                  </a:cubicBezTo>
                  <a:cubicBezTo>
                    <a:pt x="118795" y="101540"/>
                    <a:pt x="99874" y="120461"/>
                    <a:pt x="76615" y="120461"/>
                  </a:cubicBezTo>
                  <a:cubicBezTo>
                    <a:pt x="53332" y="120461"/>
                    <a:pt x="34411" y="101540"/>
                    <a:pt x="34411" y="78282"/>
                  </a:cubicBezTo>
                  <a:cubicBezTo>
                    <a:pt x="34411" y="54998"/>
                    <a:pt x="53356" y="36078"/>
                    <a:pt x="76615" y="36078"/>
                  </a:cubicBezTo>
                  <a:close/>
                  <a:moveTo>
                    <a:pt x="39950" y="109702"/>
                  </a:moveTo>
                  <a:cubicBezTo>
                    <a:pt x="40734" y="110633"/>
                    <a:pt x="41567" y="111540"/>
                    <a:pt x="42425" y="112398"/>
                  </a:cubicBezTo>
                  <a:lnTo>
                    <a:pt x="37720" y="120265"/>
                  </a:lnTo>
                  <a:cubicBezTo>
                    <a:pt x="37653" y="120397"/>
                    <a:pt x="37516" y="120465"/>
                    <a:pt x="37377" y="120465"/>
                  </a:cubicBezTo>
                  <a:cubicBezTo>
                    <a:pt x="37257" y="120465"/>
                    <a:pt x="37137" y="120416"/>
                    <a:pt x="37058" y="120314"/>
                  </a:cubicBezTo>
                  <a:cubicBezTo>
                    <a:pt x="36984" y="120192"/>
                    <a:pt x="36960" y="120069"/>
                    <a:pt x="37009" y="119947"/>
                  </a:cubicBezTo>
                  <a:lnTo>
                    <a:pt x="39950" y="109702"/>
                  </a:lnTo>
                  <a:close/>
                  <a:moveTo>
                    <a:pt x="113280" y="109702"/>
                  </a:moveTo>
                  <a:lnTo>
                    <a:pt x="116221" y="119947"/>
                  </a:lnTo>
                  <a:cubicBezTo>
                    <a:pt x="116246" y="120069"/>
                    <a:pt x="116221" y="120192"/>
                    <a:pt x="116148" y="120314"/>
                  </a:cubicBezTo>
                  <a:cubicBezTo>
                    <a:pt x="116069" y="120416"/>
                    <a:pt x="115953" y="120465"/>
                    <a:pt x="115837" y="120465"/>
                  </a:cubicBezTo>
                  <a:cubicBezTo>
                    <a:pt x="115702" y="120465"/>
                    <a:pt x="115565" y="120397"/>
                    <a:pt x="115486" y="120265"/>
                  </a:cubicBezTo>
                  <a:lnTo>
                    <a:pt x="110780" y="112398"/>
                  </a:lnTo>
                  <a:cubicBezTo>
                    <a:pt x="111638" y="111540"/>
                    <a:pt x="112471" y="110633"/>
                    <a:pt x="113280" y="109702"/>
                  </a:cubicBezTo>
                  <a:close/>
                  <a:moveTo>
                    <a:pt x="32279" y="1"/>
                  </a:moveTo>
                  <a:cubicBezTo>
                    <a:pt x="27205" y="1"/>
                    <a:pt x="23088" y="4143"/>
                    <a:pt x="23088" y="9191"/>
                  </a:cubicBezTo>
                  <a:lnTo>
                    <a:pt x="23088" y="14265"/>
                  </a:lnTo>
                  <a:cubicBezTo>
                    <a:pt x="23088" y="14314"/>
                    <a:pt x="23088" y="14338"/>
                    <a:pt x="23088" y="14363"/>
                  </a:cubicBezTo>
                  <a:cubicBezTo>
                    <a:pt x="23088" y="14412"/>
                    <a:pt x="23088" y="14436"/>
                    <a:pt x="23088" y="14485"/>
                  </a:cubicBezTo>
                  <a:lnTo>
                    <a:pt x="23088" y="34068"/>
                  </a:lnTo>
                  <a:lnTo>
                    <a:pt x="9191" y="34068"/>
                  </a:lnTo>
                  <a:cubicBezTo>
                    <a:pt x="4118" y="34068"/>
                    <a:pt x="1" y="38185"/>
                    <a:pt x="1" y="43259"/>
                  </a:cubicBezTo>
                  <a:lnTo>
                    <a:pt x="1" y="57964"/>
                  </a:lnTo>
                  <a:cubicBezTo>
                    <a:pt x="1" y="59655"/>
                    <a:pt x="1373" y="61027"/>
                    <a:pt x="3064" y="61027"/>
                  </a:cubicBezTo>
                  <a:cubicBezTo>
                    <a:pt x="4755" y="61027"/>
                    <a:pt x="6128" y="59655"/>
                    <a:pt x="6128" y="57964"/>
                  </a:cubicBezTo>
                  <a:lnTo>
                    <a:pt x="6128" y="51739"/>
                  </a:lnTo>
                  <a:lnTo>
                    <a:pt x="36249" y="51739"/>
                  </a:lnTo>
                  <a:cubicBezTo>
                    <a:pt x="31225" y="59361"/>
                    <a:pt x="28284" y="68478"/>
                    <a:pt x="28284" y="78282"/>
                  </a:cubicBezTo>
                  <a:cubicBezTo>
                    <a:pt x="28284" y="84678"/>
                    <a:pt x="29534" y="90781"/>
                    <a:pt x="31813" y="96394"/>
                  </a:cubicBezTo>
                  <a:lnTo>
                    <a:pt x="9191" y="96394"/>
                  </a:lnTo>
                  <a:cubicBezTo>
                    <a:pt x="7500" y="96394"/>
                    <a:pt x="6128" y="94997"/>
                    <a:pt x="6128" y="93330"/>
                  </a:cubicBezTo>
                  <a:lnTo>
                    <a:pt x="6128" y="70684"/>
                  </a:lnTo>
                  <a:cubicBezTo>
                    <a:pt x="6128" y="68993"/>
                    <a:pt x="4755" y="67620"/>
                    <a:pt x="3064" y="67620"/>
                  </a:cubicBezTo>
                  <a:cubicBezTo>
                    <a:pt x="1373" y="67620"/>
                    <a:pt x="1" y="68993"/>
                    <a:pt x="1" y="70684"/>
                  </a:cubicBezTo>
                  <a:lnTo>
                    <a:pt x="1" y="93330"/>
                  </a:lnTo>
                  <a:cubicBezTo>
                    <a:pt x="1" y="98379"/>
                    <a:pt x="4118" y="102521"/>
                    <a:pt x="9191" y="102521"/>
                  </a:cubicBezTo>
                  <a:lnTo>
                    <a:pt x="34827" y="102521"/>
                  </a:lnTo>
                  <a:cubicBezTo>
                    <a:pt x="34999" y="102815"/>
                    <a:pt x="35171" y="103134"/>
                    <a:pt x="35367" y="103428"/>
                  </a:cubicBezTo>
                  <a:lnTo>
                    <a:pt x="31102" y="118255"/>
                  </a:lnTo>
                  <a:cubicBezTo>
                    <a:pt x="30538" y="120241"/>
                    <a:pt x="30931" y="122348"/>
                    <a:pt x="32156" y="123990"/>
                  </a:cubicBezTo>
                  <a:cubicBezTo>
                    <a:pt x="33406" y="125633"/>
                    <a:pt x="35318" y="126588"/>
                    <a:pt x="37376" y="126588"/>
                  </a:cubicBezTo>
                  <a:cubicBezTo>
                    <a:pt x="39680" y="126588"/>
                    <a:pt x="41837" y="125363"/>
                    <a:pt x="42989" y="123402"/>
                  </a:cubicBezTo>
                  <a:lnTo>
                    <a:pt x="47106" y="116515"/>
                  </a:lnTo>
                  <a:cubicBezTo>
                    <a:pt x="55268" y="122839"/>
                    <a:pt x="65512" y="126588"/>
                    <a:pt x="76615" y="126588"/>
                  </a:cubicBezTo>
                  <a:cubicBezTo>
                    <a:pt x="87693" y="126588"/>
                    <a:pt x="97938" y="122839"/>
                    <a:pt x="106099" y="116515"/>
                  </a:cubicBezTo>
                  <a:lnTo>
                    <a:pt x="110216" y="123402"/>
                  </a:lnTo>
                  <a:cubicBezTo>
                    <a:pt x="111393" y="125363"/>
                    <a:pt x="113525" y="126588"/>
                    <a:pt x="115829" y="126588"/>
                  </a:cubicBezTo>
                  <a:cubicBezTo>
                    <a:pt x="117888" y="126588"/>
                    <a:pt x="119799" y="125633"/>
                    <a:pt x="121049" y="123990"/>
                  </a:cubicBezTo>
                  <a:cubicBezTo>
                    <a:pt x="122299" y="122348"/>
                    <a:pt x="122667" y="120241"/>
                    <a:pt x="122103" y="118255"/>
                  </a:cubicBezTo>
                  <a:lnTo>
                    <a:pt x="117839" y="103428"/>
                  </a:lnTo>
                  <a:cubicBezTo>
                    <a:pt x="122348" y="96100"/>
                    <a:pt x="124922" y="87472"/>
                    <a:pt x="124922" y="78282"/>
                  </a:cubicBezTo>
                  <a:cubicBezTo>
                    <a:pt x="124922" y="76492"/>
                    <a:pt x="124824" y="74752"/>
                    <a:pt x="124652" y="73037"/>
                  </a:cubicBezTo>
                  <a:lnTo>
                    <a:pt x="134113" y="73037"/>
                  </a:lnTo>
                  <a:cubicBezTo>
                    <a:pt x="139186" y="73037"/>
                    <a:pt x="143303" y="68895"/>
                    <a:pt x="143303" y="63846"/>
                  </a:cubicBezTo>
                  <a:lnTo>
                    <a:pt x="143303" y="43259"/>
                  </a:lnTo>
                  <a:cubicBezTo>
                    <a:pt x="143303" y="38185"/>
                    <a:pt x="139186" y="34068"/>
                    <a:pt x="134113" y="34068"/>
                  </a:cubicBezTo>
                  <a:lnTo>
                    <a:pt x="130142" y="34068"/>
                  </a:lnTo>
                  <a:lnTo>
                    <a:pt x="130142" y="14485"/>
                  </a:lnTo>
                  <a:cubicBezTo>
                    <a:pt x="130142" y="14436"/>
                    <a:pt x="130142" y="14412"/>
                    <a:pt x="130142" y="14363"/>
                  </a:cubicBezTo>
                  <a:cubicBezTo>
                    <a:pt x="130142" y="14338"/>
                    <a:pt x="130142" y="14314"/>
                    <a:pt x="130142" y="14265"/>
                  </a:cubicBezTo>
                  <a:lnTo>
                    <a:pt x="130142" y="9191"/>
                  </a:lnTo>
                  <a:cubicBezTo>
                    <a:pt x="130142" y="4143"/>
                    <a:pt x="126000" y="1"/>
                    <a:pt x="120951" y="1"/>
                  </a:cubicBezTo>
                  <a:lnTo>
                    <a:pt x="107741" y="1"/>
                  </a:lnTo>
                  <a:cubicBezTo>
                    <a:pt x="106050" y="1"/>
                    <a:pt x="104677" y="1373"/>
                    <a:pt x="104677" y="3064"/>
                  </a:cubicBezTo>
                  <a:cubicBezTo>
                    <a:pt x="104677" y="4755"/>
                    <a:pt x="106050" y="6128"/>
                    <a:pt x="107741" y="6128"/>
                  </a:cubicBezTo>
                  <a:lnTo>
                    <a:pt x="120951" y="6128"/>
                  </a:lnTo>
                  <a:cubicBezTo>
                    <a:pt x="122642" y="6128"/>
                    <a:pt x="124015" y="7500"/>
                    <a:pt x="124015" y="9191"/>
                  </a:cubicBezTo>
                  <a:lnTo>
                    <a:pt x="124015" y="11299"/>
                  </a:lnTo>
                  <a:lnTo>
                    <a:pt x="86369" y="11299"/>
                  </a:lnTo>
                  <a:lnTo>
                    <a:pt x="86369" y="9191"/>
                  </a:lnTo>
                  <a:cubicBezTo>
                    <a:pt x="86369" y="7500"/>
                    <a:pt x="87742" y="6128"/>
                    <a:pt x="89433" y="6128"/>
                  </a:cubicBezTo>
                  <a:lnTo>
                    <a:pt x="95046" y="6128"/>
                  </a:lnTo>
                  <a:cubicBezTo>
                    <a:pt x="96737" y="6128"/>
                    <a:pt x="98109" y="4755"/>
                    <a:pt x="98109" y="3064"/>
                  </a:cubicBezTo>
                  <a:cubicBezTo>
                    <a:pt x="98109" y="1373"/>
                    <a:pt x="96737" y="1"/>
                    <a:pt x="95046" y="1"/>
                  </a:cubicBezTo>
                  <a:lnTo>
                    <a:pt x="89433" y="1"/>
                  </a:lnTo>
                  <a:cubicBezTo>
                    <a:pt x="84384" y="1"/>
                    <a:pt x="80242" y="4143"/>
                    <a:pt x="80242" y="9191"/>
                  </a:cubicBezTo>
                  <a:lnTo>
                    <a:pt x="80242" y="21054"/>
                  </a:lnTo>
                  <a:lnTo>
                    <a:pt x="72963" y="21054"/>
                  </a:lnTo>
                  <a:lnTo>
                    <a:pt x="72963" y="9191"/>
                  </a:lnTo>
                  <a:cubicBezTo>
                    <a:pt x="72963" y="4143"/>
                    <a:pt x="68846" y="1"/>
                    <a:pt x="6377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5"/>
            <p:cNvSpPr/>
            <p:nvPr/>
          </p:nvSpPr>
          <p:spPr>
            <a:xfrm>
              <a:off x="1179575" y="575250"/>
              <a:ext cx="1889050" cy="4546900"/>
            </a:xfrm>
            <a:custGeom>
              <a:rect b="b" l="l" r="r" t="t"/>
              <a:pathLst>
                <a:path extrusionOk="0" h="181876" w="75562">
                  <a:moveTo>
                    <a:pt x="25907" y="1"/>
                  </a:moveTo>
                  <a:cubicBezTo>
                    <a:pt x="23387" y="1"/>
                    <a:pt x="20933" y="1310"/>
                    <a:pt x="19583" y="3647"/>
                  </a:cubicBezTo>
                  <a:cubicBezTo>
                    <a:pt x="18603" y="5338"/>
                    <a:pt x="18333" y="7298"/>
                    <a:pt x="18848" y="9161"/>
                  </a:cubicBezTo>
                  <a:cubicBezTo>
                    <a:pt x="19338" y="11048"/>
                    <a:pt x="20564" y="12617"/>
                    <a:pt x="22255" y="13597"/>
                  </a:cubicBezTo>
                  <a:lnTo>
                    <a:pt x="40661" y="24234"/>
                  </a:lnTo>
                  <a:lnTo>
                    <a:pt x="18628" y="62394"/>
                  </a:lnTo>
                  <a:cubicBezTo>
                    <a:pt x="16863" y="65458"/>
                    <a:pt x="15907" y="68963"/>
                    <a:pt x="15907" y="72492"/>
                  </a:cubicBezTo>
                  <a:lnTo>
                    <a:pt x="15907" y="150307"/>
                  </a:lnTo>
                  <a:lnTo>
                    <a:pt x="834" y="177316"/>
                  </a:lnTo>
                  <a:cubicBezTo>
                    <a:pt x="1" y="178811"/>
                    <a:pt x="540" y="180673"/>
                    <a:pt x="2011" y="181482"/>
                  </a:cubicBezTo>
                  <a:cubicBezTo>
                    <a:pt x="2476" y="181752"/>
                    <a:pt x="2991" y="181874"/>
                    <a:pt x="3506" y="181874"/>
                  </a:cubicBezTo>
                  <a:cubicBezTo>
                    <a:pt x="4584" y="181874"/>
                    <a:pt x="5613" y="181311"/>
                    <a:pt x="6177" y="180306"/>
                  </a:cubicBezTo>
                  <a:lnTo>
                    <a:pt x="18971" y="157366"/>
                  </a:lnTo>
                  <a:lnTo>
                    <a:pt x="31789" y="180306"/>
                  </a:lnTo>
                  <a:cubicBezTo>
                    <a:pt x="32339" y="181306"/>
                    <a:pt x="33387" y="181875"/>
                    <a:pt x="34464" y="181875"/>
                  </a:cubicBezTo>
                  <a:cubicBezTo>
                    <a:pt x="34971" y="181875"/>
                    <a:pt x="35485" y="181749"/>
                    <a:pt x="35955" y="181482"/>
                  </a:cubicBezTo>
                  <a:cubicBezTo>
                    <a:pt x="37426" y="180673"/>
                    <a:pt x="37965" y="178811"/>
                    <a:pt x="37132" y="177316"/>
                  </a:cubicBezTo>
                  <a:lnTo>
                    <a:pt x="22034" y="150283"/>
                  </a:lnTo>
                  <a:lnTo>
                    <a:pt x="22034" y="72492"/>
                  </a:lnTo>
                  <a:cubicBezTo>
                    <a:pt x="22034" y="70016"/>
                    <a:pt x="22696" y="67590"/>
                    <a:pt x="23921" y="65458"/>
                  </a:cubicBezTo>
                  <a:lnTo>
                    <a:pt x="45955" y="27298"/>
                  </a:lnTo>
                  <a:lnTo>
                    <a:pt x="48675" y="28866"/>
                  </a:lnTo>
                  <a:cubicBezTo>
                    <a:pt x="49159" y="29140"/>
                    <a:pt x="49687" y="29271"/>
                    <a:pt x="50209" y="29271"/>
                  </a:cubicBezTo>
                  <a:cubicBezTo>
                    <a:pt x="51273" y="29271"/>
                    <a:pt x="52307" y="28726"/>
                    <a:pt x="52866" y="27739"/>
                  </a:cubicBezTo>
                  <a:cubicBezTo>
                    <a:pt x="53724" y="26268"/>
                    <a:pt x="53209" y="24406"/>
                    <a:pt x="51739" y="23548"/>
                  </a:cubicBezTo>
                  <a:lnTo>
                    <a:pt x="46420" y="20484"/>
                  </a:lnTo>
                  <a:cubicBezTo>
                    <a:pt x="46420" y="20484"/>
                    <a:pt x="46396" y="20460"/>
                    <a:pt x="46371" y="20460"/>
                  </a:cubicBezTo>
                  <a:cubicBezTo>
                    <a:pt x="46371" y="20435"/>
                    <a:pt x="46347" y="20435"/>
                    <a:pt x="46322" y="20435"/>
                  </a:cubicBezTo>
                  <a:lnTo>
                    <a:pt x="25318" y="8279"/>
                  </a:lnTo>
                  <a:cubicBezTo>
                    <a:pt x="24951" y="8083"/>
                    <a:pt x="24804" y="7764"/>
                    <a:pt x="24755" y="7593"/>
                  </a:cubicBezTo>
                  <a:cubicBezTo>
                    <a:pt x="24706" y="7421"/>
                    <a:pt x="24681" y="7053"/>
                    <a:pt x="24877" y="6710"/>
                  </a:cubicBezTo>
                  <a:cubicBezTo>
                    <a:pt x="25092" y="6329"/>
                    <a:pt x="25487" y="6116"/>
                    <a:pt x="25893" y="6116"/>
                  </a:cubicBezTo>
                  <a:cubicBezTo>
                    <a:pt x="26089" y="6116"/>
                    <a:pt x="26287" y="6166"/>
                    <a:pt x="26470" y="6269"/>
                  </a:cubicBezTo>
                  <a:lnTo>
                    <a:pt x="42229" y="15386"/>
                  </a:lnTo>
                  <a:cubicBezTo>
                    <a:pt x="42718" y="15662"/>
                    <a:pt x="43253" y="15796"/>
                    <a:pt x="43779" y="15796"/>
                  </a:cubicBezTo>
                  <a:cubicBezTo>
                    <a:pt x="44704" y="15796"/>
                    <a:pt x="45606" y="15383"/>
                    <a:pt x="46200" y="14602"/>
                  </a:cubicBezTo>
                  <a:cubicBezTo>
                    <a:pt x="46814" y="13814"/>
                    <a:pt x="47743" y="13391"/>
                    <a:pt x="48685" y="13391"/>
                  </a:cubicBezTo>
                  <a:cubicBezTo>
                    <a:pt x="49209" y="13391"/>
                    <a:pt x="49738" y="13522"/>
                    <a:pt x="50219" y="13793"/>
                  </a:cubicBezTo>
                  <a:cubicBezTo>
                    <a:pt x="51567" y="14578"/>
                    <a:pt x="52131" y="16244"/>
                    <a:pt x="51543" y="17690"/>
                  </a:cubicBezTo>
                  <a:cubicBezTo>
                    <a:pt x="50955" y="19087"/>
                    <a:pt x="51518" y="20729"/>
                    <a:pt x="52842" y="21489"/>
                  </a:cubicBezTo>
                  <a:lnTo>
                    <a:pt x="68601" y="30606"/>
                  </a:lnTo>
                  <a:cubicBezTo>
                    <a:pt x="68969" y="30802"/>
                    <a:pt x="69091" y="31145"/>
                    <a:pt x="69140" y="31317"/>
                  </a:cubicBezTo>
                  <a:cubicBezTo>
                    <a:pt x="69189" y="31489"/>
                    <a:pt x="69238" y="31832"/>
                    <a:pt x="69042" y="32199"/>
                  </a:cubicBezTo>
                  <a:cubicBezTo>
                    <a:pt x="68811" y="32562"/>
                    <a:pt x="68414" y="32769"/>
                    <a:pt x="68015" y="32769"/>
                  </a:cubicBezTo>
                  <a:cubicBezTo>
                    <a:pt x="67820" y="32769"/>
                    <a:pt x="67626" y="32720"/>
                    <a:pt x="67449" y="32616"/>
                  </a:cubicBezTo>
                  <a:lnTo>
                    <a:pt x="63381" y="30263"/>
                  </a:lnTo>
                  <a:cubicBezTo>
                    <a:pt x="62897" y="29989"/>
                    <a:pt x="62371" y="29858"/>
                    <a:pt x="61852" y="29858"/>
                  </a:cubicBezTo>
                  <a:cubicBezTo>
                    <a:pt x="60794" y="29858"/>
                    <a:pt x="59765" y="30404"/>
                    <a:pt x="59190" y="31391"/>
                  </a:cubicBezTo>
                  <a:cubicBezTo>
                    <a:pt x="58356" y="32861"/>
                    <a:pt x="58846" y="34748"/>
                    <a:pt x="60317" y="35582"/>
                  </a:cubicBezTo>
                  <a:lnTo>
                    <a:pt x="64385" y="37934"/>
                  </a:lnTo>
                  <a:cubicBezTo>
                    <a:pt x="65537" y="38596"/>
                    <a:pt x="66787" y="38890"/>
                    <a:pt x="68013" y="38890"/>
                  </a:cubicBezTo>
                  <a:cubicBezTo>
                    <a:pt x="70537" y="38890"/>
                    <a:pt x="72988" y="37591"/>
                    <a:pt x="74336" y="35263"/>
                  </a:cubicBezTo>
                  <a:cubicBezTo>
                    <a:pt x="75316" y="33572"/>
                    <a:pt x="75561" y="31611"/>
                    <a:pt x="75071" y="29724"/>
                  </a:cubicBezTo>
                  <a:cubicBezTo>
                    <a:pt x="74557" y="27837"/>
                    <a:pt x="73356" y="26268"/>
                    <a:pt x="71664" y="25288"/>
                  </a:cubicBezTo>
                  <a:lnTo>
                    <a:pt x="57866" y="17323"/>
                  </a:lnTo>
                  <a:cubicBezTo>
                    <a:pt x="58087" y="14847"/>
                    <a:pt x="57278" y="12372"/>
                    <a:pt x="55660" y="10485"/>
                  </a:cubicBezTo>
                  <a:lnTo>
                    <a:pt x="56788" y="8548"/>
                  </a:lnTo>
                  <a:cubicBezTo>
                    <a:pt x="57645" y="7078"/>
                    <a:pt x="57131" y="5215"/>
                    <a:pt x="55660" y="4357"/>
                  </a:cubicBezTo>
                  <a:cubicBezTo>
                    <a:pt x="55177" y="4083"/>
                    <a:pt x="54651" y="3952"/>
                    <a:pt x="54133" y="3952"/>
                  </a:cubicBezTo>
                  <a:cubicBezTo>
                    <a:pt x="53076" y="3952"/>
                    <a:pt x="52053" y="4498"/>
                    <a:pt x="51494" y="5485"/>
                  </a:cubicBezTo>
                  <a:lnTo>
                    <a:pt x="50366" y="7421"/>
                  </a:lnTo>
                  <a:cubicBezTo>
                    <a:pt x="49809" y="7321"/>
                    <a:pt x="49247" y="7271"/>
                    <a:pt x="48688" y="7271"/>
                  </a:cubicBezTo>
                  <a:cubicBezTo>
                    <a:pt x="46792" y="7271"/>
                    <a:pt x="44928" y="7843"/>
                    <a:pt x="43357" y="8941"/>
                  </a:cubicBezTo>
                  <a:lnTo>
                    <a:pt x="29534" y="975"/>
                  </a:lnTo>
                  <a:cubicBezTo>
                    <a:pt x="28390" y="315"/>
                    <a:pt x="27141" y="1"/>
                    <a:pt x="2590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5"/>
            <p:cNvSpPr/>
            <p:nvPr/>
          </p:nvSpPr>
          <p:spPr>
            <a:xfrm>
              <a:off x="4838125" y="1217250"/>
              <a:ext cx="1580850" cy="3904900"/>
            </a:xfrm>
            <a:custGeom>
              <a:rect b="b" l="l" r="r" t="t"/>
              <a:pathLst>
                <a:path extrusionOk="0" h="156196" w="63234">
                  <a:moveTo>
                    <a:pt x="31666" y="10906"/>
                  </a:moveTo>
                  <a:cubicBezTo>
                    <a:pt x="33210" y="10931"/>
                    <a:pt x="34509" y="12083"/>
                    <a:pt x="34705" y="13602"/>
                  </a:cubicBezTo>
                  <a:cubicBezTo>
                    <a:pt x="34901" y="15122"/>
                    <a:pt x="36200" y="16274"/>
                    <a:pt x="37744" y="16274"/>
                  </a:cubicBezTo>
                  <a:lnTo>
                    <a:pt x="55954" y="16274"/>
                  </a:lnTo>
                  <a:cubicBezTo>
                    <a:pt x="56591" y="16274"/>
                    <a:pt x="57106" y="16789"/>
                    <a:pt x="57106" y="17426"/>
                  </a:cubicBezTo>
                  <a:cubicBezTo>
                    <a:pt x="57106" y="18063"/>
                    <a:pt x="56591" y="18602"/>
                    <a:pt x="55954" y="18602"/>
                  </a:cubicBezTo>
                  <a:lnTo>
                    <a:pt x="7304" y="18602"/>
                  </a:lnTo>
                  <a:cubicBezTo>
                    <a:pt x="6643" y="18602"/>
                    <a:pt x="6128" y="18063"/>
                    <a:pt x="6128" y="17426"/>
                  </a:cubicBezTo>
                  <a:cubicBezTo>
                    <a:pt x="6128" y="16789"/>
                    <a:pt x="6643" y="16274"/>
                    <a:pt x="7304" y="16274"/>
                  </a:cubicBezTo>
                  <a:lnTo>
                    <a:pt x="25514" y="16274"/>
                  </a:lnTo>
                  <a:cubicBezTo>
                    <a:pt x="27034" y="16274"/>
                    <a:pt x="28333" y="15122"/>
                    <a:pt x="28553" y="13602"/>
                  </a:cubicBezTo>
                  <a:cubicBezTo>
                    <a:pt x="28750" y="12083"/>
                    <a:pt x="30048" y="10931"/>
                    <a:pt x="31568" y="10906"/>
                  </a:cubicBezTo>
                  <a:close/>
                  <a:moveTo>
                    <a:pt x="31617" y="0"/>
                  </a:moveTo>
                  <a:cubicBezTo>
                    <a:pt x="29926" y="0"/>
                    <a:pt x="28553" y="1373"/>
                    <a:pt x="28553" y="3064"/>
                  </a:cubicBezTo>
                  <a:lnTo>
                    <a:pt x="28553" y="5318"/>
                  </a:lnTo>
                  <a:cubicBezTo>
                    <a:pt x="26225" y="6152"/>
                    <a:pt x="24289" y="7892"/>
                    <a:pt x="23235" y="10147"/>
                  </a:cubicBezTo>
                  <a:lnTo>
                    <a:pt x="7304" y="10147"/>
                  </a:lnTo>
                  <a:cubicBezTo>
                    <a:pt x="3285" y="10147"/>
                    <a:pt x="1" y="13406"/>
                    <a:pt x="1" y="17426"/>
                  </a:cubicBezTo>
                  <a:cubicBezTo>
                    <a:pt x="1" y="21445"/>
                    <a:pt x="3285" y="24729"/>
                    <a:pt x="7304" y="24729"/>
                  </a:cubicBezTo>
                  <a:lnTo>
                    <a:pt x="28553" y="24729"/>
                  </a:lnTo>
                  <a:lnTo>
                    <a:pt x="28553" y="124603"/>
                  </a:lnTo>
                  <a:lnTo>
                    <a:pt x="13481" y="151636"/>
                  </a:lnTo>
                  <a:cubicBezTo>
                    <a:pt x="12647" y="153131"/>
                    <a:pt x="13186" y="154993"/>
                    <a:pt x="14657" y="155802"/>
                  </a:cubicBezTo>
                  <a:cubicBezTo>
                    <a:pt x="15128" y="156069"/>
                    <a:pt x="15638" y="156195"/>
                    <a:pt x="16143" y="156195"/>
                  </a:cubicBezTo>
                  <a:cubicBezTo>
                    <a:pt x="17214" y="156195"/>
                    <a:pt x="18257" y="155626"/>
                    <a:pt x="18823" y="154626"/>
                  </a:cubicBezTo>
                  <a:lnTo>
                    <a:pt x="31617" y="131686"/>
                  </a:lnTo>
                  <a:lnTo>
                    <a:pt x="44435" y="154626"/>
                  </a:lnTo>
                  <a:cubicBezTo>
                    <a:pt x="44974" y="155631"/>
                    <a:pt x="46028" y="156194"/>
                    <a:pt x="47107" y="156194"/>
                  </a:cubicBezTo>
                  <a:cubicBezTo>
                    <a:pt x="47597" y="156194"/>
                    <a:pt x="48111" y="156072"/>
                    <a:pt x="48602" y="155802"/>
                  </a:cubicBezTo>
                  <a:cubicBezTo>
                    <a:pt x="50072" y="154993"/>
                    <a:pt x="50587" y="153131"/>
                    <a:pt x="49778" y="151636"/>
                  </a:cubicBezTo>
                  <a:lnTo>
                    <a:pt x="34681" y="124603"/>
                  </a:lnTo>
                  <a:lnTo>
                    <a:pt x="34681" y="24729"/>
                  </a:lnTo>
                  <a:lnTo>
                    <a:pt x="55954" y="24729"/>
                  </a:lnTo>
                  <a:cubicBezTo>
                    <a:pt x="59974" y="24729"/>
                    <a:pt x="63233" y="21445"/>
                    <a:pt x="63233" y="17426"/>
                  </a:cubicBezTo>
                  <a:cubicBezTo>
                    <a:pt x="63233" y="13406"/>
                    <a:pt x="59974" y="10147"/>
                    <a:pt x="55954" y="10147"/>
                  </a:cubicBezTo>
                  <a:lnTo>
                    <a:pt x="39999" y="10147"/>
                  </a:lnTo>
                  <a:cubicBezTo>
                    <a:pt x="38945" y="7892"/>
                    <a:pt x="37033" y="6152"/>
                    <a:pt x="34681" y="5318"/>
                  </a:cubicBezTo>
                  <a:lnTo>
                    <a:pt x="34681" y="3064"/>
                  </a:lnTo>
                  <a:cubicBezTo>
                    <a:pt x="34681" y="1373"/>
                    <a:pt x="33308" y="0"/>
                    <a:pt x="3161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" name="Google Shape;524;p25"/>
          <p:cNvGrpSpPr/>
          <p:nvPr/>
        </p:nvGrpSpPr>
        <p:grpSpPr>
          <a:xfrm>
            <a:off x="8702170" y="1905904"/>
            <a:ext cx="184813" cy="1331706"/>
            <a:chOff x="218760" y="2674535"/>
            <a:chExt cx="270036" cy="1946086"/>
          </a:xfrm>
        </p:grpSpPr>
        <p:grpSp>
          <p:nvGrpSpPr>
            <p:cNvPr id="525" name="Google Shape;525;p25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526" name="Google Shape;526;p2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2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2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2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2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2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2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2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2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" name="Google Shape;535;p25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536" name="Google Shape;536;p2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2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2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2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2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2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2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2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2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5" name="Google Shape;545;p25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546" name="Google Shape;546;p2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2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2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2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2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2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2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2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2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" name="Google Shape;555;p25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556" name="Google Shape;556;p2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2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2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2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2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2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2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2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2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5" name="Google Shape;565;p25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566" name="Google Shape;566;p2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2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2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2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2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2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2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2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2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5" name="Google Shape;575;p25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576" name="Google Shape;576;p2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2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2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2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2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2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2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2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2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85" name="Google Shape;585;p25"/>
          <p:cNvSpPr txBox="1"/>
          <p:nvPr>
            <p:ph idx="2" type="ctrTitle"/>
          </p:nvPr>
        </p:nvSpPr>
        <p:spPr>
          <a:xfrm>
            <a:off x="3758676" y="377722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PATTERSON</a:t>
            </a:r>
            <a:endParaRPr/>
          </a:p>
        </p:txBody>
      </p:sp>
      <p:sp>
        <p:nvSpPr>
          <p:cNvPr id="586" name="Google Shape;586;p25"/>
          <p:cNvSpPr txBox="1"/>
          <p:nvPr>
            <p:ph idx="1" type="subTitle"/>
          </p:nvPr>
        </p:nvSpPr>
        <p:spPr>
          <a:xfrm>
            <a:off x="1657790" y="423867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  <p:sp>
        <p:nvSpPr>
          <p:cNvPr id="587" name="Google Shape;587;p25"/>
          <p:cNvSpPr txBox="1"/>
          <p:nvPr>
            <p:ph idx="4" type="ctrTitle"/>
          </p:nvPr>
        </p:nvSpPr>
        <p:spPr>
          <a:xfrm>
            <a:off x="5916001" y="377722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JAMES</a:t>
            </a:r>
            <a:endParaRPr/>
          </a:p>
        </p:txBody>
      </p:sp>
      <p:sp>
        <p:nvSpPr>
          <p:cNvPr id="588" name="Google Shape;588;p25"/>
          <p:cNvSpPr txBox="1"/>
          <p:nvPr>
            <p:ph type="ctrTitle"/>
          </p:nvPr>
        </p:nvSpPr>
        <p:spPr>
          <a:xfrm>
            <a:off x="1657826" y="377722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DOE</a:t>
            </a:r>
            <a:endParaRPr/>
          </a:p>
        </p:txBody>
      </p:sp>
      <p:sp>
        <p:nvSpPr>
          <p:cNvPr id="589" name="Google Shape;589;p25"/>
          <p:cNvSpPr txBox="1"/>
          <p:nvPr>
            <p:ph idx="3" type="subTitle"/>
          </p:nvPr>
        </p:nvSpPr>
        <p:spPr>
          <a:xfrm>
            <a:off x="3758640" y="423867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  <p:sp>
        <p:nvSpPr>
          <p:cNvPr id="590" name="Google Shape;590;p25"/>
          <p:cNvSpPr txBox="1"/>
          <p:nvPr>
            <p:ph idx="5" type="subTitle"/>
          </p:nvPr>
        </p:nvSpPr>
        <p:spPr>
          <a:xfrm>
            <a:off x="5915965" y="423867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talk a bit about this person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94" name="Shape 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" name="Google Shape;595;p26"/>
          <p:cNvSpPr txBox="1"/>
          <p:nvPr>
            <p:ph type="ctrTitle"/>
          </p:nvPr>
        </p:nvSpPr>
        <p:spPr>
          <a:xfrm>
            <a:off x="1250675" y="1851425"/>
            <a:ext cx="6658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</a:t>
            </a:r>
            <a:endParaRPr/>
          </a:p>
        </p:txBody>
      </p:sp>
      <p:sp>
        <p:nvSpPr>
          <p:cNvPr id="596" name="Google Shape;596;p26"/>
          <p:cNvSpPr txBox="1"/>
          <p:nvPr>
            <p:ph idx="1" type="subTitle"/>
          </p:nvPr>
        </p:nvSpPr>
        <p:spPr>
          <a:xfrm>
            <a:off x="3114750" y="2640476"/>
            <a:ext cx="29307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597" name="Google Shape;597;p26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598" name="Google Shape;598;p26"/>
          <p:cNvGrpSpPr/>
          <p:nvPr/>
        </p:nvGrpSpPr>
        <p:grpSpPr>
          <a:xfrm>
            <a:off x="8810670" y="3680004"/>
            <a:ext cx="184813" cy="1331706"/>
            <a:chOff x="218760" y="2674535"/>
            <a:chExt cx="270036" cy="1946086"/>
          </a:xfrm>
        </p:grpSpPr>
        <p:grpSp>
          <p:nvGrpSpPr>
            <p:cNvPr id="599" name="Google Shape;599;p26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600" name="Google Shape;600;p2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2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2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2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2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2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2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2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2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9" name="Google Shape;609;p26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610" name="Google Shape;610;p2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2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2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2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2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2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2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2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2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9" name="Google Shape;619;p26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620" name="Google Shape;620;p2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2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2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2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2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2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2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2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9" name="Google Shape;629;p26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630" name="Google Shape;630;p2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2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2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2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2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2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2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2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2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9" name="Google Shape;639;p26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640" name="Google Shape;640;p2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2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2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2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2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2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2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2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2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9" name="Google Shape;649;p26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650" name="Google Shape;650;p2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2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2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2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2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2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2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59" name="Google Shape;659;p26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63" name="Shape 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" name="Google Shape;664;p27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65" name="Google Shape;665;p27"/>
          <p:cNvSpPr txBox="1"/>
          <p:nvPr>
            <p:ph idx="2" type="subTitle"/>
          </p:nvPr>
        </p:nvSpPr>
        <p:spPr>
          <a:xfrm>
            <a:off x="4899800" y="2341950"/>
            <a:ext cx="2241000" cy="12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Moon.</a:t>
            </a:r>
            <a:endParaRPr/>
          </a:p>
        </p:txBody>
      </p:sp>
      <p:sp>
        <p:nvSpPr>
          <p:cNvPr id="666" name="Google Shape;666;p27"/>
          <p:cNvSpPr txBox="1"/>
          <p:nvPr>
            <p:ph idx="1" type="subTitle"/>
          </p:nvPr>
        </p:nvSpPr>
        <p:spPr>
          <a:xfrm>
            <a:off x="2003275" y="2341950"/>
            <a:ext cx="2241000" cy="120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grpSp>
        <p:nvGrpSpPr>
          <p:cNvPr id="667" name="Google Shape;667;p27"/>
          <p:cNvGrpSpPr/>
          <p:nvPr/>
        </p:nvGrpSpPr>
        <p:grpSpPr>
          <a:xfrm>
            <a:off x="8810670" y="3680004"/>
            <a:ext cx="184813" cy="1331706"/>
            <a:chOff x="218760" y="2674535"/>
            <a:chExt cx="270036" cy="1946086"/>
          </a:xfrm>
        </p:grpSpPr>
        <p:grpSp>
          <p:nvGrpSpPr>
            <p:cNvPr id="668" name="Google Shape;668;p27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2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2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2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2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2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2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2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2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2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2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8" name="Google Shape;688;p27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689" name="Google Shape;689;p2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2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2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2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2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2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2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2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2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8" name="Google Shape;698;p27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699" name="Google Shape;699;p2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2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2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2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2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2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2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2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2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8" name="Google Shape;708;p27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709" name="Google Shape;709;p2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2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2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2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2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2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2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2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2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8" name="Google Shape;718;p27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719" name="Google Shape;719;p2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2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2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2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2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2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2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2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2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28" name="Google Shape;728;p27"/>
          <p:cNvGrpSpPr/>
          <p:nvPr/>
        </p:nvGrpSpPr>
        <p:grpSpPr>
          <a:xfrm>
            <a:off x="2920301" y="1600870"/>
            <a:ext cx="406937" cy="452252"/>
            <a:chOff x="1455925" y="238125"/>
            <a:chExt cx="4704475" cy="5228350"/>
          </a:xfrm>
        </p:grpSpPr>
        <p:sp>
          <p:nvSpPr>
            <p:cNvPr id="729" name="Google Shape;729;p27"/>
            <p:cNvSpPr/>
            <p:nvPr/>
          </p:nvSpPr>
          <p:spPr>
            <a:xfrm>
              <a:off x="1455925" y="238125"/>
              <a:ext cx="4704475" cy="5228350"/>
            </a:xfrm>
            <a:custGeom>
              <a:rect b="b" l="l" r="r" t="t"/>
              <a:pathLst>
                <a:path extrusionOk="0" h="209134" w="188179">
                  <a:moveTo>
                    <a:pt x="158572" y="101515"/>
                  </a:moveTo>
                  <a:lnTo>
                    <a:pt x="158572" y="133989"/>
                  </a:lnTo>
                  <a:lnTo>
                    <a:pt x="155876" y="133989"/>
                  </a:lnTo>
                  <a:cubicBezTo>
                    <a:pt x="156195" y="131661"/>
                    <a:pt x="155656" y="129284"/>
                    <a:pt x="154283" y="127299"/>
                  </a:cubicBezTo>
                  <a:cubicBezTo>
                    <a:pt x="152518" y="124774"/>
                    <a:pt x="149626" y="123255"/>
                    <a:pt x="146538" y="123255"/>
                  </a:cubicBezTo>
                  <a:lnTo>
                    <a:pt x="118402" y="123255"/>
                  </a:lnTo>
                  <a:lnTo>
                    <a:pt x="118402" y="101515"/>
                  </a:lnTo>
                  <a:close/>
                  <a:moveTo>
                    <a:pt x="49508" y="89236"/>
                  </a:moveTo>
                  <a:cubicBezTo>
                    <a:pt x="50341" y="89236"/>
                    <a:pt x="51101" y="89653"/>
                    <a:pt x="51542" y="90339"/>
                  </a:cubicBezTo>
                  <a:lnTo>
                    <a:pt x="58111" y="100952"/>
                  </a:lnTo>
                  <a:cubicBezTo>
                    <a:pt x="59679" y="103476"/>
                    <a:pt x="62375" y="104971"/>
                    <a:pt x="65341" y="104971"/>
                  </a:cubicBezTo>
                  <a:lnTo>
                    <a:pt x="88796" y="104971"/>
                  </a:lnTo>
                  <a:lnTo>
                    <a:pt x="88796" y="123255"/>
                  </a:lnTo>
                  <a:lnTo>
                    <a:pt x="48430" y="123255"/>
                  </a:lnTo>
                  <a:cubicBezTo>
                    <a:pt x="44043" y="123255"/>
                    <a:pt x="40048" y="126024"/>
                    <a:pt x="38504" y="130142"/>
                  </a:cubicBezTo>
                  <a:lnTo>
                    <a:pt x="11936" y="201045"/>
                  </a:lnTo>
                  <a:cubicBezTo>
                    <a:pt x="11936" y="201070"/>
                    <a:pt x="11912" y="201094"/>
                    <a:pt x="11912" y="201119"/>
                  </a:cubicBezTo>
                  <a:cubicBezTo>
                    <a:pt x="11446" y="202271"/>
                    <a:pt x="10368" y="203006"/>
                    <a:pt x="9118" y="203006"/>
                  </a:cubicBezTo>
                  <a:cubicBezTo>
                    <a:pt x="7475" y="203006"/>
                    <a:pt x="6127" y="201683"/>
                    <a:pt x="6127" y="200016"/>
                  </a:cubicBezTo>
                  <a:lnTo>
                    <a:pt x="6127" y="91075"/>
                  </a:lnTo>
                  <a:cubicBezTo>
                    <a:pt x="6127" y="90070"/>
                    <a:pt x="6961" y="89236"/>
                    <a:pt x="7990" y="89236"/>
                  </a:cubicBezTo>
                  <a:close/>
                  <a:moveTo>
                    <a:pt x="95928" y="0"/>
                  </a:moveTo>
                  <a:cubicBezTo>
                    <a:pt x="92006" y="0"/>
                    <a:pt x="88796" y="3211"/>
                    <a:pt x="88796" y="7157"/>
                  </a:cubicBezTo>
                  <a:lnTo>
                    <a:pt x="88796" y="98844"/>
                  </a:lnTo>
                  <a:lnTo>
                    <a:pt x="65341" y="98844"/>
                  </a:lnTo>
                  <a:cubicBezTo>
                    <a:pt x="64507" y="98844"/>
                    <a:pt x="63748" y="98427"/>
                    <a:pt x="63306" y="97716"/>
                  </a:cubicBezTo>
                  <a:lnTo>
                    <a:pt x="56738" y="87129"/>
                  </a:lnTo>
                  <a:cubicBezTo>
                    <a:pt x="55170" y="84604"/>
                    <a:pt x="52474" y="83109"/>
                    <a:pt x="49508" y="83109"/>
                  </a:cubicBezTo>
                  <a:lnTo>
                    <a:pt x="7990" y="83109"/>
                  </a:lnTo>
                  <a:cubicBezTo>
                    <a:pt x="3579" y="83109"/>
                    <a:pt x="0" y="86688"/>
                    <a:pt x="0" y="91099"/>
                  </a:cubicBezTo>
                  <a:lnTo>
                    <a:pt x="0" y="200016"/>
                  </a:lnTo>
                  <a:cubicBezTo>
                    <a:pt x="0" y="205040"/>
                    <a:pt x="4093" y="209133"/>
                    <a:pt x="9118" y="209133"/>
                  </a:cubicBezTo>
                  <a:lnTo>
                    <a:pt x="68747" y="209133"/>
                  </a:lnTo>
                  <a:cubicBezTo>
                    <a:pt x="70463" y="209133"/>
                    <a:pt x="71811" y="207761"/>
                    <a:pt x="71811" y="206070"/>
                  </a:cubicBezTo>
                  <a:cubicBezTo>
                    <a:pt x="71811" y="204379"/>
                    <a:pt x="70463" y="203006"/>
                    <a:pt x="68747" y="203006"/>
                  </a:cubicBezTo>
                  <a:lnTo>
                    <a:pt x="17745" y="203006"/>
                  </a:lnTo>
                  <a:lnTo>
                    <a:pt x="44239" y="132298"/>
                  </a:lnTo>
                  <a:cubicBezTo>
                    <a:pt x="44900" y="130558"/>
                    <a:pt x="46567" y="129382"/>
                    <a:pt x="48430" y="129382"/>
                  </a:cubicBezTo>
                  <a:lnTo>
                    <a:pt x="146538" y="129382"/>
                  </a:lnTo>
                  <a:cubicBezTo>
                    <a:pt x="147641" y="129382"/>
                    <a:pt x="148621" y="129896"/>
                    <a:pt x="149259" y="130803"/>
                  </a:cubicBezTo>
                  <a:cubicBezTo>
                    <a:pt x="150631" y="132813"/>
                    <a:pt x="149161" y="134602"/>
                    <a:pt x="148842" y="135901"/>
                  </a:cubicBezTo>
                  <a:cubicBezTo>
                    <a:pt x="148818" y="135950"/>
                    <a:pt x="148793" y="136024"/>
                    <a:pt x="148793" y="136073"/>
                  </a:cubicBezTo>
                  <a:lnTo>
                    <a:pt x="124407" y="201143"/>
                  </a:lnTo>
                  <a:cubicBezTo>
                    <a:pt x="123966" y="202271"/>
                    <a:pt x="122838" y="203006"/>
                    <a:pt x="121637" y="203006"/>
                  </a:cubicBezTo>
                  <a:lnTo>
                    <a:pt x="81002" y="203006"/>
                  </a:lnTo>
                  <a:cubicBezTo>
                    <a:pt x="79311" y="203006"/>
                    <a:pt x="77938" y="204379"/>
                    <a:pt x="77938" y="206070"/>
                  </a:cubicBezTo>
                  <a:cubicBezTo>
                    <a:pt x="77938" y="207761"/>
                    <a:pt x="79311" y="209133"/>
                    <a:pt x="81002" y="209133"/>
                  </a:cubicBezTo>
                  <a:lnTo>
                    <a:pt x="121637" y="209133"/>
                  </a:lnTo>
                  <a:cubicBezTo>
                    <a:pt x="125412" y="209133"/>
                    <a:pt x="128720" y="206879"/>
                    <a:pt x="130117" y="203398"/>
                  </a:cubicBezTo>
                  <a:cubicBezTo>
                    <a:pt x="130117" y="203374"/>
                    <a:pt x="130117" y="203349"/>
                    <a:pt x="130142" y="203325"/>
                  </a:cubicBezTo>
                  <a:lnTo>
                    <a:pt x="146318" y="160116"/>
                  </a:lnTo>
                  <a:lnTo>
                    <a:pt x="157543" y="160116"/>
                  </a:lnTo>
                  <a:cubicBezTo>
                    <a:pt x="158106" y="160116"/>
                    <a:pt x="158572" y="160581"/>
                    <a:pt x="158572" y="161145"/>
                  </a:cubicBezTo>
                  <a:lnTo>
                    <a:pt x="158572" y="168400"/>
                  </a:lnTo>
                  <a:cubicBezTo>
                    <a:pt x="158572" y="172346"/>
                    <a:pt x="161783" y="175556"/>
                    <a:pt x="165729" y="175556"/>
                  </a:cubicBezTo>
                  <a:lnTo>
                    <a:pt x="168032" y="175556"/>
                  </a:lnTo>
                  <a:cubicBezTo>
                    <a:pt x="169724" y="175556"/>
                    <a:pt x="171096" y="174184"/>
                    <a:pt x="171096" y="172493"/>
                  </a:cubicBezTo>
                  <a:cubicBezTo>
                    <a:pt x="171096" y="170802"/>
                    <a:pt x="169724" y="169429"/>
                    <a:pt x="168032" y="169429"/>
                  </a:cubicBezTo>
                  <a:lnTo>
                    <a:pt x="165729" y="169429"/>
                  </a:lnTo>
                  <a:cubicBezTo>
                    <a:pt x="165165" y="169429"/>
                    <a:pt x="164699" y="168963"/>
                    <a:pt x="164699" y="168400"/>
                  </a:cubicBezTo>
                  <a:lnTo>
                    <a:pt x="164699" y="161145"/>
                  </a:lnTo>
                  <a:cubicBezTo>
                    <a:pt x="164699" y="157199"/>
                    <a:pt x="161489" y="153989"/>
                    <a:pt x="157543" y="153989"/>
                  </a:cubicBezTo>
                  <a:lnTo>
                    <a:pt x="148621" y="153989"/>
                  </a:lnTo>
                  <a:lnTo>
                    <a:pt x="153817" y="140117"/>
                  </a:lnTo>
                  <a:lnTo>
                    <a:pt x="159601" y="140117"/>
                  </a:lnTo>
                  <a:cubicBezTo>
                    <a:pt x="162420" y="140117"/>
                    <a:pt x="164699" y="137837"/>
                    <a:pt x="164699" y="135019"/>
                  </a:cubicBezTo>
                  <a:lnTo>
                    <a:pt x="164699" y="100486"/>
                  </a:lnTo>
                  <a:cubicBezTo>
                    <a:pt x="164699" y="97667"/>
                    <a:pt x="162420" y="95388"/>
                    <a:pt x="159601" y="95388"/>
                  </a:cubicBezTo>
                  <a:lnTo>
                    <a:pt x="117373" y="95388"/>
                  </a:lnTo>
                  <a:cubicBezTo>
                    <a:pt x="114554" y="95388"/>
                    <a:pt x="112275" y="97667"/>
                    <a:pt x="112275" y="100486"/>
                  </a:cubicBezTo>
                  <a:lnTo>
                    <a:pt x="112275" y="123255"/>
                  </a:lnTo>
                  <a:lnTo>
                    <a:pt x="94923" y="123255"/>
                  </a:lnTo>
                  <a:lnTo>
                    <a:pt x="94923" y="7157"/>
                  </a:lnTo>
                  <a:cubicBezTo>
                    <a:pt x="94923" y="6593"/>
                    <a:pt x="95364" y="6127"/>
                    <a:pt x="95928" y="6127"/>
                  </a:cubicBezTo>
                  <a:lnTo>
                    <a:pt x="111246" y="6127"/>
                  </a:lnTo>
                  <a:cubicBezTo>
                    <a:pt x="111809" y="6127"/>
                    <a:pt x="112275" y="6593"/>
                    <a:pt x="112275" y="7157"/>
                  </a:cubicBezTo>
                  <a:lnTo>
                    <a:pt x="112275" y="14411"/>
                  </a:lnTo>
                  <a:cubicBezTo>
                    <a:pt x="112275" y="18357"/>
                    <a:pt x="115486" y="21568"/>
                    <a:pt x="119432" y="21568"/>
                  </a:cubicBezTo>
                  <a:lnTo>
                    <a:pt x="157543" y="21568"/>
                  </a:lnTo>
                  <a:cubicBezTo>
                    <a:pt x="161489" y="21568"/>
                    <a:pt x="164699" y="18357"/>
                    <a:pt x="164699" y="14411"/>
                  </a:cubicBezTo>
                  <a:lnTo>
                    <a:pt x="164699" y="7157"/>
                  </a:lnTo>
                  <a:cubicBezTo>
                    <a:pt x="164699" y="6593"/>
                    <a:pt x="165165" y="6127"/>
                    <a:pt x="165729" y="6127"/>
                  </a:cubicBezTo>
                  <a:lnTo>
                    <a:pt x="181047" y="6127"/>
                  </a:lnTo>
                  <a:cubicBezTo>
                    <a:pt x="181610" y="6127"/>
                    <a:pt x="182051" y="6593"/>
                    <a:pt x="182051" y="7157"/>
                  </a:cubicBezTo>
                  <a:lnTo>
                    <a:pt x="182051" y="44067"/>
                  </a:lnTo>
                  <a:cubicBezTo>
                    <a:pt x="182051" y="45758"/>
                    <a:pt x="183424" y="47130"/>
                    <a:pt x="185115" y="47130"/>
                  </a:cubicBezTo>
                  <a:cubicBezTo>
                    <a:pt x="186806" y="47130"/>
                    <a:pt x="188179" y="45758"/>
                    <a:pt x="188179" y="44067"/>
                  </a:cubicBezTo>
                  <a:lnTo>
                    <a:pt x="188179" y="7157"/>
                  </a:lnTo>
                  <a:cubicBezTo>
                    <a:pt x="188179" y="3211"/>
                    <a:pt x="184968" y="0"/>
                    <a:pt x="181047" y="0"/>
                  </a:cubicBezTo>
                  <a:lnTo>
                    <a:pt x="165729" y="0"/>
                  </a:lnTo>
                  <a:cubicBezTo>
                    <a:pt x="161783" y="0"/>
                    <a:pt x="158572" y="3211"/>
                    <a:pt x="158572" y="7157"/>
                  </a:cubicBezTo>
                  <a:lnTo>
                    <a:pt x="158572" y="14411"/>
                  </a:lnTo>
                  <a:cubicBezTo>
                    <a:pt x="158572" y="14975"/>
                    <a:pt x="158106" y="15441"/>
                    <a:pt x="157543" y="15441"/>
                  </a:cubicBezTo>
                  <a:lnTo>
                    <a:pt x="119432" y="15441"/>
                  </a:lnTo>
                  <a:cubicBezTo>
                    <a:pt x="118868" y="15441"/>
                    <a:pt x="118402" y="14975"/>
                    <a:pt x="118402" y="14411"/>
                  </a:cubicBezTo>
                  <a:lnTo>
                    <a:pt x="118402" y="7157"/>
                  </a:lnTo>
                  <a:cubicBezTo>
                    <a:pt x="118402" y="3211"/>
                    <a:pt x="115192" y="0"/>
                    <a:pt x="11124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7"/>
            <p:cNvSpPr/>
            <p:nvPr/>
          </p:nvSpPr>
          <p:spPr>
            <a:xfrm>
              <a:off x="5905500" y="1568950"/>
              <a:ext cx="254900" cy="3058100"/>
            </a:xfrm>
            <a:custGeom>
              <a:rect b="b" l="l" r="r" t="t"/>
              <a:pathLst>
                <a:path extrusionOk="0" h="122324" w="10196">
                  <a:moveTo>
                    <a:pt x="7132" y="0"/>
                  </a:moveTo>
                  <a:cubicBezTo>
                    <a:pt x="5441" y="0"/>
                    <a:pt x="4068" y="1373"/>
                    <a:pt x="4068" y="3064"/>
                  </a:cubicBezTo>
                  <a:lnTo>
                    <a:pt x="4068" y="115191"/>
                  </a:lnTo>
                  <a:cubicBezTo>
                    <a:pt x="4068" y="115755"/>
                    <a:pt x="3627" y="116196"/>
                    <a:pt x="3064" y="116196"/>
                  </a:cubicBezTo>
                  <a:cubicBezTo>
                    <a:pt x="1372" y="116196"/>
                    <a:pt x="0" y="117569"/>
                    <a:pt x="0" y="119260"/>
                  </a:cubicBezTo>
                  <a:cubicBezTo>
                    <a:pt x="0" y="120951"/>
                    <a:pt x="1372" y="122323"/>
                    <a:pt x="3064" y="122323"/>
                  </a:cubicBezTo>
                  <a:cubicBezTo>
                    <a:pt x="7010" y="122323"/>
                    <a:pt x="10196" y="119113"/>
                    <a:pt x="10196" y="115191"/>
                  </a:cubicBezTo>
                  <a:lnTo>
                    <a:pt x="10196" y="3064"/>
                  </a:lnTo>
                  <a:cubicBezTo>
                    <a:pt x="10196" y="1373"/>
                    <a:pt x="8823" y="0"/>
                    <a:pt x="71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7"/>
            <p:cNvSpPr/>
            <p:nvPr/>
          </p:nvSpPr>
          <p:spPr>
            <a:xfrm>
              <a:off x="4262775" y="1124100"/>
              <a:ext cx="1310650" cy="1118850"/>
            </a:xfrm>
            <a:custGeom>
              <a:rect b="b" l="l" r="r" t="t"/>
              <a:pathLst>
                <a:path extrusionOk="0" h="44754" w="52426">
                  <a:moveTo>
                    <a:pt x="46298" y="6128"/>
                  </a:moveTo>
                  <a:lnTo>
                    <a:pt x="46298" y="38627"/>
                  </a:lnTo>
                  <a:lnTo>
                    <a:pt x="6128" y="38627"/>
                  </a:lnTo>
                  <a:lnTo>
                    <a:pt x="6128" y="6128"/>
                  </a:lnTo>
                  <a:close/>
                  <a:moveTo>
                    <a:pt x="5099" y="1"/>
                  </a:moveTo>
                  <a:cubicBezTo>
                    <a:pt x="2280" y="1"/>
                    <a:pt x="1" y="2280"/>
                    <a:pt x="1" y="5099"/>
                  </a:cubicBezTo>
                  <a:lnTo>
                    <a:pt x="1" y="39631"/>
                  </a:lnTo>
                  <a:cubicBezTo>
                    <a:pt x="1" y="42450"/>
                    <a:pt x="2280" y="44754"/>
                    <a:pt x="5099" y="44754"/>
                  </a:cubicBezTo>
                  <a:lnTo>
                    <a:pt x="47327" y="44754"/>
                  </a:lnTo>
                  <a:cubicBezTo>
                    <a:pt x="50146" y="44754"/>
                    <a:pt x="52425" y="42450"/>
                    <a:pt x="52425" y="39631"/>
                  </a:cubicBezTo>
                  <a:lnTo>
                    <a:pt x="52425" y="5099"/>
                  </a:lnTo>
                  <a:cubicBezTo>
                    <a:pt x="52425" y="2280"/>
                    <a:pt x="50146" y="1"/>
                    <a:pt x="4732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7"/>
            <p:cNvSpPr/>
            <p:nvPr/>
          </p:nvSpPr>
          <p:spPr>
            <a:xfrm>
              <a:off x="5713700" y="78587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6349"/>
                  </a:lnTo>
                  <a:cubicBezTo>
                    <a:pt x="1" y="8040"/>
                    <a:pt x="1373" y="9412"/>
                    <a:pt x="3064" y="9412"/>
                  </a:cubicBezTo>
                  <a:cubicBezTo>
                    <a:pt x="4755" y="9412"/>
                    <a:pt x="6128" y="8040"/>
                    <a:pt x="6128" y="6349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7"/>
            <p:cNvSpPr/>
            <p:nvPr/>
          </p:nvSpPr>
          <p:spPr>
            <a:xfrm>
              <a:off x="5713700" y="1550550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6349"/>
                  </a:lnTo>
                  <a:cubicBezTo>
                    <a:pt x="1" y="8040"/>
                    <a:pt x="1373" y="9412"/>
                    <a:pt x="3064" y="9412"/>
                  </a:cubicBezTo>
                  <a:cubicBezTo>
                    <a:pt x="4755" y="9412"/>
                    <a:pt x="6128" y="8040"/>
                    <a:pt x="6128" y="6349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7"/>
            <p:cNvSpPr/>
            <p:nvPr/>
          </p:nvSpPr>
          <p:spPr>
            <a:xfrm>
              <a:off x="5713700" y="231522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6349"/>
                  </a:lnTo>
                  <a:cubicBezTo>
                    <a:pt x="1" y="8040"/>
                    <a:pt x="1373" y="9412"/>
                    <a:pt x="3064" y="9412"/>
                  </a:cubicBezTo>
                  <a:cubicBezTo>
                    <a:pt x="4755" y="9412"/>
                    <a:pt x="6128" y="8040"/>
                    <a:pt x="6128" y="6349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7"/>
            <p:cNvSpPr/>
            <p:nvPr/>
          </p:nvSpPr>
          <p:spPr>
            <a:xfrm>
              <a:off x="5713700" y="3079300"/>
              <a:ext cx="153200" cy="235300"/>
            </a:xfrm>
            <a:custGeom>
              <a:rect b="b" l="l" r="r" t="t"/>
              <a:pathLst>
                <a:path extrusionOk="0" h="9412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6348"/>
                  </a:lnTo>
                  <a:cubicBezTo>
                    <a:pt x="1" y="8039"/>
                    <a:pt x="1373" y="9412"/>
                    <a:pt x="3064" y="9412"/>
                  </a:cubicBezTo>
                  <a:cubicBezTo>
                    <a:pt x="4755" y="9412"/>
                    <a:pt x="6128" y="8039"/>
                    <a:pt x="6128" y="6348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7"/>
            <p:cNvSpPr/>
            <p:nvPr/>
          </p:nvSpPr>
          <p:spPr>
            <a:xfrm>
              <a:off x="5713700" y="3843975"/>
              <a:ext cx="153200" cy="235300"/>
            </a:xfrm>
            <a:custGeom>
              <a:rect b="b" l="l" r="r" t="t"/>
              <a:pathLst>
                <a:path extrusionOk="0" h="9412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6348"/>
                  </a:lnTo>
                  <a:cubicBezTo>
                    <a:pt x="1" y="8039"/>
                    <a:pt x="1373" y="9411"/>
                    <a:pt x="3064" y="9411"/>
                  </a:cubicBezTo>
                  <a:cubicBezTo>
                    <a:pt x="4755" y="9411"/>
                    <a:pt x="6128" y="8039"/>
                    <a:pt x="6128" y="6348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7"/>
            <p:cNvSpPr/>
            <p:nvPr/>
          </p:nvSpPr>
          <p:spPr>
            <a:xfrm>
              <a:off x="3969300" y="78587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6349"/>
                  </a:lnTo>
                  <a:cubicBezTo>
                    <a:pt x="0" y="8040"/>
                    <a:pt x="1373" y="9412"/>
                    <a:pt x="3064" y="9412"/>
                  </a:cubicBezTo>
                  <a:cubicBezTo>
                    <a:pt x="4755" y="9412"/>
                    <a:pt x="6127" y="8040"/>
                    <a:pt x="6127" y="6349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7"/>
            <p:cNvSpPr/>
            <p:nvPr/>
          </p:nvSpPr>
          <p:spPr>
            <a:xfrm>
              <a:off x="3969300" y="1550550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6349"/>
                  </a:lnTo>
                  <a:cubicBezTo>
                    <a:pt x="0" y="8040"/>
                    <a:pt x="1373" y="9412"/>
                    <a:pt x="3064" y="9412"/>
                  </a:cubicBezTo>
                  <a:cubicBezTo>
                    <a:pt x="4755" y="9412"/>
                    <a:pt x="6127" y="8040"/>
                    <a:pt x="6127" y="6349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7"/>
            <p:cNvSpPr/>
            <p:nvPr/>
          </p:nvSpPr>
          <p:spPr>
            <a:xfrm>
              <a:off x="3969300" y="231522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6349"/>
                  </a:lnTo>
                  <a:cubicBezTo>
                    <a:pt x="0" y="8040"/>
                    <a:pt x="1373" y="9412"/>
                    <a:pt x="3064" y="9412"/>
                  </a:cubicBezTo>
                  <a:cubicBezTo>
                    <a:pt x="4755" y="9412"/>
                    <a:pt x="6127" y="8040"/>
                    <a:pt x="6127" y="6349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7"/>
            <p:cNvSpPr/>
            <p:nvPr/>
          </p:nvSpPr>
          <p:spPr>
            <a:xfrm>
              <a:off x="3969300" y="3079300"/>
              <a:ext cx="153200" cy="235300"/>
            </a:xfrm>
            <a:custGeom>
              <a:rect b="b" l="l" r="r" t="t"/>
              <a:pathLst>
                <a:path extrusionOk="0" h="9412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6348"/>
                  </a:lnTo>
                  <a:cubicBezTo>
                    <a:pt x="0" y="8039"/>
                    <a:pt x="1373" y="9412"/>
                    <a:pt x="3064" y="9412"/>
                  </a:cubicBezTo>
                  <a:cubicBezTo>
                    <a:pt x="4755" y="9412"/>
                    <a:pt x="6127" y="8039"/>
                    <a:pt x="6127" y="6348"/>
                  </a:cubicBezTo>
                  <a:lnTo>
                    <a:pt x="6127" y="3064"/>
                  </a:ln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7"/>
            <p:cNvSpPr/>
            <p:nvPr/>
          </p:nvSpPr>
          <p:spPr>
            <a:xfrm>
              <a:off x="1639125" y="564925"/>
              <a:ext cx="1662950" cy="1488075"/>
            </a:xfrm>
            <a:custGeom>
              <a:rect b="b" l="l" r="r" t="t"/>
              <a:pathLst>
                <a:path extrusionOk="0" h="59523" w="66518">
                  <a:moveTo>
                    <a:pt x="53773" y="33887"/>
                  </a:moveTo>
                  <a:cubicBezTo>
                    <a:pt x="57424" y="33887"/>
                    <a:pt x="60390" y="36852"/>
                    <a:pt x="60390" y="40504"/>
                  </a:cubicBezTo>
                  <a:cubicBezTo>
                    <a:pt x="60390" y="44156"/>
                    <a:pt x="57424" y="47122"/>
                    <a:pt x="53773" y="47122"/>
                  </a:cubicBezTo>
                  <a:cubicBezTo>
                    <a:pt x="50145" y="47122"/>
                    <a:pt x="47180" y="44156"/>
                    <a:pt x="47180" y="40504"/>
                  </a:cubicBezTo>
                  <a:cubicBezTo>
                    <a:pt x="47180" y="36852"/>
                    <a:pt x="50145" y="33887"/>
                    <a:pt x="53773" y="33887"/>
                  </a:cubicBezTo>
                  <a:close/>
                  <a:moveTo>
                    <a:pt x="12745" y="40161"/>
                  </a:moveTo>
                  <a:cubicBezTo>
                    <a:pt x="16397" y="40161"/>
                    <a:pt x="19362" y="43151"/>
                    <a:pt x="19362" y="46778"/>
                  </a:cubicBezTo>
                  <a:cubicBezTo>
                    <a:pt x="19362" y="50430"/>
                    <a:pt x="16397" y="53396"/>
                    <a:pt x="12745" y="53396"/>
                  </a:cubicBezTo>
                  <a:cubicBezTo>
                    <a:pt x="9093" y="53396"/>
                    <a:pt x="6128" y="50430"/>
                    <a:pt x="6128" y="46778"/>
                  </a:cubicBezTo>
                  <a:cubicBezTo>
                    <a:pt x="6128" y="43151"/>
                    <a:pt x="9093" y="40161"/>
                    <a:pt x="12745" y="40161"/>
                  </a:cubicBezTo>
                  <a:close/>
                  <a:moveTo>
                    <a:pt x="61030" y="1"/>
                  </a:moveTo>
                  <a:cubicBezTo>
                    <a:pt x="60752" y="1"/>
                    <a:pt x="60473" y="22"/>
                    <a:pt x="60194" y="65"/>
                  </a:cubicBezTo>
                  <a:lnTo>
                    <a:pt x="24019" y="5604"/>
                  </a:lnTo>
                  <a:cubicBezTo>
                    <a:pt x="21323" y="6020"/>
                    <a:pt x="19362" y="8300"/>
                    <a:pt x="19362" y="11045"/>
                  </a:cubicBezTo>
                  <a:lnTo>
                    <a:pt x="19362" y="35897"/>
                  </a:lnTo>
                  <a:cubicBezTo>
                    <a:pt x="17426" y="34720"/>
                    <a:pt x="15171" y="34034"/>
                    <a:pt x="12745" y="34034"/>
                  </a:cubicBezTo>
                  <a:cubicBezTo>
                    <a:pt x="5711" y="34034"/>
                    <a:pt x="0" y="39769"/>
                    <a:pt x="0" y="46778"/>
                  </a:cubicBezTo>
                  <a:cubicBezTo>
                    <a:pt x="0" y="53812"/>
                    <a:pt x="5711" y="59523"/>
                    <a:pt x="12745" y="59523"/>
                  </a:cubicBezTo>
                  <a:cubicBezTo>
                    <a:pt x="19754" y="59523"/>
                    <a:pt x="25490" y="53812"/>
                    <a:pt x="25490" y="46778"/>
                  </a:cubicBezTo>
                  <a:lnTo>
                    <a:pt x="25490" y="11584"/>
                  </a:lnTo>
                  <a:lnTo>
                    <a:pt x="60390" y="6241"/>
                  </a:lnTo>
                  <a:lnTo>
                    <a:pt x="60390" y="29598"/>
                  </a:lnTo>
                  <a:cubicBezTo>
                    <a:pt x="58478" y="28421"/>
                    <a:pt x="56199" y="27760"/>
                    <a:pt x="53773" y="27760"/>
                  </a:cubicBezTo>
                  <a:cubicBezTo>
                    <a:pt x="46763" y="27760"/>
                    <a:pt x="41053" y="33470"/>
                    <a:pt x="41053" y="40504"/>
                  </a:cubicBezTo>
                  <a:cubicBezTo>
                    <a:pt x="41053" y="47514"/>
                    <a:pt x="46763" y="53249"/>
                    <a:pt x="53773" y="53249"/>
                  </a:cubicBezTo>
                  <a:cubicBezTo>
                    <a:pt x="60807" y="53249"/>
                    <a:pt x="66517" y="47514"/>
                    <a:pt x="66517" y="40504"/>
                  </a:cubicBezTo>
                  <a:lnTo>
                    <a:pt x="66517" y="5481"/>
                  </a:lnTo>
                  <a:cubicBezTo>
                    <a:pt x="66517" y="3888"/>
                    <a:pt x="65831" y="2369"/>
                    <a:pt x="64606" y="1339"/>
                  </a:cubicBezTo>
                  <a:cubicBezTo>
                    <a:pt x="63615" y="470"/>
                    <a:pt x="62341" y="1"/>
                    <a:pt x="610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" name="Google Shape;742;p27"/>
          <p:cNvGrpSpPr/>
          <p:nvPr/>
        </p:nvGrpSpPr>
        <p:grpSpPr>
          <a:xfrm>
            <a:off x="5776317" y="1548062"/>
            <a:ext cx="487953" cy="505059"/>
            <a:chOff x="1282525" y="238125"/>
            <a:chExt cx="5051275" cy="5228350"/>
          </a:xfrm>
        </p:grpSpPr>
        <p:sp>
          <p:nvSpPr>
            <p:cNvPr id="743" name="Google Shape;743;p27"/>
            <p:cNvSpPr/>
            <p:nvPr/>
          </p:nvSpPr>
          <p:spPr>
            <a:xfrm>
              <a:off x="2441775" y="3538600"/>
              <a:ext cx="1273275" cy="1143600"/>
            </a:xfrm>
            <a:custGeom>
              <a:rect b="b" l="l" r="r" t="t"/>
              <a:pathLst>
                <a:path extrusionOk="0" h="45744" w="50931">
                  <a:moveTo>
                    <a:pt x="40685" y="26724"/>
                  </a:moveTo>
                  <a:cubicBezTo>
                    <a:pt x="42940" y="26724"/>
                    <a:pt x="44803" y="28562"/>
                    <a:pt x="44803" y="30817"/>
                  </a:cubicBezTo>
                  <a:cubicBezTo>
                    <a:pt x="44803" y="33097"/>
                    <a:pt x="42940" y="34935"/>
                    <a:pt x="40685" y="34935"/>
                  </a:cubicBezTo>
                  <a:cubicBezTo>
                    <a:pt x="38406" y="34935"/>
                    <a:pt x="36568" y="33097"/>
                    <a:pt x="36568" y="30817"/>
                  </a:cubicBezTo>
                  <a:cubicBezTo>
                    <a:pt x="36568" y="28562"/>
                    <a:pt x="38406" y="26724"/>
                    <a:pt x="40685" y="26724"/>
                  </a:cubicBezTo>
                  <a:close/>
                  <a:moveTo>
                    <a:pt x="10246" y="31381"/>
                  </a:moveTo>
                  <a:cubicBezTo>
                    <a:pt x="12500" y="31381"/>
                    <a:pt x="14363" y="33219"/>
                    <a:pt x="14363" y="35498"/>
                  </a:cubicBezTo>
                  <a:cubicBezTo>
                    <a:pt x="14363" y="37753"/>
                    <a:pt x="12500" y="39616"/>
                    <a:pt x="10246" y="39616"/>
                  </a:cubicBezTo>
                  <a:cubicBezTo>
                    <a:pt x="7966" y="39616"/>
                    <a:pt x="6128" y="37753"/>
                    <a:pt x="6128" y="35498"/>
                  </a:cubicBezTo>
                  <a:cubicBezTo>
                    <a:pt x="6128" y="33219"/>
                    <a:pt x="7966" y="31381"/>
                    <a:pt x="10246" y="31381"/>
                  </a:cubicBezTo>
                  <a:close/>
                  <a:moveTo>
                    <a:pt x="46067" y="1"/>
                  </a:moveTo>
                  <a:cubicBezTo>
                    <a:pt x="45818" y="1"/>
                    <a:pt x="45568" y="20"/>
                    <a:pt x="45318" y="59"/>
                  </a:cubicBezTo>
                  <a:lnTo>
                    <a:pt x="18481" y="4176"/>
                  </a:lnTo>
                  <a:cubicBezTo>
                    <a:pt x="16103" y="4544"/>
                    <a:pt x="14363" y="6554"/>
                    <a:pt x="14363" y="8980"/>
                  </a:cubicBezTo>
                  <a:lnTo>
                    <a:pt x="14363" y="26112"/>
                  </a:lnTo>
                  <a:cubicBezTo>
                    <a:pt x="13089" y="25548"/>
                    <a:pt x="11716" y="25254"/>
                    <a:pt x="10246" y="25254"/>
                  </a:cubicBezTo>
                  <a:cubicBezTo>
                    <a:pt x="4609" y="25254"/>
                    <a:pt x="1" y="29837"/>
                    <a:pt x="1" y="35498"/>
                  </a:cubicBezTo>
                  <a:cubicBezTo>
                    <a:pt x="1" y="41135"/>
                    <a:pt x="4609" y="45743"/>
                    <a:pt x="10246" y="45743"/>
                  </a:cubicBezTo>
                  <a:cubicBezTo>
                    <a:pt x="15883" y="45743"/>
                    <a:pt x="20490" y="41135"/>
                    <a:pt x="20490" y="35498"/>
                  </a:cubicBezTo>
                  <a:lnTo>
                    <a:pt x="20490" y="10058"/>
                  </a:lnTo>
                  <a:lnTo>
                    <a:pt x="44803" y="6333"/>
                  </a:lnTo>
                  <a:lnTo>
                    <a:pt x="44803" y="21455"/>
                  </a:lnTo>
                  <a:cubicBezTo>
                    <a:pt x="43528" y="20891"/>
                    <a:pt x="42156" y="20597"/>
                    <a:pt x="40685" y="20597"/>
                  </a:cubicBezTo>
                  <a:cubicBezTo>
                    <a:pt x="35024" y="20597"/>
                    <a:pt x="30441" y="25180"/>
                    <a:pt x="30441" y="30817"/>
                  </a:cubicBezTo>
                  <a:cubicBezTo>
                    <a:pt x="30441" y="36479"/>
                    <a:pt x="35024" y="41062"/>
                    <a:pt x="40685" y="41062"/>
                  </a:cubicBezTo>
                  <a:cubicBezTo>
                    <a:pt x="46322" y="41062"/>
                    <a:pt x="50930" y="36479"/>
                    <a:pt x="50930" y="30817"/>
                  </a:cubicBezTo>
                  <a:lnTo>
                    <a:pt x="50930" y="4862"/>
                  </a:lnTo>
                  <a:cubicBezTo>
                    <a:pt x="50930" y="3441"/>
                    <a:pt x="50317" y="2093"/>
                    <a:pt x="49239" y="1186"/>
                  </a:cubicBezTo>
                  <a:cubicBezTo>
                    <a:pt x="48351" y="419"/>
                    <a:pt x="47229" y="1"/>
                    <a:pt x="460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7"/>
            <p:cNvSpPr/>
            <p:nvPr/>
          </p:nvSpPr>
          <p:spPr>
            <a:xfrm>
              <a:off x="1282525" y="2855650"/>
              <a:ext cx="3591775" cy="2610825"/>
            </a:xfrm>
            <a:custGeom>
              <a:rect b="b" l="l" r="r" t="t"/>
              <a:pathLst>
                <a:path extrusionOk="0" h="104433" w="143671">
                  <a:moveTo>
                    <a:pt x="131882" y="87031"/>
                  </a:moveTo>
                  <a:cubicBezTo>
                    <a:pt x="134995" y="87031"/>
                    <a:pt x="137544" y="89556"/>
                    <a:pt x="137544" y="92668"/>
                  </a:cubicBezTo>
                  <a:cubicBezTo>
                    <a:pt x="137544" y="95781"/>
                    <a:pt x="134995" y="98305"/>
                    <a:pt x="131882" y="98305"/>
                  </a:cubicBezTo>
                  <a:lnTo>
                    <a:pt x="11765" y="98305"/>
                  </a:lnTo>
                  <a:cubicBezTo>
                    <a:pt x="8652" y="98305"/>
                    <a:pt x="6128" y="95781"/>
                    <a:pt x="6128" y="92668"/>
                  </a:cubicBezTo>
                  <a:cubicBezTo>
                    <a:pt x="6128" y="89556"/>
                    <a:pt x="8652" y="87031"/>
                    <a:pt x="11765" y="87031"/>
                  </a:cubicBezTo>
                  <a:lnTo>
                    <a:pt x="55341" y="87031"/>
                  </a:lnTo>
                  <a:cubicBezTo>
                    <a:pt x="55782" y="87031"/>
                    <a:pt x="56150" y="87374"/>
                    <a:pt x="56150" y="87840"/>
                  </a:cubicBezTo>
                  <a:cubicBezTo>
                    <a:pt x="56150" y="91663"/>
                    <a:pt x="59263" y="94776"/>
                    <a:pt x="63086" y="94776"/>
                  </a:cubicBezTo>
                  <a:lnTo>
                    <a:pt x="80561" y="94776"/>
                  </a:lnTo>
                  <a:cubicBezTo>
                    <a:pt x="84409" y="94776"/>
                    <a:pt x="87521" y="91663"/>
                    <a:pt x="87521" y="87840"/>
                  </a:cubicBezTo>
                  <a:cubicBezTo>
                    <a:pt x="87521" y="87374"/>
                    <a:pt x="87889" y="87031"/>
                    <a:pt x="88330" y="87031"/>
                  </a:cubicBezTo>
                  <a:close/>
                  <a:moveTo>
                    <a:pt x="17353" y="0"/>
                  </a:moveTo>
                  <a:cubicBezTo>
                    <a:pt x="12916" y="0"/>
                    <a:pt x="9289" y="3628"/>
                    <a:pt x="9289" y="8088"/>
                  </a:cubicBezTo>
                  <a:lnTo>
                    <a:pt x="9289" y="81149"/>
                  </a:lnTo>
                  <a:cubicBezTo>
                    <a:pt x="3995" y="82301"/>
                    <a:pt x="0" y="87031"/>
                    <a:pt x="0" y="92668"/>
                  </a:cubicBezTo>
                  <a:cubicBezTo>
                    <a:pt x="0" y="99163"/>
                    <a:pt x="5270" y="104432"/>
                    <a:pt x="11765" y="104432"/>
                  </a:cubicBezTo>
                  <a:lnTo>
                    <a:pt x="131882" y="104432"/>
                  </a:lnTo>
                  <a:cubicBezTo>
                    <a:pt x="138377" y="104432"/>
                    <a:pt x="143671" y="99163"/>
                    <a:pt x="143671" y="92668"/>
                  </a:cubicBezTo>
                  <a:cubicBezTo>
                    <a:pt x="143671" y="87031"/>
                    <a:pt x="139676" y="82301"/>
                    <a:pt x="134382" y="81149"/>
                  </a:cubicBezTo>
                  <a:lnTo>
                    <a:pt x="134382" y="50538"/>
                  </a:lnTo>
                  <a:cubicBezTo>
                    <a:pt x="134382" y="48846"/>
                    <a:pt x="133009" y="47474"/>
                    <a:pt x="131318" y="47474"/>
                  </a:cubicBezTo>
                  <a:cubicBezTo>
                    <a:pt x="129627" y="47474"/>
                    <a:pt x="128255" y="48846"/>
                    <a:pt x="128255" y="50538"/>
                  </a:cubicBezTo>
                  <a:lnTo>
                    <a:pt x="128255" y="80904"/>
                  </a:lnTo>
                  <a:lnTo>
                    <a:pt x="88330" y="80904"/>
                  </a:lnTo>
                  <a:cubicBezTo>
                    <a:pt x="84507" y="80904"/>
                    <a:pt x="81394" y="84017"/>
                    <a:pt x="81394" y="87840"/>
                  </a:cubicBezTo>
                  <a:cubicBezTo>
                    <a:pt x="81394" y="88281"/>
                    <a:pt x="81026" y="88649"/>
                    <a:pt x="80561" y="88649"/>
                  </a:cubicBezTo>
                  <a:lnTo>
                    <a:pt x="63086" y="88649"/>
                  </a:lnTo>
                  <a:cubicBezTo>
                    <a:pt x="62645" y="88649"/>
                    <a:pt x="62277" y="88281"/>
                    <a:pt x="62277" y="87840"/>
                  </a:cubicBezTo>
                  <a:cubicBezTo>
                    <a:pt x="62277" y="84017"/>
                    <a:pt x="59164" y="80904"/>
                    <a:pt x="55341" y="80904"/>
                  </a:cubicBezTo>
                  <a:lnTo>
                    <a:pt x="15416" y="80904"/>
                  </a:lnTo>
                  <a:lnTo>
                    <a:pt x="15416" y="18039"/>
                  </a:lnTo>
                  <a:lnTo>
                    <a:pt x="128255" y="18039"/>
                  </a:lnTo>
                  <a:lnTo>
                    <a:pt x="128255" y="38283"/>
                  </a:lnTo>
                  <a:cubicBezTo>
                    <a:pt x="128255" y="39974"/>
                    <a:pt x="129627" y="41347"/>
                    <a:pt x="131318" y="41347"/>
                  </a:cubicBezTo>
                  <a:cubicBezTo>
                    <a:pt x="133009" y="41347"/>
                    <a:pt x="134382" y="39974"/>
                    <a:pt x="134382" y="38283"/>
                  </a:cubicBezTo>
                  <a:lnTo>
                    <a:pt x="134382" y="8088"/>
                  </a:lnTo>
                  <a:cubicBezTo>
                    <a:pt x="134382" y="3628"/>
                    <a:pt x="130755" y="0"/>
                    <a:pt x="126294" y="0"/>
                  </a:cubicBezTo>
                  <a:lnTo>
                    <a:pt x="51493" y="0"/>
                  </a:lnTo>
                  <a:cubicBezTo>
                    <a:pt x="49802" y="0"/>
                    <a:pt x="48430" y="1373"/>
                    <a:pt x="48430" y="3064"/>
                  </a:cubicBezTo>
                  <a:cubicBezTo>
                    <a:pt x="48430" y="4755"/>
                    <a:pt x="49802" y="6128"/>
                    <a:pt x="51493" y="6128"/>
                  </a:cubicBezTo>
                  <a:lnTo>
                    <a:pt x="126294" y="6128"/>
                  </a:lnTo>
                  <a:cubicBezTo>
                    <a:pt x="127372" y="6128"/>
                    <a:pt x="128255" y="7010"/>
                    <a:pt x="128255" y="8088"/>
                  </a:cubicBezTo>
                  <a:lnTo>
                    <a:pt x="128255" y="11912"/>
                  </a:lnTo>
                  <a:lnTo>
                    <a:pt x="15416" y="11912"/>
                  </a:lnTo>
                  <a:lnTo>
                    <a:pt x="15416" y="8088"/>
                  </a:lnTo>
                  <a:cubicBezTo>
                    <a:pt x="15416" y="7010"/>
                    <a:pt x="16299" y="6128"/>
                    <a:pt x="17353" y="6128"/>
                  </a:cubicBezTo>
                  <a:lnTo>
                    <a:pt x="39239" y="6128"/>
                  </a:lnTo>
                  <a:cubicBezTo>
                    <a:pt x="40930" y="6128"/>
                    <a:pt x="42302" y="4755"/>
                    <a:pt x="42302" y="3064"/>
                  </a:cubicBezTo>
                  <a:cubicBezTo>
                    <a:pt x="42302" y="1373"/>
                    <a:pt x="40930" y="0"/>
                    <a:pt x="3923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7"/>
            <p:cNvSpPr/>
            <p:nvPr/>
          </p:nvSpPr>
          <p:spPr>
            <a:xfrm>
              <a:off x="3065525" y="238125"/>
              <a:ext cx="3268275" cy="2141475"/>
            </a:xfrm>
            <a:custGeom>
              <a:rect b="b" l="l" r="r" t="t"/>
              <a:pathLst>
                <a:path extrusionOk="0" h="85659" w="130731">
                  <a:moveTo>
                    <a:pt x="74066" y="0"/>
                  </a:moveTo>
                  <a:cubicBezTo>
                    <a:pt x="55881" y="0"/>
                    <a:pt x="40881" y="13995"/>
                    <a:pt x="39337" y="31788"/>
                  </a:cubicBezTo>
                  <a:lnTo>
                    <a:pt x="26936" y="31788"/>
                  </a:lnTo>
                  <a:cubicBezTo>
                    <a:pt x="12084" y="31788"/>
                    <a:pt x="1" y="43871"/>
                    <a:pt x="1" y="58723"/>
                  </a:cubicBezTo>
                  <a:cubicBezTo>
                    <a:pt x="1" y="73575"/>
                    <a:pt x="12084" y="85658"/>
                    <a:pt x="26936" y="85658"/>
                  </a:cubicBezTo>
                  <a:lnTo>
                    <a:pt x="86174" y="85658"/>
                  </a:lnTo>
                  <a:cubicBezTo>
                    <a:pt x="87865" y="85658"/>
                    <a:pt x="89237" y="84286"/>
                    <a:pt x="89237" y="82595"/>
                  </a:cubicBezTo>
                  <a:cubicBezTo>
                    <a:pt x="89237" y="80903"/>
                    <a:pt x="87865" y="79531"/>
                    <a:pt x="86174" y="79531"/>
                  </a:cubicBezTo>
                  <a:lnTo>
                    <a:pt x="26936" y="79531"/>
                  </a:lnTo>
                  <a:cubicBezTo>
                    <a:pt x="15466" y="79531"/>
                    <a:pt x="6128" y="70218"/>
                    <a:pt x="6128" y="58723"/>
                  </a:cubicBezTo>
                  <a:cubicBezTo>
                    <a:pt x="6128" y="47253"/>
                    <a:pt x="15466" y="37915"/>
                    <a:pt x="26936" y="37915"/>
                  </a:cubicBezTo>
                  <a:lnTo>
                    <a:pt x="42254" y="37915"/>
                  </a:lnTo>
                  <a:cubicBezTo>
                    <a:pt x="43945" y="37915"/>
                    <a:pt x="45318" y="36543"/>
                    <a:pt x="45318" y="34851"/>
                  </a:cubicBezTo>
                  <a:cubicBezTo>
                    <a:pt x="45318" y="19019"/>
                    <a:pt x="58209" y="6127"/>
                    <a:pt x="74066" y="6127"/>
                  </a:cubicBezTo>
                  <a:cubicBezTo>
                    <a:pt x="89899" y="6127"/>
                    <a:pt x="102791" y="18994"/>
                    <a:pt x="102791" y="34827"/>
                  </a:cubicBezTo>
                  <a:lnTo>
                    <a:pt x="102791" y="34925"/>
                  </a:lnTo>
                  <a:cubicBezTo>
                    <a:pt x="102766" y="36518"/>
                    <a:pt x="103992" y="37866"/>
                    <a:pt x="105585" y="38013"/>
                  </a:cubicBezTo>
                  <a:cubicBezTo>
                    <a:pt x="110756" y="38454"/>
                    <a:pt x="115560" y="40807"/>
                    <a:pt x="119089" y="44630"/>
                  </a:cubicBezTo>
                  <a:cubicBezTo>
                    <a:pt x="122643" y="48478"/>
                    <a:pt x="124603" y="53478"/>
                    <a:pt x="124603" y="58723"/>
                  </a:cubicBezTo>
                  <a:cubicBezTo>
                    <a:pt x="124603" y="70218"/>
                    <a:pt x="115266" y="79531"/>
                    <a:pt x="103795" y="79531"/>
                  </a:cubicBezTo>
                  <a:lnTo>
                    <a:pt x="98428" y="79531"/>
                  </a:lnTo>
                  <a:cubicBezTo>
                    <a:pt x="96737" y="79531"/>
                    <a:pt x="95364" y="80903"/>
                    <a:pt x="95364" y="82595"/>
                  </a:cubicBezTo>
                  <a:cubicBezTo>
                    <a:pt x="95364" y="84286"/>
                    <a:pt x="96737" y="85658"/>
                    <a:pt x="98428" y="85658"/>
                  </a:cubicBezTo>
                  <a:lnTo>
                    <a:pt x="103795" y="85658"/>
                  </a:lnTo>
                  <a:cubicBezTo>
                    <a:pt x="118648" y="85658"/>
                    <a:pt x="130731" y="73575"/>
                    <a:pt x="130731" y="58723"/>
                  </a:cubicBezTo>
                  <a:cubicBezTo>
                    <a:pt x="130731" y="51934"/>
                    <a:pt x="128182" y="45464"/>
                    <a:pt x="123599" y="40488"/>
                  </a:cubicBezTo>
                  <a:cubicBezTo>
                    <a:pt x="119653" y="36199"/>
                    <a:pt x="114481" y="33356"/>
                    <a:pt x="108820" y="32278"/>
                  </a:cubicBezTo>
                  <a:cubicBezTo>
                    <a:pt x="107496" y="14264"/>
                    <a:pt x="92423" y="0"/>
                    <a:pt x="740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7"/>
            <p:cNvSpPr/>
            <p:nvPr/>
          </p:nvSpPr>
          <p:spPr>
            <a:xfrm>
              <a:off x="2048425" y="1327525"/>
              <a:ext cx="839450" cy="1254275"/>
            </a:xfrm>
            <a:custGeom>
              <a:rect b="b" l="l" r="r" t="t"/>
              <a:pathLst>
                <a:path extrusionOk="0" h="50171" w="33578">
                  <a:moveTo>
                    <a:pt x="20857" y="1"/>
                  </a:moveTo>
                  <a:cubicBezTo>
                    <a:pt x="15784" y="1"/>
                    <a:pt x="11666" y="4118"/>
                    <a:pt x="11666" y="9191"/>
                  </a:cubicBezTo>
                  <a:lnTo>
                    <a:pt x="11666" y="40979"/>
                  </a:lnTo>
                  <a:lnTo>
                    <a:pt x="5294" y="36225"/>
                  </a:lnTo>
                  <a:cubicBezTo>
                    <a:pt x="4747" y="35807"/>
                    <a:pt x="4104" y="35607"/>
                    <a:pt x="3465" y="35607"/>
                  </a:cubicBezTo>
                  <a:cubicBezTo>
                    <a:pt x="2529" y="35607"/>
                    <a:pt x="1602" y="36036"/>
                    <a:pt x="1005" y="36837"/>
                  </a:cubicBezTo>
                  <a:cubicBezTo>
                    <a:pt x="0" y="38185"/>
                    <a:pt x="270" y="40097"/>
                    <a:pt x="1618" y="41126"/>
                  </a:cubicBezTo>
                  <a:lnTo>
                    <a:pt x="12867" y="49557"/>
                  </a:lnTo>
                  <a:cubicBezTo>
                    <a:pt x="12916" y="49582"/>
                    <a:pt x="12941" y="49606"/>
                    <a:pt x="12990" y="49631"/>
                  </a:cubicBezTo>
                  <a:cubicBezTo>
                    <a:pt x="13014" y="49631"/>
                    <a:pt x="13014" y="49655"/>
                    <a:pt x="13039" y="49655"/>
                  </a:cubicBezTo>
                  <a:cubicBezTo>
                    <a:pt x="13456" y="49949"/>
                    <a:pt x="13970" y="50121"/>
                    <a:pt x="14509" y="50146"/>
                  </a:cubicBezTo>
                  <a:cubicBezTo>
                    <a:pt x="14534" y="50146"/>
                    <a:pt x="14534" y="50146"/>
                    <a:pt x="14558" y="50170"/>
                  </a:cubicBezTo>
                  <a:lnTo>
                    <a:pt x="14902" y="50170"/>
                  </a:lnTo>
                  <a:cubicBezTo>
                    <a:pt x="14902" y="50146"/>
                    <a:pt x="14902" y="50146"/>
                    <a:pt x="14926" y="50146"/>
                  </a:cubicBezTo>
                  <a:cubicBezTo>
                    <a:pt x="15465" y="50121"/>
                    <a:pt x="15980" y="49949"/>
                    <a:pt x="16397" y="49655"/>
                  </a:cubicBezTo>
                  <a:cubicBezTo>
                    <a:pt x="16421" y="49655"/>
                    <a:pt x="16446" y="49631"/>
                    <a:pt x="16446" y="49631"/>
                  </a:cubicBezTo>
                  <a:cubicBezTo>
                    <a:pt x="16495" y="49606"/>
                    <a:pt x="16519" y="49582"/>
                    <a:pt x="16568" y="49557"/>
                  </a:cubicBezTo>
                  <a:lnTo>
                    <a:pt x="27818" y="41126"/>
                  </a:lnTo>
                  <a:cubicBezTo>
                    <a:pt x="29166" y="40097"/>
                    <a:pt x="29435" y="38185"/>
                    <a:pt x="28430" y="36837"/>
                  </a:cubicBezTo>
                  <a:cubicBezTo>
                    <a:pt x="27833" y="36036"/>
                    <a:pt x="26907" y="35607"/>
                    <a:pt x="25971" y="35607"/>
                  </a:cubicBezTo>
                  <a:cubicBezTo>
                    <a:pt x="25332" y="35607"/>
                    <a:pt x="24688" y="35807"/>
                    <a:pt x="24141" y="36225"/>
                  </a:cubicBezTo>
                  <a:lnTo>
                    <a:pt x="17794" y="40979"/>
                  </a:lnTo>
                  <a:lnTo>
                    <a:pt x="17794" y="9191"/>
                  </a:lnTo>
                  <a:cubicBezTo>
                    <a:pt x="17794" y="7500"/>
                    <a:pt x="19166" y="6128"/>
                    <a:pt x="20857" y="6128"/>
                  </a:cubicBezTo>
                  <a:lnTo>
                    <a:pt x="30514" y="6128"/>
                  </a:lnTo>
                  <a:cubicBezTo>
                    <a:pt x="32205" y="6128"/>
                    <a:pt x="33577" y="4755"/>
                    <a:pt x="33577" y="3064"/>
                  </a:cubicBezTo>
                  <a:cubicBezTo>
                    <a:pt x="33577" y="1373"/>
                    <a:pt x="32205" y="1"/>
                    <a:pt x="3051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7"/>
            <p:cNvSpPr/>
            <p:nvPr/>
          </p:nvSpPr>
          <p:spPr>
            <a:xfrm>
              <a:off x="4901850" y="2788250"/>
              <a:ext cx="839450" cy="1254250"/>
            </a:xfrm>
            <a:custGeom>
              <a:rect b="b" l="l" r="r" t="t"/>
              <a:pathLst>
                <a:path extrusionOk="0" h="50170" w="33578">
                  <a:moveTo>
                    <a:pt x="18627" y="1"/>
                  </a:moveTo>
                  <a:cubicBezTo>
                    <a:pt x="18603" y="25"/>
                    <a:pt x="18578" y="25"/>
                    <a:pt x="18554" y="25"/>
                  </a:cubicBezTo>
                  <a:lnTo>
                    <a:pt x="18431" y="25"/>
                  </a:lnTo>
                  <a:cubicBezTo>
                    <a:pt x="17892" y="99"/>
                    <a:pt x="17426" y="319"/>
                    <a:pt x="17010" y="613"/>
                  </a:cubicBezTo>
                  <a:lnTo>
                    <a:pt x="5760" y="9044"/>
                  </a:lnTo>
                  <a:cubicBezTo>
                    <a:pt x="4412" y="10049"/>
                    <a:pt x="4143" y="11985"/>
                    <a:pt x="5147" y="13333"/>
                  </a:cubicBezTo>
                  <a:cubicBezTo>
                    <a:pt x="5743" y="14133"/>
                    <a:pt x="6667" y="14553"/>
                    <a:pt x="7601" y="14553"/>
                  </a:cubicBezTo>
                  <a:cubicBezTo>
                    <a:pt x="8242" y="14553"/>
                    <a:pt x="8888" y="14355"/>
                    <a:pt x="9437" y="13946"/>
                  </a:cubicBezTo>
                  <a:lnTo>
                    <a:pt x="15784" y="9191"/>
                  </a:lnTo>
                  <a:lnTo>
                    <a:pt x="15784" y="40979"/>
                  </a:lnTo>
                  <a:cubicBezTo>
                    <a:pt x="15784" y="42670"/>
                    <a:pt x="14412" y="44043"/>
                    <a:pt x="12721" y="44043"/>
                  </a:cubicBezTo>
                  <a:lnTo>
                    <a:pt x="3064" y="44043"/>
                  </a:lnTo>
                  <a:cubicBezTo>
                    <a:pt x="1373" y="44043"/>
                    <a:pt x="1" y="45415"/>
                    <a:pt x="1" y="47106"/>
                  </a:cubicBezTo>
                  <a:cubicBezTo>
                    <a:pt x="1" y="48797"/>
                    <a:pt x="1373" y="50170"/>
                    <a:pt x="3064" y="50170"/>
                  </a:cubicBezTo>
                  <a:lnTo>
                    <a:pt x="12721" y="50170"/>
                  </a:lnTo>
                  <a:cubicBezTo>
                    <a:pt x="17794" y="50170"/>
                    <a:pt x="21911" y="46052"/>
                    <a:pt x="21911" y="40979"/>
                  </a:cubicBezTo>
                  <a:lnTo>
                    <a:pt x="21911" y="9191"/>
                  </a:lnTo>
                  <a:lnTo>
                    <a:pt x="28284" y="13946"/>
                  </a:lnTo>
                  <a:cubicBezTo>
                    <a:pt x="28823" y="14363"/>
                    <a:pt x="29485" y="14559"/>
                    <a:pt x="30122" y="14559"/>
                  </a:cubicBezTo>
                  <a:cubicBezTo>
                    <a:pt x="31053" y="14559"/>
                    <a:pt x="31960" y="14142"/>
                    <a:pt x="32573" y="13333"/>
                  </a:cubicBezTo>
                  <a:cubicBezTo>
                    <a:pt x="33578" y="11985"/>
                    <a:pt x="33308" y="10049"/>
                    <a:pt x="31960" y="9044"/>
                  </a:cubicBezTo>
                  <a:lnTo>
                    <a:pt x="20711" y="613"/>
                  </a:lnTo>
                  <a:cubicBezTo>
                    <a:pt x="20294" y="319"/>
                    <a:pt x="19804" y="99"/>
                    <a:pt x="19289" y="25"/>
                  </a:cubicBezTo>
                  <a:lnTo>
                    <a:pt x="19166" y="25"/>
                  </a:lnTo>
                  <a:cubicBezTo>
                    <a:pt x="19142" y="25"/>
                    <a:pt x="19117" y="25"/>
                    <a:pt x="1909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" name="Google Shape;748;p27"/>
          <p:cNvSpPr txBox="1"/>
          <p:nvPr>
            <p:ph idx="4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COMPETITIVE ADVANTAGE</a:t>
            </a:r>
            <a:endParaRPr/>
          </a:p>
        </p:txBody>
      </p:sp>
      <p:sp>
        <p:nvSpPr>
          <p:cNvPr id="749" name="Google Shape;749;p27"/>
          <p:cNvSpPr txBox="1"/>
          <p:nvPr>
            <p:ph type="ctrTitle"/>
          </p:nvPr>
        </p:nvSpPr>
        <p:spPr>
          <a:xfrm>
            <a:off x="4899775" y="2144200"/>
            <a:ext cx="2241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US</a:t>
            </a:r>
            <a:endParaRPr/>
          </a:p>
        </p:txBody>
      </p:sp>
      <p:sp>
        <p:nvSpPr>
          <p:cNvPr id="750" name="Google Shape;750;p27"/>
          <p:cNvSpPr txBox="1"/>
          <p:nvPr>
            <p:ph idx="3" type="ctrTitle"/>
          </p:nvPr>
        </p:nvSpPr>
        <p:spPr>
          <a:xfrm>
            <a:off x="2003275" y="2144200"/>
            <a:ext cx="2241000" cy="31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THEM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28"/>
          <p:cNvSpPr txBox="1"/>
          <p:nvPr>
            <p:ph type="ctrTitle"/>
          </p:nvPr>
        </p:nvSpPr>
        <p:spPr>
          <a:xfrm>
            <a:off x="1250675" y="1851425"/>
            <a:ext cx="6658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SOLUTION</a:t>
            </a:r>
            <a:endParaRPr/>
          </a:p>
        </p:txBody>
      </p:sp>
      <p:sp>
        <p:nvSpPr>
          <p:cNvPr id="756" name="Google Shape;756;p28"/>
          <p:cNvSpPr txBox="1"/>
          <p:nvPr>
            <p:ph idx="1" type="subTitle"/>
          </p:nvPr>
        </p:nvSpPr>
        <p:spPr>
          <a:xfrm>
            <a:off x="3114750" y="2640476"/>
            <a:ext cx="2930700" cy="65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757" name="Google Shape;757;p28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758" name="Google Shape;758;p28"/>
          <p:cNvGrpSpPr/>
          <p:nvPr/>
        </p:nvGrpSpPr>
        <p:grpSpPr>
          <a:xfrm>
            <a:off x="8810670" y="3680004"/>
            <a:ext cx="184813" cy="1331706"/>
            <a:chOff x="218760" y="2674535"/>
            <a:chExt cx="270036" cy="1946086"/>
          </a:xfrm>
        </p:grpSpPr>
        <p:grpSp>
          <p:nvGrpSpPr>
            <p:cNvPr id="759" name="Google Shape;759;p28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760" name="Google Shape;760;p2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2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2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2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2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2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2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2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2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9" name="Google Shape;769;p28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770" name="Google Shape;770;p2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2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2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2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2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2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2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2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2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9" name="Google Shape;779;p28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780" name="Google Shape;780;p2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2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2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2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2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2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2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2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2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9" name="Google Shape;789;p28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790" name="Google Shape;790;p2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2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2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2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2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2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2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2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2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9" name="Google Shape;799;p28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800" name="Google Shape;800;p2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2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2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2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2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2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2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2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2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" name="Google Shape;809;p28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810" name="Google Shape;810;p2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2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2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2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2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2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2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2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2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19" name="Google Shape;819;p28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SOLUTION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23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Google Shape;824;p29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25" name="Google Shape;825;p29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" name="Google Shape;826;p29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827" name="Google Shape;827;p29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828" name="Google Shape;828;p2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2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2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2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2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2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2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2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2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7" name="Google Shape;837;p29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838" name="Google Shape;838;p2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2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2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2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2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2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2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2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2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" name="Google Shape;847;p29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848" name="Google Shape;848;p2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2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2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2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2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2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2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2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2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" name="Google Shape;857;p29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858" name="Google Shape;858;p2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2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2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2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2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2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2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2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2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" name="Google Shape;867;p29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868" name="Google Shape;868;p2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2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2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2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2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2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2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2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2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7" name="Google Shape;877;p29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878" name="Google Shape;878;p2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2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2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2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2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2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2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2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2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87" name="Google Shape;887;p29"/>
          <p:cNvSpPr txBox="1"/>
          <p:nvPr>
            <p:ph type="ctrTitle"/>
          </p:nvPr>
        </p:nvSpPr>
        <p:spPr>
          <a:xfrm>
            <a:off x="8088452" y="680100"/>
            <a:ext cx="740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SWOT ANALYSIS</a:t>
            </a:r>
            <a:endParaRPr/>
          </a:p>
        </p:txBody>
      </p:sp>
      <p:sp>
        <p:nvSpPr>
          <p:cNvPr id="888" name="Google Shape;888;p29"/>
          <p:cNvSpPr/>
          <p:nvPr/>
        </p:nvSpPr>
        <p:spPr>
          <a:xfrm>
            <a:off x="1623525" y="1726200"/>
            <a:ext cx="1459135" cy="730076"/>
          </a:xfrm>
          <a:custGeom>
            <a:rect b="b" l="l" r="r" t="t"/>
            <a:pathLst>
              <a:path extrusionOk="0" fill="none" h="22050" w="44066">
                <a:moveTo>
                  <a:pt x="1" y="22050"/>
                </a:moveTo>
                <a:cubicBezTo>
                  <a:pt x="1" y="9874"/>
                  <a:pt x="9874" y="1"/>
                  <a:pt x="22050" y="1"/>
                </a:cubicBezTo>
                <a:cubicBezTo>
                  <a:pt x="34192" y="1"/>
                  <a:pt x="44065" y="9874"/>
                  <a:pt x="44065" y="22050"/>
                </a:cubicBezTo>
              </a:path>
            </a:pathLst>
          </a:custGeom>
          <a:noFill/>
          <a:ln cap="rnd" cmpd="sng" w="20850">
            <a:solidFill>
              <a:srgbClr val="434343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29"/>
          <p:cNvSpPr/>
          <p:nvPr/>
        </p:nvSpPr>
        <p:spPr>
          <a:xfrm>
            <a:off x="3082573" y="2456267"/>
            <a:ext cx="1459135" cy="728983"/>
          </a:xfrm>
          <a:custGeom>
            <a:rect b="b" l="l" r="r" t="t"/>
            <a:pathLst>
              <a:path extrusionOk="0" fill="none" h="22017" w="44066">
                <a:moveTo>
                  <a:pt x="44065" y="1"/>
                </a:moveTo>
                <a:cubicBezTo>
                  <a:pt x="44065" y="12176"/>
                  <a:pt x="34191" y="22016"/>
                  <a:pt x="22049" y="22016"/>
                </a:cubicBezTo>
                <a:cubicBezTo>
                  <a:pt x="9874" y="22016"/>
                  <a:pt x="0" y="12176"/>
                  <a:pt x="0" y="1"/>
                </a:cubicBezTo>
              </a:path>
            </a:pathLst>
          </a:custGeom>
          <a:noFill/>
          <a:ln cap="rnd" cmpd="sng" w="20850">
            <a:solidFill>
              <a:srgbClr val="434343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29"/>
          <p:cNvSpPr/>
          <p:nvPr/>
        </p:nvSpPr>
        <p:spPr>
          <a:xfrm>
            <a:off x="4541620" y="1726200"/>
            <a:ext cx="1459102" cy="730076"/>
          </a:xfrm>
          <a:custGeom>
            <a:rect b="b" l="l" r="r" t="t"/>
            <a:pathLst>
              <a:path extrusionOk="0" fill="none" h="22050" w="44065">
                <a:moveTo>
                  <a:pt x="0" y="22050"/>
                </a:moveTo>
                <a:cubicBezTo>
                  <a:pt x="0" y="9874"/>
                  <a:pt x="9874" y="1"/>
                  <a:pt x="22049" y="1"/>
                </a:cubicBezTo>
                <a:cubicBezTo>
                  <a:pt x="34191" y="1"/>
                  <a:pt x="44065" y="9874"/>
                  <a:pt x="44065" y="22050"/>
                </a:cubicBezTo>
              </a:path>
            </a:pathLst>
          </a:custGeom>
          <a:noFill/>
          <a:ln cap="rnd" cmpd="sng" w="20850">
            <a:solidFill>
              <a:srgbClr val="434343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29"/>
          <p:cNvSpPr/>
          <p:nvPr/>
        </p:nvSpPr>
        <p:spPr>
          <a:xfrm>
            <a:off x="6000635" y="2456267"/>
            <a:ext cx="1459135" cy="728983"/>
          </a:xfrm>
          <a:custGeom>
            <a:rect b="b" l="l" r="r" t="t"/>
            <a:pathLst>
              <a:path extrusionOk="0" fill="none" h="22017" w="44066">
                <a:moveTo>
                  <a:pt x="44066" y="1"/>
                </a:moveTo>
                <a:cubicBezTo>
                  <a:pt x="44066" y="12176"/>
                  <a:pt x="34192" y="22016"/>
                  <a:pt x="22017" y="22016"/>
                </a:cubicBezTo>
                <a:cubicBezTo>
                  <a:pt x="9875" y="22016"/>
                  <a:pt x="1" y="12176"/>
                  <a:pt x="1" y="1"/>
                </a:cubicBezTo>
              </a:path>
            </a:pathLst>
          </a:custGeom>
          <a:noFill/>
          <a:ln cap="rnd" cmpd="sng" w="20850">
            <a:solidFill>
              <a:srgbClr val="434343"/>
            </a:solidFill>
            <a:prstDash val="solid"/>
            <a:miter lim="33357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29"/>
          <p:cNvSpPr/>
          <p:nvPr/>
        </p:nvSpPr>
        <p:spPr>
          <a:xfrm>
            <a:off x="3021814" y="2407660"/>
            <a:ext cx="121556" cy="121547"/>
          </a:xfrm>
          <a:custGeom>
            <a:rect b="b" l="l" r="r" t="t"/>
            <a:pathLst>
              <a:path extrusionOk="0" h="3671" w="3671">
                <a:moveTo>
                  <a:pt x="1835" y="1"/>
                </a:moveTo>
                <a:cubicBezTo>
                  <a:pt x="835" y="1"/>
                  <a:pt x="1" y="835"/>
                  <a:pt x="1" y="1836"/>
                </a:cubicBezTo>
                <a:cubicBezTo>
                  <a:pt x="1" y="2870"/>
                  <a:pt x="835" y="3670"/>
                  <a:pt x="1835" y="3670"/>
                </a:cubicBezTo>
                <a:cubicBezTo>
                  <a:pt x="2869" y="3670"/>
                  <a:pt x="3670" y="2870"/>
                  <a:pt x="3670" y="1836"/>
                </a:cubicBezTo>
                <a:cubicBezTo>
                  <a:pt x="3670" y="835"/>
                  <a:pt x="2836" y="1"/>
                  <a:pt x="183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29"/>
          <p:cNvSpPr/>
          <p:nvPr/>
        </p:nvSpPr>
        <p:spPr>
          <a:xfrm>
            <a:off x="3057176" y="2443023"/>
            <a:ext cx="50828" cy="50824"/>
          </a:xfrm>
          <a:custGeom>
            <a:rect b="b" l="l" r="r" t="t"/>
            <a:pathLst>
              <a:path extrusionOk="0" h="1535" w="1535">
                <a:moveTo>
                  <a:pt x="767" y="0"/>
                </a:moveTo>
                <a:cubicBezTo>
                  <a:pt x="334" y="0"/>
                  <a:pt x="0" y="367"/>
                  <a:pt x="0" y="768"/>
                </a:cubicBezTo>
                <a:cubicBezTo>
                  <a:pt x="0" y="1201"/>
                  <a:pt x="334" y="1535"/>
                  <a:pt x="767" y="1535"/>
                </a:cubicBezTo>
                <a:cubicBezTo>
                  <a:pt x="1201" y="1535"/>
                  <a:pt x="1535" y="1201"/>
                  <a:pt x="1535" y="768"/>
                </a:cubicBezTo>
                <a:cubicBezTo>
                  <a:pt x="1535" y="367"/>
                  <a:pt x="1201" y="0"/>
                  <a:pt x="767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29"/>
          <p:cNvSpPr/>
          <p:nvPr/>
        </p:nvSpPr>
        <p:spPr>
          <a:xfrm>
            <a:off x="4480861" y="2407660"/>
            <a:ext cx="121523" cy="121547"/>
          </a:xfrm>
          <a:custGeom>
            <a:rect b="b" l="l" r="r" t="t"/>
            <a:pathLst>
              <a:path extrusionOk="0" h="3671" w="3670">
                <a:moveTo>
                  <a:pt x="1835" y="1"/>
                </a:moveTo>
                <a:cubicBezTo>
                  <a:pt x="834" y="1"/>
                  <a:pt x="1" y="835"/>
                  <a:pt x="1" y="1836"/>
                </a:cubicBezTo>
                <a:cubicBezTo>
                  <a:pt x="1" y="2870"/>
                  <a:pt x="834" y="3670"/>
                  <a:pt x="1835" y="3670"/>
                </a:cubicBezTo>
                <a:cubicBezTo>
                  <a:pt x="2836" y="3670"/>
                  <a:pt x="3670" y="2870"/>
                  <a:pt x="3670" y="1836"/>
                </a:cubicBezTo>
                <a:cubicBezTo>
                  <a:pt x="3670" y="835"/>
                  <a:pt x="2869" y="1"/>
                  <a:pt x="183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29"/>
          <p:cNvSpPr/>
          <p:nvPr/>
        </p:nvSpPr>
        <p:spPr>
          <a:xfrm>
            <a:off x="4516191" y="2443023"/>
            <a:ext cx="50861" cy="50824"/>
          </a:xfrm>
          <a:custGeom>
            <a:rect b="b" l="l" r="r" t="t"/>
            <a:pathLst>
              <a:path extrusionOk="0" h="1535" w="1536">
                <a:moveTo>
                  <a:pt x="768" y="0"/>
                </a:moveTo>
                <a:cubicBezTo>
                  <a:pt x="335" y="0"/>
                  <a:pt x="1" y="367"/>
                  <a:pt x="1" y="768"/>
                </a:cubicBezTo>
                <a:cubicBezTo>
                  <a:pt x="1" y="1201"/>
                  <a:pt x="335" y="1535"/>
                  <a:pt x="768" y="1535"/>
                </a:cubicBezTo>
                <a:cubicBezTo>
                  <a:pt x="1202" y="1535"/>
                  <a:pt x="1535" y="1201"/>
                  <a:pt x="1535" y="768"/>
                </a:cubicBezTo>
                <a:cubicBezTo>
                  <a:pt x="1535" y="367"/>
                  <a:pt x="1202" y="0"/>
                  <a:pt x="768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29"/>
          <p:cNvSpPr/>
          <p:nvPr/>
        </p:nvSpPr>
        <p:spPr>
          <a:xfrm>
            <a:off x="5939909" y="2407660"/>
            <a:ext cx="121523" cy="121547"/>
          </a:xfrm>
          <a:custGeom>
            <a:rect b="b" l="l" r="r" t="t"/>
            <a:pathLst>
              <a:path extrusionOk="0" h="3671" w="3670">
                <a:moveTo>
                  <a:pt x="1835" y="1"/>
                </a:moveTo>
                <a:cubicBezTo>
                  <a:pt x="834" y="1"/>
                  <a:pt x="0" y="835"/>
                  <a:pt x="0" y="1836"/>
                </a:cubicBezTo>
                <a:cubicBezTo>
                  <a:pt x="0" y="2870"/>
                  <a:pt x="834" y="3670"/>
                  <a:pt x="1835" y="3670"/>
                </a:cubicBezTo>
                <a:cubicBezTo>
                  <a:pt x="2836" y="3670"/>
                  <a:pt x="3670" y="2870"/>
                  <a:pt x="3670" y="1836"/>
                </a:cubicBezTo>
                <a:cubicBezTo>
                  <a:pt x="3670" y="835"/>
                  <a:pt x="2836" y="1"/>
                  <a:pt x="183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29"/>
          <p:cNvSpPr/>
          <p:nvPr/>
        </p:nvSpPr>
        <p:spPr>
          <a:xfrm>
            <a:off x="5975239" y="2443023"/>
            <a:ext cx="50861" cy="50824"/>
          </a:xfrm>
          <a:custGeom>
            <a:rect b="b" l="l" r="r" t="t"/>
            <a:pathLst>
              <a:path extrusionOk="0" h="1535" w="1536">
                <a:moveTo>
                  <a:pt x="768" y="0"/>
                </a:moveTo>
                <a:cubicBezTo>
                  <a:pt x="334" y="0"/>
                  <a:pt x="1" y="367"/>
                  <a:pt x="1" y="768"/>
                </a:cubicBezTo>
                <a:cubicBezTo>
                  <a:pt x="1" y="1201"/>
                  <a:pt x="334" y="1535"/>
                  <a:pt x="768" y="1535"/>
                </a:cubicBezTo>
                <a:cubicBezTo>
                  <a:pt x="1202" y="1535"/>
                  <a:pt x="1535" y="1201"/>
                  <a:pt x="1535" y="768"/>
                </a:cubicBezTo>
                <a:cubicBezTo>
                  <a:pt x="1535" y="367"/>
                  <a:pt x="1202" y="0"/>
                  <a:pt x="768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29"/>
          <p:cNvSpPr/>
          <p:nvPr/>
        </p:nvSpPr>
        <p:spPr>
          <a:xfrm>
            <a:off x="7398957" y="2407660"/>
            <a:ext cx="121523" cy="121547"/>
          </a:xfrm>
          <a:custGeom>
            <a:rect b="b" l="l" r="r" t="t"/>
            <a:pathLst>
              <a:path extrusionOk="0" h="3671" w="3670">
                <a:moveTo>
                  <a:pt x="1835" y="1"/>
                </a:moveTo>
                <a:cubicBezTo>
                  <a:pt x="834" y="1"/>
                  <a:pt x="0" y="835"/>
                  <a:pt x="0" y="1836"/>
                </a:cubicBezTo>
                <a:cubicBezTo>
                  <a:pt x="0" y="2870"/>
                  <a:pt x="834" y="3670"/>
                  <a:pt x="1835" y="3670"/>
                </a:cubicBezTo>
                <a:cubicBezTo>
                  <a:pt x="2836" y="3670"/>
                  <a:pt x="3669" y="2870"/>
                  <a:pt x="3669" y="1836"/>
                </a:cubicBezTo>
                <a:cubicBezTo>
                  <a:pt x="3669" y="835"/>
                  <a:pt x="2836" y="1"/>
                  <a:pt x="183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29"/>
          <p:cNvSpPr/>
          <p:nvPr/>
        </p:nvSpPr>
        <p:spPr>
          <a:xfrm>
            <a:off x="7434286" y="2443023"/>
            <a:ext cx="50828" cy="50824"/>
          </a:xfrm>
          <a:custGeom>
            <a:rect b="b" l="l" r="r" t="t"/>
            <a:pathLst>
              <a:path extrusionOk="0" h="1535" w="1535">
                <a:moveTo>
                  <a:pt x="768" y="0"/>
                </a:moveTo>
                <a:cubicBezTo>
                  <a:pt x="334" y="0"/>
                  <a:pt x="1" y="367"/>
                  <a:pt x="1" y="768"/>
                </a:cubicBezTo>
                <a:cubicBezTo>
                  <a:pt x="1" y="1201"/>
                  <a:pt x="334" y="1535"/>
                  <a:pt x="768" y="1535"/>
                </a:cubicBezTo>
                <a:cubicBezTo>
                  <a:pt x="1201" y="1535"/>
                  <a:pt x="1535" y="1201"/>
                  <a:pt x="1535" y="768"/>
                </a:cubicBezTo>
                <a:cubicBezTo>
                  <a:pt x="1535" y="367"/>
                  <a:pt x="1201" y="0"/>
                  <a:pt x="768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29"/>
          <p:cNvSpPr/>
          <p:nvPr/>
        </p:nvSpPr>
        <p:spPr>
          <a:xfrm>
            <a:off x="1714548" y="1829945"/>
            <a:ext cx="1277100" cy="1277100"/>
          </a:xfrm>
          <a:prstGeom prst="ellipse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29"/>
          <p:cNvSpPr/>
          <p:nvPr/>
        </p:nvSpPr>
        <p:spPr>
          <a:xfrm>
            <a:off x="3173596" y="1829945"/>
            <a:ext cx="1277100" cy="1277100"/>
          </a:xfrm>
          <a:prstGeom prst="ellipse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29"/>
          <p:cNvSpPr/>
          <p:nvPr/>
        </p:nvSpPr>
        <p:spPr>
          <a:xfrm>
            <a:off x="4614962" y="1829945"/>
            <a:ext cx="1277100" cy="1277100"/>
          </a:xfrm>
          <a:prstGeom prst="ellipse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29"/>
          <p:cNvSpPr/>
          <p:nvPr/>
        </p:nvSpPr>
        <p:spPr>
          <a:xfrm>
            <a:off x="6091674" y="1829945"/>
            <a:ext cx="1277100" cy="1277100"/>
          </a:xfrm>
          <a:prstGeom prst="ellipse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29"/>
          <p:cNvSpPr txBox="1"/>
          <p:nvPr>
            <p:ph idx="4294967295" type="ctrTitle"/>
          </p:nvPr>
        </p:nvSpPr>
        <p:spPr>
          <a:xfrm>
            <a:off x="1729160" y="3152250"/>
            <a:ext cx="1247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STRENGTHS</a:t>
            </a:r>
            <a:endParaRPr sz="1400"/>
          </a:p>
        </p:txBody>
      </p:sp>
      <p:sp>
        <p:nvSpPr>
          <p:cNvPr id="905" name="Google Shape;905;p29"/>
          <p:cNvSpPr txBox="1"/>
          <p:nvPr>
            <p:ph idx="4294967295" type="subTitle"/>
          </p:nvPr>
        </p:nvSpPr>
        <p:spPr>
          <a:xfrm>
            <a:off x="1662488" y="361370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Jupiter is the biggest planet in our Solar System</a:t>
            </a:r>
            <a:endParaRPr sz="11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906" name="Google Shape;906;p29"/>
          <p:cNvSpPr txBox="1"/>
          <p:nvPr>
            <p:ph idx="4294967295" type="ctrTitle"/>
          </p:nvPr>
        </p:nvSpPr>
        <p:spPr>
          <a:xfrm>
            <a:off x="3181535" y="3152250"/>
            <a:ext cx="1247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WEAKNESSES</a:t>
            </a:r>
            <a:endParaRPr sz="1400"/>
          </a:p>
        </p:txBody>
      </p:sp>
      <p:sp>
        <p:nvSpPr>
          <p:cNvPr id="907" name="Google Shape;907;p29"/>
          <p:cNvSpPr txBox="1"/>
          <p:nvPr>
            <p:ph idx="4294967295" type="subTitle"/>
          </p:nvPr>
        </p:nvSpPr>
        <p:spPr>
          <a:xfrm>
            <a:off x="3114863" y="361370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Venus has a beautiful name, but it’s terribly hot</a:t>
            </a:r>
            <a:endParaRPr sz="1100"/>
          </a:p>
        </p:txBody>
      </p:sp>
      <p:sp>
        <p:nvSpPr>
          <p:cNvPr id="908" name="Google Shape;908;p29"/>
          <p:cNvSpPr txBox="1"/>
          <p:nvPr>
            <p:ph idx="4294967295" type="ctrTitle"/>
          </p:nvPr>
        </p:nvSpPr>
        <p:spPr>
          <a:xfrm>
            <a:off x="4580513" y="3152250"/>
            <a:ext cx="1381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OPPORTUNITIES</a:t>
            </a:r>
            <a:endParaRPr sz="1400"/>
          </a:p>
        </p:txBody>
      </p:sp>
      <p:sp>
        <p:nvSpPr>
          <p:cNvPr id="909" name="Google Shape;909;p29"/>
          <p:cNvSpPr txBox="1"/>
          <p:nvPr>
            <p:ph idx="4294967295" type="subTitle"/>
          </p:nvPr>
        </p:nvSpPr>
        <p:spPr>
          <a:xfrm>
            <a:off x="4580588" y="361370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Neptune is the farthest planet from the Sun</a:t>
            </a:r>
            <a:endParaRPr sz="1100"/>
          </a:p>
        </p:txBody>
      </p:sp>
      <p:sp>
        <p:nvSpPr>
          <p:cNvPr id="910" name="Google Shape;910;p29"/>
          <p:cNvSpPr txBox="1"/>
          <p:nvPr>
            <p:ph idx="4294967295" type="ctrTitle"/>
          </p:nvPr>
        </p:nvSpPr>
        <p:spPr>
          <a:xfrm>
            <a:off x="6112997" y="3152250"/>
            <a:ext cx="1247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THREATS</a:t>
            </a:r>
            <a:endParaRPr sz="1400"/>
          </a:p>
        </p:txBody>
      </p:sp>
      <p:sp>
        <p:nvSpPr>
          <p:cNvPr id="911" name="Google Shape;911;p29"/>
          <p:cNvSpPr txBox="1"/>
          <p:nvPr>
            <p:ph idx="4294967295" type="subTitle"/>
          </p:nvPr>
        </p:nvSpPr>
        <p:spPr>
          <a:xfrm>
            <a:off x="6046325" y="3613700"/>
            <a:ext cx="1381200" cy="107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Saturn is composed mostly of hydrogen and helium</a:t>
            </a:r>
            <a:endParaRPr sz="1100"/>
          </a:p>
        </p:txBody>
      </p:sp>
      <p:sp>
        <p:nvSpPr>
          <p:cNvPr id="912" name="Google Shape;912;p29"/>
          <p:cNvSpPr txBox="1"/>
          <p:nvPr>
            <p:ph type="ctrTitle"/>
          </p:nvPr>
        </p:nvSpPr>
        <p:spPr>
          <a:xfrm>
            <a:off x="6337763" y="2209000"/>
            <a:ext cx="784800" cy="5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T</a:t>
            </a:r>
            <a:endParaRPr sz="3600"/>
          </a:p>
        </p:txBody>
      </p:sp>
      <p:sp>
        <p:nvSpPr>
          <p:cNvPr id="913" name="Google Shape;913;p29"/>
          <p:cNvSpPr txBox="1"/>
          <p:nvPr>
            <p:ph type="ctrTitle"/>
          </p:nvPr>
        </p:nvSpPr>
        <p:spPr>
          <a:xfrm>
            <a:off x="1960675" y="2209000"/>
            <a:ext cx="784800" cy="5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S</a:t>
            </a:r>
            <a:endParaRPr sz="3600"/>
          </a:p>
        </p:txBody>
      </p:sp>
      <p:sp>
        <p:nvSpPr>
          <p:cNvPr id="914" name="Google Shape;914;p29"/>
          <p:cNvSpPr txBox="1"/>
          <p:nvPr>
            <p:ph type="ctrTitle"/>
          </p:nvPr>
        </p:nvSpPr>
        <p:spPr>
          <a:xfrm>
            <a:off x="3419713" y="2209000"/>
            <a:ext cx="784800" cy="5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W</a:t>
            </a:r>
            <a:endParaRPr sz="3600"/>
          </a:p>
        </p:txBody>
      </p:sp>
      <p:sp>
        <p:nvSpPr>
          <p:cNvPr id="915" name="Google Shape;915;p29"/>
          <p:cNvSpPr txBox="1"/>
          <p:nvPr>
            <p:ph type="ctrTitle"/>
          </p:nvPr>
        </p:nvSpPr>
        <p:spPr>
          <a:xfrm>
            <a:off x="4878725" y="2209000"/>
            <a:ext cx="784800" cy="5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O</a:t>
            </a:r>
            <a:endParaRPr sz="36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19" name="Shape 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" name="Google Shape;920;p30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21" name="Google Shape;921;p30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" name="Google Shape;922;p30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923" name="Google Shape;923;p30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924" name="Google Shape;924;p3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3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3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3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3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3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3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3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3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3" name="Google Shape;933;p30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934" name="Google Shape;934;p3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3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3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3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3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3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3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3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3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" name="Google Shape;943;p30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944" name="Google Shape;944;p3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3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3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3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3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3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3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3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3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3" name="Google Shape;953;p30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954" name="Google Shape;954;p3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3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3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3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3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3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3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3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3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3" name="Google Shape;963;p30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964" name="Google Shape;964;p3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3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3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3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3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3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3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3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3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3" name="Google Shape;973;p30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974" name="Google Shape;974;p3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3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3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3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3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3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3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3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3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83" name="Google Shape;983;p30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PRODUCT OVERVIEW</a:t>
            </a:r>
            <a:endParaRPr/>
          </a:p>
        </p:txBody>
      </p:sp>
      <p:sp>
        <p:nvSpPr>
          <p:cNvPr id="984" name="Google Shape;984;p30"/>
          <p:cNvSpPr/>
          <p:nvPr/>
        </p:nvSpPr>
        <p:spPr>
          <a:xfrm>
            <a:off x="4728436" y="1211263"/>
            <a:ext cx="1537500" cy="27210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" name="Google Shape;985;p30"/>
          <p:cNvSpPr/>
          <p:nvPr/>
        </p:nvSpPr>
        <p:spPr>
          <a:xfrm>
            <a:off x="4724913" y="2868138"/>
            <a:ext cx="1533916" cy="251613"/>
          </a:xfrm>
          <a:custGeom>
            <a:rect b="b" l="l" r="r" t="t"/>
            <a:pathLst>
              <a:path extrusionOk="0" h="28455" w="112272">
                <a:moveTo>
                  <a:pt x="67472" y="1"/>
                </a:moveTo>
                <a:cubicBezTo>
                  <a:pt x="61958" y="1"/>
                  <a:pt x="62268" y="6517"/>
                  <a:pt x="58259" y="6630"/>
                </a:cubicBezTo>
                <a:cubicBezTo>
                  <a:pt x="58235" y="6631"/>
                  <a:pt x="58211" y="6631"/>
                  <a:pt x="58188" y="6631"/>
                </a:cubicBezTo>
                <a:cubicBezTo>
                  <a:pt x="56125" y="6631"/>
                  <a:pt x="55620" y="3996"/>
                  <a:pt x="52863" y="3996"/>
                </a:cubicBezTo>
                <a:cubicBezTo>
                  <a:pt x="50217" y="3996"/>
                  <a:pt x="49454" y="13277"/>
                  <a:pt x="46472" y="13277"/>
                </a:cubicBezTo>
                <a:cubicBezTo>
                  <a:pt x="46456" y="13277"/>
                  <a:pt x="46440" y="13277"/>
                  <a:pt x="46424" y="13276"/>
                </a:cubicBezTo>
                <a:cubicBezTo>
                  <a:pt x="43412" y="13180"/>
                  <a:pt x="38414" y="3890"/>
                  <a:pt x="34068" y="3890"/>
                </a:cubicBezTo>
                <a:cubicBezTo>
                  <a:pt x="34054" y="3890"/>
                  <a:pt x="34039" y="3890"/>
                  <a:pt x="34025" y="3890"/>
                </a:cubicBezTo>
                <a:cubicBezTo>
                  <a:pt x="29665" y="3957"/>
                  <a:pt x="25991" y="15809"/>
                  <a:pt x="19614" y="15924"/>
                </a:cubicBezTo>
                <a:cubicBezTo>
                  <a:pt x="19577" y="15925"/>
                  <a:pt x="19541" y="15925"/>
                  <a:pt x="19505" y="15925"/>
                </a:cubicBezTo>
                <a:cubicBezTo>
                  <a:pt x="13981" y="15925"/>
                  <a:pt x="12409" y="8370"/>
                  <a:pt x="7858" y="8370"/>
                </a:cubicBezTo>
                <a:cubicBezTo>
                  <a:pt x="4065" y="8370"/>
                  <a:pt x="3473" y="14284"/>
                  <a:pt x="141" y="14284"/>
                </a:cubicBezTo>
                <a:cubicBezTo>
                  <a:pt x="95" y="14284"/>
                  <a:pt x="48" y="14283"/>
                  <a:pt x="1" y="14281"/>
                </a:cubicBezTo>
                <a:lnTo>
                  <a:pt x="1" y="28455"/>
                </a:lnTo>
                <a:lnTo>
                  <a:pt x="112271" y="28455"/>
                </a:lnTo>
                <a:lnTo>
                  <a:pt x="112271" y="12766"/>
                </a:lnTo>
                <a:cubicBezTo>
                  <a:pt x="107100" y="12554"/>
                  <a:pt x="103986" y="729"/>
                  <a:pt x="100873" y="729"/>
                </a:cubicBezTo>
                <a:cubicBezTo>
                  <a:pt x="97763" y="729"/>
                  <a:pt x="96516" y="9326"/>
                  <a:pt x="92568" y="9326"/>
                </a:cubicBezTo>
                <a:cubicBezTo>
                  <a:pt x="92563" y="9326"/>
                  <a:pt x="92558" y="9326"/>
                  <a:pt x="92553" y="9326"/>
                </a:cubicBezTo>
                <a:cubicBezTo>
                  <a:pt x="88611" y="9304"/>
                  <a:pt x="90287" y="5115"/>
                  <a:pt x="87245" y="5115"/>
                </a:cubicBezTo>
                <a:cubicBezTo>
                  <a:pt x="87227" y="5115"/>
                  <a:pt x="87210" y="5115"/>
                  <a:pt x="87192" y="5116"/>
                </a:cubicBezTo>
                <a:cubicBezTo>
                  <a:pt x="83307" y="5177"/>
                  <a:pt x="85307" y="11321"/>
                  <a:pt x="80069" y="11357"/>
                </a:cubicBezTo>
                <a:cubicBezTo>
                  <a:pt x="80060" y="11357"/>
                  <a:pt x="80051" y="11357"/>
                  <a:pt x="80042" y="11357"/>
                </a:cubicBezTo>
                <a:cubicBezTo>
                  <a:pt x="74831" y="11357"/>
                  <a:pt x="73154" y="68"/>
                  <a:pt x="67561" y="1"/>
                </a:cubicBezTo>
                <a:cubicBezTo>
                  <a:pt x="67531" y="1"/>
                  <a:pt x="67501" y="1"/>
                  <a:pt x="67472" y="1"/>
                </a:cubicBezTo>
                <a:close/>
              </a:path>
            </a:pathLst>
          </a:custGeom>
          <a:gradFill>
            <a:gsLst>
              <a:gs pos="0">
                <a:srgbClr val="89FBDE"/>
              </a:gs>
              <a:gs pos="100000">
                <a:srgbClr val="F9F586"/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6" name="Google Shape;986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104422" y="1672546"/>
            <a:ext cx="774900" cy="7749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987" name="Google Shape;987;p30"/>
          <p:cNvSpPr txBox="1"/>
          <p:nvPr>
            <p:ph idx="4294967295" type="subTitle"/>
          </p:nvPr>
        </p:nvSpPr>
        <p:spPr>
          <a:xfrm>
            <a:off x="5075242" y="2447381"/>
            <a:ext cx="843900" cy="3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7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POP</a:t>
            </a:r>
            <a:br>
              <a:rPr lang="es" sz="700">
                <a:solidFill>
                  <a:srgbClr val="FFFFFF"/>
                </a:solidFill>
              </a:rPr>
            </a:br>
            <a:r>
              <a:rPr lang="es" sz="700">
                <a:solidFill>
                  <a:srgbClr val="FFFFFF"/>
                </a:solidFill>
              </a:rPr>
              <a:t>Acoustic version</a:t>
            </a:r>
            <a:endParaRPr sz="7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b="1" sz="7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988" name="Google Shape;988;p30"/>
          <p:cNvSpPr/>
          <p:nvPr/>
        </p:nvSpPr>
        <p:spPr>
          <a:xfrm>
            <a:off x="2932436" y="1211263"/>
            <a:ext cx="1537500" cy="27210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9" name="Google Shape;989;p30"/>
          <p:cNvPicPr preferRelativeResize="0"/>
          <p:nvPr/>
        </p:nvPicPr>
        <p:blipFill rotWithShape="1">
          <a:blip r:embed="rId5">
            <a:alphaModFix/>
          </a:blip>
          <a:srcRect b="0" l="21881" r="21881" t="0"/>
          <a:stretch/>
        </p:blipFill>
        <p:spPr>
          <a:xfrm>
            <a:off x="3069425" y="1701574"/>
            <a:ext cx="577802" cy="577803"/>
          </a:xfrm>
          <a:prstGeom prst="rect">
            <a:avLst/>
          </a:prstGeom>
          <a:noFill/>
          <a:ln>
            <a:noFill/>
          </a:ln>
        </p:spPr>
      </p:pic>
      <p:pic>
        <p:nvPicPr>
          <p:cNvPr id="990" name="Google Shape;990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761475" y="1701574"/>
            <a:ext cx="577802" cy="577802"/>
          </a:xfrm>
          <a:prstGeom prst="rect">
            <a:avLst/>
          </a:prstGeom>
          <a:noFill/>
          <a:ln>
            <a:noFill/>
          </a:ln>
        </p:spPr>
      </p:pic>
      <p:pic>
        <p:nvPicPr>
          <p:cNvPr id="991" name="Google Shape;991;p30"/>
          <p:cNvPicPr preferRelativeResize="0"/>
          <p:nvPr/>
        </p:nvPicPr>
        <p:blipFill rotWithShape="1">
          <a:blip r:embed="rId6">
            <a:alphaModFix/>
          </a:blip>
          <a:srcRect b="0" l="16666" r="16666" t="0"/>
          <a:stretch/>
        </p:blipFill>
        <p:spPr>
          <a:xfrm>
            <a:off x="3069425" y="2672999"/>
            <a:ext cx="577802" cy="57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992" name="Google Shape;992;p30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3761475" y="2672999"/>
            <a:ext cx="577807" cy="577807"/>
          </a:xfrm>
          <a:prstGeom prst="rect">
            <a:avLst/>
          </a:prstGeom>
          <a:noFill/>
          <a:ln>
            <a:noFill/>
          </a:ln>
        </p:spPr>
      </p:pic>
      <p:sp>
        <p:nvSpPr>
          <p:cNvPr id="993" name="Google Shape;993;p30"/>
          <p:cNvSpPr txBox="1"/>
          <p:nvPr>
            <p:ph idx="4294967295" type="subTitle"/>
          </p:nvPr>
        </p:nvSpPr>
        <p:spPr>
          <a:xfrm>
            <a:off x="3043613" y="2279388"/>
            <a:ext cx="6294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7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R&amp;B</a:t>
            </a:r>
            <a:endParaRPr b="1" sz="7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b="1" sz="7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994" name="Google Shape;994;p30"/>
          <p:cNvSpPr txBox="1"/>
          <p:nvPr>
            <p:ph idx="4294967295" type="subTitle"/>
          </p:nvPr>
        </p:nvSpPr>
        <p:spPr>
          <a:xfrm>
            <a:off x="3735688" y="2279388"/>
            <a:ext cx="6294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7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POP</a:t>
            </a:r>
            <a:endParaRPr b="1" sz="7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b="1" sz="7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995" name="Google Shape;995;p30"/>
          <p:cNvSpPr txBox="1"/>
          <p:nvPr>
            <p:ph idx="4294967295" type="subTitle"/>
          </p:nvPr>
        </p:nvSpPr>
        <p:spPr>
          <a:xfrm>
            <a:off x="3043613" y="3250813"/>
            <a:ext cx="6294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7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LMBAO</a:t>
            </a:r>
            <a:endParaRPr b="1" sz="7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996" name="Google Shape;996;p30"/>
          <p:cNvSpPr txBox="1"/>
          <p:nvPr>
            <p:ph idx="4294967295" type="subTitle"/>
          </p:nvPr>
        </p:nvSpPr>
        <p:spPr>
          <a:xfrm>
            <a:off x="3735701" y="3250825"/>
            <a:ext cx="6810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7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ELECTRONIC</a:t>
            </a:r>
            <a:endParaRPr b="1" sz="7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grpSp>
        <p:nvGrpSpPr>
          <p:cNvPr id="997" name="Google Shape;997;p30"/>
          <p:cNvGrpSpPr/>
          <p:nvPr/>
        </p:nvGrpSpPr>
        <p:grpSpPr>
          <a:xfrm>
            <a:off x="2503088" y="1197038"/>
            <a:ext cx="243150" cy="2749500"/>
            <a:chOff x="2405138" y="1197025"/>
            <a:chExt cx="243150" cy="2749500"/>
          </a:xfrm>
        </p:grpSpPr>
        <p:cxnSp>
          <p:nvCxnSpPr>
            <p:cNvPr id="998" name="Google Shape;998;p30"/>
            <p:cNvCxnSpPr/>
            <p:nvPr/>
          </p:nvCxnSpPr>
          <p:spPr>
            <a:xfrm>
              <a:off x="2648288" y="1197025"/>
              <a:ext cx="0" cy="27495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99" name="Google Shape;999;p30"/>
            <p:cNvCxnSpPr/>
            <p:nvPr/>
          </p:nvCxnSpPr>
          <p:spPr>
            <a:xfrm>
              <a:off x="2405138" y="2556300"/>
              <a:ext cx="243000" cy="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00" name="Google Shape;1000;p30"/>
          <p:cNvGrpSpPr/>
          <p:nvPr/>
        </p:nvGrpSpPr>
        <p:grpSpPr>
          <a:xfrm rot="10800000">
            <a:off x="6469366" y="1197075"/>
            <a:ext cx="243150" cy="2749500"/>
            <a:chOff x="2405138" y="1197025"/>
            <a:chExt cx="243150" cy="2749500"/>
          </a:xfrm>
        </p:grpSpPr>
        <p:cxnSp>
          <p:nvCxnSpPr>
            <p:cNvPr id="1001" name="Google Shape;1001;p30"/>
            <p:cNvCxnSpPr/>
            <p:nvPr/>
          </p:nvCxnSpPr>
          <p:spPr>
            <a:xfrm>
              <a:off x="2648288" y="1197025"/>
              <a:ext cx="0" cy="27495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02" name="Google Shape;1002;p30"/>
            <p:cNvCxnSpPr/>
            <p:nvPr/>
          </p:nvCxnSpPr>
          <p:spPr>
            <a:xfrm>
              <a:off x="2405138" y="2556300"/>
              <a:ext cx="243000" cy="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03" name="Google Shape;1003;p30"/>
          <p:cNvGrpSpPr/>
          <p:nvPr/>
        </p:nvGrpSpPr>
        <p:grpSpPr>
          <a:xfrm>
            <a:off x="2932438" y="1294493"/>
            <a:ext cx="1533900" cy="2631619"/>
            <a:chOff x="2932425" y="1294481"/>
            <a:chExt cx="1533900" cy="2631619"/>
          </a:xfrm>
        </p:grpSpPr>
        <p:sp>
          <p:nvSpPr>
            <p:cNvPr id="1004" name="Google Shape;1004;p30"/>
            <p:cNvSpPr/>
            <p:nvPr/>
          </p:nvSpPr>
          <p:spPr>
            <a:xfrm>
              <a:off x="2932425" y="3644400"/>
              <a:ext cx="1533900" cy="281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05" name="Google Shape;1005;p30"/>
            <p:cNvGrpSpPr/>
            <p:nvPr/>
          </p:nvGrpSpPr>
          <p:grpSpPr>
            <a:xfrm flipH="1" rot="10800000">
              <a:off x="4266847" y="1294481"/>
              <a:ext cx="72421" cy="13463"/>
              <a:chOff x="822950" y="445625"/>
              <a:chExt cx="200223" cy="37200"/>
            </a:xfrm>
          </p:grpSpPr>
          <p:sp>
            <p:nvSpPr>
              <p:cNvPr id="1006" name="Google Shape;1006;p30"/>
              <p:cNvSpPr/>
              <p:nvPr/>
            </p:nvSpPr>
            <p:spPr>
              <a:xfrm>
                <a:off x="822950" y="445625"/>
                <a:ext cx="37200" cy="3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30"/>
              <p:cNvSpPr/>
              <p:nvPr/>
            </p:nvSpPr>
            <p:spPr>
              <a:xfrm>
                <a:off x="904461" y="445625"/>
                <a:ext cx="37200" cy="3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30"/>
              <p:cNvSpPr/>
              <p:nvPr/>
            </p:nvSpPr>
            <p:spPr>
              <a:xfrm>
                <a:off x="985973" y="445625"/>
                <a:ext cx="37200" cy="3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9" name="Google Shape;1009;p30"/>
          <p:cNvGrpSpPr/>
          <p:nvPr/>
        </p:nvGrpSpPr>
        <p:grpSpPr>
          <a:xfrm>
            <a:off x="4723040" y="1294493"/>
            <a:ext cx="1537666" cy="2631619"/>
            <a:chOff x="4723028" y="1294481"/>
            <a:chExt cx="1537666" cy="2631619"/>
          </a:xfrm>
        </p:grpSpPr>
        <p:sp>
          <p:nvSpPr>
            <p:cNvPr id="1010" name="Google Shape;1010;p30"/>
            <p:cNvSpPr/>
            <p:nvPr/>
          </p:nvSpPr>
          <p:spPr>
            <a:xfrm>
              <a:off x="4723029" y="3258225"/>
              <a:ext cx="1537665" cy="37099"/>
            </a:xfrm>
            <a:custGeom>
              <a:rect b="b" l="l" r="r" t="t"/>
              <a:pathLst>
                <a:path extrusionOk="0" h="835" w="148173">
                  <a:moveTo>
                    <a:pt x="434" y="0"/>
                  </a:moveTo>
                  <a:cubicBezTo>
                    <a:pt x="201" y="0"/>
                    <a:pt x="0" y="167"/>
                    <a:pt x="0" y="401"/>
                  </a:cubicBezTo>
                  <a:cubicBezTo>
                    <a:pt x="0" y="634"/>
                    <a:pt x="201" y="834"/>
                    <a:pt x="434" y="834"/>
                  </a:cubicBezTo>
                  <a:lnTo>
                    <a:pt x="147739" y="834"/>
                  </a:lnTo>
                  <a:cubicBezTo>
                    <a:pt x="147973" y="834"/>
                    <a:pt x="148173" y="634"/>
                    <a:pt x="148173" y="401"/>
                  </a:cubicBezTo>
                  <a:cubicBezTo>
                    <a:pt x="148173" y="167"/>
                    <a:pt x="147973" y="0"/>
                    <a:pt x="147739" y="0"/>
                  </a:cubicBezTo>
                  <a:close/>
                </a:path>
              </a:pathLst>
            </a:custGeom>
            <a:solidFill>
              <a:srgbClr val="FFFFFF">
                <a:alpha val="5461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0"/>
            <p:cNvSpPr/>
            <p:nvPr/>
          </p:nvSpPr>
          <p:spPr>
            <a:xfrm>
              <a:off x="4723028" y="3258225"/>
              <a:ext cx="1127967" cy="37099"/>
            </a:xfrm>
            <a:custGeom>
              <a:rect b="b" l="l" r="r" t="t"/>
              <a:pathLst>
                <a:path extrusionOk="0" h="835" w="148173">
                  <a:moveTo>
                    <a:pt x="434" y="0"/>
                  </a:moveTo>
                  <a:cubicBezTo>
                    <a:pt x="201" y="0"/>
                    <a:pt x="0" y="167"/>
                    <a:pt x="0" y="401"/>
                  </a:cubicBezTo>
                  <a:cubicBezTo>
                    <a:pt x="0" y="634"/>
                    <a:pt x="201" y="834"/>
                    <a:pt x="434" y="834"/>
                  </a:cubicBezTo>
                  <a:lnTo>
                    <a:pt x="147739" y="834"/>
                  </a:lnTo>
                  <a:cubicBezTo>
                    <a:pt x="147973" y="834"/>
                    <a:pt x="148173" y="634"/>
                    <a:pt x="148173" y="401"/>
                  </a:cubicBezTo>
                  <a:cubicBezTo>
                    <a:pt x="148173" y="167"/>
                    <a:pt x="147973" y="0"/>
                    <a:pt x="1477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2" name="Google Shape;1012;p30"/>
            <p:cNvGrpSpPr/>
            <p:nvPr/>
          </p:nvGrpSpPr>
          <p:grpSpPr>
            <a:xfrm>
              <a:off x="5177150" y="3369712"/>
              <a:ext cx="629417" cy="155357"/>
              <a:chOff x="227650" y="306475"/>
              <a:chExt cx="2814925" cy="694800"/>
            </a:xfrm>
          </p:grpSpPr>
          <p:sp>
            <p:nvSpPr>
              <p:cNvPr id="1013" name="Google Shape;1013;p30"/>
              <p:cNvSpPr/>
              <p:nvPr/>
            </p:nvSpPr>
            <p:spPr>
              <a:xfrm>
                <a:off x="1449644" y="529921"/>
                <a:ext cx="223604" cy="247727"/>
              </a:xfrm>
              <a:custGeom>
                <a:rect b="b" l="l" r="r" t="t"/>
                <a:pathLst>
                  <a:path extrusionOk="0" h="3697" w="3337">
                    <a:moveTo>
                      <a:pt x="361" y="0"/>
                    </a:moveTo>
                    <a:cubicBezTo>
                      <a:pt x="175" y="0"/>
                      <a:pt x="0" y="151"/>
                      <a:pt x="0" y="380"/>
                    </a:cubicBezTo>
                    <a:lnTo>
                      <a:pt x="0" y="3349"/>
                    </a:lnTo>
                    <a:cubicBezTo>
                      <a:pt x="0" y="3551"/>
                      <a:pt x="173" y="3696"/>
                      <a:pt x="358" y="3696"/>
                    </a:cubicBezTo>
                    <a:cubicBezTo>
                      <a:pt x="417" y="3696"/>
                      <a:pt x="478" y="3681"/>
                      <a:pt x="534" y="3649"/>
                    </a:cubicBezTo>
                    <a:lnTo>
                      <a:pt x="3103" y="2148"/>
                    </a:lnTo>
                    <a:cubicBezTo>
                      <a:pt x="3336" y="2015"/>
                      <a:pt x="3336" y="1681"/>
                      <a:pt x="3103" y="1548"/>
                    </a:cubicBezTo>
                    <a:lnTo>
                      <a:pt x="534" y="47"/>
                    </a:lnTo>
                    <a:cubicBezTo>
                      <a:pt x="479" y="15"/>
                      <a:pt x="419" y="0"/>
                      <a:pt x="3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30"/>
              <p:cNvSpPr/>
              <p:nvPr/>
            </p:nvSpPr>
            <p:spPr>
              <a:xfrm>
                <a:off x="1722290" y="512901"/>
                <a:ext cx="49251" cy="281700"/>
              </a:xfrm>
              <a:custGeom>
                <a:rect b="b" l="l" r="r" t="t"/>
                <a:pathLst>
                  <a:path extrusionOk="0" h="4204" w="735">
                    <a:moveTo>
                      <a:pt x="368" y="0"/>
                    </a:moveTo>
                    <a:cubicBezTo>
                      <a:pt x="168" y="0"/>
                      <a:pt x="1" y="167"/>
                      <a:pt x="1" y="367"/>
                    </a:cubicBezTo>
                    <a:lnTo>
                      <a:pt x="1" y="3836"/>
                    </a:lnTo>
                    <a:cubicBezTo>
                      <a:pt x="1" y="4037"/>
                      <a:pt x="168" y="4203"/>
                      <a:pt x="368" y="4203"/>
                    </a:cubicBezTo>
                    <a:cubicBezTo>
                      <a:pt x="568" y="4203"/>
                      <a:pt x="735" y="4037"/>
                      <a:pt x="735" y="3836"/>
                    </a:cubicBezTo>
                    <a:lnTo>
                      <a:pt x="735" y="367"/>
                    </a:lnTo>
                    <a:cubicBezTo>
                      <a:pt x="735" y="167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30"/>
              <p:cNvSpPr/>
              <p:nvPr/>
            </p:nvSpPr>
            <p:spPr>
              <a:xfrm>
                <a:off x="615811" y="512901"/>
                <a:ext cx="46972" cy="281700"/>
              </a:xfrm>
              <a:custGeom>
                <a:rect b="b" l="l" r="r" t="t"/>
                <a:pathLst>
                  <a:path extrusionOk="0" h="4204" w="701">
                    <a:moveTo>
                      <a:pt x="367" y="0"/>
                    </a:moveTo>
                    <a:cubicBezTo>
                      <a:pt x="167" y="0"/>
                      <a:pt x="0" y="167"/>
                      <a:pt x="0" y="367"/>
                    </a:cubicBezTo>
                    <a:lnTo>
                      <a:pt x="0" y="3836"/>
                    </a:lnTo>
                    <a:cubicBezTo>
                      <a:pt x="0" y="4037"/>
                      <a:pt x="167" y="4203"/>
                      <a:pt x="367" y="4203"/>
                    </a:cubicBezTo>
                    <a:cubicBezTo>
                      <a:pt x="534" y="4203"/>
                      <a:pt x="701" y="4037"/>
                      <a:pt x="701" y="3836"/>
                    </a:cubicBezTo>
                    <a:lnTo>
                      <a:pt x="701" y="367"/>
                    </a:lnTo>
                    <a:cubicBezTo>
                      <a:pt x="701" y="167"/>
                      <a:pt x="567" y="0"/>
                      <a:pt x="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30"/>
              <p:cNvSpPr/>
              <p:nvPr/>
            </p:nvSpPr>
            <p:spPr>
              <a:xfrm>
                <a:off x="492855" y="512901"/>
                <a:ext cx="47039" cy="281700"/>
              </a:xfrm>
              <a:custGeom>
                <a:rect b="b" l="l" r="r" t="t"/>
                <a:pathLst>
                  <a:path extrusionOk="0" h="4204" w="702">
                    <a:moveTo>
                      <a:pt x="368" y="0"/>
                    </a:moveTo>
                    <a:cubicBezTo>
                      <a:pt x="168" y="0"/>
                      <a:pt x="1" y="167"/>
                      <a:pt x="1" y="367"/>
                    </a:cubicBezTo>
                    <a:lnTo>
                      <a:pt x="1" y="3836"/>
                    </a:lnTo>
                    <a:cubicBezTo>
                      <a:pt x="1" y="4037"/>
                      <a:pt x="168" y="4203"/>
                      <a:pt x="368" y="4203"/>
                    </a:cubicBezTo>
                    <a:cubicBezTo>
                      <a:pt x="568" y="4203"/>
                      <a:pt x="701" y="4037"/>
                      <a:pt x="701" y="3836"/>
                    </a:cubicBezTo>
                    <a:lnTo>
                      <a:pt x="701" y="367"/>
                    </a:lnTo>
                    <a:cubicBezTo>
                      <a:pt x="701" y="167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30"/>
              <p:cNvSpPr/>
              <p:nvPr/>
            </p:nvSpPr>
            <p:spPr>
              <a:xfrm>
                <a:off x="2563925" y="522706"/>
                <a:ext cx="262500" cy="2625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30"/>
              <p:cNvSpPr/>
              <p:nvPr/>
            </p:nvSpPr>
            <p:spPr>
              <a:xfrm>
                <a:off x="227650" y="306475"/>
                <a:ext cx="694800" cy="694800"/>
              </a:xfrm>
              <a:prstGeom prst="ellipse">
                <a:avLst/>
              </a:prstGeom>
              <a:solidFill>
                <a:srgbClr val="FFFFFF">
                  <a:alpha val="27690"/>
                </a:srgbClr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30"/>
              <p:cNvSpPr/>
              <p:nvPr/>
            </p:nvSpPr>
            <p:spPr>
              <a:xfrm>
                <a:off x="2347775" y="306475"/>
                <a:ext cx="694800" cy="694800"/>
              </a:xfrm>
              <a:prstGeom prst="ellipse">
                <a:avLst/>
              </a:prstGeom>
              <a:noFill/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30"/>
              <p:cNvSpPr/>
              <p:nvPr/>
            </p:nvSpPr>
            <p:spPr>
              <a:xfrm>
                <a:off x="1263200" y="306475"/>
                <a:ext cx="694800" cy="694800"/>
              </a:xfrm>
              <a:prstGeom prst="ellipse">
                <a:avLst/>
              </a:prstGeom>
              <a:noFill/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21" name="Google Shape;1021;p30"/>
            <p:cNvSpPr/>
            <p:nvPr/>
          </p:nvSpPr>
          <p:spPr>
            <a:xfrm>
              <a:off x="4724900" y="3644400"/>
              <a:ext cx="1533900" cy="281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2" name="Google Shape;1022;p30"/>
            <p:cNvGrpSpPr/>
            <p:nvPr/>
          </p:nvGrpSpPr>
          <p:grpSpPr>
            <a:xfrm flipH="1" rot="10800000">
              <a:off x="6062322" y="1294481"/>
              <a:ext cx="72421" cy="13463"/>
              <a:chOff x="822950" y="445625"/>
              <a:chExt cx="200223" cy="37200"/>
            </a:xfrm>
          </p:grpSpPr>
          <p:sp>
            <p:nvSpPr>
              <p:cNvPr id="1023" name="Google Shape;1023;p30"/>
              <p:cNvSpPr/>
              <p:nvPr/>
            </p:nvSpPr>
            <p:spPr>
              <a:xfrm>
                <a:off x="822950" y="445625"/>
                <a:ext cx="37200" cy="3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30"/>
              <p:cNvSpPr/>
              <p:nvPr/>
            </p:nvSpPr>
            <p:spPr>
              <a:xfrm>
                <a:off x="904461" y="445625"/>
                <a:ext cx="37200" cy="3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30"/>
              <p:cNvSpPr/>
              <p:nvPr/>
            </p:nvSpPr>
            <p:spPr>
              <a:xfrm>
                <a:off x="985973" y="445625"/>
                <a:ext cx="37200" cy="372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26" name="Google Shape;1026;p30"/>
          <p:cNvSpPr/>
          <p:nvPr/>
        </p:nvSpPr>
        <p:spPr>
          <a:xfrm>
            <a:off x="4679038" y="950913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30"/>
          <p:cNvSpPr/>
          <p:nvPr/>
        </p:nvSpPr>
        <p:spPr>
          <a:xfrm>
            <a:off x="2888700" y="950913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30"/>
          <p:cNvSpPr txBox="1"/>
          <p:nvPr>
            <p:ph idx="4294967295" type="subTitle"/>
          </p:nvPr>
        </p:nvSpPr>
        <p:spPr>
          <a:xfrm>
            <a:off x="5069900" y="1257910"/>
            <a:ext cx="843900" cy="2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700">
                <a:solidFill>
                  <a:srgbClr val="FFFFFF"/>
                </a:solidFill>
              </a:rPr>
              <a:t>Now playing</a:t>
            </a:r>
            <a:endParaRPr sz="7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700">
              <a:solidFill>
                <a:srgbClr val="FFFFFF"/>
              </a:solidFill>
            </a:endParaRPr>
          </a:p>
        </p:txBody>
      </p:sp>
      <p:sp>
        <p:nvSpPr>
          <p:cNvPr id="1029" name="Google Shape;1029;p30"/>
          <p:cNvSpPr txBox="1"/>
          <p:nvPr>
            <p:ph idx="4294967295" type="subTitle"/>
          </p:nvPr>
        </p:nvSpPr>
        <p:spPr>
          <a:xfrm>
            <a:off x="3277425" y="1257910"/>
            <a:ext cx="843900" cy="25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700">
                <a:solidFill>
                  <a:srgbClr val="FFFFFF"/>
                </a:solidFill>
              </a:rPr>
              <a:t>Now playing</a:t>
            </a:r>
            <a:endParaRPr sz="700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700">
              <a:solidFill>
                <a:srgbClr val="FFFFFF"/>
              </a:solidFill>
            </a:endParaRPr>
          </a:p>
        </p:txBody>
      </p:sp>
      <p:sp>
        <p:nvSpPr>
          <p:cNvPr id="1030" name="Google Shape;1030;p30"/>
          <p:cNvSpPr/>
          <p:nvPr/>
        </p:nvSpPr>
        <p:spPr>
          <a:xfrm>
            <a:off x="3069438" y="1294488"/>
            <a:ext cx="67850" cy="58675"/>
          </a:xfrm>
          <a:prstGeom prst="flowChartMerg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30"/>
          <p:cNvSpPr/>
          <p:nvPr/>
        </p:nvSpPr>
        <p:spPr>
          <a:xfrm>
            <a:off x="4840463" y="1294488"/>
            <a:ext cx="67850" cy="58675"/>
          </a:xfrm>
          <a:prstGeom prst="flowChartMerg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30"/>
          <p:cNvSpPr txBox="1"/>
          <p:nvPr>
            <p:ph idx="4294967295" type="ctrTitle"/>
          </p:nvPr>
        </p:nvSpPr>
        <p:spPr>
          <a:xfrm>
            <a:off x="1331913" y="2042350"/>
            <a:ext cx="1028700" cy="36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/>
              <a:t>MERCURY</a:t>
            </a:r>
            <a:endParaRPr sz="1600"/>
          </a:p>
        </p:txBody>
      </p:sp>
      <p:sp>
        <p:nvSpPr>
          <p:cNvPr id="1033" name="Google Shape;1033;p30"/>
          <p:cNvSpPr txBox="1"/>
          <p:nvPr>
            <p:ph idx="4294967295" type="subTitle"/>
          </p:nvPr>
        </p:nvSpPr>
        <p:spPr>
          <a:xfrm>
            <a:off x="1332363" y="2289925"/>
            <a:ext cx="10284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12.06.2018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034" name="Google Shape;1034;p30"/>
          <p:cNvSpPr txBox="1"/>
          <p:nvPr>
            <p:ph idx="4294967295" type="subTitle"/>
          </p:nvPr>
        </p:nvSpPr>
        <p:spPr>
          <a:xfrm>
            <a:off x="1164363" y="2703600"/>
            <a:ext cx="1363800" cy="5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can talk about the features of your product</a:t>
            </a:r>
            <a:endParaRPr sz="1000"/>
          </a:p>
        </p:txBody>
      </p:sp>
      <p:sp>
        <p:nvSpPr>
          <p:cNvPr id="1035" name="Google Shape;1035;p30"/>
          <p:cNvSpPr txBox="1"/>
          <p:nvPr>
            <p:ph idx="4294967295" type="ctrTitle"/>
          </p:nvPr>
        </p:nvSpPr>
        <p:spPr>
          <a:xfrm>
            <a:off x="6783313" y="2046388"/>
            <a:ext cx="1028700" cy="363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/>
              <a:t>VENUS</a:t>
            </a:r>
            <a:endParaRPr sz="1600"/>
          </a:p>
        </p:txBody>
      </p:sp>
      <p:sp>
        <p:nvSpPr>
          <p:cNvPr id="1036" name="Google Shape;1036;p30"/>
          <p:cNvSpPr txBox="1"/>
          <p:nvPr>
            <p:ph idx="4294967295" type="subTitle"/>
          </p:nvPr>
        </p:nvSpPr>
        <p:spPr>
          <a:xfrm>
            <a:off x="6783763" y="2293963"/>
            <a:ext cx="1028400" cy="2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12.06.2018</a:t>
            </a:r>
            <a:endParaRPr sz="1200"/>
          </a:p>
        </p:txBody>
      </p:sp>
      <p:sp>
        <p:nvSpPr>
          <p:cNvPr id="1037" name="Google Shape;1037;p30"/>
          <p:cNvSpPr txBox="1"/>
          <p:nvPr>
            <p:ph idx="4294967295" type="subTitle"/>
          </p:nvPr>
        </p:nvSpPr>
        <p:spPr>
          <a:xfrm>
            <a:off x="6615838" y="2699567"/>
            <a:ext cx="1363800" cy="5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Here you can talk about the features of your product</a:t>
            </a:r>
            <a:endParaRPr sz="1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4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" name="Google Shape;1042;p31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043" name="Google Shape;1043;p31"/>
          <p:cNvGrpSpPr/>
          <p:nvPr/>
        </p:nvGrpSpPr>
        <p:grpSpPr>
          <a:xfrm>
            <a:off x="2139217" y="1502599"/>
            <a:ext cx="487953" cy="505059"/>
            <a:chOff x="1282525" y="238125"/>
            <a:chExt cx="5051275" cy="5228350"/>
          </a:xfrm>
        </p:grpSpPr>
        <p:sp>
          <p:nvSpPr>
            <p:cNvPr id="1044" name="Google Shape;1044;p31"/>
            <p:cNvSpPr/>
            <p:nvPr/>
          </p:nvSpPr>
          <p:spPr>
            <a:xfrm>
              <a:off x="2441775" y="3538600"/>
              <a:ext cx="1273275" cy="1143600"/>
            </a:xfrm>
            <a:custGeom>
              <a:rect b="b" l="l" r="r" t="t"/>
              <a:pathLst>
                <a:path extrusionOk="0" h="45744" w="50931">
                  <a:moveTo>
                    <a:pt x="40685" y="26724"/>
                  </a:moveTo>
                  <a:cubicBezTo>
                    <a:pt x="42940" y="26724"/>
                    <a:pt x="44803" y="28562"/>
                    <a:pt x="44803" y="30817"/>
                  </a:cubicBezTo>
                  <a:cubicBezTo>
                    <a:pt x="44803" y="33097"/>
                    <a:pt x="42940" y="34935"/>
                    <a:pt x="40685" y="34935"/>
                  </a:cubicBezTo>
                  <a:cubicBezTo>
                    <a:pt x="38406" y="34935"/>
                    <a:pt x="36568" y="33097"/>
                    <a:pt x="36568" y="30817"/>
                  </a:cubicBezTo>
                  <a:cubicBezTo>
                    <a:pt x="36568" y="28562"/>
                    <a:pt x="38406" y="26724"/>
                    <a:pt x="40685" y="26724"/>
                  </a:cubicBezTo>
                  <a:close/>
                  <a:moveTo>
                    <a:pt x="10246" y="31381"/>
                  </a:moveTo>
                  <a:cubicBezTo>
                    <a:pt x="12500" y="31381"/>
                    <a:pt x="14363" y="33219"/>
                    <a:pt x="14363" y="35498"/>
                  </a:cubicBezTo>
                  <a:cubicBezTo>
                    <a:pt x="14363" y="37753"/>
                    <a:pt x="12500" y="39616"/>
                    <a:pt x="10246" y="39616"/>
                  </a:cubicBezTo>
                  <a:cubicBezTo>
                    <a:pt x="7966" y="39616"/>
                    <a:pt x="6128" y="37753"/>
                    <a:pt x="6128" y="35498"/>
                  </a:cubicBezTo>
                  <a:cubicBezTo>
                    <a:pt x="6128" y="33219"/>
                    <a:pt x="7966" y="31381"/>
                    <a:pt x="10246" y="31381"/>
                  </a:cubicBezTo>
                  <a:close/>
                  <a:moveTo>
                    <a:pt x="46067" y="1"/>
                  </a:moveTo>
                  <a:cubicBezTo>
                    <a:pt x="45818" y="1"/>
                    <a:pt x="45568" y="20"/>
                    <a:pt x="45318" y="59"/>
                  </a:cubicBezTo>
                  <a:lnTo>
                    <a:pt x="18481" y="4176"/>
                  </a:lnTo>
                  <a:cubicBezTo>
                    <a:pt x="16103" y="4544"/>
                    <a:pt x="14363" y="6554"/>
                    <a:pt x="14363" y="8980"/>
                  </a:cubicBezTo>
                  <a:lnTo>
                    <a:pt x="14363" y="26112"/>
                  </a:lnTo>
                  <a:cubicBezTo>
                    <a:pt x="13089" y="25548"/>
                    <a:pt x="11716" y="25254"/>
                    <a:pt x="10246" y="25254"/>
                  </a:cubicBezTo>
                  <a:cubicBezTo>
                    <a:pt x="4609" y="25254"/>
                    <a:pt x="1" y="29837"/>
                    <a:pt x="1" y="35498"/>
                  </a:cubicBezTo>
                  <a:cubicBezTo>
                    <a:pt x="1" y="41135"/>
                    <a:pt x="4609" y="45743"/>
                    <a:pt x="10246" y="45743"/>
                  </a:cubicBezTo>
                  <a:cubicBezTo>
                    <a:pt x="15883" y="45743"/>
                    <a:pt x="20490" y="41135"/>
                    <a:pt x="20490" y="35498"/>
                  </a:cubicBezTo>
                  <a:lnTo>
                    <a:pt x="20490" y="10058"/>
                  </a:lnTo>
                  <a:lnTo>
                    <a:pt x="44803" y="6333"/>
                  </a:lnTo>
                  <a:lnTo>
                    <a:pt x="44803" y="21455"/>
                  </a:lnTo>
                  <a:cubicBezTo>
                    <a:pt x="43528" y="20891"/>
                    <a:pt x="42156" y="20597"/>
                    <a:pt x="40685" y="20597"/>
                  </a:cubicBezTo>
                  <a:cubicBezTo>
                    <a:pt x="35024" y="20597"/>
                    <a:pt x="30441" y="25180"/>
                    <a:pt x="30441" y="30817"/>
                  </a:cubicBezTo>
                  <a:cubicBezTo>
                    <a:pt x="30441" y="36479"/>
                    <a:pt x="35024" y="41062"/>
                    <a:pt x="40685" y="41062"/>
                  </a:cubicBezTo>
                  <a:cubicBezTo>
                    <a:pt x="46322" y="41062"/>
                    <a:pt x="50930" y="36479"/>
                    <a:pt x="50930" y="30817"/>
                  </a:cubicBezTo>
                  <a:lnTo>
                    <a:pt x="50930" y="4862"/>
                  </a:lnTo>
                  <a:cubicBezTo>
                    <a:pt x="50930" y="3441"/>
                    <a:pt x="50317" y="2093"/>
                    <a:pt x="49239" y="1186"/>
                  </a:cubicBezTo>
                  <a:cubicBezTo>
                    <a:pt x="48351" y="419"/>
                    <a:pt x="47229" y="1"/>
                    <a:pt x="460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1"/>
            <p:cNvSpPr/>
            <p:nvPr/>
          </p:nvSpPr>
          <p:spPr>
            <a:xfrm>
              <a:off x="1282525" y="2855650"/>
              <a:ext cx="3591775" cy="2610825"/>
            </a:xfrm>
            <a:custGeom>
              <a:rect b="b" l="l" r="r" t="t"/>
              <a:pathLst>
                <a:path extrusionOk="0" h="104433" w="143671">
                  <a:moveTo>
                    <a:pt x="131882" y="87031"/>
                  </a:moveTo>
                  <a:cubicBezTo>
                    <a:pt x="134995" y="87031"/>
                    <a:pt x="137544" y="89556"/>
                    <a:pt x="137544" y="92668"/>
                  </a:cubicBezTo>
                  <a:cubicBezTo>
                    <a:pt x="137544" y="95781"/>
                    <a:pt x="134995" y="98305"/>
                    <a:pt x="131882" y="98305"/>
                  </a:cubicBezTo>
                  <a:lnTo>
                    <a:pt x="11765" y="98305"/>
                  </a:lnTo>
                  <a:cubicBezTo>
                    <a:pt x="8652" y="98305"/>
                    <a:pt x="6128" y="95781"/>
                    <a:pt x="6128" y="92668"/>
                  </a:cubicBezTo>
                  <a:cubicBezTo>
                    <a:pt x="6128" y="89556"/>
                    <a:pt x="8652" y="87031"/>
                    <a:pt x="11765" y="87031"/>
                  </a:cubicBezTo>
                  <a:lnTo>
                    <a:pt x="55341" y="87031"/>
                  </a:lnTo>
                  <a:cubicBezTo>
                    <a:pt x="55782" y="87031"/>
                    <a:pt x="56150" y="87374"/>
                    <a:pt x="56150" y="87840"/>
                  </a:cubicBezTo>
                  <a:cubicBezTo>
                    <a:pt x="56150" y="91663"/>
                    <a:pt x="59263" y="94776"/>
                    <a:pt x="63086" y="94776"/>
                  </a:cubicBezTo>
                  <a:lnTo>
                    <a:pt x="80561" y="94776"/>
                  </a:lnTo>
                  <a:cubicBezTo>
                    <a:pt x="84409" y="94776"/>
                    <a:pt x="87521" y="91663"/>
                    <a:pt x="87521" y="87840"/>
                  </a:cubicBezTo>
                  <a:cubicBezTo>
                    <a:pt x="87521" y="87374"/>
                    <a:pt x="87889" y="87031"/>
                    <a:pt x="88330" y="87031"/>
                  </a:cubicBezTo>
                  <a:close/>
                  <a:moveTo>
                    <a:pt x="17353" y="0"/>
                  </a:moveTo>
                  <a:cubicBezTo>
                    <a:pt x="12916" y="0"/>
                    <a:pt x="9289" y="3628"/>
                    <a:pt x="9289" y="8088"/>
                  </a:cubicBezTo>
                  <a:lnTo>
                    <a:pt x="9289" y="81149"/>
                  </a:lnTo>
                  <a:cubicBezTo>
                    <a:pt x="3995" y="82301"/>
                    <a:pt x="0" y="87031"/>
                    <a:pt x="0" y="92668"/>
                  </a:cubicBezTo>
                  <a:cubicBezTo>
                    <a:pt x="0" y="99163"/>
                    <a:pt x="5270" y="104432"/>
                    <a:pt x="11765" y="104432"/>
                  </a:cubicBezTo>
                  <a:lnTo>
                    <a:pt x="131882" y="104432"/>
                  </a:lnTo>
                  <a:cubicBezTo>
                    <a:pt x="138377" y="104432"/>
                    <a:pt x="143671" y="99163"/>
                    <a:pt x="143671" y="92668"/>
                  </a:cubicBezTo>
                  <a:cubicBezTo>
                    <a:pt x="143671" y="87031"/>
                    <a:pt x="139676" y="82301"/>
                    <a:pt x="134382" y="81149"/>
                  </a:cubicBezTo>
                  <a:lnTo>
                    <a:pt x="134382" y="50538"/>
                  </a:lnTo>
                  <a:cubicBezTo>
                    <a:pt x="134382" y="48846"/>
                    <a:pt x="133009" y="47474"/>
                    <a:pt x="131318" y="47474"/>
                  </a:cubicBezTo>
                  <a:cubicBezTo>
                    <a:pt x="129627" y="47474"/>
                    <a:pt x="128255" y="48846"/>
                    <a:pt x="128255" y="50538"/>
                  </a:cubicBezTo>
                  <a:lnTo>
                    <a:pt x="128255" y="80904"/>
                  </a:lnTo>
                  <a:lnTo>
                    <a:pt x="88330" y="80904"/>
                  </a:lnTo>
                  <a:cubicBezTo>
                    <a:pt x="84507" y="80904"/>
                    <a:pt x="81394" y="84017"/>
                    <a:pt x="81394" y="87840"/>
                  </a:cubicBezTo>
                  <a:cubicBezTo>
                    <a:pt x="81394" y="88281"/>
                    <a:pt x="81026" y="88649"/>
                    <a:pt x="80561" y="88649"/>
                  </a:cubicBezTo>
                  <a:lnTo>
                    <a:pt x="63086" y="88649"/>
                  </a:lnTo>
                  <a:cubicBezTo>
                    <a:pt x="62645" y="88649"/>
                    <a:pt x="62277" y="88281"/>
                    <a:pt x="62277" y="87840"/>
                  </a:cubicBezTo>
                  <a:cubicBezTo>
                    <a:pt x="62277" y="84017"/>
                    <a:pt x="59164" y="80904"/>
                    <a:pt x="55341" y="80904"/>
                  </a:cubicBezTo>
                  <a:lnTo>
                    <a:pt x="15416" y="80904"/>
                  </a:lnTo>
                  <a:lnTo>
                    <a:pt x="15416" y="18039"/>
                  </a:lnTo>
                  <a:lnTo>
                    <a:pt x="128255" y="18039"/>
                  </a:lnTo>
                  <a:lnTo>
                    <a:pt x="128255" y="38283"/>
                  </a:lnTo>
                  <a:cubicBezTo>
                    <a:pt x="128255" y="39974"/>
                    <a:pt x="129627" y="41347"/>
                    <a:pt x="131318" y="41347"/>
                  </a:cubicBezTo>
                  <a:cubicBezTo>
                    <a:pt x="133009" y="41347"/>
                    <a:pt x="134382" y="39974"/>
                    <a:pt x="134382" y="38283"/>
                  </a:cubicBezTo>
                  <a:lnTo>
                    <a:pt x="134382" y="8088"/>
                  </a:lnTo>
                  <a:cubicBezTo>
                    <a:pt x="134382" y="3628"/>
                    <a:pt x="130755" y="0"/>
                    <a:pt x="126294" y="0"/>
                  </a:cubicBezTo>
                  <a:lnTo>
                    <a:pt x="51493" y="0"/>
                  </a:lnTo>
                  <a:cubicBezTo>
                    <a:pt x="49802" y="0"/>
                    <a:pt x="48430" y="1373"/>
                    <a:pt x="48430" y="3064"/>
                  </a:cubicBezTo>
                  <a:cubicBezTo>
                    <a:pt x="48430" y="4755"/>
                    <a:pt x="49802" y="6128"/>
                    <a:pt x="51493" y="6128"/>
                  </a:cubicBezTo>
                  <a:lnTo>
                    <a:pt x="126294" y="6128"/>
                  </a:lnTo>
                  <a:cubicBezTo>
                    <a:pt x="127372" y="6128"/>
                    <a:pt x="128255" y="7010"/>
                    <a:pt x="128255" y="8088"/>
                  </a:cubicBezTo>
                  <a:lnTo>
                    <a:pt x="128255" y="11912"/>
                  </a:lnTo>
                  <a:lnTo>
                    <a:pt x="15416" y="11912"/>
                  </a:lnTo>
                  <a:lnTo>
                    <a:pt x="15416" y="8088"/>
                  </a:lnTo>
                  <a:cubicBezTo>
                    <a:pt x="15416" y="7010"/>
                    <a:pt x="16299" y="6128"/>
                    <a:pt x="17353" y="6128"/>
                  </a:cubicBezTo>
                  <a:lnTo>
                    <a:pt x="39239" y="6128"/>
                  </a:lnTo>
                  <a:cubicBezTo>
                    <a:pt x="40930" y="6128"/>
                    <a:pt x="42302" y="4755"/>
                    <a:pt x="42302" y="3064"/>
                  </a:cubicBezTo>
                  <a:cubicBezTo>
                    <a:pt x="42302" y="1373"/>
                    <a:pt x="40930" y="0"/>
                    <a:pt x="3923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1"/>
            <p:cNvSpPr/>
            <p:nvPr/>
          </p:nvSpPr>
          <p:spPr>
            <a:xfrm>
              <a:off x="3065525" y="238125"/>
              <a:ext cx="3268275" cy="2141475"/>
            </a:xfrm>
            <a:custGeom>
              <a:rect b="b" l="l" r="r" t="t"/>
              <a:pathLst>
                <a:path extrusionOk="0" h="85659" w="130731">
                  <a:moveTo>
                    <a:pt x="74066" y="0"/>
                  </a:moveTo>
                  <a:cubicBezTo>
                    <a:pt x="55881" y="0"/>
                    <a:pt x="40881" y="13995"/>
                    <a:pt x="39337" y="31788"/>
                  </a:cubicBezTo>
                  <a:lnTo>
                    <a:pt x="26936" y="31788"/>
                  </a:lnTo>
                  <a:cubicBezTo>
                    <a:pt x="12084" y="31788"/>
                    <a:pt x="1" y="43871"/>
                    <a:pt x="1" y="58723"/>
                  </a:cubicBezTo>
                  <a:cubicBezTo>
                    <a:pt x="1" y="73575"/>
                    <a:pt x="12084" y="85658"/>
                    <a:pt x="26936" y="85658"/>
                  </a:cubicBezTo>
                  <a:lnTo>
                    <a:pt x="86174" y="85658"/>
                  </a:lnTo>
                  <a:cubicBezTo>
                    <a:pt x="87865" y="85658"/>
                    <a:pt x="89237" y="84286"/>
                    <a:pt x="89237" y="82595"/>
                  </a:cubicBezTo>
                  <a:cubicBezTo>
                    <a:pt x="89237" y="80903"/>
                    <a:pt x="87865" y="79531"/>
                    <a:pt x="86174" y="79531"/>
                  </a:cubicBezTo>
                  <a:lnTo>
                    <a:pt x="26936" y="79531"/>
                  </a:lnTo>
                  <a:cubicBezTo>
                    <a:pt x="15466" y="79531"/>
                    <a:pt x="6128" y="70218"/>
                    <a:pt x="6128" y="58723"/>
                  </a:cubicBezTo>
                  <a:cubicBezTo>
                    <a:pt x="6128" y="47253"/>
                    <a:pt x="15466" y="37915"/>
                    <a:pt x="26936" y="37915"/>
                  </a:cubicBezTo>
                  <a:lnTo>
                    <a:pt x="42254" y="37915"/>
                  </a:lnTo>
                  <a:cubicBezTo>
                    <a:pt x="43945" y="37915"/>
                    <a:pt x="45318" y="36543"/>
                    <a:pt x="45318" y="34851"/>
                  </a:cubicBezTo>
                  <a:cubicBezTo>
                    <a:pt x="45318" y="19019"/>
                    <a:pt x="58209" y="6127"/>
                    <a:pt x="74066" y="6127"/>
                  </a:cubicBezTo>
                  <a:cubicBezTo>
                    <a:pt x="89899" y="6127"/>
                    <a:pt x="102791" y="18994"/>
                    <a:pt x="102791" y="34827"/>
                  </a:cubicBezTo>
                  <a:lnTo>
                    <a:pt x="102791" y="34925"/>
                  </a:lnTo>
                  <a:cubicBezTo>
                    <a:pt x="102766" y="36518"/>
                    <a:pt x="103992" y="37866"/>
                    <a:pt x="105585" y="38013"/>
                  </a:cubicBezTo>
                  <a:cubicBezTo>
                    <a:pt x="110756" y="38454"/>
                    <a:pt x="115560" y="40807"/>
                    <a:pt x="119089" y="44630"/>
                  </a:cubicBezTo>
                  <a:cubicBezTo>
                    <a:pt x="122643" y="48478"/>
                    <a:pt x="124603" y="53478"/>
                    <a:pt x="124603" y="58723"/>
                  </a:cubicBezTo>
                  <a:cubicBezTo>
                    <a:pt x="124603" y="70218"/>
                    <a:pt x="115266" y="79531"/>
                    <a:pt x="103795" y="79531"/>
                  </a:cubicBezTo>
                  <a:lnTo>
                    <a:pt x="98428" y="79531"/>
                  </a:lnTo>
                  <a:cubicBezTo>
                    <a:pt x="96737" y="79531"/>
                    <a:pt x="95364" y="80903"/>
                    <a:pt x="95364" y="82595"/>
                  </a:cubicBezTo>
                  <a:cubicBezTo>
                    <a:pt x="95364" y="84286"/>
                    <a:pt x="96737" y="85658"/>
                    <a:pt x="98428" y="85658"/>
                  </a:cubicBezTo>
                  <a:lnTo>
                    <a:pt x="103795" y="85658"/>
                  </a:lnTo>
                  <a:cubicBezTo>
                    <a:pt x="118648" y="85658"/>
                    <a:pt x="130731" y="73575"/>
                    <a:pt x="130731" y="58723"/>
                  </a:cubicBezTo>
                  <a:cubicBezTo>
                    <a:pt x="130731" y="51934"/>
                    <a:pt x="128182" y="45464"/>
                    <a:pt x="123599" y="40488"/>
                  </a:cubicBezTo>
                  <a:cubicBezTo>
                    <a:pt x="119653" y="36199"/>
                    <a:pt x="114481" y="33356"/>
                    <a:pt x="108820" y="32278"/>
                  </a:cubicBezTo>
                  <a:cubicBezTo>
                    <a:pt x="107496" y="14264"/>
                    <a:pt x="92423" y="0"/>
                    <a:pt x="740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1"/>
            <p:cNvSpPr/>
            <p:nvPr/>
          </p:nvSpPr>
          <p:spPr>
            <a:xfrm>
              <a:off x="2048425" y="1327525"/>
              <a:ext cx="839450" cy="1254275"/>
            </a:xfrm>
            <a:custGeom>
              <a:rect b="b" l="l" r="r" t="t"/>
              <a:pathLst>
                <a:path extrusionOk="0" h="50171" w="33578">
                  <a:moveTo>
                    <a:pt x="20857" y="1"/>
                  </a:moveTo>
                  <a:cubicBezTo>
                    <a:pt x="15784" y="1"/>
                    <a:pt x="11666" y="4118"/>
                    <a:pt x="11666" y="9191"/>
                  </a:cubicBezTo>
                  <a:lnTo>
                    <a:pt x="11666" y="40979"/>
                  </a:lnTo>
                  <a:lnTo>
                    <a:pt x="5294" y="36225"/>
                  </a:lnTo>
                  <a:cubicBezTo>
                    <a:pt x="4747" y="35807"/>
                    <a:pt x="4104" y="35607"/>
                    <a:pt x="3465" y="35607"/>
                  </a:cubicBezTo>
                  <a:cubicBezTo>
                    <a:pt x="2529" y="35607"/>
                    <a:pt x="1602" y="36036"/>
                    <a:pt x="1005" y="36837"/>
                  </a:cubicBezTo>
                  <a:cubicBezTo>
                    <a:pt x="0" y="38185"/>
                    <a:pt x="270" y="40097"/>
                    <a:pt x="1618" y="41126"/>
                  </a:cubicBezTo>
                  <a:lnTo>
                    <a:pt x="12867" y="49557"/>
                  </a:lnTo>
                  <a:cubicBezTo>
                    <a:pt x="12916" y="49582"/>
                    <a:pt x="12941" y="49606"/>
                    <a:pt x="12990" y="49631"/>
                  </a:cubicBezTo>
                  <a:cubicBezTo>
                    <a:pt x="13014" y="49631"/>
                    <a:pt x="13014" y="49655"/>
                    <a:pt x="13039" y="49655"/>
                  </a:cubicBezTo>
                  <a:cubicBezTo>
                    <a:pt x="13456" y="49949"/>
                    <a:pt x="13970" y="50121"/>
                    <a:pt x="14509" y="50146"/>
                  </a:cubicBezTo>
                  <a:cubicBezTo>
                    <a:pt x="14534" y="50146"/>
                    <a:pt x="14534" y="50146"/>
                    <a:pt x="14558" y="50170"/>
                  </a:cubicBezTo>
                  <a:lnTo>
                    <a:pt x="14902" y="50170"/>
                  </a:lnTo>
                  <a:cubicBezTo>
                    <a:pt x="14902" y="50146"/>
                    <a:pt x="14902" y="50146"/>
                    <a:pt x="14926" y="50146"/>
                  </a:cubicBezTo>
                  <a:cubicBezTo>
                    <a:pt x="15465" y="50121"/>
                    <a:pt x="15980" y="49949"/>
                    <a:pt x="16397" y="49655"/>
                  </a:cubicBezTo>
                  <a:cubicBezTo>
                    <a:pt x="16421" y="49655"/>
                    <a:pt x="16446" y="49631"/>
                    <a:pt x="16446" y="49631"/>
                  </a:cubicBezTo>
                  <a:cubicBezTo>
                    <a:pt x="16495" y="49606"/>
                    <a:pt x="16519" y="49582"/>
                    <a:pt x="16568" y="49557"/>
                  </a:cubicBezTo>
                  <a:lnTo>
                    <a:pt x="27818" y="41126"/>
                  </a:lnTo>
                  <a:cubicBezTo>
                    <a:pt x="29166" y="40097"/>
                    <a:pt x="29435" y="38185"/>
                    <a:pt x="28430" y="36837"/>
                  </a:cubicBezTo>
                  <a:cubicBezTo>
                    <a:pt x="27833" y="36036"/>
                    <a:pt x="26907" y="35607"/>
                    <a:pt x="25971" y="35607"/>
                  </a:cubicBezTo>
                  <a:cubicBezTo>
                    <a:pt x="25332" y="35607"/>
                    <a:pt x="24688" y="35807"/>
                    <a:pt x="24141" y="36225"/>
                  </a:cubicBezTo>
                  <a:lnTo>
                    <a:pt x="17794" y="40979"/>
                  </a:lnTo>
                  <a:lnTo>
                    <a:pt x="17794" y="9191"/>
                  </a:lnTo>
                  <a:cubicBezTo>
                    <a:pt x="17794" y="7500"/>
                    <a:pt x="19166" y="6128"/>
                    <a:pt x="20857" y="6128"/>
                  </a:cubicBezTo>
                  <a:lnTo>
                    <a:pt x="30514" y="6128"/>
                  </a:lnTo>
                  <a:cubicBezTo>
                    <a:pt x="32205" y="6128"/>
                    <a:pt x="33577" y="4755"/>
                    <a:pt x="33577" y="3064"/>
                  </a:cubicBezTo>
                  <a:cubicBezTo>
                    <a:pt x="33577" y="1373"/>
                    <a:pt x="32205" y="1"/>
                    <a:pt x="3051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1"/>
            <p:cNvSpPr/>
            <p:nvPr/>
          </p:nvSpPr>
          <p:spPr>
            <a:xfrm>
              <a:off x="4901850" y="2788250"/>
              <a:ext cx="839450" cy="1254250"/>
            </a:xfrm>
            <a:custGeom>
              <a:rect b="b" l="l" r="r" t="t"/>
              <a:pathLst>
                <a:path extrusionOk="0" h="50170" w="33578">
                  <a:moveTo>
                    <a:pt x="18627" y="1"/>
                  </a:moveTo>
                  <a:cubicBezTo>
                    <a:pt x="18603" y="25"/>
                    <a:pt x="18578" y="25"/>
                    <a:pt x="18554" y="25"/>
                  </a:cubicBezTo>
                  <a:lnTo>
                    <a:pt x="18431" y="25"/>
                  </a:lnTo>
                  <a:cubicBezTo>
                    <a:pt x="17892" y="99"/>
                    <a:pt x="17426" y="319"/>
                    <a:pt x="17010" y="613"/>
                  </a:cubicBezTo>
                  <a:lnTo>
                    <a:pt x="5760" y="9044"/>
                  </a:lnTo>
                  <a:cubicBezTo>
                    <a:pt x="4412" y="10049"/>
                    <a:pt x="4143" y="11985"/>
                    <a:pt x="5147" y="13333"/>
                  </a:cubicBezTo>
                  <a:cubicBezTo>
                    <a:pt x="5743" y="14133"/>
                    <a:pt x="6667" y="14553"/>
                    <a:pt x="7601" y="14553"/>
                  </a:cubicBezTo>
                  <a:cubicBezTo>
                    <a:pt x="8242" y="14553"/>
                    <a:pt x="8888" y="14355"/>
                    <a:pt x="9437" y="13946"/>
                  </a:cubicBezTo>
                  <a:lnTo>
                    <a:pt x="15784" y="9191"/>
                  </a:lnTo>
                  <a:lnTo>
                    <a:pt x="15784" y="40979"/>
                  </a:lnTo>
                  <a:cubicBezTo>
                    <a:pt x="15784" y="42670"/>
                    <a:pt x="14412" y="44043"/>
                    <a:pt x="12721" y="44043"/>
                  </a:cubicBezTo>
                  <a:lnTo>
                    <a:pt x="3064" y="44043"/>
                  </a:lnTo>
                  <a:cubicBezTo>
                    <a:pt x="1373" y="44043"/>
                    <a:pt x="1" y="45415"/>
                    <a:pt x="1" y="47106"/>
                  </a:cubicBezTo>
                  <a:cubicBezTo>
                    <a:pt x="1" y="48797"/>
                    <a:pt x="1373" y="50170"/>
                    <a:pt x="3064" y="50170"/>
                  </a:cubicBezTo>
                  <a:lnTo>
                    <a:pt x="12721" y="50170"/>
                  </a:lnTo>
                  <a:cubicBezTo>
                    <a:pt x="17794" y="50170"/>
                    <a:pt x="21911" y="46052"/>
                    <a:pt x="21911" y="40979"/>
                  </a:cubicBezTo>
                  <a:lnTo>
                    <a:pt x="21911" y="9191"/>
                  </a:lnTo>
                  <a:lnTo>
                    <a:pt x="28284" y="13946"/>
                  </a:lnTo>
                  <a:cubicBezTo>
                    <a:pt x="28823" y="14363"/>
                    <a:pt x="29485" y="14559"/>
                    <a:pt x="30122" y="14559"/>
                  </a:cubicBezTo>
                  <a:cubicBezTo>
                    <a:pt x="31053" y="14559"/>
                    <a:pt x="31960" y="14142"/>
                    <a:pt x="32573" y="13333"/>
                  </a:cubicBezTo>
                  <a:cubicBezTo>
                    <a:pt x="33578" y="11985"/>
                    <a:pt x="33308" y="10049"/>
                    <a:pt x="31960" y="9044"/>
                  </a:cubicBezTo>
                  <a:lnTo>
                    <a:pt x="20711" y="613"/>
                  </a:lnTo>
                  <a:cubicBezTo>
                    <a:pt x="20294" y="319"/>
                    <a:pt x="19804" y="99"/>
                    <a:pt x="19289" y="25"/>
                  </a:cubicBezTo>
                  <a:lnTo>
                    <a:pt x="19166" y="25"/>
                  </a:lnTo>
                  <a:cubicBezTo>
                    <a:pt x="19142" y="25"/>
                    <a:pt x="19117" y="25"/>
                    <a:pt x="1909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31"/>
          <p:cNvGrpSpPr/>
          <p:nvPr/>
        </p:nvGrpSpPr>
        <p:grpSpPr>
          <a:xfrm>
            <a:off x="6594808" y="1607689"/>
            <a:ext cx="325018" cy="399969"/>
            <a:chOff x="1680800" y="238125"/>
            <a:chExt cx="4248600" cy="5228350"/>
          </a:xfrm>
        </p:grpSpPr>
        <p:sp>
          <p:nvSpPr>
            <p:cNvPr id="1050" name="Google Shape;1050;p31"/>
            <p:cNvSpPr/>
            <p:nvPr/>
          </p:nvSpPr>
          <p:spPr>
            <a:xfrm>
              <a:off x="2768975" y="238125"/>
              <a:ext cx="3160425" cy="5228350"/>
            </a:xfrm>
            <a:custGeom>
              <a:rect b="b" l="l" r="r" t="t"/>
              <a:pathLst>
                <a:path extrusionOk="0" h="209134" w="126417">
                  <a:moveTo>
                    <a:pt x="9191" y="0"/>
                  </a:moveTo>
                  <a:cubicBezTo>
                    <a:pt x="4118" y="0"/>
                    <a:pt x="1" y="4117"/>
                    <a:pt x="1" y="9191"/>
                  </a:cubicBezTo>
                  <a:lnTo>
                    <a:pt x="1" y="72423"/>
                  </a:lnTo>
                  <a:cubicBezTo>
                    <a:pt x="1" y="74115"/>
                    <a:pt x="1373" y="75487"/>
                    <a:pt x="3064" y="75487"/>
                  </a:cubicBezTo>
                  <a:cubicBezTo>
                    <a:pt x="4755" y="75487"/>
                    <a:pt x="6128" y="74115"/>
                    <a:pt x="6128" y="72423"/>
                  </a:cubicBezTo>
                  <a:lnTo>
                    <a:pt x="6128" y="9191"/>
                  </a:lnTo>
                  <a:cubicBezTo>
                    <a:pt x="6128" y="7500"/>
                    <a:pt x="7500" y="6127"/>
                    <a:pt x="9191" y="6127"/>
                  </a:cubicBezTo>
                  <a:lnTo>
                    <a:pt x="117226" y="6127"/>
                  </a:lnTo>
                  <a:cubicBezTo>
                    <a:pt x="118917" y="6127"/>
                    <a:pt x="120290" y="7500"/>
                    <a:pt x="120290" y="9191"/>
                  </a:cubicBezTo>
                  <a:lnTo>
                    <a:pt x="120290" y="199943"/>
                  </a:lnTo>
                  <a:cubicBezTo>
                    <a:pt x="120290" y="201634"/>
                    <a:pt x="118917" y="203006"/>
                    <a:pt x="117226" y="203006"/>
                  </a:cubicBezTo>
                  <a:lnTo>
                    <a:pt x="9191" y="203006"/>
                  </a:lnTo>
                  <a:cubicBezTo>
                    <a:pt x="7500" y="203006"/>
                    <a:pt x="6128" y="201634"/>
                    <a:pt x="6128" y="199943"/>
                  </a:cubicBezTo>
                  <a:lnTo>
                    <a:pt x="6128" y="184159"/>
                  </a:lnTo>
                  <a:cubicBezTo>
                    <a:pt x="6128" y="182443"/>
                    <a:pt x="4755" y="181095"/>
                    <a:pt x="3064" y="181095"/>
                  </a:cubicBezTo>
                  <a:cubicBezTo>
                    <a:pt x="1373" y="181095"/>
                    <a:pt x="1" y="182443"/>
                    <a:pt x="1" y="184159"/>
                  </a:cubicBezTo>
                  <a:lnTo>
                    <a:pt x="1" y="199943"/>
                  </a:lnTo>
                  <a:cubicBezTo>
                    <a:pt x="1" y="205016"/>
                    <a:pt x="4118" y="209133"/>
                    <a:pt x="9191" y="209133"/>
                  </a:cubicBezTo>
                  <a:lnTo>
                    <a:pt x="117226" y="209133"/>
                  </a:lnTo>
                  <a:cubicBezTo>
                    <a:pt x="122299" y="209133"/>
                    <a:pt x="126417" y="205016"/>
                    <a:pt x="126417" y="199943"/>
                  </a:cubicBezTo>
                  <a:lnTo>
                    <a:pt x="126417" y="9191"/>
                  </a:lnTo>
                  <a:cubicBezTo>
                    <a:pt x="126417" y="4117"/>
                    <a:pt x="122299" y="0"/>
                    <a:pt x="1172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1"/>
            <p:cNvSpPr/>
            <p:nvPr/>
          </p:nvSpPr>
          <p:spPr>
            <a:xfrm>
              <a:off x="3878600" y="4838400"/>
              <a:ext cx="941175" cy="153225"/>
            </a:xfrm>
            <a:custGeom>
              <a:rect b="b" l="l" r="r" t="t"/>
              <a:pathLst>
                <a:path extrusionOk="0" h="6129" w="37647">
                  <a:moveTo>
                    <a:pt x="3065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5" y="6128"/>
                  </a:cubicBezTo>
                  <a:lnTo>
                    <a:pt x="34583" y="6128"/>
                  </a:lnTo>
                  <a:cubicBezTo>
                    <a:pt x="36274" y="6128"/>
                    <a:pt x="37646" y="4756"/>
                    <a:pt x="37646" y="3064"/>
                  </a:cubicBezTo>
                  <a:cubicBezTo>
                    <a:pt x="37646" y="1373"/>
                    <a:pt x="36274" y="1"/>
                    <a:pt x="3458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1"/>
            <p:cNvSpPr/>
            <p:nvPr/>
          </p:nvSpPr>
          <p:spPr>
            <a:xfrm>
              <a:off x="1680800" y="462975"/>
              <a:ext cx="4024350" cy="4779250"/>
            </a:xfrm>
            <a:custGeom>
              <a:rect b="b" l="l" r="r" t="t"/>
              <a:pathLst>
                <a:path extrusionOk="0" h="191170" w="160974">
                  <a:moveTo>
                    <a:pt x="66933" y="130755"/>
                  </a:moveTo>
                  <a:cubicBezTo>
                    <a:pt x="67546" y="130755"/>
                    <a:pt x="68134" y="130927"/>
                    <a:pt x="68674" y="131221"/>
                  </a:cubicBezTo>
                  <a:cubicBezTo>
                    <a:pt x="70316" y="132177"/>
                    <a:pt x="70879" y="134309"/>
                    <a:pt x="69924" y="135951"/>
                  </a:cubicBezTo>
                  <a:lnTo>
                    <a:pt x="66272" y="142299"/>
                  </a:lnTo>
                  <a:cubicBezTo>
                    <a:pt x="65806" y="143107"/>
                    <a:pt x="65046" y="143671"/>
                    <a:pt x="64164" y="143916"/>
                  </a:cubicBezTo>
                  <a:cubicBezTo>
                    <a:pt x="63867" y="143999"/>
                    <a:pt x="63561" y="144040"/>
                    <a:pt x="63256" y="144040"/>
                  </a:cubicBezTo>
                  <a:cubicBezTo>
                    <a:pt x="62657" y="144040"/>
                    <a:pt x="62061" y="143882"/>
                    <a:pt x="61542" y="143573"/>
                  </a:cubicBezTo>
                  <a:cubicBezTo>
                    <a:pt x="60733" y="143107"/>
                    <a:pt x="60169" y="142372"/>
                    <a:pt x="59924" y="141465"/>
                  </a:cubicBezTo>
                  <a:cubicBezTo>
                    <a:pt x="59679" y="140583"/>
                    <a:pt x="59801" y="139652"/>
                    <a:pt x="60267" y="138843"/>
                  </a:cubicBezTo>
                  <a:lnTo>
                    <a:pt x="63919" y="132495"/>
                  </a:lnTo>
                  <a:cubicBezTo>
                    <a:pt x="64385" y="131686"/>
                    <a:pt x="65144" y="131123"/>
                    <a:pt x="66027" y="130878"/>
                  </a:cubicBezTo>
                  <a:cubicBezTo>
                    <a:pt x="66345" y="130804"/>
                    <a:pt x="66639" y="130755"/>
                    <a:pt x="66933" y="130755"/>
                  </a:cubicBezTo>
                  <a:close/>
                  <a:moveTo>
                    <a:pt x="46591" y="78919"/>
                  </a:moveTo>
                  <a:cubicBezTo>
                    <a:pt x="56076" y="78919"/>
                    <a:pt x="64801" y="82203"/>
                    <a:pt x="71713" y="87669"/>
                  </a:cubicBezTo>
                  <a:lnTo>
                    <a:pt x="71713" y="119236"/>
                  </a:lnTo>
                  <a:cubicBezTo>
                    <a:pt x="71713" y="119628"/>
                    <a:pt x="71615" y="119996"/>
                    <a:pt x="71419" y="120314"/>
                  </a:cubicBezTo>
                  <a:lnTo>
                    <a:pt x="68821" y="124824"/>
                  </a:lnTo>
                  <a:cubicBezTo>
                    <a:pt x="68211" y="124698"/>
                    <a:pt x="67589" y="124635"/>
                    <a:pt x="66962" y="124635"/>
                  </a:cubicBezTo>
                  <a:cubicBezTo>
                    <a:pt x="66127" y="124635"/>
                    <a:pt x="65284" y="124747"/>
                    <a:pt x="64458" y="124971"/>
                  </a:cubicBezTo>
                  <a:cubicBezTo>
                    <a:pt x="61983" y="125633"/>
                    <a:pt x="59899" y="127201"/>
                    <a:pt x="58625" y="129432"/>
                  </a:cubicBezTo>
                  <a:lnTo>
                    <a:pt x="54949" y="135779"/>
                  </a:lnTo>
                  <a:cubicBezTo>
                    <a:pt x="53674" y="138010"/>
                    <a:pt x="53331" y="140583"/>
                    <a:pt x="53993" y="143058"/>
                  </a:cubicBezTo>
                  <a:cubicBezTo>
                    <a:pt x="54655" y="145534"/>
                    <a:pt x="56248" y="147593"/>
                    <a:pt x="58478" y="148892"/>
                  </a:cubicBezTo>
                  <a:cubicBezTo>
                    <a:pt x="59948" y="149725"/>
                    <a:pt x="61591" y="150166"/>
                    <a:pt x="63257" y="150166"/>
                  </a:cubicBezTo>
                  <a:cubicBezTo>
                    <a:pt x="64090" y="150166"/>
                    <a:pt x="64924" y="150068"/>
                    <a:pt x="65757" y="149847"/>
                  </a:cubicBezTo>
                  <a:cubicBezTo>
                    <a:pt x="68232" y="149186"/>
                    <a:pt x="70291" y="147593"/>
                    <a:pt x="71566" y="145362"/>
                  </a:cubicBezTo>
                  <a:lnTo>
                    <a:pt x="75242" y="139014"/>
                  </a:lnTo>
                  <a:cubicBezTo>
                    <a:pt x="77350" y="135363"/>
                    <a:pt x="76761" y="130902"/>
                    <a:pt x="74139" y="127887"/>
                  </a:cubicBezTo>
                  <a:lnTo>
                    <a:pt x="76737" y="123378"/>
                  </a:lnTo>
                  <a:cubicBezTo>
                    <a:pt x="77448" y="122128"/>
                    <a:pt x="77840" y="120706"/>
                    <a:pt x="77840" y="119236"/>
                  </a:cubicBezTo>
                  <a:lnTo>
                    <a:pt x="77840" y="93698"/>
                  </a:lnTo>
                  <a:cubicBezTo>
                    <a:pt x="83599" y="100683"/>
                    <a:pt x="87055" y="109628"/>
                    <a:pt x="87055" y="119383"/>
                  </a:cubicBezTo>
                  <a:cubicBezTo>
                    <a:pt x="87055" y="141686"/>
                    <a:pt x="68894" y="159847"/>
                    <a:pt x="46591" y="159847"/>
                  </a:cubicBezTo>
                  <a:cubicBezTo>
                    <a:pt x="24288" y="159847"/>
                    <a:pt x="6127" y="141686"/>
                    <a:pt x="6127" y="119383"/>
                  </a:cubicBezTo>
                  <a:cubicBezTo>
                    <a:pt x="6127" y="97055"/>
                    <a:pt x="24288" y="78919"/>
                    <a:pt x="46591" y="78919"/>
                  </a:cubicBezTo>
                  <a:close/>
                  <a:moveTo>
                    <a:pt x="57620" y="1"/>
                  </a:moveTo>
                  <a:cubicBezTo>
                    <a:pt x="54802" y="1"/>
                    <a:pt x="52522" y="2280"/>
                    <a:pt x="52522" y="5099"/>
                  </a:cubicBezTo>
                  <a:lnTo>
                    <a:pt x="52522" y="73159"/>
                  </a:lnTo>
                  <a:cubicBezTo>
                    <a:pt x="50562" y="72914"/>
                    <a:pt x="48601" y="72792"/>
                    <a:pt x="46591" y="72792"/>
                  </a:cubicBezTo>
                  <a:cubicBezTo>
                    <a:pt x="20906" y="72792"/>
                    <a:pt x="0" y="93673"/>
                    <a:pt x="0" y="119383"/>
                  </a:cubicBezTo>
                  <a:cubicBezTo>
                    <a:pt x="0" y="145068"/>
                    <a:pt x="20906" y="165950"/>
                    <a:pt x="46591" y="165950"/>
                  </a:cubicBezTo>
                  <a:cubicBezTo>
                    <a:pt x="48601" y="165950"/>
                    <a:pt x="50562" y="165827"/>
                    <a:pt x="52522" y="165582"/>
                  </a:cubicBezTo>
                  <a:lnTo>
                    <a:pt x="52522" y="186047"/>
                  </a:lnTo>
                  <a:cubicBezTo>
                    <a:pt x="52522" y="188865"/>
                    <a:pt x="54802" y="191169"/>
                    <a:pt x="57620" y="191169"/>
                  </a:cubicBezTo>
                  <a:lnTo>
                    <a:pt x="155851" y="191169"/>
                  </a:lnTo>
                  <a:cubicBezTo>
                    <a:pt x="158670" y="191169"/>
                    <a:pt x="160974" y="188865"/>
                    <a:pt x="160974" y="186047"/>
                  </a:cubicBezTo>
                  <a:lnTo>
                    <a:pt x="160974" y="43038"/>
                  </a:lnTo>
                  <a:cubicBezTo>
                    <a:pt x="160974" y="41347"/>
                    <a:pt x="159601" y="39975"/>
                    <a:pt x="157910" y="39975"/>
                  </a:cubicBezTo>
                  <a:cubicBezTo>
                    <a:pt x="156219" y="39975"/>
                    <a:pt x="154846" y="41347"/>
                    <a:pt x="154846" y="43038"/>
                  </a:cubicBezTo>
                  <a:lnTo>
                    <a:pt x="154846" y="185042"/>
                  </a:lnTo>
                  <a:lnTo>
                    <a:pt x="58650" y="185042"/>
                  </a:lnTo>
                  <a:lnTo>
                    <a:pt x="58650" y="164381"/>
                  </a:lnTo>
                  <a:cubicBezTo>
                    <a:pt x="78502" y="159063"/>
                    <a:pt x="93182" y="140902"/>
                    <a:pt x="93182" y="119383"/>
                  </a:cubicBezTo>
                  <a:cubicBezTo>
                    <a:pt x="93182" y="105707"/>
                    <a:pt x="87251" y="93379"/>
                    <a:pt x="77840" y="84850"/>
                  </a:cubicBezTo>
                  <a:lnTo>
                    <a:pt x="77840" y="74532"/>
                  </a:lnTo>
                  <a:cubicBezTo>
                    <a:pt x="77840" y="72841"/>
                    <a:pt x="76467" y="71468"/>
                    <a:pt x="74776" y="71468"/>
                  </a:cubicBezTo>
                  <a:cubicBezTo>
                    <a:pt x="73085" y="71468"/>
                    <a:pt x="71713" y="72841"/>
                    <a:pt x="71713" y="74532"/>
                  </a:cubicBezTo>
                  <a:lnTo>
                    <a:pt x="71713" y="80144"/>
                  </a:lnTo>
                  <a:cubicBezTo>
                    <a:pt x="67718" y="77595"/>
                    <a:pt x="63331" y="75610"/>
                    <a:pt x="58650" y="74360"/>
                  </a:cubicBezTo>
                  <a:lnTo>
                    <a:pt x="58650" y="6128"/>
                  </a:lnTo>
                  <a:lnTo>
                    <a:pt x="79654" y="6128"/>
                  </a:lnTo>
                  <a:lnTo>
                    <a:pt x="80928" y="10809"/>
                  </a:lnTo>
                  <a:cubicBezTo>
                    <a:pt x="81786" y="13897"/>
                    <a:pt x="84629" y="16054"/>
                    <a:pt x="87839" y="16054"/>
                  </a:cubicBezTo>
                  <a:lnTo>
                    <a:pt x="125656" y="16054"/>
                  </a:lnTo>
                  <a:cubicBezTo>
                    <a:pt x="128843" y="16054"/>
                    <a:pt x="131686" y="13897"/>
                    <a:pt x="132543" y="10809"/>
                  </a:cubicBezTo>
                  <a:lnTo>
                    <a:pt x="133842" y="6128"/>
                  </a:lnTo>
                  <a:lnTo>
                    <a:pt x="154846" y="6128"/>
                  </a:lnTo>
                  <a:lnTo>
                    <a:pt x="154846" y="30784"/>
                  </a:lnTo>
                  <a:cubicBezTo>
                    <a:pt x="154846" y="32475"/>
                    <a:pt x="156219" y="33847"/>
                    <a:pt x="157910" y="33847"/>
                  </a:cubicBezTo>
                  <a:cubicBezTo>
                    <a:pt x="159601" y="33847"/>
                    <a:pt x="160974" y="32475"/>
                    <a:pt x="160974" y="30784"/>
                  </a:cubicBezTo>
                  <a:lnTo>
                    <a:pt x="160974" y="5099"/>
                  </a:lnTo>
                  <a:cubicBezTo>
                    <a:pt x="160974" y="2280"/>
                    <a:pt x="158670" y="1"/>
                    <a:pt x="155851" y="1"/>
                  </a:cubicBezTo>
                  <a:lnTo>
                    <a:pt x="133058" y="1"/>
                  </a:lnTo>
                  <a:cubicBezTo>
                    <a:pt x="130754" y="1"/>
                    <a:pt x="128720" y="1545"/>
                    <a:pt x="128132" y="3751"/>
                  </a:cubicBezTo>
                  <a:lnTo>
                    <a:pt x="126637" y="9192"/>
                  </a:lnTo>
                  <a:cubicBezTo>
                    <a:pt x="126514" y="9633"/>
                    <a:pt x="126098" y="9927"/>
                    <a:pt x="125656" y="9927"/>
                  </a:cubicBezTo>
                  <a:lnTo>
                    <a:pt x="87839" y="9927"/>
                  </a:lnTo>
                  <a:cubicBezTo>
                    <a:pt x="87374" y="9927"/>
                    <a:pt x="86957" y="9633"/>
                    <a:pt x="86835" y="9192"/>
                  </a:cubicBezTo>
                  <a:lnTo>
                    <a:pt x="85340" y="3751"/>
                  </a:lnTo>
                  <a:cubicBezTo>
                    <a:pt x="84727" y="1545"/>
                    <a:pt x="82717" y="1"/>
                    <a:pt x="8043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1"/>
            <p:cNvSpPr/>
            <p:nvPr/>
          </p:nvSpPr>
          <p:spPr>
            <a:xfrm>
              <a:off x="2074150" y="2992550"/>
              <a:ext cx="412400" cy="973975"/>
            </a:xfrm>
            <a:custGeom>
              <a:rect b="b" l="l" r="r" t="t"/>
              <a:pathLst>
                <a:path extrusionOk="0" h="38959" w="16496">
                  <a:moveTo>
                    <a:pt x="10900" y="1"/>
                  </a:moveTo>
                  <a:cubicBezTo>
                    <a:pt x="9976" y="1"/>
                    <a:pt x="9063" y="421"/>
                    <a:pt x="8456" y="1215"/>
                  </a:cubicBezTo>
                  <a:cubicBezTo>
                    <a:pt x="1" y="12342"/>
                    <a:pt x="1079" y="28175"/>
                    <a:pt x="10981" y="38077"/>
                  </a:cubicBezTo>
                  <a:cubicBezTo>
                    <a:pt x="11569" y="38665"/>
                    <a:pt x="12353" y="38959"/>
                    <a:pt x="13137" y="38959"/>
                  </a:cubicBezTo>
                  <a:cubicBezTo>
                    <a:pt x="13922" y="38959"/>
                    <a:pt x="14706" y="38665"/>
                    <a:pt x="15319" y="38077"/>
                  </a:cubicBezTo>
                  <a:cubicBezTo>
                    <a:pt x="16495" y="36876"/>
                    <a:pt x="16495" y="34939"/>
                    <a:pt x="15319" y="33739"/>
                  </a:cubicBezTo>
                  <a:cubicBezTo>
                    <a:pt x="7574" y="25994"/>
                    <a:pt x="6716" y="13617"/>
                    <a:pt x="13333" y="4916"/>
                  </a:cubicBezTo>
                  <a:cubicBezTo>
                    <a:pt x="14363" y="3568"/>
                    <a:pt x="14093" y="1657"/>
                    <a:pt x="12745" y="627"/>
                  </a:cubicBezTo>
                  <a:cubicBezTo>
                    <a:pt x="12192" y="205"/>
                    <a:pt x="11543" y="1"/>
                    <a:pt x="1090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1"/>
            <p:cNvSpPr/>
            <p:nvPr/>
          </p:nvSpPr>
          <p:spPr>
            <a:xfrm>
              <a:off x="2459550" y="2745350"/>
              <a:ext cx="912975" cy="335800"/>
            </a:xfrm>
            <a:custGeom>
              <a:rect b="b" l="l" r="r" t="t"/>
              <a:pathLst>
                <a:path extrusionOk="0" h="13432" w="36519">
                  <a:moveTo>
                    <a:pt x="15357" y="0"/>
                  </a:moveTo>
                  <a:cubicBezTo>
                    <a:pt x="10793" y="0"/>
                    <a:pt x="6206" y="1099"/>
                    <a:pt x="2035" y="3359"/>
                  </a:cubicBezTo>
                  <a:cubicBezTo>
                    <a:pt x="540" y="4167"/>
                    <a:pt x="1" y="6030"/>
                    <a:pt x="809" y="7525"/>
                  </a:cubicBezTo>
                  <a:cubicBezTo>
                    <a:pt x="1367" y="8538"/>
                    <a:pt x="2412" y="9121"/>
                    <a:pt x="3498" y="9121"/>
                  </a:cubicBezTo>
                  <a:cubicBezTo>
                    <a:pt x="3988" y="9121"/>
                    <a:pt x="4486" y="9002"/>
                    <a:pt x="4951" y="8751"/>
                  </a:cubicBezTo>
                  <a:cubicBezTo>
                    <a:pt x="8215" y="6977"/>
                    <a:pt x="11808" y="6115"/>
                    <a:pt x="15385" y="6115"/>
                  </a:cubicBezTo>
                  <a:cubicBezTo>
                    <a:pt x="21101" y="6115"/>
                    <a:pt x="26773" y="8318"/>
                    <a:pt x="30980" y="12525"/>
                  </a:cubicBezTo>
                  <a:cubicBezTo>
                    <a:pt x="31592" y="13138"/>
                    <a:pt x="32377" y="13432"/>
                    <a:pt x="33161" y="13432"/>
                  </a:cubicBezTo>
                  <a:cubicBezTo>
                    <a:pt x="33921" y="13432"/>
                    <a:pt x="34730" y="13138"/>
                    <a:pt x="35318" y="12525"/>
                  </a:cubicBezTo>
                  <a:cubicBezTo>
                    <a:pt x="36519" y="11348"/>
                    <a:pt x="36519" y="9388"/>
                    <a:pt x="35318" y="8211"/>
                  </a:cubicBezTo>
                  <a:cubicBezTo>
                    <a:pt x="29930" y="2823"/>
                    <a:pt x="22673" y="0"/>
                    <a:pt x="1535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1"/>
            <p:cNvSpPr/>
            <p:nvPr/>
          </p:nvSpPr>
          <p:spPr>
            <a:xfrm>
              <a:off x="2604775" y="3206750"/>
              <a:ext cx="481625" cy="481600"/>
            </a:xfrm>
            <a:custGeom>
              <a:rect b="b" l="l" r="r" t="t"/>
              <a:pathLst>
                <a:path extrusionOk="0" h="19264" w="19265">
                  <a:moveTo>
                    <a:pt x="9632" y="6127"/>
                  </a:moveTo>
                  <a:cubicBezTo>
                    <a:pt x="11568" y="6127"/>
                    <a:pt x="13137" y="7696"/>
                    <a:pt x="13137" y="9632"/>
                  </a:cubicBezTo>
                  <a:cubicBezTo>
                    <a:pt x="13137" y="11544"/>
                    <a:pt x="11568" y="13137"/>
                    <a:pt x="9632" y="13137"/>
                  </a:cubicBezTo>
                  <a:cubicBezTo>
                    <a:pt x="7696" y="13137"/>
                    <a:pt x="6127" y="11544"/>
                    <a:pt x="6127" y="9632"/>
                  </a:cubicBezTo>
                  <a:cubicBezTo>
                    <a:pt x="6127" y="7696"/>
                    <a:pt x="7696" y="6127"/>
                    <a:pt x="9632" y="6127"/>
                  </a:cubicBezTo>
                  <a:close/>
                  <a:moveTo>
                    <a:pt x="9632" y="0"/>
                  </a:moveTo>
                  <a:cubicBezTo>
                    <a:pt x="4314" y="0"/>
                    <a:pt x="0" y="4314"/>
                    <a:pt x="0" y="9632"/>
                  </a:cubicBezTo>
                  <a:cubicBezTo>
                    <a:pt x="0" y="14926"/>
                    <a:pt x="4314" y="19264"/>
                    <a:pt x="9632" y="19264"/>
                  </a:cubicBezTo>
                  <a:cubicBezTo>
                    <a:pt x="14951" y="19264"/>
                    <a:pt x="19264" y="14926"/>
                    <a:pt x="19264" y="9632"/>
                  </a:cubicBezTo>
                  <a:cubicBezTo>
                    <a:pt x="19264" y="4314"/>
                    <a:pt x="14951" y="0"/>
                    <a:pt x="96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1"/>
            <p:cNvSpPr/>
            <p:nvPr/>
          </p:nvSpPr>
          <p:spPr>
            <a:xfrm>
              <a:off x="4231550" y="462975"/>
              <a:ext cx="235300" cy="153200"/>
            </a:xfrm>
            <a:custGeom>
              <a:rect b="b" l="l" r="r" t="t"/>
              <a:pathLst>
                <a:path extrusionOk="0" h="6128" w="9412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6348" y="6128"/>
                  </a:lnTo>
                  <a:cubicBezTo>
                    <a:pt x="8039" y="6128"/>
                    <a:pt x="9411" y="4755"/>
                    <a:pt x="9411" y="3064"/>
                  </a:cubicBezTo>
                  <a:cubicBezTo>
                    <a:pt x="9411" y="1373"/>
                    <a:pt x="8039" y="1"/>
                    <a:pt x="634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1"/>
            <p:cNvSpPr/>
            <p:nvPr/>
          </p:nvSpPr>
          <p:spPr>
            <a:xfrm>
              <a:off x="3987675" y="1047350"/>
              <a:ext cx="1327175" cy="1190100"/>
            </a:xfrm>
            <a:custGeom>
              <a:rect b="b" l="l" r="r" t="t"/>
              <a:pathLst>
                <a:path extrusionOk="0" h="47604" w="53087">
                  <a:moveTo>
                    <a:pt x="42499" y="27677"/>
                  </a:moveTo>
                  <a:cubicBezTo>
                    <a:pt x="44950" y="27677"/>
                    <a:pt x="46959" y="29687"/>
                    <a:pt x="46959" y="32138"/>
                  </a:cubicBezTo>
                  <a:cubicBezTo>
                    <a:pt x="46959" y="34589"/>
                    <a:pt x="44950" y="36599"/>
                    <a:pt x="42499" y="36599"/>
                  </a:cubicBezTo>
                  <a:cubicBezTo>
                    <a:pt x="40048" y="36599"/>
                    <a:pt x="38038" y="34589"/>
                    <a:pt x="38038" y="32138"/>
                  </a:cubicBezTo>
                  <a:cubicBezTo>
                    <a:pt x="38038" y="29687"/>
                    <a:pt x="40048" y="27677"/>
                    <a:pt x="42499" y="27677"/>
                  </a:cubicBezTo>
                  <a:close/>
                  <a:moveTo>
                    <a:pt x="10588" y="32579"/>
                  </a:moveTo>
                  <a:cubicBezTo>
                    <a:pt x="13064" y="32579"/>
                    <a:pt x="15049" y="34564"/>
                    <a:pt x="15049" y="37040"/>
                  </a:cubicBezTo>
                  <a:cubicBezTo>
                    <a:pt x="15049" y="39491"/>
                    <a:pt x="13064" y="41476"/>
                    <a:pt x="10588" y="41476"/>
                  </a:cubicBezTo>
                  <a:cubicBezTo>
                    <a:pt x="8137" y="41476"/>
                    <a:pt x="6128" y="39491"/>
                    <a:pt x="6128" y="37040"/>
                  </a:cubicBezTo>
                  <a:cubicBezTo>
                    <a:pt x="6128" y="34564"/>
                    <a:pt x="8137" y="32579"/>
                    <a:pt x="10588" y="32579"/>
                  </a:cubicBezTo>
                  <a:close/>
                  <a:moveTo>
                    <a:pt x="47954" y="0"/>
                  </a:moveTo>
                  <a:cubicBezTo>
                    <a:pt x="47705" y="0"/>
                    <a:pt x="47454" y="19"/>
                    <a:pt x="47204" y="56"/>
                  </a:cubicBezTo>
                  <a:lnTo>
                    <a:pt x="19387" y="4321"/>
                  </a:lnTo>
                  <a:cubicBezTo>
                    <a:pt x="16887" y="4713"/>
                    <a:pt x="15049" y="6845"/>
                    <a:pt x="15049" y="9369"/>
                  </a:cubicBezTo>
                  <a:lnTo>
                    <a:pt x="15049" y="27432"/>
                  </a:lnTo>
                  <a:cubicBezTo>
                    <a:pt x="13701" y="26795"/>
                    <a:pt x="12181" y="26452"/>
                    <a:pt x="10588" y="26452"/>
                  </a:cubicBezTo>
                  <a:cubicBezTo>
                    <a:pt x="4755" y="26452"/>
                    <a:pt x="1" y="31182"/>
                    <a:pt x="1" y="37040"/>
                  </a:cubicBezTo>
                  <a:cubicBezTo>
                    <a:pt x="1" y="42873"/>
                    <a:pt x="4755" y="47603"/>
                    <a:pt x="10588" y="47603"/>
                  </a:cubicBezTo>
                  <a:cubicBezTo>
                    <a:pt x="16421" y="47603"/>
                    <a:pt x="21176" y="42873"/>
                    <a:pt x="21176" y="37040"/>
                  </a:cubicBezTo>
                  <a:lnTo>
                    <a:pt x="21176" y="10252"/>
                  </a:lnTo>
                  <a:lnTo>
                    <a:pt x="46959" y="6306"/>
                  </a:lnTo>
                  <a:lnTo>
                    <a:pt x="46959" y="22531"/>
                  </a:lnTo>
                  <a:cubicBezTo>
                    <a:pt x="45611" y="21893"/>
                    <a:pt x="44092" y="21550"/>
                    <a:pt x="42499" y="21550"/>
                  </a:cubicBezTo>
                  <a:cubicBezTo>
                    <a:pt x="36666" y="21550"/>
                    <a:pt x="31911" y="26305"/>
                    <a:pt x="31911" y="32138"/>
                  </a:cubicBezTo>
                  <a:cubicBezTo>
                    <a:pt x="31911" y="37971"/>
                    <a:pt x="36666" y="42726"/>
                    <a:pt x="42499" y="42726"/>
                  </a:cubicBezTo>
                  <a:cubicBezTo>
                    <a:pt x="48332" y="42726"/>
                    <a:pt x="53087" y="37971"/>
                    <a:pt x="53087" y="32138"/>
                  </a:cubicBezTo>
                  <a:lnTo>
                    <a:pt x="53087" y="5105"/>
                  </a:lnTo>
                  <a:cubicBezTo>
                    <a:pt x="53087" y="3610"/>
                    <a:pt x="52449" y="2213"/>
                    <a:pt x="51297" y="1233"/>
                  </a:cubicBezTo>
                  <a:cubicBezTo>
                    <a:pt x="50362" y="439"/>
                    <a:pt x="49172" y="0"/>
                    <a:pt x="479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" name="Google Shape;1058;p31"/>
          <p:cNvGrpSpPr/>
          <p:nvPr/>
        </p:nvGrpSpPr>
        <p:grpSpPr>
          <a:xfrm>
            <a:off x="4297771" y="1637621"/>
            <a:ext cx="548454" cy="370037"/>
            <a:chOff x="1190625" y="893651"/>
            <a:chExt cx="5228350" cy="3527524"/>
          </a:xfrm>
        </p:grpSpPr>
        <p:sp>
          <p:nvSpPr>
            <p:cNvPr id="1059" name="Google Shape;1059;p31"/>
            <p:cNvSpPr/>
            <p:nvPr/>
          </p:nvSpPr>
          <p:spPr>
            <a:xfrm>
              <a:off x="2980375" y="1922175"/>
              <a:ext cx="795950" cy="880200"/>
            </a:xfrm>
            <a:custGeom>
              <a:rect b="b" l="l" r="r" t="t"/>
              <a:pathLst>
                <a:path extrusionOk="0" h="35208" w="31838">
                  <a:moveTo>
                    <a:pt x="6127" y="6875"/>
                  </a:moveTo>
                  <a:lnTo>
                    <a:pt x="24680" y="17610"/>
                  </a:lnTo>
                  <a:lnTo>
                    <a:pt x="6127" y="28320"/>
                  </a:lnTo>
                  <a:lnTo>
                    <a:pt x="6127" y="6875"/>
                  </a:lnTo>
                  <a:close/>
                  <a:moveTo>
                    <a:pt x="5098" y="0"/>
                  </a:moveTo>
                  <a:cubicBezTo>
                    <a:pt x="4222" y="0"/>
                    <a:pt x="3346" y="233"/>
                    <a:pt x="2549" y="699"/>
                  </a:cubicBezTo>
                  <a:cubicBezTo>
                    <a:pt x="931" y="1606"/>
                    <a:pt x="0" y="3272"/>
                    <a:pt x="0" y="5110"/>
                  </a:cubicBezTo>
                  <a:lnTo>
                    <a:pt x="0" y="30085"/>
                  </a:lnTo>
                  <a:cubicBezTo>
                    <a:pt x="0" y="31948"/>
                    <a:pt x="931" y="33590"/>
                    <a:pt x="2549" y="34521"/>
                  </a:cubicBezTo>
                  <a:cubicBezTo>
                    <a:pt x="3333" y="34987"/>
                    <a:pt x="4216" y="35207"/>
                    <a:pt x="5098" y="35207"/>
                  </a:cubicBezTo>
                  <a:cubicBezTo>
                    <a:pt x="5980" y="35207"/>
                    <a:pt x="6838" y="34987"/>
                    <a:pt x="7647" y="34521"/>
                  </a:cubicBezTo>
                  <a:lnTo>
                    <a:pt x="29288" y="22021"/>
                  </a:lnTo>
                  <a:cubicBezTo>
                    <a:pt x="30881" y="21090"/>
                    <a:pt x="31837" y="19448"/>
                    <a:pt x="31837" y="17610"/>
                  </a:cubicBezTo>
                  <a:cubicBezTo>
                    <a:pt x="31837" y="15747"/>
                    <a:pt x="30881" y="14105"/>
                    <a:pt x="29288" y="13174"/>
                  </a:cubicBezTo>
                  <a:lnTo>
                    <a:pt x="7647" y="699"/>
                  </a:lnTo>
                  <a:cubicBezTo>
                    <a:pt x="6850" y="233"/>
                    <a:pt x="5974" y="0"/>
                    <a:pt x="509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1"/>
            <p:cNvSpPr/>
            <p:nvPr/>
          </p:nvSpPr>
          <p:spPr>
            <a:xfrm>
              <a:off x="1190625" y="893651"/>
              <a:ext cx="5228350" cy="3527450"/>
            </a:xfrm>
            <a:custGeom>
              <a:rect b="b" l="l" r="r" t="t"/>
              <a:pathLst>
                <a:path extrusionOk="0" h="141098" w="209134">
                  <a:moveTo>
                    <a:pt x="184625" y="45342"/>
                  </a:moveTo>
                  <a:lnTo>
                    <a:pt x="184551" y="45587"/>
                  </a:lnTo>
                  <a:cubicBezTo>
                    <a:pt x="184134" y="46837"/>
                    <a:pt x="182958" y="47646"/>
                    <a:pt x="181659" y="47646"/>
                  </a:cubicBezTo>
                  <a:lnTo>
                    <a:pt x="170213" y="47646"/>
                  </a:lnTo>
                  <a:cubicBezTo>
                    <a:pt x="168914" y="47646"/>
                    <a:pt x="167738" y="46837"/>
                    <a:pt x="167321" y="45587"/>
                  </a:cubicBezTo>
                  <a:lnTo>
                    <a:pt x="167248" y="45342"/>
                  </a:lnTo>
                  <a:close/>
                  <a:moveTo>
                    <a:pt x="142739" y="105119"/>
                  </a:moveTo>
                  <a:lnTo>
                    <a:pt x="142739" y="120314"/>
                  </a:lnTo>
                  <a:lnTo>
                    <a:pt x="13725" y="120314"/>
                  </a:lnTo>
                  <a:cubicBezTo>
                    <a:pt x="11691" y="120314"/>
                    <a:pt x="9779" y="119530"/>
                    <a:pt x="8357" y="118084"/>
                  </a:cubicBezTo>
                  <a:cubicBezTo>
                    <a:pt x="6911" y="116662"/>
                    <a:pt x="6127" y="114751"/>
                    <a:pt x="6127" y="112716"/>
                  </a:cubicBezTo>
                  <a:cubicBezTo>
                    <a:pt x="6127" y="108525"/>
                    <a:pt x="9534" y="105119"/>
                    <a:pt x="13725" y="105119"/>
                  </a:cubicBezTo>
                  <a:lnTo>
                    <a:pt x="67031" y="105119"/>
                  </a:lnTo>
                  <a:cubicBezTo>
                    <a:pt x="67473" y="105119"/>
                    <a:pt x="67914" y="105290"/>
                    <a:pt x="68232" y="105609"/>
                  </a:cubicBezTo>
                  <a:cubicBezTo>
                    <a:pt x="68551" y="105928"/>
                    <a:pt x="68723" y="106344"/>
                    <a:pt x="68723" y="106810"/>
                  </a:cubicBezTo>
                  <a:cubicBezTo>
                    <a:pt x="68723" y="111099"/>
                    <a:pt x="72227" y="114628"/>
                    <a:pt x="76541" y="114628"/>
                  </a:cubicBezTo>
                  <a:lnTo>
                    <a:pt x="97913" y="114628"/>
                  </a:lnTo>
                  <a:cubicBezTo>
                    <a:pt x="99996" y="114628"/>
                    <a:pt x="101956" y="113795"/>
                    <a:pt x="103452" y="112324"/>
                  </a:cubicBezTo>
                  <a:cubicBezTo>
                    <a:pt x="104922" y="110854"/>
                    <a:pt x="105731" y="108893"/>
                    <a:pt x="105731" y="106810"/>
                  </a:cubicBezTo>
                  <a:cubicBezTo>
                    <a:pt x="105731" y="105879"/>
                    <a:pt x="106491" y="105119"/>
                    <a:pt x="107422" y="105119"/>
                  </a:cubicBezTo>
                  <a:close/>
                  <a:moveTo>
                    <a:pt x="199943" y="45342"/>
                  </a:moveTo>
                  <a:cubicBezTo>
                    <a:pt x="201634" y="45342"/>
                    <a:pt x="203006" y="46714"/>
                    <a:pt x="203006" y="48405"/>
                  </a:cubicBezTo>
                  <a:lnTo>
                    <a:pt x="203006" y="131907"/>
                  </a:lnTo>
                  <a:cubicBezTo>
                    <a:pt x="203006" y="133598"/>
                    <a:pt x="201634" y="134970"/>
                    <a:pt x="199943" y="134970"/>
                  </a:cubicBezTo>
                  <a:lnTo>
                    <a:pt x="151930" y="134970"/>
                  </a:lnTo>
                  <a:cubicBezTo>
                    <a:pt x="150239" y="134970"/>
                    <a:pt x="148866" y="133598"/>
                    <a:pt x="148866" y="131907"/>
                  </a:cubicBezTo>
                  <a:lnTo>
                    <a:pt x="148866" y="123476"/>
                  </a:lnTo>
                  <a:cubicBezTo>
                    <a:pt x="148866" y="123451"/>
                    <a:pt x="148866" y="123402"/>
                    <a:pt x="148866" y="123378"/>
                  </a:cubicBezTo>
                  <a:cubicBezTo>
                    <a:pt x="148866" y="123329"/>
                    <a:pt x="148866" y="123304"/>
                    <a:pt x="148866" y="123280"/>
                  </a:cubicBezTo>
                  <a:lnTo>
                    <a:pt x="148866" y="102153"/>
                  </a:lnTo>
                  <a:cubicBezTo>
                    <a:pt x="148866" y="102129"/>
                    <a:pt x="148866" y="102080"/>
                    <a:pt x="148866" y="102055"/>
                  </a:cubicBezTo>
                  <a:cubicBezTo>
                    <a:pt x="148866" y="102031"/>
                    <a:pt x="148866" y="101982"/>
                    <a:pt x="148866" y="101957"/>
                  </a:cubicBezTo>
                  <a:lnTo>
                    <a:pt x="148866" y="48405"/>
                  </a:lnTo>
                  <a:cubicBezTo>
                    <a:pt x="148866" y="46714"/>
                    <a:pt x="150239" y="45342"/>
                    <a:pt x="151930" y="45342"/>
                  </a:cubicBezTo>
                  <a:lnTo>
                    <a:pt x="160778" y="45342"/>
                  </a:lnTo>
                  <a:lnTo>
                    <a:pt x="161537" y="47548"/>
                  </a:lnTo>
                  <a:cubicBezTo>
                    <a:pt x="162787" y="51273"/>
                    <a:pt x="166268" y="53773"/>
                    <a:pt x="170213" y="53773"/>
                  </a:cubicBezTo>
                  <a:lnTo>
                    <a:pt x="181659" y="53773"/>
                  </a:lnTo>
                  <a:cubicBezTo>
                    <a:pt x="185580" y="53773"/>
                    <a:pt x="189085" y="51273"/>
                    <a:pt x="190335" y="47548"/>
                  </a:cubicBezTo>
                  <a:lnTo>
                    <a:pt x="191095" y="45342"/>
                  </a:lnTo>
                  <a:close/>
                  <a:moveTo>
                    <a:pt x="20563" y="1"/>
                  </a:moveTo>
                  <a:cubicBezTo>
                    <a:pt x="15490" y="1"/>
                    <a:pt x="11372" y="4143"/>
                    <a:pt x="11372" y="9191"/>
                  </a:cubicBezTo>
                  <a:lnTo>
                    <a:pt x="11372" y="30024"/>
                  </a:lnTo>
                  <a:cubicBezTo>
                    <a:pt x="11372" y="31715"/>
                    <a:pt x="12745" y="33087"/>
                    <a:pt x="14436" y="33087"/>
                  </a:cubicBezTo>
                  <a:cubicBezTo>
                    <a:pt x="16127" y="33087"/>
                    <a:pt x="17499" y="31715"/>
                    <a:pt x="17499" y="30024"/>
                  </a:cubicBezTo>
                  <a:lnTo>
                    <a:pt x="17499" y="20686"/>
                  </a:lnTo>
                  <a:lnTo>
                    <a:pt x="119260" y="20686"/>
                  </a:lnTo>
                  <a:cubicBezTo>
                    <a:pt x="120951" y="20686"/>
                    <a:pt x="122323" y="19314"/>
                    <a:pt x="122323" y="17622"/>
                  </a:cubicBezTo>
                  <a:cubicBezTo>
                    <a:pt x="122323" y="15931"/>
                    <a:pt x="120951" y="14559"/>
                    <a:pt x="119260" y="14559"/>
                  </a:cubicBezTo>
                  <a:lnTo>
                    <a:pt x="17499" y="14559"/>
                  </a:lnTo>
                  <a:lnTo>
                    <a:pt x="17499" y="9191"/>
                  </a:lnTo>
                  <a:cubicBezTo>
                    <a:pt x="17499" y="7500"/>
                    <a:pt x="18872" y="6128"/>
                    <a:pt x="20563" y="6128"/>
                  </a:cubicBezTo>
                  <a:lnTo>
                    <a:pt x="153891" y="6128"/>
                  </a:lnTo>
                  <a:cubicBezTo>
                    <a:pt x="155582" y="6128"/>
                    <a:pt x="156954" y="7500"/>
                    <a:pt x="156954" y="9191"/>
                  </a:cubicBezTo>
                  <a:lnTo>
                    <a:pt x="156954" y="14559"/>
                  </a:lnTo>
                  <a:lnTo>
                    <a:pt x="131980" y="14559"/>
                  </a:lnTo>
                  <a:cubicBezTo>
                    <a:pt x="130289" y="14559"/>
                    <a:pt x="128916" y="15931"/>
                    <a:pt x="128916" y="17622"/>
                  </a:cubicBezTo>
                  <a:cubicBezTo>
                    <a:pt x="128916" y="19314"/>
                    <a:pt x="130289" y="20686"/>
                    <a:pt x="131980" y="20686"/>
                  </a:cubicBezTo>
                  <a:lnTo>
                    <a:pt x="156954" y="20686"/>
                  </a:lnTo>
                  <a:lnTo>
                    <a:pt x="156954" y="39215"/>
                  </a:lnTo>
                  <a:lnTo>
                    <a:pt x="151930" y="39215"/>
                  </a:lnTo>
                  <a:cubicBezTo>
                    <a:pt x="146857" y="39215"/>
                    <a:pt x="142739" y="43357"/>
                    <a:pt x="142739" y="48405"/>
                  </a:cubicBezTo>
                  <a:lnTo>
                    <a:pt x="142739" y="98992"/>
                  </a:lnTo>
                  <a:lnTo>
                    <a:pt x="107422" y="98992"/>
                  </a:lnTo>
                  <a:cubicBezTo>
                    <a:pt x="103108" y="98992"/>
                    <a:pt x="99604" y="102496"/>
                    <a:pt x="99604" y="106810"/>
                  </a:cubicBezTo>
                  <a:cubicBezTo>
                    <a:pt x="99604" y="107251"/>
                    <a:pt x="99432" y="107668"/>
                    <a:pt x="99113" y="107986"/>
                  </a:cubicBezTo>
                  <a:cubicBezTo>
                    <a:pt x="98795" y="108305"/>
                    <a:pt x="98378" y="108501"/>
                    <a:pt x="97913" y="108501"/>
                  </a:cubicBezTo>
                  <a:lnTo>
                    <a:pt x="76541" y="108501"/>
                  </a:lnTo>
                  <a:cubicBezTo>
                    <a:pt x="75610" y="108501"/>
                    <a:pt x="74850" y="107741"/>
                    <a:pt x="74850" y="106810"/>
                  </a:cubicBezTo>
                  <a:cubicBezTo>
                    <a:pt x="74850" y="104727"/>
                    <a:pt x="74041" y="102766"/>
                    <a:pt x="72546" y="101271"/>
                  </a:cubicBezTo>
                  <a:cubicBezTo>
                    <a:pt x="71075" y="99800"/>
                    <a:pt x="69115" y="98992"/>
                    <a:pt x="67031" y="98992"/>
                  </a:cubicBezTo>
                  <a:lnTo>
                    <a:pt x="17499" y="98992"/>
                  </a:lnTo>
                  <a:lnTo>
                    <a:pt x="17499" y="42278"/>
                  </a:lnTo>
                  <a:cubicBezTo>
                    <a:pt x="17499" y="40587"/>
                    <a:pt x="16127" y="39215"/>
                    <a:pt x="14436" y="39215"/>
                  </a:cubicBezTo>
                  <a:cubicBezTo>
                    <a:pt x="12745" y="39215"/>
                    <a:pt x="11372" y="40587"/>
                    <a:pt x="11372" y="42278"/>
                  </a:cubicBezTo>
                  <a:lnTo>
                    <a:pt x="11372" y="99188"/>
                  </a:lnTo>
                  <a:cubicBezTo>
                    <a:pt x="4926" y="100315"/>
                    <a:pt x="0" y="105952"/>
                    <a:pt x="0" y="112716"/>
                  </a:cubicBezTo>
                  <a:cubicBezTo>
                    <a:pt x="0" y="116393"/>
                    <a:pt x="1422" y="119824"/>
                    <a:pt x="4019" y="122422"/>
                  </a:cubicBezTo>
                  <a:cubicBezTo>
                    <a:pt x="6617" y="125020"/>
                    <a:pt x="10049" y="126441"/>
                    <a:pt x="13725" y="126441"/>
                  </a:cubicBezTo>
                  <a:lnTo>
                    <a:pt x="142739" y="126441"/>
                  </a:lnTo>
                  <a:lnTo>
                    <a:pt x="142739" y="131907"/>
                  </a:lnTo>
                  <a:cubicBezTo>
                    <a:pt x="142739" y="136980"/>
                    <a:pt x="146857" y="141098"/>
                    <a:pt x="151930" y="141098"/>
                  </a:cubicBezTo>
                  <a:lnTo>
                    <a:pt x="199943" y="141098"/>
                  </a:lnTo>
                  <a:cubicBezTo>
                    <a:pt x="205016" y="141098"/>
                    <a:pt x="209133" y="136980"/>
                    <a:pt x="209133" y="131907"/>
                  </a:cubicBezTo>
                  <a:lnTo>
                    <a:pt x="209133" y="48405"/>
                  </a:lnTo>
                  <a:cubicBezTo>
                    <a:pt x="209133" y="43357"/>
                    <a:pt x="205016" y="39215"/>
                    <a:pt x="199943" y="39215"/>
                  </a:cubicBezTo>
                  <a:lnTo>
                    <a:pt x="163081" y="39215"/>
                  </a:lnTo>
                  <a:lnTo>
                    <a:pt x="163081" y="9191"/>
                  </a:lnTo>
                  <a:cubicBezTo>
                    <a:pt x="163081" y="4143"/>
                    <a:pt x="158964" y="1"/>
                    <a:pt x="15389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1"/>
            <p:cNvSpPr/>
            <p:nvPr/>
          </p:nvSpPr>
          <p:spPr>
            <a:xfrm>
              <a:off x="2219975" y="2956125"/>
              <a:ext cx="2302625" cy="438750"/>
            </a:xfrm>
            <a:custGeom>
              <a:rect b="b" l="l" r="r" t="t"/>
              <a:pathLst>
                <a:path extrusionOk="0" h="17550" w="92105">
                  <a:moveTo>
                    <a:pt x="12941" y="6128"/>
                  </a:moveTo>
                  <a:cubicBezTo>
                    <a:pt x="14412" y="6128"/>
                    <a:pt x="15613" y="7305"/>
                    <a:pt x="15613" y="8775"/>
                  </a:cubicBezTo>
                  <a:cubicBezTo>
                    <a:pt x="15613" y="10246"/>
                    <a:pt x="14412" y="11422"/>
                    <a:pt x="12941" y="11422"/>
                  </a:cubicBezTo>
                  <a:cubicBezTo>
                    <a:pt x="11495" y="11422"/>
                    <a:pt x="10294" y="10246"/>
                    <a:pt x="10294" y="8775"/>
                  </a:cubicBezTo>
                  <a:cubicBezTo>
                    <a:pt x="10294" y="7305"/>
                    <a:pt x="11495" y="6128"/>
                    <a:pt x="12941" y="6128"/>
                  </a:cubicBezTo>
                  <a:close/>
                  <a:moveTo>
                    <a:pt x="12941" y="1"/>
                  </a:moveTo>
                  <a:cubicBezTo>
                    <a:pt x="9192" y="1"/>
                    <a:pt x="5956" y="2378"/>
                    <a:pt x="4706" y="5711"/>
                  </a:cubicBezTo>
                  <a:lnTo>
                    <a:pt x="3064" y="5711"/>
                  </a:lnTo>
                  <a:cubicBezTo>
                    <a:pt x="1373" y="5711"/>
                    <a:pt x="1" y="7084"/>
                    <a:pt x="1" y="8775"/>
                  </a:cubicBezTo>
                  <a:cubicBezTo>
                    <a:pt x="1" y="10466"/>
                    <a:pt x="1373" y="11839"/>
                    <a:pt x="3064" y="11839"/>
                  </a:cubicBezTo>
                  <a:lnTo>
                    <a:pt x="4731" y="11839"/>
                  </a:lnTo>
                  <a:cubicBezTo>
                    <a:pt x="5956" y="15172"/>
                    <a:pt x="9192" y="17549"/>
                    <a:pt x="12941" y="17549"/>
                  </a:cubicBezTo>
                  <a:cubicBezTo>
                    <a:pt x="16716" y="17549"/>
                    <a:pt x="19926" y="15172"/>
                    <a:pt x="21176" y="11839"/>
                  </a:cubicBezTo>
                  <a:lnTo>
                    <a:pt x="89041" y="11839"/>
                  </a:lnTo>
                  <a:cubicBezTo>
                    <a:pt x="90732" y="11839"/>
                    <a:pt x="92105" y="10466"/>
                    <a:pt x="92105" y="8775"/>
                  </a:cubicBezTo>
                  <a:cubicBezTo>
                    <a:pt x="92105" y="7084"/>
                    <a:pt x="90732" y="5711"/>
                    <a:pt x="89041" y="5711"/>
                  </a:cubicBezTo>
                  <a:lnTo>
                    <a:pt x="21176" y="5711"/>
                  </a:lnTo>
                  <a:cubicBezTo>
                    <a:pt x="19926" y="2378"/>
                    <a:pt x="16716" y="1"/>
                    <a:pt x="1294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1"/>
            <p:cNvSpPr/>
            <p:nvPr/>
          </p:nvSpPr>
          <p:spPr>
            <a:xfrm>
              <a:off x="5192275" y="2900525"/>
              <a:ext cx="794725" cy="878525"/>
            </a:xfrm>
            <a:custGeom>
              <a:rect b="b" l="l" r="r" t="t"/>
              <a:pathLst>
                <a:path extrusionOk="0" h="35141" w="31789">
                  <a:moveTo>
                    <a:pt x="6128" y="6882"/>
                  </a:moveTo>
                  <a:lnTo>
                    <a:pt x="24632" y="17567"/>
                  </a:lnTo>
                  <a:lnTo>
                    <a:pt x="6128" y="28253"/>
                  </a:lnTo>
                  <a:lnTo>
                    <a:pt x="6128" y="6882"/>
                  </a:lnTo>
                  <a:close/>
                  <a:moveTo>
                    <a:pt x="5099" y="1"/>
                  </a:moveTo>
                  <a:cubicBezTo>
                    <a:pt x="4222" y="1"/>
                    <a:pt x="3346" y="227"/>
                    <a:pt x="2550" y="681"/>
                  </a:cubicBezTo>
                  <a:cubicBezTo>
                    <a:pt x="957" y="1612"/>
                    <a:pt x="1" y="3254"/>
                    <a:pt x="1" y="5117"/>
                  </a:cubicBezTo>
                  <a:lnTo>
                    <a:pt x="1" y="30018"/>
                  </a:lnTo>
                  <a:cubicBezTo>
                    <a:pt x="1" y="31856"/>
                    <a:pt x="957" y="33523"/>
                    <a:pt x="2550" y="34454"/>
                  </a:cubicBezTo>
                  <a:cubicBezTo>
                    <a:pt x="3358" y="34895"/>
                    <a:pt x="4216" y="35140"/>
                    <a:pt x="5099" y="35140"/>
                  </a:cubicBezTo>
                  <a:cubicBezTo>
                    <a:pt x="5981" y="35140"/>
                    <a:pt x="6863" y="34895"/>
                    <a:pt x="7648" y="34454"/>
                  </a:cubicBezTo>
                  <a:lnTo>
                    <a:pt x="29240" y="21979"/>
                  </a:lnTo>
                  <a:cubicBezTo>
                    <a:pt x="30833" y="21072"/>
                    <a:pt x="31789" y="19406"/>
                    <a:pt x="31789" y="17567"/>
                  </a:cubicBezTo>
                  <a:cubicBezTo>
                    <a:pt x="31789" y="15729"/>
                    <a:pt x="30833" y="14063"/>
                    <a:pt x="29240" y="13131"/>
                  </a:cubicBezTo>
                  <a:lnTo>
                    <a:pt x="7648" y="681"/>
                  </a:lnTo>
                  <a:cubicBezTo>
                    <a:pt x="6851" y="227"/>
                    <a:pt x="5975" y="1"/>
                    <a:pt x="509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1"/>
            <p:cNvSpPr/>
            <p:nvPr/>
          </p:nvSpPr>
          <p:spPr>
            <a:xfrm>
              <a:off x="5318500" y="4267975"/>
              <a:ext cx="540450" cy="153200"/>
            </a:xfrm>
            <a:custGeom>
              <a:rect b="b" l="l" r="r" t="t"/>
              <a:pathLst>
                <a:path extrusionOk="0" h="6128" w="2161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18554" y="6127"/>
                  </a:lnTo>
                  <a:cubicBezTo>
                    <a:pt x="20245" y="6127"/>
                    <a:pt x="21617" y="4755"/>
                    <a:pt x="21617" y="3064"/>
                  </a:cubicBezTo>
                  <a:cubicBezTo>
                    <a:pt x="21617" y="1373"/>
                    <a:pt x="20245" y="0"/>
                    <a:pt x="185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" name="Google Shape;1064;p31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" name="Google Shape;1065;p31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066" name="Google Shape;1066;p31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067" name="Google Shape;1067;p3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3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3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3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3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3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3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3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3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6" name="Google Shape;1076;p31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077" name="Google Shape;1077;p3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3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3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3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3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3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3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3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3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6" name="Google Shape;1086;p31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087" name="Google Shape;1087;p3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3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3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3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3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3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3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3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3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6" name="Google Shape;1096;p31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097" name="Google Shape;1097;p3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3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3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3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3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3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3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3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3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6" name="Google Shape;1106;p31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107" name="Google Shape;1107;p3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3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3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3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3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3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3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3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3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6" name="Google Shape;1116;p31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117" name="Google Shape;1117;p3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3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3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3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3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3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3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3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3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26" name="Google Shape;1126;p31"/>
          <p:cNvSpPr txBox="1"/>
          <p:nvPr>
            <p:ph idx="6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PLANS</a:t>
            </a:r>
            <a:endParaRPr/>
          </a:p>
        </p:txBody>
      </p:sp>
      <p:sp>
        <p:nvSpPr>
          <p:cNvPr id="1127" name="Google Shape;1127;p31"/>
          <p:cNvSpPr txBox="1"/>
          <p:nvPr>
            <p:ph type="ctrTitle"/>
          </p:nvPr>
        </p:nvSpPr>
        <p:spPr>
          <a:xfrm>
            <a:off x="1565514" y="220967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128" name="Google Shape;1128;p31"/>
          <p:cNvSpPr txBox="1"/>
          <p:nvPr>
            <p:ph idx="1" type="subTitle"/>
          </p:nvPr>
        </p:nvSpPr>
        <p:spPr>
          <a:xfrm>
            <a:off x="1565478" y="267112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explain your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product or your service</a:t>
            </a:r>
            <a:endParaRPr/>
          </a:p>
        </p:txBody>
      </p:sp>
      <p:sp>
        <p:nvSpPr>
          <p:cNvPr id="1129" name="Google Shape;1129;p31"/>
          <p:cNvSpPr txBox="1"/>
          <p:nvPr>
            <p:ph idx="2" type="ctrTitle"/>
          </p:nvPr>
        </p:nvSpPr>
        <p:spPr>
          <a:xfrm>
            <a:off x="3740750" y="2209675"/>
            <a:ext cx="1668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130" name="Google Shape;1130;p31"/>
          <p:cNvSpPr txBox="1"/>
          <p:nvPr>
            <p:ph idx="3" type="subTitle"/>
          </p:nvPr>
        </p:nvSpPr>
        <p:spPr>
          <a:xfrm>
            <a:off x="3740703" y="267112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explain your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product or your service</a:t>
            </a:r>
            <a:endParaRPr/>
          </a:p>
        </p:txBody>
      </p:sp>
      <p:sp>
        <p:nvSpPr>
          <p:cNvPr id="1131" name="Google Shape;1131;p31"/>
          <p:cNvSpPr txBox="1"/>
          <p:nvPr>
            <p:ph idx="4" type="ctrTitle"/>
          </p:nvPr>
        </p:nvSpPr>
        <p:spPr>
          <a:xfrm>
            <a:off x="6008301" y="220967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1132" name="Google Shape;1132;p31"/>
          <p:cNvSpPr txBox="1"/>
          <p:nvPr>
            <p:ph idx="5" type="subTitle"/>
          </p:nvPr>
        </p:nvSpPr>
        <p:spPr>
          <a:xfrm>
            <a:off x="6008265" y="2671125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explain your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product or your service</a:t>
            </a:r>
            <a:endParaRPr/>
          </a:p>
        </p:txBody>
      </p:sp>
      <p:sp>
        <p:nvSpPr>
          <p:cNvPr id="1133" name="Google Shape;1133;p31"/>
          <p:cNvSpPr txBox="1"/>
          <p:nvPr>
            <p:ph type="ctrTitle"/>
          </p:nvPr>
        </p:nvSpPr>
        <p:spPr>
          <a:xfrm>
            <a:off x="1565514" y="335040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BASIC</a:t>
            </a:r>
            <a:endParaRPr/>
          </a:p>
        </p:txBody>
      </p:sp>
      <p:sp>
        <p:nvSpPr>
          <p:cNvPr id="1134" name="Google Shape;1134;p31"/>
          <p:cNvSpPr txBox="1"/>
          <p:nvPr>
            <p:ph idx="2" type="ctrTitle"/>
          </p:nvPr>
        </p:nvSpPr>
        <p:spPr>
          <a:xfrm>
            <a:off x="3740739" y="335040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</a:t>
            </a:r>
            <a:endParaRPr/>
          </a:p>
        </p:txBody>
      </p:sp>
      <p:sp>
        <p:nvSpPr>
          <p:cNvPr id="1135" name="Google Shape;1135;p31"/>
          <p:cNvSpPr txBox="1"/>
          <p:nvPr>
            <p:ph idx="4" type="ctrTitle"/>
          </p:nvPr>
        </p:nvSpPr>
        <p:spPr>
          <a:xfrm>
            <a:off x="6008301" y="335040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PREMIUM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39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0" name="Google Shape;1140;p32"/>
          <p:cNvPicPr preferRelativeResize="0"/>
          <p:nvPr/>
        </p:nvPicPr>
        <p:blipFill rotWithShape="1">
          <a:blip r:embed="rId4">
            <a:alphaModFix/>
          </a:blip>
          <a:srcRect b="0" l="14567" r="14545" t="0"/>
          <a:stretch/>
        </p:blipFill>
        <p:spPr>
          <a:xfrm>
            <a:off x="3542350" y="952075"/>
            <a:ext cx="2059400" cy="2905330"/>
          </a:xfrm>
          <a:prstGeom prst="rect">
            <a:avLst/>
          </a:prstGeom>
          <a:noFill/>
          <a:ln>
            <a:noFill/>
          </a:ln>
        </p:spPr>
      </p:pic>
      <p:sp>
        <p:nvSpPr>
          <p:cNvPr id="1141" name="Google Shape;1141;p32"/>
          <p:cNvSpPr/>
          <p:nvPr/>
        </p:nvSpPr>
        <p:spPr>
          <a:xfrm>
            <a:off x="3542350" y="940375"/>
            <a:ext cx="2059500" cy="2905200"/>
          </a:xfrm>
          <a:prstGeom prst="rect">
            <a:avLst/>
          </a:prstGeom>
          <a:solidFill>
            <a:srgbClr val="FFFFFF">
              <a:alpha val="33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32"/>
          <p:cNvSpPr txBox="1"/>
          <p:nvPr/>
        </p:nvSpPr>
        <p:spPr>
          <a:xfrm>
            <a:off x="3046401" y="4033050"/>
            <a:ext cx="30513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Insert your multimedia content here</a:t>
            </a:r>
            <a:endParaRPr sz="1200">
              <a:solidFill>
                <a:srgbClr val="43434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143" name="Google Shape;1143;p32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44" name="Google Shape;1144;p32"/>
          <p:cNvSpPr/>
          <p:nvPr/>
        </p:nvSpPr>
        <p:spPr>
          <a:xfrm>
            <a:off x="4386024" y="2219176"/>
            <a:ext cx="371950" cy="371125"/>
          </a:xfrm>
          <a:custGeom>
            <a:rect b="b" l="l" r="r" t="t"/>
            <a:pathLst>
              <a:path extrusionOk="0" h="14845" w="14878">
                <a:moveTo>
                  <a:pt x="4303" y="2636"/>
                </a:moveTo>
                <a:lnTo>
                  <a:pt x="12576" y="7440"/>
                </a:lnTo>
                <a:lnTo>
                  <a:pt x="4303" y="12210"/>
                </a:lnTo>
                <a:lnTo>
                  <a:pt x="4303" y="2636"/>
                </a:lnTo>
                <a:close/>
                <a:moveTo>
                  <a:pt x="7439" y="1"/>
                </a:moveTo>
                <a:cubicBezTo>
                  <a:pt x="3336" y="1"/>
                  <a:pt x="0" y="3303"/>
                  <a:pt x="0" y="7406"/>
                </a:cubicBezTo>
                <a:cubicBezTo>
                  <a:pt x="0" y="11542"/>
                  <a:pt x="3336" y="14845"/>
                  <a:pt x="7439" y="14845"/>
                </a:cubicBezTo>
                <a:cubicBezTo>
                  <a:pt x="11542" y="14845"/>
                  <a:pt x="14877" y="11542"/>
                  <a:pt x="14877" y="7406"/>
                </a:cubicBezTo>
                <a:cubicBezTo>
                  <a:pt x="14877" y="3303"/>
                  <a:pt x="11542" y="1"/>
                  <a:pt x="743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5" name="Google Shape;1145;p32"/>
          <p:cNvGrpSpPr/>
          <p:nvPr/>
        </p:nvGrpSpPr>
        <p:grpSpPr>
          <a:xfrm>
            <a:off x="3377841" y="755156"/>
            <a:ext cx="2388309" cy="3283958"/>
            <a:chOff x="-734425" y="725975"/>
            <a:chExt cx="2684700" cy="3691500"/>
          </a:xfrm>
        </p:grpSpPr>
        <p:sp>
          <p:nvSpPr>
            <p:cNvPr id="1146" name="Google Shape;1146;p32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2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2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2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" name="Google Shape;1150;p32"/>
          <p:cNvGrpSpPr/>
          <p:nvPr/>
        </p:nvGrpSpPr>
        <p:grpSpPr>
          <a:xfrm>
            <a:off x="3723437" y="3603850"/>
            <a:ext cx="1697324" cy="158489"/>
            <a:chOff x="2660299" y="4723025"/>
            <a:chExt cx="1697324" cy="158489"/>
          </a:xfrm>
        </p:grpSpPr>
        <p:sp>
          <p:nvSpPr>
            <p:cNvPr id="1151" name="Google Shape;1151;p32"/>
            <p:cNvSpPr/>
            <p:nvPr/>
          </p:nvSpPr>
          <p:spPr>
            <a:xfrm>
              <a:off x="2660299" y="4723025"/>
              <a:ext cx="1697322" cy="20875"/>
            </a:xfrm>
            <a:custGeom>
              <a:rect b="b" l="l" r="r" t="t"/>
              <a:pathLst>
                <a:path extrusionOk="0" h="835" w="148173">
                  <a:moveTo>
                    <a:pt x="434" y="0"/>
                  </a:moveTo>
                  <a:cubicBezTo>
                    <a:pt x="201" y="0"/>
                    <a:pt x="0" y="167"/>
                    <a:pt x="0" y="401"/>
                  </a:cubicBezTo>
                  <a:cubicBezTo>
                    <a:pt x="0" y="634"/>
                    <a:pt x="201" y="834"/>
                    <a:pt x="434" y="834"/>
                  </a:cubicBezTo>
                  <a:lnTo>
                    <a:pt x="147739" y="834"/>
                  </a:lnTo>
                  <a:cubicBezTo>
                    <a:pt x="147973" y="834"/>
                    <a:pt x="148173" y="634"/>
                    <a:pt x="148173" y="401"/>
                  </a:cubicBezTo>
                  <a:cubicBezTo>
                    <a:pt x="148173" y="167"/>
                    <a:pt x="147973" y="0"/>
                    <a:pt x="1477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2"/>
            <p:cNvSpPr/>
            <p:nvPr/>
          </p:nvSpPr>
          <p:spPr>
            <a:xfrm>
              <a:off x="2961349" y="4782751"/>
              <a:ext cx="83425" cy="92425"/>
            </a:xfrm>
            <a:custGeom>
              <a:rect b="b" l="l" r="r" t="t"/>
              <a:pathLst>
                <a:path extrusionOk="0" h="3697" w="3337">
                  <a:moveTo>
                    <a:pt x="361" y="0"/>
                  </a:moveTo>
                  <a:cubicBezTo>
                    <a:pt x="175" y="0"/>
                    <a:pt x="0" y="151"/>
                    <a:pt x="0" y="380"/>
                  </a:cubicBezTo>
                  <a:lnTo>
                    <a:pt x="0" y="3349"/>
                  </a:lnTo>
                  <a:cubicBezTo>
                    <a:pt x="0" y="3551"/>
                    <a:pt x="173" y="3696"/>
                    <a:pt x="358" y="3696"/>
                  </a:cubicBezTo>
                  <a:cubicBezTo>
                    <a:pt x="417" y="3696"/>
                    <a:pt x="478" y="3681"/>
                    <a:pt x="534" y="3649"/>
                  </a:cubicBezTo>
                  <a:lnTo>
                    <a:pt x="3103" y="2148"/>
                  </a:lnTo>
                  <a:cubicBezTo>
                    <a:pt x="3336" y="2015"/>
                    <a:pt x="3336" y="1681"/>
                    <a:pt x="3103" y="1548"/>
                  </a:cubicBezTo>
                  <a:lnTo>
                    <a:pt x="534" y="47"/>
                  </a:lnTo>
                  <a:cubicBezTo>
                    <a:pt x="479" y="15"/>
                    <a:pt x="419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2"/>
            <p:cNvSpPr/>
            <p:nvPr/>
          </p:nvSpPr>
          <p:spPr>
            <a:xfrm>
              <a:off x="3063074" y="4776401"/>
              <a:ext cx="18375" cy="105100"/>
            </a:xfrm>
            <a:custGeom>
              <a:rect b="b" l="l" r="r" t="t"/>
              <a:pathLst>
                <a:path extrusionOk="0" h="4204" w="735">
                  <a:moveTo>
                    <a:pt x="368" y="0"/>
                  </a:moveTo>
                  <a:cubicBezTo>
                    <a:pt x="168" y="0"/>
                    <a:pt x="1" y="167"/>
                    <a:pt x="1" y="367"/>
                  </a:cubicBezTo>
                  <a:lnTo>
                    <a:pt x="1" y="3836"/>
                  </a:lnTo>
                  <a:cubicBezTo>
                    <a:pt x="1" y="4037"/>
                    <a:pt x="168" y="4203"/>
                    <a:pt x="368" y="4203"/>
                  </a:cubicBezTo>
                  <a:cubicBezTo>
                    <a:pt x="568" y="4203"/>
                    <a:pt x="735" y="4037"/>
                    <a:pt x="735" y="3836"/>
                  </a:cubicBezTo>
                  <a:lnTo>
                    <a:pt x="735" y="367"/>
                  </a:lnTo>
                  <a:cubicBezTo>
                    <a:pt x="735" y="167"/>
                    <a:pt x="568" y="0"/>
                    <a:pt x="3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2"/>
            <p:cNvSpPr/>
            <p:nvPr/>
          </p:nvSpPr>
          <p:spPr>
            <a:xfrm>
              <a:off x="2762874" y="4776401"/>
              <a:ext cx="17525" cy="105100"/>
            </a:xfrm>
            <a:custGeom>
              <a:rect b="b" l="l" r="r" t="t"/>
              <a:pathLst>
                <a:path extrusionOk="0" h="4204" w="701">
                  <a:moveTo>
                    <a:pt x="367" y="0"/>
                  </a:moveTo>
                  <a:cubicBezTo>
                    <a:pt x="167" y="0"/>
                    <a:pt x="0" y="167"/>
                    <a:pt x="0" y="367"/>
                  </a:cubicBezTo>
                  <a:lnTo>
                    <a:pt x="0" y="3836"/>
                  </a:lnTo>
                  <a:cubicBezTo>
                    <a:pt x="0" y="4037"/>
                    <a:pt x="167" y="4203"/>
                    <a:pt x="367" y="4203"/>
                  </a:cubicBezTo>
                  <a:cubicBezTo>
                    <a:pt x="534" y="4203"/>
                    <a:pt x="701" y="4037"/>
                    <a:pt x="701" y="3836"/>
                  </a:cubicBezTo>
                  <a:lnTo>
                    <a:pt x="701" y="367"/>
                  </a:lnTo>
                  <a:cubicBezTo>
                    <a:pt x="701" y="167"/>
                    <a:pt x="567" y="0"/>
                    <a:pt x="3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2"/>
            <p:cNvSpPr/>
            <p:nvPr/>
          </p:nvSpPr>
          <p:spPr>
            <a:xfrm>
              <a:off x="2716999" y="4776401"/>
              <a:ext cx="17550" cy="105100"/>
            </a:xfrm>
            <a:custGeom>
              <a:rect b="b" l="l" r="r" t="t"/>
              <a:pathLst>
                <a:path extrusionOk="0" h="4204" w="702">
                  <a:moveTo>
                    <a:pt x="368" y="0"/>
                  </a:moveTo>
                  <a:cubicBezTo>
                    <a:pt x="168" y="0"/>
                    <a:pt x="1" y="167"/>
                    <a:pt x="1" y="367"/>
                  </a:cubicBezTo>
                  <a:lnTo>
                    <a:pt x="1" y="3836"/>
                  </a:lnTo>
                  <a:cubicBezTo>
                    <a:pt x="1" y="4037"/>
                    <a:pt x="168" y="4203"/>
                    <a:pt x="368" y="4203"/>
                  </a:cubicBezTo>
                  <a:cubicBezTo>
                    <a:pt x="568" y="4203"/>
                    <a:pt x="701" y="4037"/>
                    <a:pt x="701" y="3836"/>
                  </a:cubicBezTo>
                  <a:lnTo>
                    <a:pt x="701" y="367"/>
                  </a:lnTo>
                  <a:cubicBezTo>
                    <a:pt x="701" y="167"/>
                    <a:pt x="568" y="0"/>
                    <a:pt x="3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2"/>
            <p:cNvSpPr/>
            <p:nvPr/>
          </p:nvSpPr>
          <p:spPr>
            <a:xfrm>
              <a:off x="4237524" y="4776414"/>
              <a:ext cx="52550" cy="105100"/>
            </a:xfrm>
            <a:custGeom>
              <a:rect b="b" l="l" r="r" t="t"/>
              <a:pathLst>
                <a:path extrusionOk="0" h="4204" w="2102">
                  <a:moveTo>
                    <a:pt x="334" y="0"/>
                  </a:moveTo>
                  <a:cubicBezTo>
                    <a:pt x="134" y="0"/>
                    <a:pt x="0" y="167"/>
                    <a:pt x="0" y="367"/>
                  </a:cubicBezTo>
                  <a:lnTo>
                    <a:pt x="0" y="3836"/>
                  </a:lnTo>
                  <a:cubicBezTo>
                    <a:pt x="0" y="4037"/>
                    <a:pt x="134" y="4203"/>
                    <a:pt x="334" y="4203"/>
                  </a:cubicBezTo>
                  <a:lnTo>
                    <a:pt x="1735" y="4203"/>
                  </a:lnTo>
                  <a:cubicBezTo>
                    <a:pt x="1935" y="4203"/>
                    <a:pt x="2102" y="4037"/>
                    <a:pt x="2102" y="3836"/>
                  </a:cubicBezTo>
                  <a:cubicBezTo>
                    <a:pt x="2102" y="3636"/>
                    <a:pt x="1935" y="3503"/>
                    <a:pt x="1735" y="3503"/>
                  </a:cubicBezTo>
                  <a:lnTo>
                    <a:pt x="701" y="3503"/>
                  </a:lnTo>
                  <a:lnTo>
                    <a:pt x="701" y="734"/>
                  </a:lnTo>
                  <a:lnTo>
                    <a:pt x="1735" y="734"/>
                  </a:lnTo>
                  <a:cubicBezTo>
                    <a:pt x="1935" y="734"/>
                    <a:pt x="2102" y="567"/>
                    <a:pt x="2102" y="367"/>
                  </a:cubicBezTo>
                  <a:cubicBezTo>
                    <a:pt x="2102" y="167"/>
                    <a:pt x="1935" y="0"/>
                    <a:pt x="17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2"/>
            <p:cNvSpPr/>
            <p:nvPr/>
          </p:nvSpPr>
          <p:spPr>
            <a:xfrm>
              <a:off x="4304224" y="4776414"/>
              <a:ext cx="53400" cy="105100"/>
            </a:xfrm>
            <a:custGeom>
              <a:rect b="b" l="l" r="r" t="t"/>
              <a:pathLst>
                <a:path extrusionOk="0" h="4204" w="2136">
                  <a:moveTo>
                    <a:pt x="368" y="0"/>
                  </a:moveTo>
                  <a:cubicBezTo>
                    <a:pt x="168" y="0"/>
                    <a:pt x="1" y="167"/>
                    <a:pt x="1" y="367"/>
                  </a:cubicBezTo>
                  <a:cubicBezTo>
                    <a:pt x="1" y="567"/>
                    <a:pt x="168" y="734"/>
                    <a:pt x="368" y="734"/>
                  </a:cubicBezTo>
                  <a:lnTo>
                    <a:pt x="1402" y="734"/>
                  </a:lnTo>
                  <a:lnTo>
                    <a:pt x="1402" y="3503"/>
                  </a:lnTo>
                  <a:lnTo>
                    <a:pt x="368" y="3503"/>
                  </a:lnTo>
                  <a:cubicBezTo>
                    <a:pt x="168" y="3503"/>
                    <a:pt x="1" y="3636"/>
                    <a:pt x="1" y="3836"/>
                  </a:cubicBezTo>
                  <a:cubicBezTo>
                    <a:pt x="1" y="4037"/>
                    <a:pt x="168" y="4203"/>
                    <a:pt x="368" y="4203"/>
                  </a:cubicBezTo>
                  <a:lnTo>
                    <a:pt x="1769" y="4203"/>
                  </a:lnTo>
                  <a:cubicBezTo>
                    <a:pt x="1969" y="4203"/>
                    <a:pt x="2136" y="4037"/>
                    <a:pt x="2136" y="3836"/>
                  </a:cubicBezTo>
                  <a:lnTo>
                    <a:pt x="2136" y="367"/>
                  </a:lnTo>
                  <a:cubicBezTo>
                    <a:pt x="2136" y="167"/>
                    <a:pt x="1969" y="0"/>
                    <a:pt x="17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2"/>
            <p:cNvSpPr/>
            <p:nvPr/>
          </p:nvSpPr>
          <p:spPr>
            <a:xfrm>
              <a:off x="2660300" y="4723025"/>
              <a:ext cx="911634" cy="20875"/>
            </a:xfrm>
            <a:custGeom>
              <a:rect b="b" l="l" r="r" t="t"/>
              <a:pathLst>
                <a:path extrusionOk="0" h="835" w="148173">
                  <a:moveTo>
                    <a:pt x="434" y="0"/>
                  </a:moveTo>
                  <a:cubicBezTo>
                    <a:pt x="201" y="0"/>
                    <a:pt x="0" y="167"/>
                    <a:pt x="0" y="401"/>
                  </a:cubicBezTo>
                  <a:cubicBezTo>
                    <a:pt x="0" y="634"/>
                    <a:pt x="201" y="834"/>
                    <a:pt x="434" y="834"/>
                  </a:cubicBezTo>
                  <a:lnTo>
                    <a:pt x="147739" y="834"/>
                  </a:lnTo>
                  <a:cubicBezTo>
                    <a:pt x="147973" y="834"/>
                    <a:pt x="148173" y="634"/>
                    <a:pt x="148173" y="401"/>
                  </a:cubicBezTo>
                  <a:cubicBezTo>
                    <a:pt x="148173" y="167"/>
                    <a:pt x="147973" y="0"/>
                    <a:pt x="147739" y="0"/>
                  </a:cubicBezTo>
                  <a:close/>
                </a:path>
              </a:pathLst>
            </a:custGeom>
            <a:solidFill>
              <a:srgbClr val="E0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" name="Google Shape;1159;p32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" name="Google Shape;1160;p32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161" name="Google Shape;1161;p32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162" name="Google Shape;1162;p3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3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3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3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3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3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3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3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3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1" name="Google Shape;1171;p32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172" name="Google Shape;1172;p3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3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3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3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3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3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3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3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3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1" name="Google Shape;1181;p32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182" name="Google Shape;1182;p3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3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3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3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3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3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3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3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3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1" name="Google Shape;1191;p32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192" name="Google Shape;1192;p3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3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3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3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3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3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3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3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3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1" name="Google Shape;1201;p32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202" name="Google Shape;1202;p3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3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3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3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3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3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3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3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3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1" name="Google Shape;1211;p32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212" name="Google Shape;1212;p3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3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3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3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3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3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3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3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3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21" name="Google Shape;1221;p32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DEMO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25" name="Shape 1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Google Shape;1226;p33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27" name="Google Shape;1227;p33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8" name="Google Shape;1228;p33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229" name="Google Shape;1229;p33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230" name="Google Shape;1230;p3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3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3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3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3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3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3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3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3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9" name="Google Shape;1239;p33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240" name="Google Shape;1240;p3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3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3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3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3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3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3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3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3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9" name="Google Shape;1249;p33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250" name="Google Shape;1250;p3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3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3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3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" name="Google Shape;1254;p3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3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3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3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3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9" name="Google Shape;1259;p33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260" name="Google Shape;1260;p3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3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3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3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3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3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3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3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3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9" name="Google Shape;1269;p33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270" name="Google Shape;1270;p3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3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3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3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3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3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3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3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3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9" name="Google Shape;1279;p33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280" name="Google Shape;1280;p3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3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3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3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3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3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3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3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3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89" name="Google Shape;1289;p33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TRACTION</a:t>
            </a:r>
            <a:endParaRPr/>
          </a:p>
        </p:txBody>
      </p:sp>
      <p:sp>
        <p:nvSpPr>
          <p:cNvPr id="1290" name="Google Shape;1290;p33"/>
          <p:cNvSpPr/>
          <p:nvPr/>
        </p:nvSpPr>
        <p:spPr>
          <a:xfrm>
            <a:off x="1343862" y="1833729"/>
            <a:ext cx="2051209" cy="977074"/>
          </a:xfrm>
          <a:custGeom>
            <a:rect b="b" l="l" r="r" t="t"/>
            <a:pathLst>
              <a:path extrusionOk="0" h="28455" w="112272">
                <a:moveTo>
                  <a:pt x="67472" y="1"/>
                </a:moveTo>
                <a:cubicBezTo>
                  <a:pt x="61958" y="1"/>
                  <a:pt x="62268" y="6517"/>
                  <a:pt x="58259" y="6630"/>
                </a:cubicBezTo>
                <a:cubicBezTo>
                  <a:pt x="58235" y="6631"/>
                  <a:pt x="58211" y="6631"/>
                  <a:pt x="58188" y="6631"/>
                </a:cubicBezTo>
                <a:cubicBezTo>
                  <a:pt x="56125" y="6631"/>
                  <a:pt x="55620" y="3996"/>
                  <a:pt x="52863" y="3996"/>
                </a:cubicBezTo>
                <a:cubicBezTo>
                  <a:pt x="50217" y="3996"/>
                  <a:pt x="49454" y="13277"/>
                  <a:pt x="46472" y="13277"/>
                </a:cubicBezTo>
                <a:cubicBezTo>
                  <a:pt x="46456" y="13277"/>
                  <a:pt x="46440" y="13277"/>
                  <a:pt x="46424" y="13276"/>
                </a:cubicBezTo>
                <a:cubicBezTo>
                  <a:pt x="43412" y="13180"/>
                  <a:pt x="38414" y="3890"/>
                  <a:pt x="34068" y="3890"/>
                </a:cubicBezTo>
                <a:cubicBezTo>
                  <a:pt x="34054" y="3890"/>
                  <a:pt x="34039" y="3890"/>
                  <a:pt x="34025" y="3890"/>
                </a:cubicBezTo>
                <a:cubicBezTo>
                  <a:pt x="29665" y="3957"/>
                  <a:pt x="25991" y="15809"/>
                  <a:pt x="19614" y="15924"/>
                </a:cubicBezTo>
                <a:cubicBezTo>
                  <a:pt x="19577" y="15925"/>
                  <a:pt x="19541" y="15925"/>
                  <a:pt x="19505" y="15925"/>
                </a:cubicBezTo>
                <a:cubicBezTo>
                  <a:pt x="13981" y="15925"/>
                  <a:pt x="12409" y="8370"/>
                  <a:pt x="7858" y="8370"/>
                </a:cubicBezTo>
                <a:cubicBezTo>
                  <a:pt x="4065" y="8370"/>
                  <a:pt x="3473" y="14284"/>
                  <a:pt x="141" y="14284"/>
                </a:cubicBezTo>
                <a:cubicBezTo>
                  <a:pt x="95" y="14284"/>
                  <a:pt x="48" y="14283"/>
                  <a:pt x="1" y="14281"/>
                </a:cubicBezTo>
                <a:lnTo>
                  <a:pt x="1" y="28455"/>
                </a:lnTo>
                <a:lnTo>
                  <a:pt x="112271" y="28455"/>
                </a:lnTo>
                <a:lnTo>
                  <a:pt x="112271" y="12766"/>
                </a:lnTo>
                <a:cubicBezTo>
                  <a:pt x="107100" y="12554"/>
                  <a:pt x="103986" y="729"/>
                  <a:pt x="100873" y="729"/>
                </a:cubicBezTo>
                <a:cubicBezTo>
                  <a:pt x="97763" y="729"/>
                  <a:pt x="96516" y="9326"/>
                  <a:pt x="92568" y="9326"/>
                </a:cubicBezTo>
                <a:cubicBezTo>
                  <a:pt x="92563" y="9326"/>
                  <a:pt x="92558" y="9326"/>
                  <a:pt x="92553" y="9326"/>
                </a:cubicBezTo>
                <a:cubicBezTo>
                  <a:pt x="88611" y="9304"/>
                  <a:pt x="90287" y="5115"/>
                  <a:pt x="87245" y="5115"/>
                </a:cubicBezTo>
                <a:cubicBezTo>
                  <a:pt x="87227" y="5115"/>
                  <a:pt x="87210" y="5115"/>
                  <a:pt x="87192" y="5116"/>
                </a:cubicBezTo>
                <a:cubicBezTo>
                  <a:pt x="83307" y="5177"/>
                  <a:pt x="85307" y="11321"/>
                  <a:pt x="80069" y="11357"/>
                </a:cubicBezTo>
                <a:cubicBezTo>
                  <a:pt x="80060" y="11357"/>
                  <a:pt x="80051" y="11357"/>
                  <a:pt x="80042" y="11357"/>
                </a:cubicBezTo>
                <a:cubicBezTo>
                  <a:pt x="74831" y="11357"/>
                  <a:pt x="73154" y="68"/>
                  <a:pt x="67561" y="1"/>
                </a:cubicBezTo>
                <a:cubicBezTo>
                  <a:pt x="67531" y="1"/>
                  <a:pt x="67501" y="1"/>
                  <a:pt x="67472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33"/>
          <p:cNvSpPr/>
          <p:nvPr/>
        </p:nvSpPr>
        <p:spPr>
          <a:xfrm flipH="1">
            <a:off x="1343678" y="2307676"/>
            <a:ext cx="2051477" cy="628818"/>
          </a:xfrm>
          <a:custGeom>
            <a:rect b="b" l="l" r="r" t="t"/>
            <a:pathLst>
              <a:path extrusionOk="0" h="22701" w="112533">
                <a:moveTo>
                  <a:pt x="9652" y="0"/>
                </a:moveTo>
                <a:cubicBezTo>
                  <a:pt x="5568" y="0"/>
                  <a:pt x="5428" y="10536"/>
                  <a:pt x="1" y="10761"/>
                </a:cubicBezTo>
                <a:cubicBezTo>
                  <a:pt x="1" y="12333"/>
                  <a:pt x="6" y="22701"/>
                  <a:pt x="6" y="22701"/>
                </a:cubicBezTo>
                <a:lnTo>
                  <a:pt x="112276" y="22701"/>
                </a:lnTo>
                <a:cubicBezTo>
                  <a:pt x="112276" y="22701"/>
                  <a:pt x="112532" y="17306"/>
                  <a:pt x="112532" y="15063"/>
                </a:cubicBezTo>
                <a:cubicBezTo>
                  <a:pt x="106871" y="14504"/>
                  <a:pt x="108849" y="7607"/>
                  <a:pt x="104427" y="7532"/>
                </a:cubicBezTo>
                <a:cubicBezTo>
                  <a:pt x="104406" y="7531"/>
                  <a:pt x="104385" y="7531"/>
                  <a:pt x="104365" y="7531"/>
                </a:cubicBezTo>
                <a:cubicBezTo>
                  <a:pt x="100905" y="7531"/>
                  <a:pt x="102811" y="12589"/>
                  <a:pt x="98327" y="12611"/>
                </a:cubicBezTo>
                <a:cubicBezTo>
                  <a:pt x="98321" y="12611"/>
                  <a:pt x="98316" y="12611"/>
                  <a:pt x="98310" y="12611"/>
                </a:cubicBezTo>
                <a:cubicBezTo>
                  <a:pt x="93813" y="12611"/>
                  <a:pt x="92394" y="2238"/>
                  <a:pt x="88858" y="2238"/>
                </a:cubicBezTo>
                <a:cubicBezTo>
                  <a:pt x="85312" y="2238"/>
                  <a:pt x="80568" y="16570"/>
                  <a:pt x="76565" y="16570"/>
                </a:cubicBezTo>
                <a:cubicBezTo>
                  <a:pt x="72557" y="16570"/>
                  <a:pt x="72913" y="7338"/>
                  <a:pt x="66153" y="7277"/>
                </a:cubicBezTo>
                <a:cubicBezTo>
                  <a:pt x="63320" y="7255"/>
                  <a:pt x="62457" y="841"/>
                  <a:pt x="58735" y="841"/>
                </a:cubicBezTo>
                <a:cubicBezTo>
                  <a:pt x="52005" y="841"/>
                  <a:pt x="51295" y="14307"/>
                  <a:pt x="47398" y="14307"/>
                </a:cubicBezTo>
                <a:cubicBezTo>
                  <a:pt x="43499" y="14307"/>
                  <a:pt x="42082" y="8743"/>
                  <a:pt x="37474" y="8743"/>
                </a:cubicBezTo>
                <a:cubicBezTo>
                  <a:pt x="32867" y="8743"/>
                  <a:pt x="29326" y="18134"/>
                  <a:pt x="25076" y="18134"/>
                </a:cubicBezTo>
                <a:cubicBezTo>
                  <a:pt x="20821" y="18134"/>
                  <a:pt x="14968" y="0"/>
                  <a:pt x="9652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2" name="Google Shape;1292;p33"/>
          <p:cNvGrpSpPr/>
          <p:nvPr/>
        </p:nvGrpSpPr>
        <p:grpSpPr>
          <a:xfrm>
            <a:off x="1245523" y="1426033"/>
            <a:ext cx="2164601" cy="1517141"/>
            <a:chOff x="890989" y="1051025"/>
            <a:chExt cx="2961961" cy="2076000"/>
          </a:xfrm>
        </p:grpSpPr>
        <p:cxnSp>
          <p:nvCxnSpPr>
            <p:cNvPr id="1293" name="Google Shape;1293;p33"/>
            <p:cNvCxnSpPr/>
            <p:nvPr/>
          </p:nvCxnSpPr>
          <p:spPr>
            <a:xfrm rot="10800000">
              <a:off x="1028698" y="1051025"/>
              <a:ext cx="0" cy="20760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94" name="Google Shape;1294;p33"/>
            <p:cNvCxnSpPr/>
            <p:nvPr/>
          </p:nvCxnSpPr>
          <p:spPr>
            <a:xfrm rot="10800000">
              <a:off x="1019450" y="3127025"/>
              <a:ext cx="28335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295" name="Google Shape;1295;p33"/>
            <p:cNvGrpSpPr/>
            <p:nvPr/>
          </p:nvGrpSpPr>
          <p:grpSpPr>
            <a:xfrm>
              <a:off x="890989" y="1187664"/>
              <a:ext cx="247200" cy="1692701"/>
              <a:chOff x="890989" y="1187664"/>
              <a:chExt cx="247200" cy="1692701"/>
            </a:xfrm>
          </p:grpSpPr>
          <p:cxnSp>
            <p:nvCxnSpPr>
              <p:cNvPr id="1296" name="Google Shape;1296;p33"/>
              <p:cNvCxnSpPr/>
              <p:nvPr/>
            </p:nvCxnSpPr>
            <p:spPr>
              <a:xfrm>
                <a:off x="890989" y="1187664"/>
                <a:ext cx="2472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97" name="Google Shape;1297;p33"/>
              <p:cNvCxnSpPr/>
              <p:nvPr/>
            </p:nvCxnSpPr>
            <p:spPr>
              <a:xfrm>
                <a:off x="945739" y="1440168"/>
                <a:ext cx="137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98" name="Google Shape;1298;p33"/>
              <p:cNvCxnSpPr/>
              <p:nvPr/>
            </p:nvCxnSpPr>
            <p:spPr>
              <a:xfrm>
                <a:off x="890989" y="1673971"/>
                <a:ext cx="2472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99" name="Google Shape;1299;p33"/>
              <p:cNvCxnSpPr/>
              <p:nvPr/>
            </p:nvCxnSpPr>
            <p:spPr>
              <a:xfrm>
                <a:off x="945739" y="1926475"/>
                <a:ext cx="137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00" name="Google Shape;1300;p33"/>
              <p:cNvCxnSpPr/>
              <p:nvPr/>
            </p:nvCxnSpPr>
            <p:spPr>
              <a:xfrm>
                <a:off x="890989" y="2160279"/>
                <a:ext cx="2472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01" name="Google Shape;1301;p33"/>
              <p:cNvCxnSpPr/>
              <p:nvPr/>
            </p:nvCxnSpPr>
            <p:spPr>
              <a:xfrm>
                <a:off x="945739" y="2412783"/>
                <a:ext cx="137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02" name="Google Shape;1302;p33"/>
              <p:cNvCxnSpPr/>
              <p:nvPr/>
            </p:nvCxnSpPr>
            <p:spPr>
              <a:xfrm>
                <a:off x="890989" y="2646586"/>
                <a:ext cx="2472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03" name="Google Shape;1303;p33"/>
              <p:cNvCxnSpPr/>
              <p:nvPr/>
            </p:nvCxnSpPr>
            <p:spPr>
              <a:xfrm>
                <a:off x="945739" y="2880365"/>
                <a:ext cx="137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1304" name="Google Shape;1304;p33"/>
          <p:cNvSpPr txBox="1"/>
          <p:nvPr>
            <p:ph idx="4294967295" type="title"/>
          </p:nvPr>
        </p:nvSpPr>
        <p:spPr>
          <a:xfrm>
            <a:off x="853500" y="2670629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5</a:t>
            </a:r>
            <a:endParaRPr sz="600"/>
          </a:p>
        </p:txBody>
      </p:sp>
      <p:sp>
        <p:nvSpPr>
          <p:cNvPr id="1305" name="Google Shape;1305;p33"/>
          <p:cNvSpPr txBox="1"/>
          <p:nvPr>
            <p:ph idx="4294967295" type="title"/>
          </p:nvPr>
        </p:nvSpPr>
        <p:spPr>
          <a:xfrm>
            <a:off x="853500" y="2497647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10</a:t>
            </a:r>
            <a:endParaRPr sz="600"/>
          </a:p>
        </p:txBody>
      </p:sp>
      <p:sp>
        <p:nvSpPr>
          <p:cNvPr id="1306" name="Google Shape;1306;p33"/>
          <p:cNvSpPr txBox="1"/>
          <p:nvPr>
            <p:ph idx="4294967295" type="title"/>
          </p:nvPr>
        </p:nvSpPr>
        <p:spPr>
          <a:xfrm>
            <a:off x="853500" y="2325442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15</a:t>
            </a:r>
            <a:endParaRPr sz="600"/>
          </a:p>
        </p:txBody>
      </p:sp>
      <p:sp>
        <p:nvSpPr>
          <p:cNvPr id="1307" name="Google Shape;1307;p33"/>
          <p:cNvSpPr txBox="1"/>
          <p:nvPr>
            <p:ph idx="4294967295" type="title"/>
          </p:nvPr>
        </p:nvSpPr>
        <p:spPr>
          <a:xfrm>
            <a:off x="853500" y="2143205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20</a:t>
            </a:r>
            <a:endParaRPr sz="600"/>
          </a:p>
        </p:txBody>
      </p:sp>
      <p:sp>
        <p:nvSpPr>
          <p:cNvPr id="1308" name="Google Shape;1308;p33"/>
          <p:cNvSpPr txBox="1"/>
          <p:nvPr>
            <p:ph idx="4294967295" type="title"/>
          </p:nvPr>
        </p:nvSpPr>
        <p:spPr>
          <a:xfrm>
            <a:off x="853500" y="1969057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25</a:t>
            </a:r>
            <a:endParaRPr sz="600"/>
          </a:p>
        </p:txBody>
      </p:sp>
      <p:sp>
        <p:nvSpPr>
          <p:cNvPr id="1309" name="Google Shape;1309;p33"/>
          <p:cNvSpPr txBox="1"/>
          <p:nvPr>
            <p:ph idx="4294967295" type="title"/>
          </p:nvPr>
        </p:nvSpPr>
        <p:spPr>
          <a:xfrm>
            <a:off x="853500" y="1786821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30</a:t>
            </a:r>
            <a:endParaRPr sz="600"/>
          </a:p>
        </p:txBody>
      </p:sp>
      <p:sp>
        <p:nvSpPr>
          <p:cNvPr id="1310" name="Google Shape;1310;p33"/>
          <p:cNvSpPr txBox="1"/>
          <p:nvPr>
            <p:ph idx="4294967295" type="title"/>
          </p:nvPr>
        </p:nvSpPr>
        <p:spPr>
          <a:xfrm>
            <a:off x="853500" y="1617299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35</a:t>
            </a:r>
            <a:endParaRPr sz="600"/>
          </a:p>
        </p:txBody>
      </p:sp>
      <p:sp>
        <p:nvSpPr>
          <p:cNvPr id="1311" name="Google Shape;1311;p33"/>
          <p:cNvSpPr txBox="1"/>
          <p:nvPr>
            <p:ph idx="4294967295" type="title"/>
          </p:nvPr>
        </p:nvSpPr>
        <p:spPr>
          <a:xfrm>
            <a:off x="853500" y="1430436"/>
            <a:ext cx="392100" cy="19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"/>
              <a:t>40</a:t>
            </a:r>
            <a:endParaRPr sz="600"/>
          </a:p>
        </p:txBody>
      </p:sp>
      <p:sp>
        <p:nvSpPr>
          <p:cNvPr id="1312" name="Google Shape;1312;p33"/>
          <p:cNvSpPr txBox="1"/>
          <p:nvPr>
            <p:ph idx="4294967295" type="subTitle"/>
          </p:nvPr>
        </p:nvSpPr>
        <p:spPr>
          <a:xfrm>
            <a:off x="4354024" y="2581644"/>
            <a:ext cx="209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Licensed songs included so far</a:t>
            </a:r>
            <a:endParaRPr sz="1100"/>
          </a:p>
        </p:txBody>
      </p:sp>
      <p:sp>
        <p:nvSpPr>
          <p:cNvPr id="1313" name="Google Shape;1313;p33"/>
          <p:cNvSpPr txBox="1"/>
          <p:nvPr>
            <p:ph idx="4294967295" type="title"/>
          </p:nvPr>
        </p:nvSpPr>
        <p:spPr>
          <a:xfrm>
            <a:off x="4555925" y="2062953"/>
            <a:ext cx="1692900" cy="532800"/>
          </a:xfrm>
          <a:prstGeom prst="rect">
            <a:avLst/>
          </a:prstGeom>
          <a:solidFill>
            <a:srgbClr val="F9F58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8,000</a:t>
            </a:r>
            <a:endParaRPr/>
          </a:p>
        </p:txBody>
      </p:sp>
      <p:sp>
        <p:nvSpPr>
          <p:cNvPr id="1314" name="Google Shape;1314;p33"/>
          <p:cNvSpPr txBox="1"/>
          <p:nvPr>
            <p:ph idx="4294967295" type="subTitle"/>
          </p:nvPr>
        </p:nvSpPr>
        <p:spPr>
          <a:xfrm>
            <a:off x="6639807" y="3956062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Total app downloads</a:t>
            </a:r>
            <a:endParaRPr sz="1100"/>
          </a:p>
        </p:txBody>
      </p:sp>
      <p:sp>
        <p:nvSpPr>
          <p:cNvPr id="1315" name="Google Shape;1315;p33"/>
          <p:cNvSpPr txBox="1"/>
          <p:nvPr>
            <p:ph idx="4294967295" type="title"/>
          </p:nvPr>
        </p:nvSpPr>
        <p:spPr>
          <a:xfrm>
            <a:off x="6746600" y="2062953"/>
            <a:ext cx="1692900" cy="532800"/>
          </a:xfrm>
          <a:prstGeom prst="rect">
            <a:avLst/>
          </a:prstGeom>
          <a:solidFill>
            <a:srgbClr val="89FBDE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150</a:t>
            </a:r>
            <a:endParaRPr/>
          </a:p>
        </p:txBody>
      </p:sp>
      <p:sp>
        <p:nvSpPr>
          <p:cNvPr id="1316" name="Google Shape;1316;p33"/>
          <p:cNvSpPr txBox="1"/>
          <p:nvPr>
            <p:ph idx="4294967295" type="subTitle"/>
          </p:nvPr>
        </p:nvSpPr>
        <p:spPr>
          <a:xfrm>
            <a:off x="6639807" y="2581644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Record labels in partnership</a:t>
            </a:r>
            <a:endParaRPr sz="1100"/>
          </a:p>
        </p:txBody>
      </p:sp>
      <p:sp>
        <p:nvSpPr>
          <p:cNvPr id="1317" name="Google Shape;1317;p33"/>
          <p:cNvSpPr txBox="1"/>
          <p:nvPr>
            <p:ph idx="4294967295" type="title"/>
          </p:nvPr>
        </p:nvSpPr>
        <p:spPr>
          <a:xfrm>
            <a:off x="4555925" y="3433173"/>
            <a:ext cx="1692900" cy="532800"/>
          </a:xfrm>
          <a:prstGeom prst="rect">
            <a:avLst/>
          </a:prstGeom>
          <a:solidFill>
            <a:srgbClr val="F9F58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32,200</a:t>
            </a:r>
            <a:endParaRPr/>
          </a:p>
        </p:txBody>
      </p:sp>
      <p:sp>
        <p:nvSpPr>
          <p:cNvPr id="1318" name="Google Shape;1318;p33"/>
          <p:cNvSpPr txBox="1"/>
          <p:nvPr>
            <p:ph idx="4294967295" type="subTitle"/>
          </p:nvPr>
        </p:nvSpPr>
        <p:spPr>
          <a:xfrm>
            <a:off x="4449124" y="3956062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Daily number of users</a:t>
            </a:r>
            <a:endParaRPr sz="1100"/>
          </a:p>
        </p:txBody>
      </p:sp>
      <p:sp>
        <p:nvSpPr>
          <p:cNvPr id="1319" name="Google Shape;1319;p33"/>
          <p:cNvSpPr txBox="1"/>
          <p:nvPr>
            <p:ph idx="4294967295" type="title"/>
          </p:nvPr>
        </p:nvSpPr>
        <p:spPr>
          <a:xfrm>
            <a:off x="1505350" y="3433173"/>
            <a:ext cx="1692900" cy="532800"/>
          </a:xfrm>
          <a:prstGeom prst="rect">
            <a:avLst/>
          </a:prstGeom>
          <a:solidFill>
            <a:srgbClr val="434343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9F586"/>
                </a:solidFill>
              </a:rPr>
              <a:t>150,000</a:t>
            </a:r>
            <a:endParaRPr>
              <a:solidFill>
                <a:srgbClr val="F9F586"/>
              </a:solidFill>
            </a:endParaRPr>
          </a:p>
        </p:txBody>
      </p:sp>
      <p:sp>
        <p:nvSpPr>
          <p:cNvPr id="1320" name="Google Shape;1320;p33"/>
          <p:cNvSpPr txBox="1"/>
          <p:nvPr>
            <p:ph idx="4294967295" type="subTitle"/>
          </p:nvPr>
        </p:nvSpPr>
        <p:spPr>
          <a:xfrm>
            <a:off x="1398553" y="3956062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Gross revenues in 2017-2018</a:t>
            </a:r>
            <a:endParaRPr sz="1100"/>
          </a:p>
        </p:txBody>
      </p:sp>
      <p:sp>
        <p:nvSpPr>
          <p:cNvPr id="1321" name="Google Shape;1321;p33"/>
          <p:cNvSpPr txBox="1"/>
          <p:nvPr>
            <p:ph idx="4294967295" type="title"/>
          </p:nvPr>
        </p:nvSpPr>
        <p:spPr>
          <a:xfrm>
            <a:off x="6746600" y="3433173"/>
            <a:ext cx="1692900" cy="532800"/>
          </a:xfrm>
          <a:prstGeom prst="rect">
            <a:avLst/>
          </a:prstGeom>
          <a:solidFill>
            <a:srgbClr val="89FBDE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25,000</a:t>
            </a:r>
            <a:endParaRPr/>
          </a:p>
        </p:txBody>
      </p:sp>
      <p:cxnSp>
        <p:nvCxnSpPr>
          <p:cNvPr id="1322" name="Google Shape;1322;p33"/>
          <p:cNvCxnSpPr/>
          <p:nvPr/>
        </p:nvCxnSpPr>
        <p:spPr>
          <a:xfrm>
            <a:off x="4394225" y="2950307"/>
            <a:ext cx="2016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3" name="Google Shape;1323;p33"/>
          <p:cNvCxnSpPr/>
          <p:nvPr/>
        </p:nvCxnSpPr>
        <p:spPr>
          <a:xfrm>
            <a:off x="4394225" y="4323857"/>
            <a:ext cx="2016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4" name="Google Shape;1324;p33"/>
          <p:cNvCxnSpPr/>
          <p:nvPr/>
        </p:nvCxnSpPr>
        <p:spPr>
          <a:xfrm>
            <a:off x="6584900" y="4323857"/>
            <a:ext cx="2016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5" name="Google Shape;1325;p33"/>
          <p:cNvCxnSpPr/>
          <p:nvPr/>
        </p:nvCxnSpPr>
        <p:spPr>
          <a:xfrm>
            <a:off x="6584900" y="2950307"/>
            <a:ext cx="2016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26" name="Google Shape;1326;p33"/>
          <p:cNvCxnSpPr/>
          <p:nvPr/>
        </p:nvCxnSpPr>
        <p:spPr>
          <a:xfrm>
            <a:off x="1343663" y="4323857"/>
            <a:ext cx="2016300" cy="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30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34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1332" name="Google Shape;1332;p34"/>
          <p:cNvGrpSpPr/>
          <p:nvPr/>
        </p:nvGrpSpPr>
        <p:grpSpPr>
          <a:xfrm>
            <a:off x="587225" y="1879725"/>
            <a:ext cx="7969550" cy="1010100"/>
            <a:chOff x="587225" y="1879725"/>
            <a:chExt cx="7969550" cy="1010100"/>
          </a:xfrm>
        </p:grpSpPr>
        <p:cxnSp>
          <p:nvCxnSpPr>
            <p:cNvPr id="1333" name="Google Shape;1333;p34"/>
            <p:cNvCxnSpPr>
              <a:stCxn id="1334" idx="3"/>
            </p:cNvCxnSpPr>
            <p:nvPr/>
          </p:nvCxnSpPr>
          <p:spPr>
            <a:xfrm>
              <a:off x="788225" y="2384775"/>
              <a:ext cx="7563000" cy="0"/>
            </a:xfrm>
            <a:prstGeom prst="straightConnector1">
              <a:avLst/>
            </a:prstGeom>
            <a:noFill/>
            <a:ln cap="flat" cmpd="sng" w="28575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335" name="Google Shape;1335;p34"/>
            <p:cNvSpPr/>
            <p:nvPr/>
          </p:nvSpPr>
          <p:spPr>
            <a:xfrm>
              <a:off x="1816575" y="1879725"/>
              <a:ext cx="1010100" cy="1010100"/>
            </a:xfrm>
            <a:prstGeom prst="rect">
              <a:avLst/>
            </a:pr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4"/>
            <p:cNvSpPr/>
            <p:nvPr/>
          </p:nvSpPr>
          <p:spPr>
            <a:xfrm>
              <a:off x="6317375" y="1879725"/>
              <a:ext cx="1010100" cy="1010100"/>
            </a:xfrm>
            <a:prstGeom prst="rect">
              <a:avLst/>
            </a:pr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4"/>
            <p:cNvSpPr/>
            <p:nvPr/>
          </p:nvSpPr>
          <p:spPr>
            <a:xfrm>
              <a:off x="4066950" y="1879725"/>
              <a:ext cx="1010100" cy="1010100"/>
            </a:xfrm>
            <a:prstGeom prst="rect">
              <a:avLst/>
            </a:pr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4"/>
            <p:cNvSpPr/>
            <p:nvPr/>
          </p:nvSpPr>
          <p:spPr>
            <a:xfrm>
              <a:off x="587225" y="2284275"/>
              <a:ext cx="201000" cy="201000"/>
            </a:xfrm>
            <a:prstGeom prst="rect">
              <a:avLst/>
            </a:pr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4"/>
            <p:cNvSpPr/>
            <p:nvPr/>
          </p:nvSpPr>
          <p:spPr>
            <a:xfrm>
              <a:off x="8355775" y="2284275"/>
              <a:ext cx="201000" cy="201000"/>
            </a:xfrm>
            <a:prstGeom prst="rect">
              <a:avLst/>
            </a:pr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" name="Google Shape;1339;p34"/>
          <p:cNvGrpSpPr/>
          <p:nvPr/>
        </p:nvGrpSpPr>
        <p:grpSpPr>
          <a:xfrm>
            <a:off x="2047652" y="2128434"/>
            <a:ext cx="547931" cy="512679"/>
            <a:chOff x="1190625" y="401700"/>
            <a:chExt cx="5228350" cy="4891975"/>
          </a:xfrm>
        </p:grpSpPr>
        <p:sp>
          <p:nvSpPr>
            <p:cNvPr id="1340" name="Google Shape;1340;p34"/>
            <p:cNvSpPr/>
            <p:nvPr/>
          </p:nvSpPr>
          <p:spPr>
            <a:xfrm>
              <a:off x="4078975" y="837825"/>
              <a:ext cx="2340000" cy="2033175"/>
            </a:xfrm>
            <a:custGeom>
              <a:rect b="b" l="l" r="r" t="t"/>
              <a:pathLst>
                <a:path extrusionOk="0" h="81327" w="93600">
                  <a:moveTo>
                    <a:pt x="62063" y="0"/>
                  </a:moveTo>
                  <a:cubicBezTo>
                    <a:pt x="61554" y="0"/>
                    <a:pt x="61037" y="129"/>
                    <a:pt x="60562" y="398"/>
                  </a:cubicBezTo>
                  <a:cubicBezTo>
                    <a:pt x="59091" y="1207"/>
                    <a:pt x="58552" y="3094"/>
                    <a:pt x="59385" y="4565"/>
                  </a:cubicBezTo>
                  <a:cubicBezTo>
                    <a:pt x="61542" y="8388"/>
                    <a:pt x="62841" y="12677"/>
                    <a:pt x="63208" y="17089"/>
                  </a:cubicBezTo>
                  <a:lnTo>
                    <a:pt x="45807" y="17089"/>
                  </a:lnTo>
                  <a:cubicBezTo>
                    <a:pt x="44116" y="17089"/>
                    <a:pt x="42744" y="18461"/>
                    <a:pt x="42744" y="20152"/>
                  </a:cubicBezTo>
                  <a:cubicBezTo>
                    <a:pt x="42744" y="21843"/>
                    <a:pt x="44116" y="23216"/>
                    <a:pt x="45807" y="23216"/>
                  </a:cubicBezTo>
                  <a:lnTo>
                    <a:pt x="66101" y="23216"/>
                  </a:lnTo>
                  <a:cubicBezTo>
                    <a:pt x="78502" y="25520"/>
                    <a:pt x="87472" y="36328"/>
                    <a:pt x="87472" y="48975"/>
                  </a:cubicBezTo>
                  <a:cubicBezTo>
                    <a:pt x="87472" y="63435"/>
                    <a:pt x="75708" y="75199"/>
                    <a:pt x="61248" y="75199"/>
                  </a:cubicBezTo>
                  <a:lnTo>
                    <a:pt x="3064" y="75199"/>
                  </a:lnTo>
                  <a:cubicBezTo>
                    <a:pt x="1373" y="75199"/>
                    <a:pt x="0" y="76571"/>
                    <a:pt x="0" y="78263"/>
                  </a:cubicBezTo>
                  <a:cubicBezTo>
                    <a:pt x="0" y="79954"/>
                    <a:pt x="1373" y="81326"/>
                    <a:pt x="3064" y="81326"/>
                  </a:cubicBezTo>
                  <a:lnTo>
                    <a:pt x="61248" y="81326"/>
                  </a:lnTo>
                  <a:cubicBezTo>
                    <a:pt x="79090" y="81326"/>
                    <a:pt x="93599" y="66817"/>
                    <a:pt x="93599" y="48975"/>
                  </a:cubicBezTo>
                  <a:cubicBezTo>
                    <a:pt x="93599" y="34098"/>
                    <a:pt x="83575" y="21329"/>
                    <a:pt x="69385" y="17677"/>
                  </a:cubicBezTo>
                  <a:cubicBezTo>
                    <a:pt x="69091" y="12015"/>
                    <a:pt x="67498" y="6501"/>
                    <a:pt x="64728" y="1575"/>
                  </a:cubicBezTo>
                  <a:cubicBezTo>
                    <a:pt x="64164" y="563"/>
                    <a:pt x="63129" y="0"/>
                    <a:pt x="6206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4"/>
            <p:cNvSpPr/>
            <p:nvPr/>
          </p:nvSpPr>
          <p:spPr>
            <a:xfrm>
              <a:off x="1190625" y="401700"/>
              <a:ext cx="4331950" cy="4891975"/>
            </a:xfrm>
            <a:custGeom>
              <a:rect b="b" l="l" r="r" t="t"/>
              <a:pathLst>
                <a:path extrusionOk="0" h="195679" w="173278">
                  <a:moveTo>
                    <a:pt x="147837" y="1"/>
                  </a:moveTo>
                  <a:cubicBezTo>
                    <a:pt x="128377" y="1"/>
                    <a:pt x="112373" y="15025"/>
                    <a:pt x="110829" y="34068"/>
                  </a:cubicBezTo>
                  <a:lnTo>
                    <a:pt x="95094" y="34068"/>
                  </a:lnTo>
                  <a:cubicBezTo>
                    <a:pt x="86908" y="34068"/>
                    <a:pt x="79090" y="37132"/>
                    <a:pt x="73085" y="42720"/>
                  </a:cubicBezTo>
                  <a:cubicBezTo>
                    <a:pt x="67816" y="47597"/>
                    <a:pt x="64360" y="54018"/>
                    <a:pt x="63184" y="61028"/>
                  </a:cubicBezTo>
                  <a:lnTo>
                    <a:pt x="8946" y="61028"/>
                  </a:lnTo>
                  <a:cubicBezTo>
                    <a:pt x="4019" y="61028"/>
                    <a:pt x="0" y="65047"/>
                    <a:pt x="0" y="69973"/>
                  </a:cubicBezTo>
                  <a:lnTo>
                    <a:pt x="0" y="85365"/>
                  </a:lnTo>
                  <a:cubicBezTo>
                    <a:pt x="0" y="87056"/>
                    <a:pt x="1372" y="88428"/>
                    <a:pt x="3064" y="88428"/>
                  </a:cubicBezTo>
                  <a:cubicBezTo>
                    <a:pt x="4755" y="88428"/>
                    <a:pt x="6127" y="87056"/>
                    <a:pt x="6127" y="85365"/>
                  </a:cubicBezTo>
                  <a:lnTo>
                    <a:pt x="6127" y="69973"/>
                  </a:lnTo>
                  <a:cubicBezTo>
                    <a:pt x="6127" y="68429"/>
                    <a:pt x="7377" y="67155"/>
                    <a:pt x="8946" y="67155"/>
                  </a:cubicBezTo>
                  <a:lnTo>
                    <a:pt x="79776" y="67155"/>
                  </a:lnTo>
                  <a:cubicBezTo>
                    <a:pt x="80487" y="67155"/>
                    <a:pt x="81173" y="67449"/>
                    <a:pt x="81663" y="67964"/>
                  </a:cubicBezTo>
                  <a:lnTo>
                    <a:pt x="101319" y="88576"/>
                  </a:lnTo>
                  <a:cubicBezTo>
                    <a:pt x="101785" y="89066"/>
                    <a:pt x="102055" y="89703"/>
                    <a:pt x="102055" y="90389"/>
                  </a:cubicBezTo>
                  <a:lnTo>
                    <a:pt x="102055" y="102497"/>
                  </a:lnTo>
                  <a:lnTo>
                    <a:pt x="101883" y="102497"/>
                  </a:lnTo>
                  <a:cubicBezTo>
                    <a:pt x="97104" y="102497"/>
                    <a:pt x="93133" y="106320"/>
                    <a:pt x="93060" y="111001"/>
                  </a:cubicBezTo>
                  <a:cubicBezTo>
                    <a:pt x="93011" y="113354"/>
                    <a:pt x="93893" y="115560"/>
                    <a:pt x="95535" y="117226"/>
                  </a:cubicBezTo>
                  <a:cubicBezTo>
                    <a:pt x="97177" y="118893"/>
                    <a:pt x="99359" y="119824"/>
                    <a:pt x="101711" y="119824"/>
                  </a:cubicBezTo>
                  <a:lnTo>
                    <a:pt x="102055" y="119824"/>
                  </a:lnTo>
                  <a:lnTo>
                    <a:pt x="102055" y="186733"/>
                  </a:lnTo>
                  <a:cubicBezTo>
                    <a:pt x="102055" y="188277"/>
                    <a:pt x="100780" y="189552"/>
                    <a:pt x="99236" y="189552"/>
                  </a:cubicBezTo>
                  <a:lnTo>
                    <a:pt x="78232" y="189552"/>
                  </a:lnTo>
                  <a:lnTo>
                    <a:pt x="77472" y="187493"/>
                  </a:lnTo>
                  <a:cubicBezTo>
                    <a:pt x="76394" y="184478"/>
                    <a:pt x="73502" y="182444"/>
                    <a:pt x="70316" y="182444"/>
                  </a:cubicBezTo>
                  <a:lnTo>
                    <a:pt x="37866" y="182444"/>
                  </a:lnTo>
                  <a:cubicBezTo>
                    <a:pt x="34680" y="182444"/>
                    <a:pt x="31788" y="184478"/>
                    <a:pt x="30709" y="187493"/>
                  </a:cubicBezTo>
                  <a:lnTo>
                    <a:pt x="29950" y="189552"/>
                  </a:lnTo>
                  <a:lnTo>
                    <a:pt x="8946" y="189552"/>
                  </a:lnTo>
                  <a:cubicBezTo>
                    <a:pt x="7377" y="189552"/>
                    <a:pt x="6127" y="188277"/>
                    <a:pt x="6127" y="186733"/>
                  </a:cubicBezTo>
                  <a:lnTo>
                    <a:pt x="6127" y="97619"/>
                  </a:lnTo>
                  <a:cubicBezTo>
                    <a:pt x="6127" y="95928"/>
                    <a:pt x="4755" y="94556"/>
                    <a:pt x="3064" y="94556"/>
                  </a:cubicBezTo>
                  <a:cubicBezTo>
                    <a:pt x="1372" y="94556"/>
                    <a:pt x="0" y="95928"/>
                    <a:pt x="0" y="97619"/>
                  </a:cubicBezTo>
                  <a:lnTo>
                    <a:pt x="0" y="186733"/>
                  </a:lnTo>
                  <a:cubicBezTo>
                    <a:pt x="0" y="191659"/>
                    <a:pt x="4019" y="195679"/>
                    <a:pt x="8946" y="195679"/>
                  </a:cubicBezTo>
                  <a:lnTo>
                    <a:pt x="32106" y="195679"/>
                  </a:lnTo>
                  <a:cubicBezTo>
                    <a:pt x="33381" y="195679"/>
                    <a:pt x="34533" y="194870"/>
                    <a:pt x="34974" y="193669"/>
                  </a:cubicBezTo>
                  <a:lnTo>
                    <a:pt x="36469" y="189576"/>
                  </a:lnTo>
                  <a:cubicBezTo>
                    <a:pt x="36665" y="188988"/>
                    <a:pt x="37253" y="188596"/>
                    <a:pt x="37866" y="188596"/>
                  </a:cubicBezTo>
                  <a:lnTo>
                    <a:pt x="70316" y="188596"/>
                  </a:lnTo>
                  <a:cubicBezTo>
                    <a:pt x="70928" y="188596"/>
                    <a:pt x="71517" y="188988"/>
                    <a:pt x="71713" y="189576"/>
                  </a:cubicBezTo>
                  <a:lnTo>
                    <a:pt x="73208" y="193669"/>
                  </a:lnTo>
                  <a:cubicBezTo>
                    <a:pt x="73649" y="194870"/>
                    <a:pt x="74801" y="195679"/>
                    <a:pt x="76075" y="195679"/>
                  </a:cubicBezTo>
                  <a:lnTo>
                    <a:pt x="99236" y="195679"/>
                  </a:lnTo>
                  <a:cubicBezTo>
                    <a:pt x="104162" y="195679"/>
                    <a:pt x="108182" y="191659"/>
                    <a:pt x="108182" y="186733"/>
                  </a:cubicBezTo>
                  <a:lnTo>
                    <a:pt x="108182" y="118672"/>
                  </a:lnTo>
                  <a:cubicBezTo>
                    <a:pt x="108182" y="115927"/>
                    <a:pt x="105951" y="113697"/>
                    <a:pt x="103206" y="113697"/>
                  </a:cubicBezTo>
                  <a:lnTo>
                    <a:pt x="101711" y="113697"/>
                  </a:lnTo>
                  <a:cubicBezTo>
                    <a:pt x="100290" y="113697"/>
                    <a:pt x="99138" y="112545"/>
                    <a:pt x="99187" y="111124"/>
                  </a:cubicBezTo>
                  <a:cubicBezTo>
                    <a:pt x="99212" y="109751"/>
                    <a:pt x="100412" y="108624"/>
                    <a:pt x="101883" y="108624"/>
                  </a:cubicBezTo>
                  <a:lnTo>
                    <a:pt x="105118" y="108624"/>
                  </a:lnTo>
                  <a:cubicBezTo>
                    <a:pt x="106809" y="108624"/>
                    <a:pt x="108182" y="107251"/>
                    <a:pt x="108182" y="105560"/>
                  </a:cubicBezTo>
                  <a:lnTo>
                    <a:pt x="108182" y="90389"/>
                  </a:lnTo>
                  <a:cubicBezTo>
                    <a:pt x="108182" y="88110"/>
                    <a:pt x="107324" y="85978"/>
                    <a:pt x="105755" y="84336"/>
                  </a:cubicBezTo>
                  <a:lnTo>
                    <a:pt x="86099" y="63724"/>
                  </a:lnTo>
                  <a:cubicBezTo>
                    <a:pt x="84457" y="62008"/>
                    <a:pt x="82153" y="61028"/>
                    <a:pt x="79776" y="61028"/>
                  </a:cubicBezTo>
                  <a:lnTo>
                    <a:pt x="69433" y="61028"/>
                  </a:lnTo>
                  <a:cubicBezTo>
                    <a:pt x="71933" y="49116"/>
                    <a:pt x="82619" y="40195"/>
                    <a:pt x="95094" y="40195"/>
                  </a:cubicBezTo>
                  <a:lnTo>
                    <a:pt x="113770" y="40195"/>
                  </a:lnTo>
                  <a:cubicBezTo>
                    <a:pt x="115461" y="40195"/>
                    <a:pt x="116833" y="38823"/>
                    <a:pt x="116833" y="37132"/>
                  </a:cubicBezTo>
                  <a:cubicBezTo>
                    <a:pt x="116833" y="20025"/>
                    <a:pt x="130730" y="6128"/>
                    <a:pt x="147837" y="6128"/>
                  </a:cubicBezTo>
                  <a:cubicBezTo>
                    <a:pt x="155165" y="6128"/>
                    <a:pt x="162273" y="8726"/>
                    <a:pt x="167861" y="13456"/>
                  </a:cubicBezTo>
                  <a:cubicBezTo>
                    <a:pt x="168437" y="13946"/>
                    <a:pt x="169140" y="14184"/>
                    <a:pt x="169837" y="14184"/>
                  </a:cubicBezTo>
                  <a:cubicBezTo>
                    <a:pt x="170710" y="14184"/>
                    <a:pt x="171575" y="13811"/>
                    <a:pt x="172174" y="13089"/>
                  </a:cubicBezTo>
                  <a:cubicBezTo>
                    <a:pt x="173277" y="11814"/>
                    <a:pt x="173105" y="9878"/>
                    <a:pt x="171831" y="8775"/>
                  </a:cubicBezTo>
                  <a:cubicBezTo>
                    <a:pt x="165140" y="3113"/>
                    <a:pt x="156611" y="1"/>
                    <a:pt x="14783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4"/>
            <p:cNvSpPr/>
            <p:nvPr/>
          </p:nvSpPr>
          <p:spPr>
            <a:xfrm>
              <a:off x="2080275" y="2909575"/>
              <a:ext cx="153200" cy="262875"/>
            </a:xfrm>
            <a:custGeom>
              <a:rect b="b" l="l" r="r" t="t"/>
              <a:pathLst>
                <a:path extrusionOk="0" h="10515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7451"/>
                  </a:lnTo>
                  <a:cubicBezTo>
                    <a:pt x="1" y="9142"/>
                    <a:pt x="1373" y="10515"/>
                    <a:pt x="3064" y="10515"/>
                  </a:cubicBezTo>
                  <a:cubicBezTo>
                    <a:pt x="4755" y="10515"/>
                    <a:pt x="6128" y="9142"/>
                    <a:pt x="6128" y="7451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4"/>
            <p:cNvSpPr/>
            <p:nvPr/>
          </p:nvSpPr>
          <p:spPr>
            <a:xfrm>
              <a:off x="2337625" y="2909575"/>
              <a:ext cx="153200" cy="262875"/>
            </a:xfrm>
            <a:custGeom>
              <a:rect b="b" l="l" r="r" t="t"/>
              <a:pathLst>
                <a:path extrusionOk="0" h="10515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7451"/>
                  </a:lnTo>
                  <a:cubicBezTo>
                    <a:pt x="0" y="9142"/>
                    <a:pt x="1373" y="10515"/>
                    <a:pt x="3064" y="10515"/>
                  </a:cubicBezTo>
                  <a:cubicBezTo>
                    <a:pt x="4755" y="10515"/>
                    <a:pt x="6128" y="9142"/>
                    <a:pt x="6128" y="7451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4"/>
            <p:cNvSpPr/>
            <p:nvPr/>
          </p:nvSpPr>
          <p:spPr>
            <a:xfrm>
              <a:off x="2594975" y="2909575"/>
              <a:ext cx="153200" cy="262875"/>
            </a:xfrm>
            <a:custGeom>
              <a:rect b="b" l="l" r="r" t="t"/>
              <a:pathLst>
                <a:path extrusionOk="0" h="10515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7451"/>
                  </a:lnTo>
                  <a:cubicBezTo>
                    <a:pt x="0" y="9142"/>
                    <a:pt x="1373" y="10515"/>
                    <a:pt x="3064" y="10515"/>
                  </a:cubicBezTo>
                  <a:cubicBezTo>
                    <a:pt x="4755" y="10515"/>
                    <a:pt x="6127" y="9142"/>
                    <a:pt x="6127" y="7451"/>
                  </a:cubicBezTo>
                  <a:lnTo>
                    <a:pt x="6127" y="3064"/>
                  </a:ln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4"/>
            <p:cNvSpPr/>
            <p:nvPr/>
          </p:nvSpPr>
          <p:spPr>
            <a:xfrm>
              <a:off x="2851700" y="2909575"/>
              <a:ext cx="153200" cy="262875"/>
            </a:xfrm>
            <a:custGeom>
              <a:rect b="b" l="l" r="r" t="t"/>
              <a:pathLst>
                <a:path extrusionOk="0" h="10515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7451"/>
                  </a:lnTo>
                  <a:cubicBezTo>
                    <a:pt x="0" y="9142"/>
                    <a:pt x="1373" y="10515"/>
                    <a:pt x="3064" y="10515"/>
                  </a:cubicBezTo>
                  <a:cubicBezTo>
                    <a:pt x="4779" y="10515"/>
                    <a:pt x="6127" y="9142"/>
                    <a:pt x="6127" y="7451"/>
                  </a:cubicBezTo>
                  <a:lnTo>
                    <a:pt x="6127" y="3064"/>
                  </a:lnTo>
                  <a:cubicBezTo>
                    <a:pt x="6127" y="1373"/>
                    <a:pt x="4779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4"/>
            <p:cNvSpPr/>
            <p:nvPr/>
          </p:nvSpPr>
          <p:spPr>
            <a:xfrm>
              <a:off x="1790475" y="2612400"/>
              <a:ext cx="1504850" cy="857225"/>
            </a:xfrm>
            <a:custGeom>
              <a:rect b="b" l="l" r="r" t="t"/>
              <a:pathLst>
                <a:path extrusionOk="0" h="34289" w="60194">
                  <a:moveTo>
                    <a:pt x="51934" y="6128"/>
                  </a:moveTo>
                  <a:cubicBezTo>
                    <a:pt x="53111" y="6128"/>
                    <a:pt x="54066" y="7084"/>
                    <a:pt x="54066" y="8260"/>
                  </a:cubicBezTo>
                  <a:lnTo>
                    <a:pt x="54066" y="26029"/>
                  </a:lnTo>
                  <a:cubicBezTo>
                    <a:pt x="54066" y="27205"/>
                    <a:pt x="53111" y="28161"/>
                    <a:pt x="51934" y="28161"/>
                  </a:cubicBezTo>
                  <a:lnTo>
                    <a:pt x="8260" y="28161"/>
                  </a:lnTo>
                  <a:cubicBezTo>
                    <a:pt x="7083" y="28161"/>
                    <a:pt x="6127" y="27205"/>
                    <a:pt x="6127" y="26029"/>
                  </a:cubicBezTo>
                  <a:lnTo>
                    <a:pt x="6127" y="8260"/>
                  </a:lnTo>
                  <a:cubicBezTo>
                    <a:pt x="6127" y="7084"/>
                    <a:pt x="7083" y="6128"/>
                    <a:pt x="8260" y="6128"/>
                  </a:cubicBezTo>
                  <a:close/>
                  <a:moveTo>
                    <a:pt x="8260" y="0"/>
                  </a:moveTo>
                  <a:cubicBezTo>
                    <a:pt x="3701" y="0"/>
                    <a:pt x="0" y="3701"/>
                    <a:pt x="0" y="8260"/>
                  </a:cubicBezTo>
                  <a:lnTo>
                    <a:pt x="0" y="26029"/>
                  </a:lnTo>
                  <a:cubicBezTo>
                    <a:pt x="0" y="30587"/>
                    <a:pt x="3701" y="34288"/>
                    <a:pt x="8260" y="34288"/>
                  </a:cubicBezTo>
                  <a:lnTo>
                    <a:pt x="51934" y="34288"/>
                  </a:lnTo>
                  <a:cubicBezTo>
                    <a:pt x="56493" y="34288"/>
                    <a:pt x="60194" y="30587"/>
                    <a:pt x="60194" y="26029"/>
                  </a:cubicBezTo>
                  <a:lnTo>
                    <a:pt x="60194" y="8260"/>
                  </a:lnTo>
                  <a:cubicBezTo>
                    <a:pt x="60194" y="3701"/>
                    <a:pt x="56493" y="0"/>
                    <a:pt x="5193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4"/>
            <p:cNvSpPr/>
            <p:nvPr/>
          </p:nvSpPr>
          <p:spPr>
            <a:xfrm>
              <a:off x="5300725" y="4154000"/>
              <a:ext cx="490200" cy="490200"/>
            </a:xfrm>
            <a:custGeom>
              <a:rect b="b" l="l" r="r" t="t"/>
              <a:pathLst>
                <a:path extrusionOk="0" h="19608" w="19608">
                  <a:moveTo>
                    <a:pt x="9804" y="6128"/>
                  </a:moveTo>
                  <a:cubicBezTo>
                    <a:pt x="11839" y="6128"/>
                    <a:pt x="13481" y="7770"/>
                    <a:pt x="13481" y="9804"/>
                  </a:cubicBezTo>
                  <a:cubicBezTo>
                    <a:pt x="13481" y="11838"/>
                    <a:pt x="11839" y="13480"/>
                    <a:pt x="9804" y="13480"/>
                  </a:cubicBezTo>
                  <a:cubicBezTo>
                    <a:pt x="7770" y="13480"/>
                    <a:pt x="6128" y="11838"/>
                    <a:pt x="6128" y="9804"/>
                  </a:cubicBezTo>
                  <a:cubicBezTo>
                    <a:pt x="6128" y="7770"/>
                    <a:pt x="7770" y="6128"/>
                    <a:pt x="9804" y="6128"/>
                  </a:cubicBezTo>
                  <a:close/>
                  <a:moveTo>
                    <a:pt x="9804" y="1"/>
                  </a:moveTo>
                  <a:cubicBezTo>
                    <a:pt x="4388" y="1"/>
                    <a:pt x="1" y="4412"/>
                    <a:pt x="1" y="9804"/>
                  </a:cubicBezTo>
                  <a:cubicBezTo>
                    <a:pt x="1" y="15221"/>
                    <a:pt x="4388" y="19608"/>
                    <a:pt x="9804" y="19608"/>
                  </a:cubicBezTo>
                  <a:cubicBezTo>
                    <a:pt x="15221" y="19608"/>
                    <a:pt x="19608" y="15221"/>
                    <a:pt x="19608" y="9804"/>
                  </a:cubicBezTo>
                  <a:cubicBezTo>
                    <a:pt x="19608" y="4412"/>
                    <a:pt x="15221" y="1"/>
                    <a:pt x="980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4"/>
            <p:cNvSpPr/>
            <p:nvPr/>
          </p:nvSpPr>
          <p:spPr>
            <a:xfrm>
              <a:off x="5469225" y="3777175"/>
              <a:ext cx="153200" cy="176500"/>
            </a:xfrm>
            <a:custGeom>
              <a:rect b="b" l="l" r="r" t="t"/>
              <a:pathLst>
                <a:path extrusionOk="0" h="7060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3996"/>
                  </a:lnTo>
                  <a:cubicBezTo>
                    <a:pt x="1" y="5687"/>
                    <a:pt x="1373" y="7059"/>
                    <a:pt x="3064" y="7059"/>
                  </a:cubicBezTo>
                  <a:cubicBezTo>
                    <a:pt x="4755" y="7059"/>
                    <a:pt x="6128" y="5687"/>
                    <a:pt x="6128" y="3996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4"/>
            <p:cNvSpPr/>
            <p:nvPr/>
          </p:nvSpPr>
          <p:spPr>
            <a:xfrm>
              <a:off x="5469225" y="3414450"/>
              <a:ext cx="153200" cy="176475"/>
            </a:xfrm>
            <a:custGeom>
              <a:rect b="b" l="l" r="r" t="t"/>
              <a:pathLst>
                <a:path extrusionOk="0" h="7059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3995"/>
                  </a:lnTo>
                  <a:cubicBezTo>
                    <a:pt x="1" y="5711"/>
                    <a:pt x="1373" y="7059"/>
                    <a:pt x="3064" y="7059"/>
                  </a:cubicBezTo>
                  <a:cubicBezTo>
                    <a:pt x="4755" y="7059"/>
                    <a:pt x="6128" y="5711"/>
                    <a:pt x="6128" y="3995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4"/>
            <p:cNvSpPr/>
            <p:nvPr/>
          </p:nvSpPr>
          <p:spPr>
            <a:xfrm>
              <a:off x="5469225" y="3052325"/>
              <a:ext cx="153200" cy="176500"/>
            </a:xfrm>
            <a:custGeom>
              <a:rect b="b" l="l" r="r" t="t"/>
              <a:pathLst>
                <a:path extrusionOk="0" h="7060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3996"/>
                  </a:lnTo>
                  <a:cubicBezTo>
                    <a:pt x="1" y="5687"/>
                    <a:pt x="1373" y="7059"/>
                    <a:pt x="3064" y="7059"/>
                  </a:cubicBezTo>
                  <a:cubicBezTo>
                    <a:pt x="4755" y="7059"/>
                    <a:pt x="6128" y="5687"/>
                    <a:pt x="6128" y="3996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4"/>
            <p:cNvSpPr/>
            <p:nvPr/>
          </p:nvSpPr>
          <p:spPr>
            <a:xfrm>
              <a:off x="4199075" y="4322500"/>
              <a:ext cx="176475" cy="153200"/>
            </a:xfrm>
            <a:custGeom>
              <a:rect b="b" l="l" r="r" t="t"/>
              <a:pathLst>
                <a:path extrusionOk="0" h="6128" w="7059">
                  <a:moveTo>
                    <a:pt x="3064" y="0"/>
                  </a:moveTo>
                  <a:cubicBezTo>
                    <a:pt x="1348" y="0"/>
                    <a:pt x="0" y="1373"/>
                    <a:pt x="0" y="3064"/>
                  </a:cubicBezTo>
                  <a:cubicBezTo>
                    <a:pt x="0" y="4755"/>
                    <a:pt x="1348" y="6128"/>
                    <a:pt x="3064" y="6128"/>
                  </a:cubicBezTo>
                  <a:lnTo>
                    <a:pt x="3995" y="6128"/>
                  </a:lnTo>
                  <a:cubicBezTo>
                    <a:pt x="5686" y="6128"/>
                    <a:pt x="7059" y="4755"/>
                    <a:pt x="7059" y="3064"/>
                  </a:cubicBezTo>
                  <a:cubicBezTo>
                    <a:pt x="7059" y="1373"/>
                    <a:pt x="5686" y="0"/>
                    <a:pt x="39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4"/>
            <p:cNvSpPr/>
            <p:nvPr/>
          </p:nvSpPr>
          <p:spPr>
            <a:xfrm>
              <a:off x="4561175" y="4322500"/>
              <a:ext cx="176500" cy="153200"/>
            </a:xfrm>
            <a:custGeom>
              <a:rect b="b" l="l" r="r" t="t"/>
              <a:pathLst>
                <a:path extrusionOk="0" h="6128" w="7060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3996" y="6128"/>
                  </a:lnTo>
                  <a:cubicBezTo>
                    <a:pt x="5687" y="6128"/>
                    <a:pt x="7059" y="4755"/>
                    <a:pt x="7059" y="3064"/>
                  </a:cubicBezTo>
                  <a:cubicBezTo>
                    <a:pt x="7059" y="1373"/>
                    <a:pt x="5687" y="0"/>
                    <a:pt x="39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4"/>
            <p:cNvSpPr/>
            <p:nvPr/>
          </p:nvSpPr>
          <p:spPr>
            <a:xfrm>
              <a:off x="4923900" y="4322500"/>
              <a:ext cx="176500" cy="153200"/>
            </a:xfrm>
            <a:custGeom>
              <a:rect b="b" l="l" r="r" t="t"/>
              <a:pathLst>
                <a:path extrusionOk="0" h="6128" w="7060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5" y="6128"/>
                  </a:cubicBezTo>
                  <a:lnTo>
                    <a:pt x="3996" y="6128"/>
                  </a:lnTo>
                  <a:cubicBezTo>
                    <a:pt x="5687" y="6128"/>
                    <a:pt x="7059" y="4755"/>
                    <a:pt x="7059" y="3064"/>
                  </a:cubicBezTo>
                  <a:cubicBezTo>
                    <a:pt x="7059" y="1373"/>
                    <a:pt x="5687" y="0"/>
                    <a:pt x="39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4"/>
            <p:cNvSpPr/>
            <p:nvPr/>
          </p:nvSpPr>
          <p:spPr>
            <a:xfrm>
              <a:off x="1718775" y="3815775"/>
              <a:ext cx="1648250" cy="153200"/>
            </a:xfrm>
            <a:custGeom>
              <a:rect b="b" l="l" r="r" t="t"/>
              <a:pathLst>
                <a:path extrusionOk="0" h="6128" w="65930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62866" y="6128"/>
                  </a:lnTo>
                  <a:cubicBezTo>
                    <a:pt x="64557" y="6128"/>
                    <a:pt x="65929" y="4755"/>
                    <a:pt x="65929" y="3064"/>
                  </a:cubicBezTo>
                  <a:cubicBezTo>
                    <a:pt x="65929" y="1373"/>
                    <a:pt x="64557" y="1"/>
                    <a:pt x="6286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" name="Google Shape;1355;p34"/>
          <p:cNvGrpSpPr/>
          <p:nvPr/>
        </p:nvGrpSpPr>
        <p:grpSpPr>
          <a:xfrm>
            <a:off x="4371118" y="2161529"/>
            <a:ext cx="401762" cy="446501"/>
            <a:chOff x="1455925" y="238125"/>
            <a:chExt cx="4704475" cy="5228350"/>
          </a:xfrm>
        </p:grpSpPr>
        <p:sp>
          <p:nvSpPr>
            <p:cNvPr id="1356" name="Google Shape;1356;p34"/>
            <p:cNvSpPr/>
            <p:nvPr/>
          </p:nvSpPr>
          <p:spPr>
            <a:xfrm>
              <a:off x="1455925" y="238125"/>
              <a:ext cx="4704475" cy="5228350"/>
            </a:xfrm>
            <a:custGeom>
              <a:rect b="b" l="l" r="r" t="t"/>
              <a:pathLst>
                <a:path extrusionOk="0" h="209134" w="188179">
                  <a:moveTo>
                    <a:pt x="158572" y="101515"/>
                  </a:moveTo>
                  <a:lnTo>
                    <a:pt x="158572" y="133989"/>
                  </a:lnTo>
                  <a:lnTo>
                    <a:pt x="155876" y="133989"/>
                  </a:lnTo>
                  <a:cubicBezTo>
                    <a:pt x="156195" y="131661"/>
                    <a:pt x="155656" y="129284"/>
                    <a:pt x="154283" y="127299"/>
                  </a:cubicBezTo>
                  <a:cubicBezTo>
                    <a:pt x="152518" y="124774"/>
                    <a:pt x="149626" y="123255"/>
                    <a:pt x="146538" y="123255"/>
                  </a:cubicBezTo>
                  <a:lnTo>
                    <a:pt x="118402" y="123255"/>
                  </a:lnTo>
                  <a:lnTo>
                    <a:pt x="118402" y="101515"/>
                  </a:lnTo>
                  <a:close/>
                  <a:moveTo>
                    <a:pt x="49508" y="89236"/>
                  </a:moveTo>
                  <a:cubicBezTo>
                    <a:pt x="50341" y="89236"/>
                    <a:pt x="51101" y="89653"/>
                    <a:pt x="51542" y="90339"/>
                  </a:cubicBezTo>
                  <a:lnTo>
                    <a:pt x="58111" y="100952"/>
                  </a:lnTo>
                  <a:cubicBezTo>
                    <a:pt x="59679" y="103476"/>
                    <a:pt x="62375" y="104971"/>
                    <a:pt x="65341" y="104971"/>
                  </a:cubicBezTo>
                  <a:lnTo>
                    <a:pt x="88796" y="104971"/>
                  </a:lnTo>
                  <a:lnTo>
                    <a:pt x="88796" y="123255"/>
                  </a:lnTo>
                  <a:lnTo>
                    <a:pt x="48430" y="123255"/>
                  </a:lnTo>
                  <a:cubicBezTo>
                    <a:pt x="44043" y="123255"/>
                    <a:pt x="40048" y="126024"/>
                    <a:pt x="38504" y="130142"/>
                  </a:cubicBezTo>
                  <a:lnTo>
                    <a:pt x="11936" y="201045"/>
                  </a:lnTo>
                  <a:cubicBezTo>
                    <a:pt x="11936" y="201070"/>
                    <a:pt x="11912" y="201094"/>
                    <a:pt x="11912" y="201119"/>
                  </a:cubicBezTo>
                  <a:cubicBezTo>
                    <a:pt x="11446" y="202271"/>
                    <a:pt x="10368" y="203006"/>
                    <a:pt x="9118" y="203006"/>
                  </a:cubicBezTo>
                  <a:cubicBezTo>
                    <a:pt x="7475" y="203006"/>
                    <a:pt x="6127" y="201683"/>
                    <a:pt x="6127" y="200016"/>
                  </a:cubicBezTo>
                  <a:lnTo>
                    <a:pt x="6127" y="91075"/>
                  </a:lnTo>
                  <a:cubicBezTo>
                    <a:pt x="6127" y="90070"/>
                    <a:pt x="6961" y="89236"/>
                    <a:pt x="7990" y="89236"/>
                  </a:cubicBezTo>
                  <a:close/>
                  <a:moveTo>
                    <a:pt x="95928" y="0"/>
                  </a:moveTo>
                  <a:cubicBezTo>
                    <a:pt x="92006" y="0"/>
                    <a:pt x="88796" y="3211"/>
                    <a:pt x="88796" y="7157"/>
                  </a:cubicBezTo>
                  <a:lnTo>
                    <a:pt x="88796" y="98844"/>
                  </a:lnTo>
                  <a:lnTo>
                    <a:pt x="65341" y="98844"/>
                  </a:lnTo>
                  <a:cubicBezTo>
                    <a:pt x="64507" y="98844"/>
                    <a:pt x="63748" y="98427"/>
                    <a:pt x="63306" y="97716"/>
                  </a:cubicBezTo>
                  <a:lnTo>
                    <a:pt x="56738" y="87129"/>
                  </a:lnTo>
                  <a:cubicBezTo>
                    <a:pt x="55170" y="84604"/>
                    <a:pt x="52474" y="83109"/>
                    <a:pt x="49508" y="83109"/>
                  </a:cubicBezTo>
                  <a:lnTo>
                    <a:pt x="7990" y="83109"/>
                  </a:lnTo>
                  <a:cubicBezTo>
                    <a:pt x="3579" y="83109"/>
                    <a:pt x="0" y="86688"/>
                    <a:pt x="0" y="91099"/>
                  </a:cubicBezTo>
                  <a:lnTo>
                    <a:pt x="0" y="200016"/>
                  </a:lnTo>
                  <a:cubicBezTo>
                    <a:pt x="0" y="205040"/>
                    <a:pt x="4093" y="209133"/>
                    <a:pt x="9118" y="209133"/>
                  </a:cubicBezTo>
                  <a:lnTo>
                    <a:pt x="68747" y="209133"/>
                  </a:lnTo>
                  <a:cubicBezTo>
                    <a:pt x="70463" y="209133"/>
                    <a:pt x="71811" y="207761"/>
                    <a:pt x="71811" y="206070"/>
                  </a:cubicBezTo>
                  <a:cubicBezTo>
                    <a:pt x="71811" y="204379"/>
                    <a:pt x="70463" y="203006"/>
                    <a:pt x="68747" y="203006"/>
                  </a:cubicBezTo>
                  <a:lnTo>
                    <a:pt x="17745" y="203006"/>
                  </a:lnTo>
                  <a:lnTo>
                    <a:pt x="44239" y="132298"/>
                  </a:lnTo>
                  <a:cubicBezTo>
                    <a:pt x="44900" y="130558"/>
                    <a:pt x="46567" y="129382"/>
                    <a:pt x="48430" y="129382"/>
                  </a:cubicBezTo>
                  <a:lnTo>
                    <a:pt x="146538" y="129382"/>
                  </a:lnTo>
                  <a:cubicBezTo>
                    <a:pt x="147641" y="129382"/>
                    <a:pt x="148621" y="129896"/>
                    <a:pt x="149259" y="130803"/>
                  </a:cubicBezTo>
                  <a:cubicBezTo>
                    <a:pt x="150631" y="132813"/>
                    <a:pt x="149161" y="134602"/>
                    <a:pt x="148842" y="135901"/>
                  </a:cubicBezTo>
                  <a:cubicBezTo>
                    <a:pt x="148818" y="135950"/>
                    <a:pt x="148793" y="136024"/>
                    <a:pt x="148793" y="136073"/>
                  </a:cubicBezTo>
                  <a:lnTo>
                    <a:pt x="124407" y="201143"/>
                  </a:lnTo>
                  <a:cubicBezTo>
                    <a:pt x="123966" y="202271"/>
                    <a:pt x="122838" y="203006"/>
                    <a:pt x="121637" y="203006"/>
                  </a:cubicBezTo>
                  <a:lnTo>
                    <a:pt x="81002" y="203006"/>
                  </a:lnTo>
                  <a:cubicBezTo>
                    <a:pt x="79311" y="203006"/>
                    <a:pt x="77938" y="204379"/>
                    <a:pt x="77938" y="206070"/>
                  </a:cubicBezTo>
                  <a:cubicBezTo>
                    <a:pt x="77938" y="207761"/>
                    <a:pt x="79311" y="209133"/>
                    <a:pt x="81002" y="209133"/>
                  </a:cubicBezTo>
                  <a:lnTo>
                    <a:pt x="121637" y="209133"/>
                  </a:lnTo>
                  <a:cubicBezTo>
                    <a:pt x="125412" y="209133"/>
                    <a:pt x="128720" y="206879"/>
                    <a:pt x="130117" y="203398"/>
                  </a:cubicBezTo>
                  <a:cubicBezTo>
                    <a:pt x="130117" y="203374"/>
                    <a:pt x="130117" y="203349"/>
                    <a:pt x="130142" y="203325"/>
                  </a:cubicBezTo>
                  <a:lnTo>
                    <a:pt x="146318" y="160116"/>
                  </a:lnTo>
                  <a:lnTo>
                    <a:pt x="157543" y="160116"/>
                  </a:lnTo>
                  <a:cubicBezTo>
                    <a:pt x="158106" y="160116"/>
                    <a:pt x="158572" y="160581"/>
                    <a:pt x="158572" y="161145"/>
                  </a:cubicBezTo>
                  <a:lnTo>
                    <a:pt x="158572" y="168400"/>
                  </a:lnTo>
                  <a:cubicBezTo>
                    <a:pt x="158572" y="172346"/>
                    <a:pt x="161783" y="175556"/>
                    <a:pt x="165729" y="175556"/>
                  </a:cubicBezTo>
                  <a:lnTo>
                    <a:pt x="168032" y="175556"/>
                  </a:lnTo>
                  <a:cubicBezTo>
                    <a:pt x="169724" y="175556"/>
                    <a:pt x="171096" y="174184"/>
                    <a:pt x="171096" y="172493"/>
                  </a:cubicBezTo>
                  <a:cubicBezTo>
                    <a:pt x="171096" y="170802"/>
                    <a:pt x="169724" y="169429"/>
                    <a:pt x="168032" y="169429"/>
                  </a:cubicBezTo>
                  <a:lnTo>
                    <a:pt x="165729" y="169429"/>
                  </a:lnTo>
                  <a:cubicBezTo>
                    <a:pt x="165165" y="169429"/>
                    <a:pt x="164699" y="168963"/>
                    <a:pt x="164699" y="168400"/>
                  </a:cubicBezTo>
                  <a:lnTo>
                    <a:pt x="164699" y="161145"/>
                  </a:lnTo>
                  <a:cubicBezTo>
                    <a:pt x="164699" y="157199"/>
                    <a:pt x="161489" y="153989"/>
                    <a:pt x="157543" y="153989"/>
                  </a:cubicBezTo>
                  <a:lnTo>
                    <a:pt x="148621" y="153989"/>
                  </a:lnTo>
                  <a:lnTo>
                    <a:pt x="153817" y="140117"/>
                  </a:lnTo>
                  <a:lnTo>
                    <a:pt x="159601" y="140117"/>
                  </a:lnTo>
                  <a:cubicBezTo>
                    <a:pt x="162420" y="140117"/>
                    <a:pt x="164699" y="137837"/>
                    <a:pt x="164699" y="135019"/>
                  </a:cubicBezTo>
                  <a:lnTo>
                    <a:pt x="164699" y="100486"/>
                  </a:lnTo>
                  <a:cubicBezTo>
                    <a:pt x="164699" y="97667"/>
                    <a:pt x="162420" y="95388"/>
                    <a:pt x="159601" y="95388"/>
                  </a:cubicBezTo>
                  <a:lnTo>
                    <a:pt x="117373" y="95388"/>
                  </a:lnTo>
                  <a:cubicBezTo>
                    <a:pt x="114554" y="95388"/>
                    <a:pt x="112275" y="97667"/>
                    <a:pt x="112275" y="100486"/>
                  </a:cubicBezTo>
                  <a:lnTo>
                    <a:pt x="112275" y="123255"/>
                  </a:lnTo>
                  <a:lnTo>
                    <a:pt x="94923" y="123255"/>
                  </a:lnTo>
                  <a:lnTo>
                    <a:pt x="94923" y="7157"/>
                  </a:lnTo>
                  <a:cubicBezTo>
                    <a:pt x="94923" y="6593"/>
                    <a:pt x="95364" y="6127"/>
                    <a:pt x="95928" y="6127"/>
                  </a:cubicBezTo>
                  <a:lnTo>
                    <a:pt x="111246" y="6127"/>
                  </a:lnTo>
                  <a:cubicBezTo>
                    <a:pt x="111809" y="6127"/>
                    <a:pt x="112275" y="6593"/>
                    <a:pt x="112275" y="7157"/>
                  </a:cubicBezTo>
                  <a:lnTo>
                    <a:pt x="112275" y="14411"/>
                  </a:lnTo>
                  <a:cubicBezTo>
                    <a:pt x="112275" y="18357"/>
                    <a:pt x="115486" y="21568"/>
                    <a:pt x="119432" y="21568"/>
                  </a:cubicBezTo>
                  <a:lnTo>
                    <a:pt x="157543" y="21568"/>
                  </a:lnTo>
                  <a:cubicBezTo>
                    <a:pt x="161489" y="21568"/>
                    <a:pt x="164699" y="18357"/>
                    <a:pt x="164699" y="14411"/>
                  </a:cubicBezTo>
                  <a:lnTo>
                    <a:pt x="164699" y="7157"/>
                  </a:lnTo>
                  <a:cubicBezTo>
                    <a:pt x="164699" y="6593"/>
                    <a:pt x="165165" y="6127"/>
                    <a:pt x="165729" y="6127"/>
                  </a:cubicBezTo>
                  <a:lnTo>
                    <a:pt x="181047" y="6127"/>
                  </a:lnTo>
                  <a:cubicBezTo>
                    <a:pt x="181610" y="6127"/>
                    <a:pt x="182051" y="6593"/>
                    <a:pt x="182051" y="7157"/>
                  </a:cubicBezTo>
                  <a:lnTo>
                    <a:pt x="182051" y="44067"/>
                  </a:lnTo>
                  <a:cubicBezTo>
                    <a:pt x="182051" y="45758"/>
                    <a:pt x="183424" y="47130"/>
                    <a:pt x="185115" y="47130"/>
                  </a:cubicBezTo>
                  <a:cubicBezTo>
                    <a:pt x="186806" y="47130"/>
                    <a:pt x="188179" y="45758"/>
                    <a:pt x="188179" y="44067"/>
                  </a:cubicBezTo>
                  <a:lnTo>
                    <a:pt x="188179" y="7157"/>
                  </a:lnTo>
                  <a:cubicBezTo>
                    <a:pt x="188179" y="3211"/>
                    <a:pt x="184968" y="0"/>
                    <a:pt x="181047" y="0"/>
                  </a:cubicBezTo>
                  <a:lnTo>
                    <a:pt x="165729" y="0"/>
                  </a:lnTo>
                  <a:cubicBezTo>
                    <a:pt x="161783" y="0"/>
                    <a:pt x="158572" y="3211"/>
                    <a:pt x="158572" y="7157"/>
                  </a:cubicBezTo>
                  <a:lnTo>
                    <a:pt x="158572" y="14411"/>
                  </a:lnTo>
                  <a:cubicBezTo>
                    <a:pt x="158572" y="14975"/>
                    <a:pt x="158106" y="15441"/>
                    <a:pt x="157543" y="15441"/>
                  </a:cubicBezTo>
                  <a:lnTo>
                    <a:pt x="119432" y="15441"/>
                  </a:lnTo>
                  <a:cubicBezTo>
                    <a:pt x="118868" y="15441"/>
                    <a:pt x="118402" y="14975"/>
                    <a:pt x="118402" y="14411"/>
                  </a:cubicBezTo>
                  <a:lnTo>
                    <a:pt x="118402" y="7157"/>
                  </a:lnTo>
                  <a:cubicBezTo>
                    <a:pt x="118402" y="3211"/>
                    <a:pt x="115192" y="0"/>
                    <a:pt x="11124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4"/>
            <p:cNvSpPr/>
            <p:nvPr/>
          </p:nvSpPr>
          <p:spPr>
            <a:xfrm>
              <a:off x="5905500" y="1568950"/>
              <a:ext cx="254900" cy="3058100"/>
            </a:xfrm>
            <a:custGeom>
              <a:rect b="b" l="l" r="r" t="t"/>
              <a:pathLst>
                <a:path extrusionOk="0" h="122324" w="10196">
                  <a:moveTo>
                    <a:pt x="7132" y="0"/>
                  </a:moveTo>
                  <a:cubicBezTo>
                    <a:pt x="5441" y="0"/>
                    <a:pt x="4068" y="1373"/>
                    <a:pt x="4068" y="3064"/>
                  </a:cubicBezTo>
                  <a:lnTo>
                    <a:pt x="4068" y="115191"/>
                  </a:lnTo>
                  <a:cubicBezTo>
                    <a:pt x="4068" y="115755"/>
                    <a:pt x="3627" y="116196"/>
                    <a:pt x="3064" y="116196"/>
                  </a:cubicBezTo>
                  <a:cubicBezTo>
                    <a:pt x="1372" y="116196"/>
                    <a:pt x="0" y="117569"/>
                    <a:pt x="0" y="119260"/>
                  </a:cubicBezTo>
                  <a:cubicBezTo>
                    <a:pt x="0" y="120951"/>
                    <a:pt x="1372" y="122323"/>
                    <a:pt x="3064" y="122323"/>
                  </a:cubicBezTo>
                  <a:cubicBezTo>
                    <a:pt x="7010" y="122323"/>
                    <a:pt x="10196" y="119113"/>
                    <a:pt x="10196" y="115191"/>
                  </a:cubicBezTo>
                  <a:lnTo>
                    <a:pt x="10196" y="3064"/>
                  </a:lnTo>
                  <a:cubicBezTo>
                    <a:pt x="10196" y="1373"/>
                    <a:pt x="8823" y="0"/>
                    <a:pt x="71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4"/>
            <p:cNvSpPr/>
            <p:nvPr/>
          </p:nvSpPr>
          <p:spPr>
            <a:xfrm>
              <a:off x="4262775" y="1124100"/>
              <a:ext cx="1310650" cy="1118850"/>
            </a:xfrm>
            <a:custGeom>
              <a:rect b="b" l="l" r="r" t="t"/>
              <a:pathLst>
                <a:path extrusionOk="0" h="44754" w="52426">
                  <a:moveTo>
                    <a:pt x="46298" y="6128"/>
                  </a:moveTo>
                  <a:lnTo>
                    <a:pt x="46298" y="38627"/>
                  </a:lnTo>
                  <a:lnTo>
                    <a:pt x="6128" y="38627"/>
                  </a:lnTo>
                  <a:lnTo>
                    <a:pt x="6128" y="6128"/>
                  </a:lnTo>
                  <a:close/>
                  <a:moveTo>
                    <a:pt x="5099" y="1"/>
                  </a:moveTo>
                  <a:cubicBezTo>
                    <a:pt x="2280" y="1"/>
                    <a:pt x="1" y="2280"/>
                    <a:pt x="1" y="5099"/>
                  </a:cubicBezTo>
                  <a:lnTo>
                    <a:pt x="1" y="39631"/>
                  </a:lnTo>
                  <a:cubicBezTo>
                    <a:pt x="1" y="42450"/>
                    <a:pt x="2280" y="44754"/>
                    <a:pt x="5099" y="44754"/>
                  </a:cubicBezTo>
                  <a:lnTo>
                    <a:pt x="47327" y="44754"/>
                  </a:lnTo>
                  <a:cubicBezTo>
                    <a:pt x="50146" y="44754"/>
                    <a:pt x="52425" y="42450"/>
                    <a:pt x="52425" y="39631"/>
                  </a:cubicBezTo>
                  <a:lnTo>
                    <a:pt x="52425" y="5099"/>
                  </a:lnTo>
                  <a:cubicBezTo>
                    <a:pt x="52425" y="2280"/>
                    <a:pt x="50146" y="1"/>
                    <a:pt x="4732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4"/>
            <p:cNvSpPr/>
            <p:nvPr/>
          </p:nvSpPr>
          <p:spPr>
            <a:xfrm>
              <a:off x="5713700" y="78587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6349"/>
                  </a:lnTo>
                  <a:cubicBezTo>
                    <a:pt x="1" y="8040"/>
                    <a:pt x="1373" y="9412"/>
                    <a:pt x="3064" y="9412"/>
                  </a:cubicBezTo>
                  <a:cubicBezTo>
                    <a:pt x="4755" y="9412"/>
                    <a:pt x="6128" y="8040"/>
                    <a:pt x="6128" y="6349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4"/>
            <p:cNvSpPr/>
            <p:nvPr/>
          </p:nvSpPr>
          <p:spPr>
            <a:xfrm>
              <a:off x="5713700" y="1550550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6349"/>
                  </a:lnTo>
                  <a:cubicBezTo>
                    <a:pt x="1" y="8040"/>
                    <a:pt x="1373" y="9412"/>
                    <a:pt x="3064" y="9412"/>
                  </a:cubicBezTo>
                  <a:cubicBezTo>
                    <a:pt x="4755" y="9412"/>
                    <a:pt x="6128" y="8040"/>
                    <a:pt x="6128" y="6349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4"/>
            <p:cNvSpPr/>
            <p:nvPr/>
          </p:nvSpPr>
          <p:spPr>
            <a:xfrm>
              <a:off x="5713700" y="231522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6349"/>
                  </a:lnTo>
                  <a:cubicBezTo>
                    <a:pt x="1" y="8040"/>
                    <a:pt x="1373" y="9412"/>
                    <a:pt x="3064" y="9412"/>
                  </a:cubicBezTo>
                  <a:cubicBezTo>
                    <a:pt x="4755" y="9412"/>
                    <a:pt x="6128" y="8040"/>
                    <a:pt x="6128" y="6349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4"/>
            <p:cNvSpPr/>
            <p:nvPr/>
          </p:nvSpPr>
          <p:spPr>
            <a:xfrm>
              <a:off x="5713700" y="3079300"/>
              <a:ext cx="153200" cy="235300"/>
            </a:xfrm>
            <a:custGeom>
              <a:rect b="b" l="l" r="r" t="t"/>
              <a:pathLst>
                <a:path extrusionOk="0" h="9412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6348"/>
                  </a:lnTo>
                  <a:cubicBezTo>
                    <a:pt x="1" y="8039"/>
                    <a:pt x="1373" y="9412"/>
                    <a:pt x="3064" y="9412"/>
                  </a:cubicBezTo>
                  <a:cubicBezTo>
                    <a:pt x="4755" y="9412"/>
                    <a:pt x="6128" y="8039"/>
                    <a:pt x="6128" y="6348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4"/>
            <p:cNvSpPr/>
            <p:nvPr/>
          </p:nvSpPr>
          <p:spPr>
            <a:xfrm>
              <a:off x="5713700" y="3843975"/>
              <a:ext cx="153200" cy="235300"/>
            </a:xfrm>
            <a:custGeom>
              <a:rect b="b" l="l" r="r" t="t"/>
              <a:pathLst>
                <a:path extrusionOk="0" h="9412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6348"/>
                  </a:lnTo>
                  <a:cubicBezTo>
                    <a:pt x="1" y="8039"/>
                    <a:pt x="1373" y="9411"/>
                    <a:pt x="3064" y="9411"/>
                  </a:cubicBezTo>
                  <a:cubicBezTo>
                    <a:pt x="4755" y="9411"/>
                    <a:pt x="6128" y="8039"/>
                    <a:pt x="6128" y="6348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4"/>
            <p:cNvSpPr/>
            <p:nvPr/>
          </p:nvSpPr>
          <p:spPr>
            <a:xfrm>
              <a:off x="3969300" y="78587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6349"/>
                  </a:lnTo>
                  <a:cubicBezTo>
                    <a:pt x="0" y="8040"/>
                    <a:pt x="1373" y="9412"/>
                    <a:pt x="3064" y="9412"/>
                  </a:cubicBezTo>
                  <a:cubicBezTo>
                    <a:pt x="4755" y="9412"/>
                    <a:pt x="6127" y="8040"/>
                    <a:pt x="6127" y="6349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4"/>
            <p:cNvSpPr/>
            <p:nvPr/>
          </p:nvSpPr>
          <p:spPr>
            <a:xfrm>
              <a:off x="3969300" y="1550550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6349"/>
                  </a:lnTo>
                  <a:cubicBezTo>
                    <a:pt x="0" y="8040"/>
                    <a:pt x="1373" y="9412"/>
                    <a:pt x="3064" y="9412"/>
                  </a:cubicBezTo>
                  <a:cubicBezTo>
                    <a:pt x="4755" y="9412"/>
                    <a:pt x="6127" y="8040"/>
                    <a:pt x="6127" y="6349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4"/>
            <p:cNvSpPr/>
            <p:nvPr/>
          </p:nvSpPr>
          <p:spPr>
            <a:xfrm>
              <a:off x="3969300" y="2315225"/>
              <a:ext cx="153200" cy="235325"/>
            </a:xfrm>
            <a:custGeom>
              <a:rect b="b" l="l" r="r" t="t"/>
              <a:pathLst>
                <a:path extrusionOk="0" h="941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6349"/>
                  </a:lnTo>
                  <a:cubicBezTo>
                    <a:pt x="0" y="8040"/>
                    <a:pt x="1373" y="9412"/>
                    <a:pt x="3064" y="9412"/>
                  </a:cubicBezTo>
                  <a:cubicBezTo>
                    <a:pt x="4755" y="9412"/>
                    <a:pt x="6127" y="8040"/>
                    <a:pt x="6127" y="6349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4"/>
            <p:cNvSpPr/>
            <p:nvPr/>
          </p:nvSpPr>
          <p:spPr>
            <a:xfrm>
              <a:off x="3969300" y="3079300"/>
              <a:ext cx="153200" cy="235300"/>
            </a:xfrm>
            <a:custGeom>
              <a:rect b="b" l="l" r="r" t="t"/>
              <a:pathLst>
                <a:path extrusionOk="0" h="9412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6348"/>
                  </a:lnTo>
                  <a:cubicBezTo>
                    <a:pt x="0" y="8039"/>
                    <a:pt x="1373" y="9412"/>
                    <a:pt x="3064" y="9412"/>
                  </a:cubicBezTo>
                  <a:cubicBezTo>
                    <a:pt x="4755" y="9412"/>
                    <a:pt x="6127" y="8039"/>
                    <a:pt x="6127" y="6348"/>
                  </a:cubicBezTo>
                  <a:lnTo>
                    <a:pt x="6127" y="3064"/>
                  </a:ln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4"/>
            <p:cNvSpPr/>
            <p:nvPr/>
          </p:nvSpPr>
          <p:spPr>
            <a:xfrm>
              <a:off x="1639125" y="564925"/>
              <a:ext cx="1662950" cy="1488075"/>
            </a:xfrm>
            <a:custGeom>
              <a:rect b="b" l="l" r="r" t="t"/>
              <a:pathLst>
                <a:path extrusionOk="0" h="59523" w="66518">
                  <a:moveTo>
                    <a:pt x="53773" y="33887"/>
                  </a:moveTo>
                  <a:cubicBezTo>
                    <a:pt x="57424" y="33887"/>
                    <a:pt x="60390" y="36852"/>
                    <a:pt x="60390" y="40504"/>
                  </a:cubicBezTo>
                  <a:cubicBezTo>
                    <a:pt x="60390" y="44156"/>
                    <a:pt x="57424" y="47122"/>
                    <a:pt x="53773" y="47122"/>
                  </a:cubicBezTo>
                  <a:cubicBezTo>
                    <a:pt x="50145" y="47122"/>
                    <a:pt x="47180" y="44156"/>
                    <a:pt x="47180" y="40504"/>
                  </a:cubicBezTo>
                  <a:cubicBezTo>
                    <a:pt x="47180" y="36852"/>
                    <a:pt x="50145" y="33887"/>
                    <a:pt x="53773" y="33887"/>
                  </a:cubicBezTo>
                  <a:close/>
                  <a:moveTo>
                    <a:pt x="12745" y="40161"/>
                  </a:moveTo>
                  <a:cubicBezTo>
                    <a:pt x="16397" y="40161"/>
                    <a:pt x="19362" y="43151"/>
                    <a:pt x="19362" y="46778"/>
                  </a:cubicBezTo>
                  <a:cubicBezTo>
                    <a:pt x="19362" y="50430"/>
                    <a:pt x="16397" y="53396"/>
                    <a:pt x="12745" y="53396"/>
                  </a:cubicBezTo>
                  <a:cubicBezTo>
                    <a:pt x="9093" y="53396"/>
                    <a:pt x="6128" y="50430"/>
                    <a:pt x="6128" y="46778"/>
                  </a:cubicBezTo>
                  <a:cubicBezTo>
                    <a:pt x="6128" y="43151"/>
                    <a:pt x="9093" y="40161"/>
                    <a:pt x="12745" y="40161"/>
                  </a:cubicBezTo>
                  <a:close/>
                  <a:moveTo>
                    <a:pt x="61030" y="1"/>
                  </a:moveTo>
                  <a:cubicBezTo>
                    <a:pt x="60752" y="1"/>
                    <a:pt x="60473" y="22"/>
                    <a:pt x="60194" y="65"/>
                  </a:cubicBezTo>
                  <a:lnTo>
                    <a:pt x="24019" y="5604"/>
                  </a:lnTo>
                  <a:cubicBezTo>
                    <a:pt x="21323" y="6020"/>
                    <a:pt x="19362" y="8300"/>
                    <a:pt x="19362" y="11045"/>
                  </a:cubicBezTo>
                  <a:lnTo>
                    <a:pt x="19362" y="35897"/>
                  </a:lnTo>
                  <a:cubicBezTo>
                    <a:pt x="17426" y="34720"/>
                    <a:pt x="15171" y="34034"/>
                    <a:pt x="12745" y="34034"/>
                  </a:cubicBezTo>
                  <a:cubicBezTo>
                    <a:pt x="5711" y="34034"/>
                    <a:pt x="0" y="39769"/>
                    <a:pt x="0" y="46778"/>
                  </a:cubicBezTo>
                  <a:cubicBezTo>
                    <a:pt x="0" y="53812"/>
                    <a:pt x="5711" y="59523"/>
                    <a:pt x="12745" y="59523"/>
                  </a:cubicBezTo>
                  <a:cubicBezTo>
                    <a:pt x="19754" y="59523"/>
                    <a:pt x="25490" y="53812"/>
                    <a:pt x="25490" y="46778"/>
                  </a:cubicBezTo>
                  <a:lnTo>
                    <a:pt x="25490" y="11584"/>
                  </a:lnTo>
                  <a:lnTo>
                    <a:pt x="60390" y="6241"/>
                  </a:lnTo>
                  <a:lnTo>
                    <a:pt x="60390" y="29598"/>
                  </a:lnTo>
                  <a:cubicBezTo>
                    <a:pt x="58478" y="28421"/>
                    <a:pt x="56199" y="27760"/>
                    <a:pt x="53773" y="27760"/>
                  </a:cubicBezTo>
                  <a:cubicBezTo>
                    <a:pt x="46763" y="27760"/>
                    <a:pt x="41053" y="33470"/>
                    <a:pt x="41053" y="40504"/>
                  </a:cubicBezTo>
                  <a:cubicBezTo>
                    <a:pt x="41053" y="47514"/>
                    <a:pt x="46763" y="53249"/>
                    <a:pt x="53773" y="53249"/>
                  </a:cubicBezTo>
                  <a:cubicBezTo>
                    <a:pt x="60807" y="53249"/>
                    <a:pt x="66517" y="47514"/>
                    <a:pt x="66517" y="40504"/>
                  </a:cubicBezTo>
                  <a:lnTo>
                    <a:pt x="66517" y="5481"/>
                  </a:lnTo>
                  <a:cubicBezTo>
                    <a:pt x="66517" y="3888"/>
                    <a:pt x="65831" y="2369"/>
                    <a:pt x="64606" y="1339"/>
                  </a:cubicBezTo>
                  <a:cubicBezTo>
                    <a:pt x="63615" y="470"/>
                    <a:pt x="62341" y="1"/>
                    <a:pt x="6103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" name="Google Shape;1369;p34"/>
          <p:cNvGrpSpPr/>
          <p:nvPr/>
        </p:nvGrpSpPr>
        <p:grpSpPr>
          <a:xfrm>
            <a:off x="6575160" y="2128849"/>
            <a:ext cx="494520" cy="511855"/>
            <a:chOff x="1282525" y="238125"/>
            <a:chExt cx="5051275" cy="5228350"/>
          </a:xfrm>
        </p:grpSpPr>
        <p:sp>
          <p:nvSpPr>
            <p:cNvPr id="1370" name="Google Shape;1370;p34"/>
            <p:cNvSpPr/>
            <p:nvPr/>
          </p:nvSpPr>
          <p:spPr>
            <a:xfrm>
              <a:off x="2441775" y="3538600"/>
              <a:ext cx="1273275" cy="1143600"/>
            </a:xfrm>
            <a:custGeom>
              <a:rect b="b" l="l" r="r" t="t"/>
              <a:pathLst>
                <a:path extrusionOk="0" h="45744" w="50931">
                  <a:moveTo>
                    <a:pt x="40685" y="26724"/>
                  </a:moveTo>
                  <a:cubicBezTo>
                    <a:pt x="42940" y="26724"/>
                    <a:pt x="44803" y="28562"/>
                    <a:pt x="44803" y="30817"/>
                  </a:cubicBezTo>
                  <a:cubicBezTo>
                    <a:pt x="44803" y="33097"/>
                    <a:pt x="42940" y="34935"/>
                    <a:pt x="40685" y="34935"/>
                  </a:cubicBezTo>
                  <a:cubicBezTo>
                    <a:pt x="38406" y="34935"/>
                    <a:pt x="36568" y="33097"/>
                    <a:pt x="36568" y="30817"/>
                  </a:cubicBezTo>
                  <a:cubicBezTo>
                    <a:pt x="36568" y="28562"/>
                    <a:pt x="38406" y="26724"/>
                    <a:pt x="40685" y="26724"/>
                  </a:cubicBezTo>
                  <a:close/>
                  <a:moveTo>
                    <a:pt x="10246" y="31381"/>
                  </a:moveTo>
                  <a:cubicBezTo>
                    <a:pt x="12500" y="31381"/>
                    <a:pt x="14363" y="33219"/>
                    <a:pt x="14363" y="35498"/>
                  </a:cubicBezTo>
                  <a:cubicBezTo>
                    <a:pt x="14363" y="37753"/>
                    <a:pt x="12500" y="39616"/>
                    <a:pt x="10246" y="39616"/>
                  </a:cubicBezTo>
                  <a:cubicBezTo>
                    <a:pt x="7966" y="39616"/>
                    <a:pt x="6128" y="37753"/>
                    <a:pt x="6128" y="35498"/>
                  </a:cubicBezTo>
                  <a:cubicBezTo>
                    <a:pt x="6128" y="33219"/>
                    <a:pt x="7966" y="31381"/>
                    <a:pt x="10246" y="31381"/>
                  </a:cubicBezTo>
                  <a:close/>
                  <a:moveTo>
                    <a:pt x="46067" y="1"/>
                  </a:moveTo>
                  <a:cubicBezTo>
                    <a:pt x="45818" y="1"/>
                    <a:pt x="45568" y="20"/>
                    <a:pt x="45318" y="59"/>
                  </a:cubicBezTo>
                  <a:lnTo>
                    <a:pt x="18481" y="4176"/>
                  </a:lnTo>
                  <a:cubicBezTo>
                    <a:pt x="16103" y="4544"/>
                    <a:pt x="14363" y="6554"/>
                    <a:pt x="14363" y="8980"/>
                  </a:cubicBezTo>
                  <a:lnTo>
                    <a:pt x="14363" y="26112"/>
                  </a:lnTo>
                  <a:cubicBezTo>
                    <a:pt x="13089" y="25548"/>
                    <a:pt x="11716" y="25254"/>
                    <a:pt x="10246" y="25254"/>
                  </a:cubicBezTo>
                  <a:cubicBezTo>
                    <a:pt x="4609" y="25254"/>
                    <a:pt x="1" y="29837"/>
                    <a:pt x="1" y="35498"/>
                  </a:cubicBezTo>
                  <a:cubicBezTo>
                    <a:pt x="1" y="41135"/>
                    <a:pt x="4609" y="45743"/>
                    <a:pt x="10246" y="45743"/>
                  </a:cubicBezTo>
                  <a:cubicBezTo>
                    <a:pt x="15883" y="45743"/>
                    <a:pt x="20490" y="41135"/>
                    <a:pt x="20490" y="35498"/>
                  </a:cubicBezTo>
                  <a:lnTo>
                    <a:pt x="20490" y="10058"/>
                  </a:lnTo>
                  <a:lnTo>
                    <a:pt x="44803" y="6333"/>
                  </a:lnTo>
                  <a:lnTo>
                    <a:pt x="44803" y="21455"/>
                  </a:lnTo>
                  <a:cubicBezTo>
                    <a:pt x="43528" y="20891"/>
                    <a:pt x="42156" y="20597"/>
                    <a:pt x="40685" y="20597"/>
                  </a:cubicBezTo>
                  <a:cubicBezTo>
                    <a:pt x="35024" y="20597"/>
                    <a:pt x="30441" y="25180"/>
                    <a:pt x="30441" y="30817"/>
                  </a:cubicBezTo>
                  <a:cubicBezTo>
                    <a:pt x="30441" y="36479"/>
                    <a:pt x="35024" y="41062"/>
                    <a:pt x="40685" y="41062"/>
                  </a:cubicBezTo>
                  <a:cubicBezTo>
                    <a:pt x="46322" y="41062"/>
                    <a:pt x="50930" y="36479"/>
                    <a:pt x="50930" y="30817"/>
                  </a:cubicBezTo>
                  <a:lnTo>
                    <a:pt x="50930" y="4862"/>
                  </a:lnTo>
                  <a:cubicBezTo>
                    <a:pt x="50930" y="3441"/>
                    <a:pt x="50317" y="2093"/>
                    <a:pt x="49239" y="1186"/>
                  </a:cubicBezTo>
                  <a:cubicBezTo>
                    <a:pt x="48351" y="419"/>
                    <a:pt x="47229" y="1"/>
                    <a:pt x="4606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4"/>
            <p:cNvSpPr/>
            <p:nvPr/>
          </p:nvSpPr>
          <p:spPr>
            <a:xfrm>
              <a:off x="1282525" y="2855650"/>
              <a:ext cx="3591775" cy="2610825"/>
            </a:xfrm>
            <a:custGeom>
              <a:rect b="b" l="l" r="r" t="t"/>
              <a:pathLst>
                <a:path extrusionOk="0" h="104433" w="143671">
                  <a:moveTo>
                    <a:pt x="131882" y="87031"/>
                  </a:moveTo>
                  <a:cubicBezTo>
                    <a:pt x="134995" y="87031"/>
                    <a:pt x="137544" y="89556"/>
                    <a:pt x="137544" y="92668"/>
                  </a:cubicBezTo>
                  <a:cubicBezTo>
                    <a:pt x="137544" y="95781"/>
                    <a:pt x="134995" y="98305"/>
                    <a:pt x="131882" y="98305"/>
                  </a:cubicBezTo>
                  <a:lnTo>
                    <a:pt x="11765" y="98305"/>
                  </a:lnTo>
                  <a:cubicBezTo>
                    <a:pt x="8652" y="98305"/>
                    <a:pt x="6128" y="95781"/>
                    <a:pt x="6128" y="92668"/>
                  </a:cubicBezTo>
                  <a:cubicBezTo>
                    <a:pt x="6128" y="89556"/>
                    <a:pt x="8652" y="87031"/>
                    <a:pt x="11765" y="87031"/>
                  </a:cubicBezTo>
                  <a:lnTo>
                    <a:pt x="55341" y="87031"/>
                  </a:lnTo>
                  <a:cubicBezTo>
                    <a:pt x="55782" y="87031"/>
                    <a:pt x="56150" y="87374"/>
                    <a:pt x="56150" y="87840"/>
                  </a:cubicBezTo>
                  <a:cubicBezTo>
                    <a:pt x="56150" y="91663"/>
                    <a:pt x="59263" y="94776"/>
                    <a:pt x="63086" y="94776"/>
                  </a:cubicBezTo>
                  <a:lnTo>
                    <a:pt x="80561" y="94776"/>
                  </a:lnTo>
                  <a:cubicBezTo>
                    <a:pt x="84409" y="94776"/>
                    <a:pt x="87521" y="91663"/>
                    <a:pt x="87521" y="87840"/>
                  </a:cubicBezTo>
                  <a:cubicBezTo>
                    <a:pt x="87521" y="87374"/>
                    <a:pt x="87889" y="87031"/>
                    <a:pt x="88330" y="87031"/>
                  </a:cubicBezTo>
                  <a:close/>
                  <a:moveTo>
                    <a:pt x="17353" y="0"/>
                  </a:moveTo>
                  <a:cubicBezTo>
                    <a:pt x="12916" y="0"/>
                    <a:pt x="9289" y="3628"/>
                    <a:pt x="9289" y="8088"/>
                  </a:cubicBezTo>
                  <a:lnTo>
                    <a:pt x="9289" y="81149"/>
                  </a:lnTo>
                  <a:cubicBezTo>
                    <a:pt x="3995" y="82301"/>
                    <a:pt x="0" y="87031"/>
                    <a:pt x="0" y="92668"/>
                  </a:cubicBezTo>
                  <a:cubicBezTo>
                    <a:pt x="0" y="99163"/>
                    <a:pt x="5270" y="104432"/>
                    <a:pt x="11765" y="104432"/>
                  </a:cubicBezTo>
                  <a:lnTo>
                    <a:pt x="131882" y="104432"/>
                  </a:lnTo>
                  <a:cubicBezTo>
                    <a:pt x="138377" y="104432"/>
                    <a:pt x="143671" y="99163"/>
                    <a:pt x="143671" y="92668"/>
                  </a:cubicBezTo>
                  <a:cubicBezTo>
                    <a:pt x="143671" y="87031"/>
                    <a:pt x="139676" y="82301"/>
                    <a:pt x="134382" y="81149"/>
                  </a:cubicBezTo>
                  <a:lnTo>
                    <a:pt x="134382" y="50538"/>
                  </a:lnTo>
                  <a:cubicBezTo>
                    <a:pt x="134382" y="48846"/>
                    <a:pt x="133009" y="47474"/>
                    <a:pt x="131318" y="47474"/>
                  </a:cubicBezTo>
                  <a:cubicBezTo>
                    <a:pt x="129627" y="47474"/>
                    <a:pt x="128255" y="48846"/>
                    <a:pt x="128255" y="50538"/>
                  </a:cubicBezTo>
                  <a:lnTo>
                    <a:pt x="128255" y="80904"/>
                  </a:lnTo>
                  <a:lnTo>
                    <a:pt x="88330" y="80904"/>
                  </a:lnTo>
                  <a:cubicBezTo>
                    <a:pt x="84507" y="80904"/>
                    <a:pt x="81394" y="84017"/>
                    <a:pt x="81394" y="87840"/>
                  </a:cubicBezTo>
                  <a:cubicBezTo>
                    <a:pt x="81394" y="88281"/>
                    <a:pt x="81026" y="88649"/>
                    <a:pt x="80561" y="88649"/>
                  </a:cubicBezTo>
                  <a:lnTo>
                    <a:pt x="63086" y="88649"/>
                  </a:lnTo>
                  <a:cubicBezTo>
                    <a:pt x="62645" y="88649"/>
                    <a:pt x="62277" y="88281"/>
                    <a:pt x="62277" y="87840"/>
                  </a:cubicBezTo>
                  <a:cubicBezTo>
                    <a:pt x="62277" y="84017"/>
                    <a:pt x="59164" y="80904"/>
                    <a:pt x="55341" y="80904"/>
                  </a:cubicBezTo>
                  <a:lnTo>
                    <a:pt x="15416" y="80904"/>
                  </a:lnTo>
                  <a:lnTo>
                    <a:pt x="15416" y="18039"/>
                  </a:lnTo>
                  <a:lnTo>
                    <a:pt x="128255" y="18039"/>
                  </a:lnTo>
                  <a:lnTo>
                    <a:pt x="128255" y="38283"/>
                  </a:lnTo>
                  <a:cubicBezTo>
                    <a:pt x="128255" y="39974"/>
                    <a:pt x="129627" y="41347"/>
                    <a:pt x="131318" y="41347"/>
                  </a:cubicBezTo>
                  <a:cubicBezTo>
                    <a:pt x="133009" y="41347"/>
                    <a:pt x="134382" y="39974"/>
                    <a:pt x="134382" y="38283"/>
                  </a:cubicBezTo>
                  <a:lnTo>
                    <a:pt x="134382" y="8088"/>
                  </a:lnTo>
                  <a:cubicBezTo>
                    <a:pt x="134382" y="3628"/>
                    <a:pt x="130755" y="0"/>
                    <a:pt x="126294" y="0"/>
                  </a:cubicBezTo>
                  <a:lnTo>
                    <a:pt x="51493" y="0"/>
                  </a:lnTo>
                  <a:cubicBezTo>
                    <a:pt x="49802" y="0"/>
                    <a:pt x="48430" y="1373"/>
                    <a:pt x="48430" y="3064"/>
                  </a:cubicBezTo>
                  <a:cubicBezTo>
                    <a:pt x="48430" y="4755"/>
                    <a:pt x="49802" y="6128"/>
                    <a:pt x="51493" y="6128"/>
                  </a:cubicBezTo>
                  <a:lnTo>
                    <a:pt x="126294" y="6128"/>
                  </a:lnTo>
                  <a:cubicBezTo>
                    <a:pt x="127372" y="6128"/>
                    <a:pt x="128255" y="7010"/>
                    <a:pt x="128255" y="8088"/>
                  </a:cubicBezTo>
                  <a:lnTo>
                    <a:pt x="128255" y="11912"/>
                  </a:lnTo>
                  <a:lnTo>
                    <a:pt x="15416" y="11912"/>
                  </a:lnTo>
                  <a:lnTo>
                    <a:pt x="15416" y="8088"/>
                  </a:lnTo>
                  <a:cubicBezTo>
                    <a:pt x="15416" y="7010"/>
                    <a:pt x="16299" y="6128"/>
                    <a:pt x="17353" y="6128"/>
                  </a:cubicBezTo>
                  <a:lnTo>
                    <a:pt x="39239" y="6128"/>
                  </a:lnTo>
                  <a:cubicBezTo>
                    <a:pt x="40930" y="6128"/>
                    <a:pt x="42302" y="4755"/>
                    <a:pt x="42302" y="3064"/>
                  </a:cubicBezTo>
                  <a:cubicBezTo>
                    <a:pt x="42302" y="1373"/>
                    <a:pt x="40930" y="0"/>
                    <a:pt x="3923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4"/>
            <p:cNvSpPr/>
            <p:nvPr/>
          </p:nvSpPr>
          <p:spPr>
            <a:xfrm>
              <a:off x="3065525" y="238125"/>
              <a:ext cx="3268275" cy="2141475"/>
            </a:xfrm>
            <a:custGeom>
              <a:rect b="b" l="l" r="r" t="t"/>
              <a:pathLst>
                <a:path extrusionOk="0" h="85659" w="130731">
                  <a:moveTo>
                    <a:pt x="74066" y="0"/>
                  </a:moveTo>
                  <a:cubicBezTo>
                    <a:pt x="55881" y="0"/>
                    <a:pt x="40881" y="13995"/>
                    <a:pt x="39337" y="31788"/>
                  </a:cubicBezTo>
                  <a:lnTo>
                    <a:pt x="26936" y="31788"/>
                  </a:lnTo>
                  <a:cubicBezTo>
                    <a:pt x="12084" y="31788"/>
                    <a:pt x="1" y="43871"/>
                    <a:pt x="1" y="58723"/>
                  </a:cubicBezTo>
                  <a:cubicBezTo>
                    <a:pt x="1" y="73575"/>
                    <a:pt x="12084" y="85658"/>
                    <a:pt x="26936" y="85658"/>
                  </a:cubicBezTo>
                  <a:lnTo>
                    <a:pt x="86174" y="85658"/>
                  </a:lnTo>
                  <a:cubicBezTo>
                    <a:pt x="87865" y="85658"/>
                    <a:pt x="89237" y="84286"/>
                    <a:pt x="89237" y="82595"/>
                  </a:cubicBezTo>
                  <a:cubicBezTo>
                    <a:pt x="89237" y="80903"/>
                    <a:pt x="87865" y="79531"/>
                    <a:pt x="86174" y="79531"/>
                  </a:cubicBezTo>
                  <a:lnTo>
                    <a:pt x="26936" y="79531"/>
                  </a:lnTo>
                  <a:cubicBezTo>
                    <a:pt x="15466" y="79531"/>
                    <a:pt x="6128" y="70218"/>
                    <a:pt x="6128" y="58723"/>
                  </a:cubicBezTo>
                  <a:cubicBezTo>
                    <a:pt x="6128" y="47253"/>
                    <a:pt x="15466" y="37915"/>
                    <a:pt x="26936" y="37915"/>
                  </a:cubicBezTo>
                  <a:lnTo>
                    <a:pt x="42254" y="37915"/>
                  </a:lnTo>
                  <a:cubicBezTo>
                    <a:pt x="43945" y="37915"/>
                    <a:pt x="45318" y="36543"/>
                    <a:pt x="45318" y="34851"/>
                  </a:cubicBezTo>
                  <a:cubicBezTo>
                    <a:pt x="45318" y="19019"/>
                    <a:pt x="58209" y="6127"/>
                    <a:pt x="74066" y="6127"/>
                  </a:cubicBezTo>
                  <a:cubicBezTo>
                    <a:pt x="89899" y="6127"/>
                    <a:pt x="102791" y="18994"/>
                    <a:pt x="102791" y="34827"/>
                  </a:cubicBezTo>
                  <a:lnTo>
                    <a:pt x="102791" y="34925"/>
                  </a:lnTo>
                  <a:cubicBezTo>
                    <a:pt x="102766" y="36518"/>
                    <a:pt x="103992" y="37866"/>
                    <a:pt x="105585" y="38013"/>
                  </a:cubicBezTo>
                  <a:cubicBezTo>
                    <a:pt x="110756" y="38454"/>
                    <a:pt x="115560" y="40807"/>
                    <a:pt x="119089" y="44630"/>
                  </a:cubicBezTo>
                  <a:cubicBezTo>
                    <a:pt x="122643" y="48478"/>
                    <a:pt x="124603" y="53478"/>
                    <a:pt x="124603" y="58723"/>
                  </a:cubicBezTo>
                  <a:cubicBezTo>
                    <a:pt x="124603" y="70218"/>
                    <a:pt x="115266" y="79531"/>
                    <a:pt x="103795" y="79531"/>
                  </a:cubicBezTo>
                  <a:lnTo>
                    <a:pt x="98428" y="79531"/>
                  </a:lnTo>
                  <a:cubicBezTo>
                    <a:pt x="96737" y="79531"/>
                    <a:pt x="95364" y="80903"/>
                    <a:pt x="95364" y="82595"/>
                  </a:cubicBezTo>
                  <a:cubicBezTo>
                    <a:pt x="95364" y="84286"/>
                    <a:pt x="96737" y="85658"/>
                    <a:pt x="98428" y="85658"/>
                  </a:cubicBezTo>
                  <a:lnTo>
                    <a:pt x="103795" y="85658"/>
                  </a:lnTo>
                  <a:cubicBezTo>
                    <a:pt x="118648" y="85658"/>
                    <a:pt x="130731" y="73575"/>
                    <a:pt x="130731" y="58723"/>
                  </a:cubicBezTo>
                  <a:cubicBezTo>
                    <a:pt x="130731" y="51934"/>
                    <a:pt x="128182" y="45464"/>
                    <a:pt x="123599" y="40488"/>
                  </a:cubicBezTo>
                  <a:cubicBezTo>
                    <a:pt x="119653" y="36199"/>
                    <a:pt x="114481" y="33356"/>
                    <a:pt x="108820" y="32278"/>
                  </a:cubicBezTo>
                  <a:cubicBezTo>
                    <a:pt x="107496" y="14264"/>
                    <a:pt x="92423" y="0"/>
                    <a:pt x="7406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4"/>
            <p:cNvSpPr/>
            <p:nvPr/>
          </p:nvSpPr>
          <p:spPr>
            <a:xfrm>
              <a:off x="2048425" y="1327525"/>
              <a:ext cx="839450" cy="1254275"/>
            </a:xfrm>
            <a:custGeom>
              <a:rect b="b" l="l" r="r" t="t"/>
              <a:pathLst>
                <a:path extrusionOk="0" h="50171" w="33578">
                  <a:moveTo>
                    <a:pt x="20857" y="1"/>
                  </a:moveTo>
                  <a:cubicBezTo>
                    <a:pt x="15784" y="1"/>
                    <a:pt x="11666" y="4118"/>
                    <a:pt x="11666" y="9191"/>
                  </a:cubicBezTo>
                  <a:lnTo>
                    <a:pt x="11666" y="40979"/>
                  </a:lnTo>
                  <a:lnTo>
                    <a:pt x="5294" y="36225"/>
                  </a:lnTo>
                  <a:cubicBezTo>
                    <a:pt x="4747" y="35807"/>
                    <a:pt x="4104" y="35607"/>
                    <a:pt x="3465" y="35607"/>
                  </a:cubicBezTo>
                  <a:cubicBezTo>
                    <a:pt x="2529" y="35607"/>
                    <a:pt x="1602" y="36036"/>
                    <a:pt x="1005" y="36837"/>
                  </a:cubicBezTo>
                  <a:cubicBezTo>
                    <a:pt x="0" y="38185"/>
                    <a:pt x="270" y="40097"/>
                    <a:pt x="1618" y="41126"/>
                  </a:cubicBezTo>
                  <a:lnTo>
                    <a:pt x="12867" y="49557"/>
                  </a:lnTo>
                  <a:cubicBezTo>
                    <a:pt x="12916" y="49582"/>
                    <a:pt x="12941" y="49606"/>
                    <a:pt x="12990" y="49631"/>
                  </a:cubicBezTo>
                  <a:cubicBezTo>
                    <a:pt x="13014" y="49631"/>
                    <a:pt x="13014" y="49655"/>
                    <a:pt x="13039" y="49655"/>
                  </a:cubicBezTo>
                  <a:cubicBezTo>
                    <a:pt x="13456" y="49949"/>
                    <a:pt x="13970" y="50121"/>
                    <a:pt x="14509" y="50146"/>
                  </a:cubicBezTo>
                  <a:cubicBezTo>
                    <a:pt x="14534" y="50146"/>
                    <a:pt x="14534" y="50146"/>
                    <a:pt x="14558" y="50170"/>
                  </a:cubicBezTo>
                  <a:lnTo>
                    <a:pt x="14902" y="50170"/>
                  </a:lnTo>
                  <a:cubicBezTo>
                    <a:pt x="14902" y="50146"/>
                    <a:pt x="14902" y="50146"/>
                    <a:pt x="14926" y="50146"/>
                  </a:cubicBezTo>
                  <a:cubicBezTo>
                    <a:pt x="15465" y="50121"/>
                    <a:pt x="15980" y="49949"/>
                    <a:pt x="16397" y="49655"/>
                  </a:cubicBezTo>
                  <a:cubicBezTo>
                    <a:pt x="16421" y="49655"/>
                    <a:pt x="16446" y="49631"/>
                    <a:pt x="16446" y="49631"/>
                  </a:cubicBezTo>
                  <a:cubicBezTo>
                    <a:pt x="16495" y="49606"/>
                    <a:pt x="16519" y="49582"/>
                    <a:pt x="16568" y="49557"/>
                  </a:cubicBezTo>
                  <a:lnTo>
                    <a:pt x="27818" y="41126"/>
                  </a:lnTo>
                  <a:cubicBezTo>
                    <a:pt x="29166" y="40097"/>
                    <a:pt x="29435" y="38185"/>
                    <a:pt x="28430" y="36837"/>
                  </a:cubicBezTo>
                  <a:cubicBezTo>
                    <a:pt x="27833" y="36036"/>
                    <a:pt x="26907" y="35607"/>
                    <a:pt x="25971" y="35607"/>
                  </a:cubicBezTo>
                  <a:cubicBezTo>
                    <a:pt x="25332" y="35607"/>
                    <a:pt x="24688" y="35807"/>
                    <a:pt x="24141" y="36225"/>
                  </a:cubicBezTo>
                  <a:lnTo>
                    <a:pt x="17794" y="40979"/>
                  </a:lnTo>
                  <a:lnTo>
                    <a:pt x="17794" y="9191"/>
                  </a:lnTo>
                  <a:cubicBezTo>
                    <a:pt x="17794" y="7500"/>
                    <a:pt x="19166" y="6128"/>
                    <a:pt x="20857" y="6128"/>
                  </a:cubicBezTo>
                  <a:lnTo>
                    <a:pt x="30514" y="6128"/>
                  </a:lnTo>
                  <a:cubicBezTo>
                    <a:pt x="32205" y="6128"/>
                    <a:pt x="33577" y="4755"/>
                    <a:pt x="33577" y="3064"/>
                  </a:cubicBezTo>
                  <a:cubicBezTo>
                    <a:pt x="33577" y="1373"/>
                    <a:pt x="32205" y="1"/>
                    <a:pt x="3051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4"/>
            <p:cNvSpPr/>
            <p:nvPr/>
          </p:nvSpPr>
          <p:spPr>
            <a:xfrm>
              <a:off x="4901850" y="2788250"/>
              <a:ext cx="839450" cy="1254250"/>
            </a:xfrm>
            <a:custGeom>
              <a:rect b="b" l="l" r="r" t="t"/>
              <a:pathLst>
                <a:path extrusionOk="0" h="50170" w="33578">
                  <a:moveTo>
                    <a:pt x="18627" y="1"/>
                  </a:moveTo>
                  <a:cubicBezTo>
                    <a:pt x="18603" y="25"/>
                    <a:pt x="18578" y="25"/>
                    <a:pt x="18554" y="25"/>
                  </a:cubicBezTo>
                  <a:lnTo>
                    <a:pt x="18431" y="25"/>
                  </a:lnTo>
                  <a:cubicBezTo>
                    <a:pt x="17892" y="99"/>
                    <a:pt x="17426" y="319"/>
                    <a:pt x="17010" y="613"/>
                  </a:cubicBezTo>
                  <a:lnTo>
                    <a:pt x="5760" y="9044"/>
                  </a:lnTo>
                  <a:cubicBezTo>
                    <a:pt x="4412" y="10049"/>
                    <a:pt x="4143" y="11985"/>
                    <a:pt x="5147" y="13333"/>
                  </a:cubicBezTo>
                  <a:cubicBezTo>
                    <a:pt x="5743" y="14133"/>
                    <a:pt x="6667" y="14553"/>
                    <a:pt x="7601" y="14553"/>
                  </a:cubicBezTo>
                  <a:cubicBezTo>
                    <a:pt x="8242" y="14553"/>
                    <a:pt x="8888" y="14355"/>
                    <a:pt x="9437" y="13946"/>
                  </a:cubicBezTo>
                  <a:lnTo>
                    <a:pt x="15784" y="9191"/>
                  </a:lnTo>
                  <a:lnTo>
                    <a:pt x="15784" y="40979"/>
                  </a:lnTo>
                  <a:cubicBezTo>
                    <a:pt x="15784" y="42670"/>
                    <a:pt x="14412" y="44043"/>
                    <a:pt x="12721" y="44043"/>
                  </a:cubicBezTo>
                  <a:lnTo>
                    <a:pt x="3064" y="44043"/>
                  </a:lnTo>
                  <a:cubicBezTo>
                    <a:pt x="1373" y="44043"/>
                    <a:pt x="1" y="45415"/>
                    <a:pt x="1" y="47106"/>
                  </a:cubicBezTo>
                  <a:cubicBezTo>
                    <a:pt x="1" y="48797"/>
                    <a:pt x="1373" y="50170"/>
                    <a:pt x="3064" y="50170"/>
                  </a:cubicBezTo>
                  <a:lnTo>
                    <a:pt x="12721" y="50170"/>
                  </a:lnTo>
                  <a:cubicBezTo>
                    <a:pt x="17794" y="50170"/>
                    <a:pt x="21911" y="46052"/>
                    <a:pt x="21911" y="40979"/>
                  </a:cubicBezTo>
                  <a:lnTo>
                    <a:pt x="21911" y="9191"/>
                  </a:lnTo>
                  <a:lnTo>
                    <a:pt x="28284" y="13946"/>
                  </a:lnTo>
                  <a:cubicBezTo>
                    <a:pt x="28823" y="14363"/>
                    <a:pt x="29485" y="14559"/>
                    <a:pt x="30122" y="14559"/>
                  </a:cubicBezTo>
                  <a:cubicBezTo>
                    <a:pt x="31053" y="14559"/>
                    <a:pt x="31960" y="14142"/>
                    <a:pt x="32573" y="13333"/>
                  </a:cubicBezTo>
                  <a:cubicBezTo>
                    <a:pt x="33578" y="11985"/>
                    <a:pt x="33308" y="10049"/>
                    <a:pt x="31960" y="9044"/>
                  </a:cubicBezTo>
                  <a:lnTo>
                    <a:pt x="20711" y="613"/>
                  </a:lnTo>
                  <a:cubicBezTo>
                    <a:pt x="20294" y="319"/>
                    <a:pt x="19804" y="99"/>
                    <a:pt x="19289" y="25"/>
                  </a:cubicBezTo>
                  <a:lnTo>
                    <a:pt x="19166" y="25"/>
                  </a:lnTo>
                  <a:cubicBezTo>
                    <a:pt x="19142" y="25"/>
                    <a:pt x="19117" y="25"/>
                    <a:pt x="1909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5" name="Google Shape;1375;p34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6" name="Google Shape;1376;p34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377" name="Google Shape;1377;p34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378" name="Google Shape;1378;p3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3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3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3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3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7" name="Google Shape;1387;p34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388" name="Google Shape;1388;p3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3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3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3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3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3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3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3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3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7" name="Google Shape;1397;p34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398" name="Google Shape;1398;p3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3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3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3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3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3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3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3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7" name="Google Shape;1407;p34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408" name="Google Shape;1408;p3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3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3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3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3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7" name="Google Shape;1417;p34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418" name="Google Shape;1418;p3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3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3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3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7" name="Google Shape;1427;p34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428" name="Google Shape;1428;p3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37" name="Google Shape;1437;p34"/>
          <p:cNvSpPr txBox="1"/>
          <p:nvPr>
            <p:ph idx="4294967295" type="subTitle"/>
          </p:nvPr>
        </p:nvSpPr>
        <p:spPr>
          <a:xfrm>
            <a:off x="5870975" y="3515300"/>
            <a:ext cx="19029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Neptune is the farthest planet from the Sun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438" name="Google Shape;1438;p34"/>
          <p:cNvSpPr txBox="1"/>
          <p:nvPr>
            <p:ph idx="4294967295" type="subTitle"/>
          </p:nvPr>
        </p:nvSpPr>
        <p:spPr>
          <a:xfrm>
            <a:off x="3620550" y="3515300"/>
            <a:ext cx="19029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Venus has a beautiful name, but it’s terribly hot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439" name="Google Shape;1439;p34"/>
          <p:cNvSpPr txBox="1"/>
          <p:nvPr>
            <p:ph idx="4294967295" type="ctrTitle"/>
          </p:nvPr>
        </p:nvSpPr>
        <p:spPr>
          <a:xfrm>
            <a:off x="3948150" y="3077535"/>
            <a:ext cx="1247700" cy="3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SOLUTION</a:t>
            </a:r>
            <a:endParaRPr sz="1800"/>
          </a:p>
        </p:txBody>
      </p:sp>
      <p:sp>
        <p:nvSpPr>
          <p:cNvPr id="1440" name="Google Shape;1440;p34"/>
          <p:cNvSpPr txBox="1"/>
          <p:nvPr>
            <p:ph idx="4294967295" type="subTitle"/>
          </p:nvPr>
        </p:nvSpPr>
        <p:spPr>
          <a:xfrm>
            <a:off x="1370124" y="3515288"/>
            <a:ext cx="1902900" cy="5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Despite being red, Mars is a cold place, not hot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441" name="Google Shape;1441;p34"/>
          <p:cNvSpPr txBox="1"/>
          <p:nvPr>
            <p:ph idx="4294967295" type="ctrTitle"/>
          </p:nvPr>
        </p:nvSpPr>
        <p:spPr>
          <a:xfrm>
            <a:off x="1697779" y="3077518"/>
            <a:ext cx="1247700" cy="3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CHALLENGE</a:t>
            </a:r>
            <a:endParaRPr sz="1800"/>
          </a:p>
        </p:txBody>
      </p:sp>
      <p:sp>
        <p:nvSpPr>
          <p:cNvPr id="1442" name="Google Shape;1442;p34"/>
          <p:cNvSpPr txBox="1"/>
          <p:nvPr>
            <p:ph idx="4294967295" type="ctrTitle"/>
          </p:nvPr>
        </p:nvSpPr>
        <p:spPr>
          <a:xfrm>
            <a:off x="6198575" y="3077518"/>
            <a:ext cx="1247700" cy="31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RESULTS</a:t>
            </a:r>
            <a:endParaRPr sz="1800"/>
          </a:p>
        </p:txBody>
      </p:sp>
      <p:sp>
        <p:nvSpPr>
          <p:cNvPr id="1443" name="Google Shape;1443;p34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CASE STUDY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47" name="Shape 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" name="Google Shape;1448;p35"/>
          <p:cNvSpPr txBox="1"/>
          <p:nvPr>
            <p:ph idx="9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CLIENTS</a:t>
            </a:r>
            <a:endParaRPr/>
          </a:p>
        </p:txBody>
      </p:sp>
      <p:grpSp>
        <p:nvGrpSpPr>
          <p:cNvPr id="1449" name="Google Shape;1449;p35"/>
          <p:cNvGrpSpPr/>
          <p:nvPr/>
        </p:nvGrpSpPr>
        <p:grpSpPr>
          <a:xfrm>
            <a:off x="2257661" y="2503226"/>
            <a:ext cx="278118" cy="445658"/>
            <a:chOff x="2164825" y="238200"/>
            <a:chExt cx="3256650" cy="5218475"/>
          </a:xfrm>
        </p:grpSpPr>
        <p:sp>
          <p:nvSpPr>
            <p:cNvPr id="1450" name="Google Shape;1450;p35"/>
            <p:cNvSpPr/>
            <p:nvPr/>
          </p:nvSpPr>
          <p:spPr>
            <a:xfrm>
              <a:off x="2164825" y="238200"/>
              <a:ext cx="3256650" cy="5218475"/>
            </a:xfrm>
            <a:custGeom>
              <a:rect b="b" l="l" r="r" t="t"/>
              <a:pathLst>
                <a:path extrusionOk="0" h="208739" w="130266">
                  <a:moveTo>
                    <a:pt x="48381" y="50583"/>
                  </a:moveTo>
                  <a:cubicBezTo>
                    <a:pt x="54141" y="50583"/>
                    <a:pt x="58797" y="55264"/>
                    <a:pt x="58797" y="60999"/>
                  </a:cubicBezTo>
                  <a:cubicBezTo>
                    <a:pt x="58797" y="61024"/>
                    <a:pt x="58797" y="61048"/>
                    <a:pt x="58797" y="61097"/>
                  </a:cubicBezTo>
                  <a:lnTo>
                    <a:pt x="58797" y="84871"/>
                  </a:lnTo>
                  <a:cubicBezTo>
                    <a:pt x="58797" y="84920"/>
                    <a:pt x="58797" y="84944"/>
                    <a:pt x="58797" y="84993"/>
                  </a:cubicBezTo>
                  <a:cubicBezTo>
                    <a:pt x="58797" y="90728"/>
                    <a:pt x="54141" y="95385"/>
                    <a:pt x="48381" y="95385"/>
                  </a:cubicBezTo>
                  <a:cubicBezTo>
                    <a:pt x="42646" y="95385"/>
                    <a:pt x="37990" y="90728"/>
                    <a:pt x="37990" y="84969"/>
                  </a:cubicBezTo>
                  <a:lnTo>
                    <a:pt x="37990" y="60999"/>
                  </a:lnTo>
                  <a:cubicBezTo>
                    <a:pt x="37990" y="60534"/>
                    <a:pt x="38014" y="60068"/>
                    <a:pt x="38063" y="59627"/>
                  </a:cubicBezTo>
                  <a:cubicBezTo>
                    <a:pt x="38088" y="59602"/>
                    <a:pt x="38088" y="59578"/>
                    <a:pt x="38088" y="59529"/>
                  </a:cubicBezTo>
                  <a:cubicBezTo>
                    <a:pt x="38798" y="54480"/>
                    <a:pt x="43136" y="50583"/>
                    <a:pt x="48381" y="50583"/>
                  </a:cubicBezTo>
                  <a:close/>
                  <a:moveTo>
                    <a:pt x="75316" y="50583"/>
                  </a:moveTo>
                  <a:cubicBezTo>
                    <a:pt x="80929" y="50583"/>
                    <a:pt x="85512" y="55019"/>
                    <a:pt x="85733" y="60583"/>
                  </a:cubicBezTo>
                  <a:cubicBezTo>
                    <a:pt x="85733" y="60607"/>
                    <a:pt x="85733" y="60656"/>
                    <a:pt x="85733" y="60705"/>
                  </a:cubicBezTo>
                  <a:cubicBezTo>
                    <a:pt x="85733" y="60803"/>
                    <a:pt x="85733" y="60901"/>
                    <a:pt x="85733" y="60999"/>
                  </a:cubicBezTo>
                  <a:lnTo>
                    <a:pt x="85733" y="61097"/>
                  </a:lnTo>
                  <a:lnTo>
                    <a:pt x="77424" y="58548"/>
                  </a:lnTo>
                  <a:cubicBezTo>
                    <a:pt x="76593" y="58299"/>
                    <a:pt x="75740" y="58175"/>
                    <a:pt x="74892" y="58175"/>
                  </a:cubicBezTo>
                  <a:cubicBezTo>
                    <a:pt x="73490" y="58175"/>
                    <a:pt x="72099" y="58514"/>
                    <a:pt x="70831" y="59186"/>
                  </a:cubicBezTo>
                  <a:cubicBezTo>
                    <a:pt x="68773" y="60264"/>
                    <a:pt x="67278" y="62102"/>
                    <a:pt x="66616" y="64308"/>
                  </a:cubicBezTo>
                  <a:cubicBezTo>
                    <a:pt x="65096" y="69234"/>
                    <a:pt x="65586" y="74479"/>
                    <a:pt x="68013" y="79038"/>
                  </a:cubicBezTo>
                  <a:cubicBezTo>
                    <a:pt x="70439" y="83596"/>
                    <a:pt x="74483" y="86930"/>
                    <a:pt x="79434" y="88449"/>
                  </a:cubicBezTo>
                  <a:lnTo>
                    <a:pt x="81125" y="88964"/>
                  </a:lnTo>
                  <a:cubicBezTo>
                    <a:pt x="78674" y="90728"/>
                    <a:pt x="76591" y="92910"/>
                    <a:pt x="74900" y="95385"/>
                  </a:cubicBezTo>
                  <a:cubicBezTo>
                    <a:pt x="69361" y="95165"/>
                    <a:pt x="64925" y="90581"/>
                    <a:pt x="64925" y="84969"/>
                  </a:cubicBezTo>
                  <a:lnTo>
                    <a:pt x="64925" y="60999"/>
                  </a:lnTo>
                  <a:cubicBezTo>
                    <a:pt x="64925" y="58205"/>
                    <a:pt x="66003" y="55607"/>
                    <a:pt x="67964" y="53622"/>
                  </a:cubicBezTo>
                  <a:cubicBezTo>
                    <a:pt x="69924" y="51661"/>
                    <a:pt x="72547" y="50583"/>
                    <a:pt x="75316" y="50583"/>
                  </a:cubicBezTo>
                  <a:close/>
                  <a:moveTo>
                    <a:pt x="101369" y="144060"/>
                  </a:moveTo>
                  <a:cubicBezTo>
                    <a:pt x="104629" y="144060"/>
                    <a:pt x="107251" y="146707"/>
                    <a:pt x="107251" y="149966"/>
                  </a:cubicBezTo>
                  <a:lnTo>
                    <a:pt x="107251" y="172367"/>
                  </a:lnTo>
                  <a:cubicBezTo>
                    <a:pt x="107251" y="175627"/>
                    <a:pt x="104629" y="178274"/>
                    <a:pt x="101369" y="178274"/>
                  </a:cubicBezTo>
                  <a:lnTo>
                    <a:pt x="34558" y="178274"/>
                  </a:lnTo>
                  <a:cubicBezTo>
                    <a:pt x="31323" y="178274"/>
                    <a:pt x="28676" y="175627"/>
                    <a:pt x="28676" y="172367"/>
                  </a:cubicBezTo>
                  <a:lnTo>
                    <a:pt x="28676" y="149966"/>
                  </a:lnTo>
                  <a:cubicBezTo>
                    <a:pt x="28676" y="146707"/>
                    <a:pt x="31323" y="144060"/>
                    <a:pt x="34558" y="144060"/>
                  </a:cubicBezTo>
                  <a:close/>
                  <a:moveTo>
                    <a:pt x="113283" y="0"/>
                  </a:moveTo>
                  <a:cubicBezTo>
                    <a:pt x="106690" y="0"/>
                    <a:pt x="100655" y="4403"/>
                    <a:pt x="98869" y="11075"/>
                  </a:cubicBezTo>
                  <a:lnTo>
                    <a:pt x="88257" y="50706"/>
                  </a:lnTo>
                  <a:cubicBezTo>
                    <a:pt x="85218" y="46907"/>
                    <a:pt x="80561" y="44480"/>
                    <a:pt x="75316" y="44480"/>
                  </a:cubicBezTo>
                  <a:cubicBezTo>
                    <a:pt x="70905" y="44480"/>
                    <a:pt x="66763" y="46196"/>
                    <a:pt x="63650" y="49309"/>
                  </a:cubicBezTo>
                  <a:cubicBezTo>
                    <a:pt x="62988" y="49970"/>
                    <a:pt x="62376" y="50681"/>
                    <a:pt x="61861" y="51416"/>
                  </a:cubicBezTo>
                  <a:cubicBezTo>
                    <a:pt x="58847" y="47225"/>
                    <a:pt x="53945" y="44480"/>
                    <a:pt x="48381" y="44480"/>
                  </a:cubicBezTo>
                  <a:cubicBezTo>
                    <a:pt x="43381" y="44480"/>
                    <a:pt x="38896" y="46711"/>
                    <a:pt x="35857" y="50240"/>
                  </a:cubicBezTo>
                  <a:lnTo>
                    <a:pt x="28431" y="22079"/>
                  </a:lnTo>
                  <a:cubicBezTo>
                    <a:pt x="27549" y="18697"/>
                    <a:pt x="25392" y="15879"/>
                    <a:pt x="22377" y="14114"/>
                  </a:cubicBezTo>
                  <a:cubicBezTo>
                    <a:pt x="20342" y="12949"/>
                    <a:pt x="18098" y="12355"/>
                    <a:pt x="15821" y="12355"/>
                  </a:cubicBezTo>
                  <a:cubicBezTo>
                    <a:pt x="14699" y="12355"/>
                    <a:pt x="13568" y="12499"/>
                    <a:pt x="12451" y="12791"/>
                  </a:cubicBezTo>
                  <a:lnTo>
                    <a:pt x="11054" y="13183"/>
                  </a:lnTo>
                  <a:cubicBezTo>
                    <a:pt x="4143" y="15021"/>
                    <a:pt x="1" y="22177"/>
                    <a:pt x="1815" y="29113"/>
                  </a:cubicBezTo>
                  <a:lnTo>
                    <a:pt x="14020" y="75263"/>
                  </a:lnTo>
                  <a:lnTo>
                    <a:pt x="14020" y="92567"/>
                  </a:lnTo>
                  <a:cubicBezTo>
                    <a:pt x="14020" y="94258"/>
                    <a:pt x="15392" y="95630"/>
                    <a:pt x="17084" y="95630"/>
                  </a:cubicBezTo>
                  <a:cubicBezTo>
                    <a:pt x="18775" y="95630"/>
                    <a:pt x="20147" y="94258"/>
                    <a:pt x="20147" y="92567"/>
                  </a:cubicBezTo>
                  <a:lnTo>
                    <a:pt x="20147" y="74871"/>
                  </a:lnTo>
                  <a:cubicBezTo>
                    <a:pt x="20147" y="74602"/>
                    <a:pt x="20098" y="74357"/>
                    <a:pt x="20025" y="74087"/>
                  </a:cubicBezTo>
                  <a:lnTo>
                    <a:pt x="7746" y="27545"/>
                  </a:lnTo>
                  <a:cubicBezTo>
                    <a:pt x="6765" y="23869"/>
                    <a:pt x="8971" y="20070"/>
                    <a:pt x="12647" y="19089"/>
                  </a:cubicBezTo>
                  <a:lnTo>
                    <a:pt x="14020" y="18697"/>
                  </a:lnTo>
                  <a:cubicBezTo>
                    <a:pt x="14617" y="18544"/>
                    <a:pt x="15220" y="18468"/>
                    <a:pt x="15817" y="18468"/>
                  </a:cubicBezTo>
                  <a:cubicBezTo>
                    <a:pt x="17032" y="18468"/>
                    <a:pt x="18221" y="18783"/>
                    <a:pt x="19289" y="19408"/>
                  </a:cubicBezTo>
                  <a:cubicBezTo>
                    <a:pt x="20907" y="20339"/>
                    <a:pt x="22059" y="21834"/>
                    <a:pt x="22525" y="23648"/>
                  </a:cubicBezTo>
                  <a:lnTo>
                    <a:pt x="31936" y="59382"/>
                  </a:lnTo>
                  <a:cubicBezTo>
                    <a:pt x="31887" y="59921"/>
                    <a:pt x="31862" y="60460"/>
                    <a:pt x="31862" y="60999"/>
                  </a:cubicBezTo>
                  <a:lnTo>
                    <a:pt x="31862" y="84969"/>
                  </a:lnTo>
                  <a:cubicBezTo>
                    <a:pt x="31862" y="94086"/>
                    <a:pt x="39289" y="101512"/>
                    <a:pt x="48381" y="101512"/>
                  </a:cubicBezTo>
                  <a:cubicBezTo>
                    <a:pt x="53945" y="101512"/>
                    <a:pt x="58871" y="98743"/>
                    <a:pt x="61861" y="94552"/>
                  </a:cubicBezTo>
                  <a:cubicBezTo>
                    <a:pt x="64238" y="97885"/>
                    <a:pt x="67817" y="100311"/>
                    <a:pt x="71983" y="101169"/>
                  </a:cubicBezTo>
                  <a:cubicBezTo>
                    <a:pt x="70929" y="104110"/>
                    <a:pt x="70415" y="107272"/>
                    <a:pt x="70513" y="110507"/>
                  </a:cubicBezTo>
                  <a:cubicBezTo>
                    <a:pt x="70561" y="112168"/>
                    <a:pt x="71956" y="113474"/>
                    <a:pt x="73585" y="113474"/>
                  </a:cubicBezTo>
                  <a:cubicBezTo>
                    <a:pt x="73614" y="113474"/>
                    <a:pt x="73644" y="113473"/>
                    <a:pt x="73674" y="113473"/>
                  </a:cubicBezTo>
                  <a:cubicBezTo>
                    <a:pt x="75365" y="113424"/>
                    <a:pt x="76689" y="112002"/>
                    <a:pt x="76640" y="110311"/>
                  </a:cubicBezTo>
                  <a:cubicBezTo>
                    <a:pt x="76370" y="101978"/>
                    <a:pt x="81517" y="94380"/>
                    <a:pt x="89262" y="91464"/>
                  </a:cubicBezTo>
                  <a:lnTo>
                    <a:pt x="95953" y="93694"/>
                  </a:lnTo>
                  <a:cubicBezTo>
                    <a:pt x="96271" y="93817"/>
                    <a:pt x="96615" y="93866"/>
                    <a:pt x="96933" y="93866"/>
                  </a:cubicBezTo>
                  <a:cubicBezTo>
                    <a:pt x="98208" y="93866"/>
                    <a:pt x="99409" y="93057"/>
                    <a:pt x="99825" y="91758"/>
                  </a:cubicBezTo>
                  <a:cubicBezTo>
                    <a:pt x="100364" y="90165"/>
                    <a:pt x="99482" y="88425"/>
                    <a:pt x="97889" y="87910"/>
                  </a:cubicBezTo>
                  <a:lnTo>
                    <a:pt x="90193" y="85337"/>
                  </a:lnTo>
                  <a:cubicBezTo>
                    <a:pt x="90169" y="85337"/>
                    <a:pt x="90144" y="85337"/>
                    <a:pt x="90120" y="85312"/>
                  </a:cubicBezTo>
                  <a:lnTo>
                    <a:pt x="81223" y="82592"/>
                  </a:lnTo>
                  <a:cubicBezTo>
                    <a:pt x="77841" y="81562"/>
                    <a:pt x="75071" y="79283"/>
                    <a:pt x="73405" y="76170"/>
                  </a:cubicBezTo>
                  <a:cubicBezTo>
                    <a:pt x="71763" y="73033"/>
                    <a:pt x="71420" y="69479"/>
                    <a:pt x="72449" y="66097"/>
                  </a:cubicBezTo>
                  <a:cubicBezTo>
                    <a:pt x="72645" y="65435"/>
                    <a:pt x="73086" y="64921"/>
                    <a:pt x="73699" y="64578"/>
                  </a:cubicBezTo>
                  <a:cubicBezTo>
                    <a:pt x="74056" y="64384"/>
                    <a:pt x="74459" y="64290"/>
                    <a:pt x="74863" y="64290"/>
                  </a:cubicBezTo>
                  <a:cubicBezTo>
                    <a:pt x="75124" y="64290"/>
                    <a:pt x="75385" y="64329"/>
                    <a:pt x="75635" y="64406"/>
                  </a:cubicBezTo>
                  <a:cubicBezTo>
                    <a:pt x="82988" y="66661"/>
                    <a:pt x="104702" y="73303"/>
                    <a:pt x="112080" y="75558"/>
                  </a:cubicBezTo>
                  <a:cubicBezTo>
                    <a:pt x="116736" y="76979"/>
                    <a:pt x="119653" y="81513"/>
                    <a:pt x="119016" y="86341"/>
                  </a:cubicBezTo>
                  <a:cubicBezTo>
                    <a:pt x="117643" y="96782"/>
                    <a:pt x="116442" y="104380"/>
                    <a:pt x="115560" y="108277"/>
                  </a:cubicBezTo>
                  <a:cubicBezTo>
                    <a:pt x="113844" y="115899"/>
                    <a:pt x="109114" y="128717"/>
                    <a:pt x="96688" y="129109"/>
                  </a:cubicBezTo>
                  <a:cubicBezTo>
                    <a:pt x="94997" y="129158"/>
                    <a:pt x="93673" y="130580"/>
                    <a:pt x="93722" y="132271"/>
                  </a:cubicBezTo>
                  <a:cubicBezTo>
                    <a:pt x="93796" y="133864"/>
                    <a:pt x="95046" y="135138"/>
                    <a:pt x="96615" y="135236"/>
                  </a:cubicBezTo>
                  <a:cubicBezTo>
                    <a:pt x="96345" y="136633"/>
                    <a:pt x="96271" y="136829"/>
                    <a:pt x="96271" y="137295"/>
                  </a:cubicBezTo>
                  <a:lnTo>
                    <a:pt x="96271" y="137957"/>
                  </a:lnTo>
                  <a:lnTo>
                    <a:pt x="38847" y="137957"/>
                  </a:lnTo>
                  <a:lnTo>
                    <a:pt x="38847" y="132393"/>
                  </a:lnTo>
                  <a:lnTo>
                    <a:pt x="55048" y="132393"/>
                  </a:lnTo>
                  <a:cubicBezTo>
                    <a:pt x="56714" y="132393"/>
                    <a:pt x="58087" y="131021"/>
                    <a:pt x="58087" y="129354"/>
                  </a:cubicBezTo>
                  <a:cubicBezTo>
                    <a:pt x="58087" y="127663"/>
                    <a:pt x="56714" y="126291"/>
                    <a:pt x="55048" y="126291"/>
                  </a:cubicBezTo>
                  <a:lnTo>
                    <a:pt x="33210" y="126291"/>
                  </a:lnTo>
                  <a:cubicBezTo>
                    <a:pt x="32843" y="126291"/>
                    <a:pt x="32451" y="126266"/>
                    <a:pt x="32058" y="126217"/>
                  </a:cubicBezTo>
                  <a:cubicBezTo>
                    <a:pt x="25368" y="125629"/>
                    <a:pt x="20147" y="119918"/>
                    <a:pt x="20147" y="113203"/>
                  </a:cubicBezTo>
                  <a:lnTo>
                    <a:pt x="20147" y="104797"/>
                  </a:lnTo>
                  <a:cubicBezTo>
                    <a:pt x="20147" y="103105"/>
                    <a:pt x="18775" y="101757"/>
                    <a:pt x="17084" y="101757"/>
                  </a:cubicBezTo>
                  <a:cubicBezTo>
                    <a:pt x="15392" y="101757"/>
                    <a:pt x="14020" y="103105"/>
                    <a:pt x="14020" y="104797"/>
                  </a:cubicBezTo>
                  <a:lnTo>
                    <a:pt x="14020" y="113203"/>
                  </a:lnTo>
                  <a:cubicBezTo>
                    <a:pt x="14020" y="123203"/>
                    <a:pt x="21544" y="131438"/>
                    <a:pt x="31495" y="132320"/>
                  </a:cubicBezTo>
                  <a:cubicBezTo>
                    <a:pt x="31911" y="132344"/>
                    <a:pt x="32304" y="132369"/>
                    <a:pt x="32720" y="132393"/>
                  </a:cubicBezTo>
                  <a:lnTo>
                    <a:pt x="32720" y="138104"/>
                  </a:lnTo>
                  <a:cubicBezTo>
                    <a:pt x="26985" y="138986"/>
                    <a:pt x="22549" y="143962"/>
                    <a:pt x="22549" y="149966"/>
                  </a:cubicBezTo>
                  <a:lnTo>
                    <a:pt x="22549" y="172367"/>
                  </a:lnTo>
                  <a:cubicBezTo>
                    <a:pt x="22549" y="178372"/>
                    <a:pt x="26985" y="183347"/>
                    <a:pt x="32720" y="184254"/>
                  </a:cubicBezTo>
                  <a:lnTo>
                    <a:pt x="32720" y="205675"/>
                  </a:lnTo>
                  <a:cubicBezTo>
                    <a:pt x="32720" y="207366"/>
                    <a:pt x="34093" y="208738"/>
                    <a:pt x="35784" y="208738"/>
                  </a:cubicBezTo>
                  <a:cubicBezTo>
                    <a:pt x="37475" y="208738"/>
                    <a:pt x="38847" y="207366"/>
                    <a:pt x="38847" y="205675"/>
                  </a:cubicBezTo>
                  <a:lnTo>
                    <a:pt x="38847" y="184376"/>
                  </a:lnTo>
                  <a:lnTo>
                    <a:pt x="96271" y="184376"/>
                  </a:lnTo>
                  <a:lnTo>
                    <a:pt x="96271" y="205675"/>
                  </a:lnTo>
                  <a:cubicBezTo>
                    <a:pt x="96271" y="207366"/>
                    <a:pt x="97644" y="208738"/>
                    <a:pt x="99335" y="208738"/>
                  </a:cubicBezTo>
                  <a:cubicBezTo>
                    <a:pt x="101002" y="208738"/>
                    <a:pt x="102374" y="207366"/>
                    <a:pt x="102374" y="205675"/>
                  </a:cubicBezTo>
                  <a:lnTo>
                    <a:pt x="102374" y="184352"/>
                  </a:lnTo>
                  <a:cubicBezTo>
                    <a:pt x="108526" y="183837"/>
                    <a:pt x="113379" y="178666"/>
                    <a:pt x="113379" y="172367"/>
                  </a:cubicBezTo>
                  <a:lnTo>
                    <a:pt x="113379" y="149966"/>
                  </a:lnTo>
                  <a:cubicBezTo>
                    <a:pt x="113379" y="143692"/>
                    <a:pt x="108526" y="138521"/>
                    <a:pt x="102374" y="138006"/>
                  </a:cubicBezTo>
                  <a:lnTo>
                    <a:pt x="102374" y="137589"/>
                  </a:lnTo>
                  <a:lnTo>
                    <a:pt x="103036" y="134207"/>
                  </a:lnTo>
                  <a:cubicBezTo>
                    <a:pt x="112055" y="131413"/>
                    <a:pt x="118525" y="122884"/>
                    <a:pt x="121540" y="109625"/>
                  </a:cubicBezTo>
                  <a:cubicBezTo>
                    <a:pt x="122692" y="104453"/>
                    <a:pt x="124113" y="94552"/>
                    <a:pt x="125069" y="87126"/>
                  </a:cubicBezTo>
                  <a:cubicBezTo>
                    <a:pt x="126025" y="79920"/>
                    <a:pt x="122079" y="73131"/>
                    <a:pt x="115535" y="70313"/>
                  </a:cubicBezTo>
                  <a:lnTo>
                    <a:pt x="119408" y="55926"/>
                  </a:lnTo>
                  <a:cubicBezTo>
                    <a:pt x="119849" y="54308"/>
                    <a:pt x="118868" y="52617"/>
                    <a:pt x="117226" y="52176"/>
                  </a:cubicBezTo>
                  <a:cubicBezTo>
                    <a:pt x="116964" y="52105"/>
                    <a:pt x="116700" y="52070"/>
                    <a:pt x="116441" y="52070"/>
                  </a:cubicBezTo>
                  <a:cubicBezTo>
                    <a:pt x="115100" y="52070"/>
                    <a:pt x="113871" y="52982"/>
                    <a:pt x="113501" y="54357"/>
                  </a:cubicBezTo>
                  <a:lnTo>
                    <a:pt x="109727" y="68450"/>
                  </a:lnTo>
                  <a:lnTo>
                    <a:pt x="91835" y="62960"/>
                  </a:lnTo>
                  <a:lnTo>
                    <a:pt x="91835" y="60999"/>
                  </a:lnTo>
                  <a:lnTo>
                    <a:pt x="91835" y="60926"/>
                  </a:lnTo>
                  <a:lnTo>
                    <a:pt x="104776" y="12644"/>
                  </a:lnTo>
                  <a:cubicBezTo>
                    <a:pt x="105821" y="8708"/>
                    <a:pt x="109386" y="6110"/>
                    <a:pt x="113263" y="6110"/>
                  </a:cubicBezTo>
                  <a:cubicBezTo>
                    <a:pt x="114022" y="6110"/>
                    <a:pt x="114793" y="6210"/>
                    <a:pt x="115560" y="6418"/>
                  </a:cubicBezTo>
                  <a:lnTo>
                    <a:pt x="117104" y="6835"/>
                  </a:lnTo>
                  <a:cubicBezTo>
                    <a:pt x="119383" y="7423"/>
                    <a:pt x="121270" y="8894"/>
                    <a:pt x="122447" y="10928"/>
                  </a:cubicBezTo>
                  <a:cubicBezTo>
                    <a:pt x="123623" y="12962"/>
                    <a:pt x="123942" y="15339"/>
                    <a:pt x="123329" y="17619"/>
                  </a:cubicBezTo>
                  <a:lnTo>
                    <a:pt x="116687" y="42471"/>
                  </a:lnTo>
                  <a:cubicBezTo>
                    <a:pt x="116246" y="44088"/>
                    <a:pt x="117202" y="45779"/>
                    <a:pt x="118844" y="46221"/>
                  </a:cubicBezTo>
                  <a:cubicBezTo>
                    <a:pt x="119100" y="46286"/>
                    <a:pt x="119357" y="46318"/>
                    <a:pt x="119611" y="46318"/>
                  </a:cubicBezTo>
                  <a:cubicBezTo>
                    <a:pt x="120965" y="46318"/>
                    <a:pt x="122222" y="45422"/>
                    <a:pt x="122594" y="44039"/>
                  </a:cubicBezTo>
                  <a:lnTo>
                    <a:pt x="129236" y="19212"/>
                  </a:lnTo>
                  <a:cubicBezTo>
                    <a:pt x="130265" y="15339"/>
                    <a:pt x="129750" y="11320"/>
                    <a:pt x="127741" y="7864"/>
                  </a:cubicBezTo>
                  <a:cubicBezTo>
                    <a:pt x="125755" y="4433"/>
                    <a:pt x="122545" y="1958"/>
                    <a:pt x="118697" y="928"/>
                  </a:cubicBezTo>
                  <a:lnTo>
                    <a:pt x="117153" y="512"/>
                  </a:lnTo>
                  <a:cubicBezTo>
                    <a:pt x="115860" y="166"/>
                    <a:pt x="114561" y="0"/>
                    <a:pt x="11328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5"/>
            <p:cNvSpPr/>
            <p:nvPr/>
          </p:nvSpPr>
          <p:spPr>
            <a:xfrm>
              <a:off x="2980975" y="4029000"/>
              <a:ext cx="477325" cy="476725"/>
            </a:xfrm>
            <a:custGeom>
              <a:rect b="b" l="l" r="r" t="t"/>
              <a:pathLst>
                <a:path extrusionOk="0" h="19069" w="19093">
                  <a:moveTo>
                    <a:pt x="9535" y="6103"/>
                  </a:moveTo>
                  <a:cubicBezTo>
                    <a:pt x="11446" y="6103"/>
                    <a:pt x="12966" y="7648"/>
                    <a:pt x="12966" y="9535"/>
                  </a:cubicBezTo>
                  <a:cubicBezTo>
                    <a:pt x="12966" y="11422"/>
                    <a:pt x="11446" y="12966"/>
                    <a:pt x="9535" y="12966"/>
                  </a:cubicBezTo>
                  <a:cubicBezTo>
                    <a:pt x="7647" y="12966"/>
                    <a:pt x="6128" y="11422"/>
                    <a:pt x="6128" y="9535"/>
                  </a:cubicBezTo>
                  <a:cubicBezTo>
                    <a:pt x="6128" y="7648"/>
                    <a:pt x="7647" y="6103"/>
                    <a:pt x="9535" y="6103"/>
                  </a:cubicBezTo>
                  <a:close/>
                  <a:moveTo>
                    <a:pt x="9535" y="1"/>
                  </a:moveTo>
                  <a:cubicBezTo>
                    <a:pt x="4290" y="1"/>
                    <a:pt x="1" y="4265"/>
                    <a:pt x="1" y="9535"/>
                  </a:cubicBezTo>
                  <a:cubicBezTo>
                    <a:pt x="1" y="14804"/>
                    <a:pt x="4290" y="19069"/>
                    <a:pt x="9535" y="19069"/>
                  </a:cubicBezTo>
                  <a:cubicBezTo>
                    <a:pt x="14804" y="19069"/>
                    <a:pt x="19093" y="14804"/>
                    <a:pt x="19093" y="9535"/>
                  </a:cubicBezTo>
                  <a:cubicBezTo>
                    <a:pt x="19093" y="4265"/>
                    <a:pt x="14804" y="1"/>
                    <a:pt x="953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5"/>
            <p:cNvSpPr/>
            <p:nvPr/>
          </p:nvSpPr>
          <p:spPr>
            <a:xfrm>
              <a:off x="3625550" y="4029000"/>
              <a:ext cx="477350" cy="476725"/>
            </a:xfrm>
            <a:custGeom>
              <a:rect b="b" l="l" r="r" t="t"/>
              <a:pathLst>
                <a:path extrusionOk="0" h="19069" w="19094">
                  <a:moveTo>
                    <a:pt x="9535" y="6103"/>
                  </a:moveTo>
                  <a:cubicBezTo>
                    <a:pt x="11422" y="6103"/>
                    <a:pt x="12966" y="7648"/>
                    <a:pt x="12966" y="9535"/>
                  </a:cubicBezTo>
                  <a:cubicBezTo>
                    <a:pt x="12966" y="11422"/>
                    <a:pt x="11422" y="12966"/>
                    <a:pt x="9535" y="12966"/>
                  </a:cubicBezTo>
                  <a:cubicBezTo>
                    <a:pt x="7648" y="12966"/>
                    <a:pt x="6104" y="11422"/>
                    <a:pt x="6104" y="9535"/>
                  </a:cubicBezTo>
                  <a:cubicBezTo>
                    <a:pt x="6104" y="7648"/>
                    <a:pt x="7648" y="6103"/>
                    <a:pt x="9535" y="6103"/>
                  </a:cubicBezTo>
                  <a:close/>
                  <a:moveTo>
                    <a:pt x="9535" y="1"/>
                  </a:moveTo>
                  <a:cubicBezTo>
                    <a:pt x="4290" y="1"/>
                    <a:pt x="1" y="4265"/>
                    <a:pt x="1" y="9535"/>
                  </a:cubicBezTo>
                  <a:cubicBezTo>
                    <a:pt x="1" y="14804"/>
                    <a:pt x="4290" y="19069"/>
                    <a:pt x="9535" y="19069"/>
                  </a:cubicBezTo>
                  <a:cubicBezTo>
                    <a:pt x="14804" y="19069"/>
                    <a:pt x="19093" y="14804"/>
                    <a:pt x="19093" y="9535"/>
                  </a:cubicBezTo>
                  <a:cubicBezTo>
                    <a:pt x="19093" y="4265"/>
                    <a:pt x="14804" y="1"/>
                    <a:pt x="953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5"/>
            <p:cNvSpPr/>
            <p:nvPr/>
          </p:nvSpPr>
          <p:spPr>
            <a:xfrm>
              <a:off x="4270150" y="4029000"/>
              <a:ext cx="476700" cy="476725"/>
            </a:xfrm>
            <a:custGeom>
              <a:rect b="b" l="l" r="r" t="t"/>
              <a:pathLst>
                <a:path extrusionOk="0" h="19069" w="19068">
                  <a:moveTo>
                    <a:pt x="9534" y="6103"/>
                  </a:moveTo>
                  <a:cubicBezTo>
                    <a:pt x="11421" y="6103"/>
                    <a:pt x="12965" y="7648"/>
                    <a:pt x="12965" y="9535"/>
                  </a:cubicBezTo>
                  <a:cubicBezTo>
                    <a:pt x="12965" y="11422"/>
                    <a:pt x="11421" y="12966"/>
                    <a:pt x="9534" y="12966"/>
                  </a:cubicBezTo>
                  <a:cubicBezTo>
                    <a:pt x="7647" y="12966"/>
                    <a:pt x="6103" y="11422"/>
                    <a:pt x="6103" y="9535"/>
                  </a:cubicBezTo>
                  <a:cubicBezTo>
                    <a:pt x="6103" y="7648"/>
                    <a:pt x="7647" y="6103"/>
                    <a:pt x="9534" y="6103"/>
                  </a:cubicBezTo>
                  <a:close/>
                  <a:moveTo>
                    <a:pt x="9534" y="1"/>
                  </a:moveTo>
                  <a:cubicBezTo>
                    <a:pt x="4265" y="1"/>
                    <a:pt x="0" y="4265"/>
                    <a:pt x="0" y="9535"/>
                  </a:cubicBezTo>
                  <a:cubicBezTo>
                    <a:pt x="0" y="14804"/>
                    <a:pt x="4265" y="19069"/>
                    <a:pt x="9534" y="19069"/>
                  </a:cubicBezTo>
                  <a:cubicBezTo>
                    <a:pt x="14803" y="19069"/>
                    <a:pt x="19068" y="14804"/>
                    <a:pt x="19068" y="9535"/>
                  </a:cubicBezTo>
                  <a:cubicBezTo>
                    <a:pt x="19068" y="4265"/>
                    <a:pt x="14803" y="1"/>
                    <a:pt x="953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" name="Google Shape;1454;p35"/>
          <p:cNvGrpSpPr/>
          <p:nvPr/>
        </p:nvGrpSpPr>
        <p:grpSpPr>
          <a:xfrm>
            <a:off x="4386271" y="2502611"/>
            <a:ext cx="371517" cy="444933"/>
            <a:chOff x="1619525" y="238125"/>
            <a:chExt cx="4365650" cy="5228350"/>
          </a:xfrm>
        </p:grpSpPr>
        <p:sp>
          <p:nvSpPr>
            <p:cNvPr id="1455" name="Google Shape;1455;p35"/>
            <p:cNvSpPr/>
            <p:nvPr/>
          </p:nvSpPr>
          <p:spPr>
            <a:xfrm>
              <a:off x="3742600" y="3364075"/>
              <a:ext cx="354775" cy="699275"/>
            </a:xfrm>
            <a:custGeom>
              <a:rect b="b" l="l" r="r" t="t"/>
              <a:pathLst>
                <a:path extrusionOk="0" h="27971" w="14191">
                  <a:moveTo>
                    <a:pt x="7110" y="1"/>
                  </a:moveTo>
                  <a:cubicBezTo>
                    <a:pt x="5898" y="1"/>
                    <a:pt x="4749" y="726"/>
                    <a:pt x="4265" y="1917"/>
                  </a:cubicBezTo>
                  <a:lnTo>
                    <a:pt x="564" y="11010"/>
                  </a:lnTo>
                  <a:cubicBezTo>
                    <a:pt x="0" y="12358"/>
                    <a:pt x="172" y="13902"/>
                    <a:pt x="980" y="15128"/>
                  </a:cubicBezTo>
                  <a:cubicBezTo>
                    <a:pt x="1789" y="16329"/>
                    <a:pt x="3162" y="17064"/>
                    <a:pt x="4632" y="17064"/>
                  </a:cubicBezTo>
                  <a:lnTo>
                    <a:pt x="6985" y="17064"/>
                  </a:lnTo>
                  <a:lnTo>
                    <a:pt x="4240" y="23755"/>
                  </a:lnTo>
                  <a:cubicBezTo>
                    <a:pt x="3603" y="25323"/>
                    <a:pt x="4363" y="27112"/>
                    <a:pt x="5931" y="27750"/>
                  </a:cubicBezTo>
                  <a:cubicBezTo>
                    <a:pt x="6299" y="27897"/>
                    <a:pt x="6691" y="27970"/>
                    <a:pt x="7083" y="27970"/>
                  </a:cubicBezTo>
                  <a:cubicBezTo>
                    <a:pt x="8284" y="27970"/>
                    <a:pt x="9436" y="27260"/>
                    <a:pt x="9926" y="26083"/>
                  </a:cubicBezTo>
                  <a:lnTo>
                    <a:pt x="13627" y="16966"/>
                  </a:lnTo>
                  <a:cubicBezTo>
                    <a:pt x="14191" y="15618"/>
                    <a:pt x="14019" y="14074"/>
                    <a:pt x="13210" y="12873"/>
                  </a:cubicBezTo>
                  <a:cubicBezTo>
                    <a:pt x="12401" y="11647"/>
                    <a:pt x="11029" y="10937"/>
                    <a:pt x="9558" y="10937"/>
                  </a:cubicBezTo>
                  <a:lnTo>
                    <a:pt x="7206" y="10937"/>
                  </a:lnTo>
                  <a:lnTo>
                    <a:pt x="9951" y="4221"/>
                  </a:lnTo>
                  <a:cubicBezTo>
                    <a:pt x="10588" y="2653"/>
                    <a:pt x="9828" y="864"/>
                    <a:pt x="8259" y="226"/>
                  </a:cubicBezTo>
                  <a:cubicBezTo>
                    <a:pt x="7883" y="73"/>
                    <a:pt x="7493" y="1"/>
                    <a:pt x="711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5"/>
            <p:cNvSpPr/>
            <p:nvPr/>
          </p:nvSpPr>
          <p:spPr>
            <a:xfrm>
              <a:off x="2052100" y="238125"/>
              <a:ext cx="3500475" cy="5228350"/>
            </a:xfrm>
            <a:custGeom>
              <a:rect b="b" l="l" r="r" t="t"/>
              <a:pathLst>
                <a:path extrusionOk="0" h="209134" w="140019">
                  <a:moveTo>
                    <a:pt x="78698" y="19460"/>
                  </a:moveTo>
                  <a:cubicBezTo>
                    <a:pt x="89384" y="19460"/>
                    <a:pt x="98281" y="27254"/>
                    <a:pt x="99996" y="37449"/>
                  </a:cubicBezTo>
                  <a:cubicBezTo>
                    <a:pt x="98182" y="36739"/>
                    <a:pt x="96222" y="36371"/>
                    <a:pt x="94237" y="36371"/>
                  </a:cubicBezTo>
                  <a:lnTo>
                    <a:pt x="82276" y="36371"/>
                  </a:lnTo>
                  <a:cubicBezTo>
                    <a:pt x="80487" y="36371"/>
                    <a:pt x="78821" y="37327"/>
                    <a:pt x="77889" y="38871"/>
                  </a:cubicBezTo>
                  <a:cubicBezTo>
                    <a:pt x="77203" y="39998"/>
                    <a:pt x="76027" y="40660"/>
                    <a:pt x="74728" y="40660"/>
                  </a:cubicBezTo>
                  <a:cubicBezTo>
                    <a:pt x="73404" y="40660"/>
                    <a:pt x="72228" y="39998"/>
                    <a:pt x="71566" y="38871"/>
                  </a:cubicBezTo>
                  <a:cubicBezTo>
                    <a:pt x="70635" y="37327"/>
                    <a:pt x="68944" y="36371"/>
                    <a:pt x="67154" y="36371"/>
                  </a:cubicBezTo>
                  <a:lnTo>
                    <a:pt x="55121" y="36371"/>
                  </a:lnTo>
                  <a:cubicBezTo>
                    <a:pt x="53135" y="36371"/>
                    <a:pt x="51224" y="36739"/>
                    <a:pt x="49435" y="37425"/>
                  </a:cubicBezTo>
                  <a:cubicBezTo>
                    <a:pt x="51175" y="27229"/>
                    <a:pt x="60071" y="19460"/>
                    <a:pt x="70733" y="19460"/>
                  </a:cubicBezTo>
                  <a:close/>
                  <a:moveTo>
                    <a:pt x="74703" y="6127"/>
                  </a:moveTo>
                  <a:cubicBezTo>
                    <a:pt x="93991" y="6127"/>
                    <a:pt x="109677" y="21813"/>
                    <a:pt x="109677" y="41077"/>
                  </a:cubicBezTo>
                  <a:lnTo>
                    <a:pt x="109677" y="41959"/>
                  </a:lnTo>
                  <a:lnTo>
                    <a:pt x="106442" y="41959"/>
                  </a:lnTo>
                  <a:lnTo>
                    <a:pt x="106442" y="41077"/>
                  </a:lnTo>
                  <a:cubicBezTo>
                    <a:pt x="106442" y="25783"/>
                    <a:pt x="93991" y="13333"/>
                    <a:pt x="78698" y="13333"/>
                  </a:cubicBezTo>
                  <a:lnTo>
                    <a:pt x="70733" y="13333"/>
                  </a:lnTo>
                  <a:cubicBezTo>
                    <a:pt x="55439" y="13333"/>
                    <a:pt x="42989" y="25783"/>
                    <a:pt x="42989" y="41077"/>
                  </a:cubicBezTo>
                  <a:lnTo>
                    <a:pt x="42989" y="41959"/>
                  </a:lnTo>
                  <a:lnTo>
                    <a:pt x="39778" y="41959"/>
                  </a:lnTo>
                  <a:lnTo>
                    <a:pt x="39778" y="41077"/>
                  </a:lnTo>
                  <a:cubicBezTo>
                    <a:pt x="39778" y="31739"/>
                    <a:pt x="43405" y="22965"/>
                    <a:pt x="49998" y="16372"/>
                  </a:cubicBezTo>
                  <a:cubicBezTo>
                    <a:pt x="56616" y="9754"/>
                    <a:pt x="65390" y="6127"/>
                    <a:pt x="74703" y="6127"/>
                  </a:cubicBezTo>
                  <a:close/>
                  <a:moveTo>
                    <a:pt x="94237" y="42498"/>
                  </a:moveTo>
                  <a:cubicBezTo>
                    <a:pt x="99898" y="42498"/>
                    <a:pt x="104359" y="47253"/>
                    <a:pt x="103967" y="52939"/>
                  </a:cubicBezTo>
                  <a:cubicBezTo>
                    <a:pt x="103623" y="57816"/>
                    <a:pt x="99530" y="61787"/>
                    <a:pt x="94653" y="61983"/>
                  </a:cubicBezTo>
                  <a:cubicBezTo>
                    <a:pt x="94529" y="61987"/>
                    <a:pt x="94405" y="61990"/>
                    <a:pt x="94282" y="61990"/>
                  </a:cubicBezTo>
                  <a:cubicBezTo>
                    <a:pt x="91114" y="61990"/>
                    <a:pt x="88185" y="60485"/>
                    <a:pt x="86345" y="57914"/>
                  </a:cubicBezTo>
                  <a:cubicBezTo>
                    <a:pt x="83722" y="54311"/>
                    <a:pt x="79482" y="52130"/>
                    <a:pt x="74997" y="52130"/>
                  </a:cubicBezTo>
                  <a:lnTo>
                    <a:pt x="74433" y="52130"/>
                  </a:lnTo>
                  <a:cubicBezTo>
                    <a:pt x="69899" y="52130"/>
                    <a:pt x="65684" y="54287"/>
                    <a:pt x="63135" y="57865"/>
                  </a:cubicBezTo>
                  <a:cubicBezTo>
                    <a:pt x="61321" y="60439"/>
                    <a:pt x="58356" y="61983"/>
                    <a:pt x="55194" y="61983"/>
                  </a:cubicBezTo>
                  <a:cubicBezTo>
                    <a:pt x="52596" y="61983"/>
                    <a:pt x="50170" y="60978"/>
                    <a:pt x="48356" y="59189"/>
                  </a:cubicBezTo>
                  <a:cubicBezTo>
                    <a:pt x="48283" y="59115"/>
                    <a:pt x="48209" y="59042"/>
                    <a:pt x="48136" y="58968"/>
                  </a:cubicBezTo>
                  <a:cubicBezTo>
                    <a:pt x="47866" y="58674"/>
                    <a:pt x="47596" y="58355"/>
                    <a:pt x="47351" y="58012"/>
                  </a:cubicBezTo>
                  <a:cubicBezTo>
                    <a:pt x="45489" y="55488"/>
                    <a:pt x="44974" y="52253"/>
                    <a:pt x="45930" y="49091"/>
                  </a:cubicBezTo>
                  <a:cubicBezTo>
                    <a:pt x="47131" y="45194"/>
                    <a:pt x="50905" y="42498"/>
                    <a:pt x="55096" y="42498"/>
                  </a:cubicBezTo>
                  <a:lnTo>
                    <a:pt x="66591" y="42498"/>
                  </a:lnTo>
                  <a:cubicBezTo>
                    <a:pt x="68429" y="45194"/>
                    <a:pt x="71419" y="46787"/>
                    <a:pt x="74728" y="46787"/>
                  </a:cubicBezTo>
                  <a:cubicBezTo>
                    <a:pt x="78012" y="46787"/>
                    <a:pt x="81002" y="45194"/>
                    <a:pt x="82840" y="42498"/>
                  </a:cubicBezTo>
                  <a:close/>
                  <a:moveTo>
                    <a:pt x="39852" y="48086"/>
                  </a:moveTo>
                  <a:cubicBezTo>
                    <a:pt x="38626" y="52865"/>
                    <a:pt x="39557" y="57767"/>
                    <a:pt x="42425" y="61664"/>
                  </a:cubicBezTo>
                  <a:cubicBezTo>
                    <a:pt x="42572" y="61860"/>
                    <a:pt x="42744" y="62081"/>
                    <a:pt x="42891" y="62277"/>
                  </a:cubicBezTo>
                  <a:lnTo>
                    <a:pt x="39582" y="62277"/>
                  </a:lnTo>
                  <a:cubicBezTo>
                    <a:pt x="37670" y="62277"/>
                    <a:pt x="35906" y="61542"/>
                    <a:pt x="34558" y="60194"/>
                  </a:cubicBezTo>
                  <a:cubicBezTo>
                    <a:pt x="33210" y="58846"/>
                    <a:pt x="32474" y="57081"/>
                    <a:pt x="32474" y="55169"/>
                  </a:cubicBezTo>
                  <a:cubicBezTo>
                    <a:pt x="32474" y="51272"/>
                    <a:pt x="35661" y="48086"/>
                    <a:pt x="39582" y="48086"/>
                  </a:cubicBezTo>
                  <a:close/>
                  <a:moveTo>
                    <a:pt x="109849" y="48086"/>
                  </a:moveTo>
                  <a:cubicBezTo>
                    <a:pt x="113770" y="48086"/>
                    <a:pt x="116956" y="51272"/>
                    <a:pt x="116956" y="55169"/>
                  </a:cubicBezTo>
                  <a:cubicBezTo>
                    <a:pt x="116956" y="57081"/>
                    <a:pt x="116221" y="58846"/>
                    <a:pt x="114873" y="60194"/>
                  </a:cubicBezTo>
                  <a:cubicBezTo>
                    <a:pt x="113043" y="62023"/>
                    <a:pt x="111007" y="62283"/>
                    <a:pt x="109249" y="62283"/>
                  </a:cubicBezTo>
                  <a:cubicBezTo>
                    <a:pt x="108552" y="62283"/>
                    <a:pt x="107898" y="62242"/>
                    <a:pt x="107318" y="62242"/>
                  </a:cubicBezTo>
                  <a:cubicBezTo>
                    <a:pt x="107050" y="62242"/>
                    <a:pt x="106798" y="62251"/>
                    <a:pt x="106564" y="62277"/>
                  </a:cubicBezTo>
                  <a:cubicBezTo>
                    <a:pt x="108550" y="59801"/>
                    <a:pt x="109849" y="56738"/>
                    <a:pt x="110069" y="53356"/>
                  </a:cubicBezTo>
                  <a:cubicBezTo>
                    <a:pt x="110192" y="51542"/>
                    <a:pt x="110020" y="49777"/>
                    <a:pt x="109579" y="48086"/>
                  </a:cubicBezTo>
                  <a:close/>
                  <a:moveTo>
                    <a:pt x="74997" y="58257"/>
                  </a:moveTo>
                  <a:cubicBezTo>
                    <a:pt x="77522" y="58257"/>
                    <a:pt x="79899" y="59483"/>
                    <a:pt x="81369" y="61517"/>
                  </a:cubicBezTo>
                  <a:cubicBezTo>
                    <a:pt x="84353" y="65675"/>
                    <a:pt x="89137" y="68099"/>
                    <a:pt x="94234" y="68099"/>
                  </a:cubicBezTo>
                  <a:cubicBezTo>
                    <a:pt x="94455" y="68099"/>
                    <a:pt x="94676" y="68095"/>
                    <a:pt x="94898" y="68085"/>
                  </a:cubicBezTo>
                  <a:cubicBezTo>
                    <a:pt x="96687" y="68012"/>
                    <a:pt x="98428" y="67644"/>
                    <a:pt x="100021" y="67031"/>
                  </a:cubicBezTo>
                  <a:lnTo>
                    <a:pt x="100021" y="67031"/>
                  </a:lnTo>
                  <a:cubicBezTo>
                    <a:pt x="99187" y="72374"/>
                    <a:pt x="96712" y="77301"/>
                    <a:pt x="92815" y="81198"/>
                  </a:cubicBezTo>
                  <a:cubicBezTo>
                    <a:pt x="89972" y="84065"/>
                    <a:pt x="86565" y="86148"/>
                    <a:pt x="82840" y="87398"/>
                  </a:cubicBezTo>
                  <a:cubicBezTo>
                    <a:pt x="82717" y="87423"/>
                    <a:pt x="82595" y="87472"/>
                    <a:pt x="82472" y="87521"/>
                  </a:cubicBezTo>
                  <a:cubicBezTo>
                    <a:pt x="79997" y="88305"/>
                    <a:pt x="77399" y="88697"/>
                    <a:pt x="74703" y="88697"/>
                  </a:cubicBezTo>
                  <a:cubicBezTo>
                    <a:pt x="61934" y="88697"/>
                    <a:pt x="51297" y="79286"/>
                    <a:pt x="49410" y="67007"/>
                  </a:cubicBezTo>
                  <a:lnTo>
                    <a:pt x="49410" y="67007"/>
                  </a:lnTo>
                  <a:cubicBezTo>
                    <a:pt x="51248" y="67718"/>
                    <a:pt x="53209" y="68110"/>
                    <a:pt x="55194" y="68110"/>
                  </a:cubicBezTo>
                  <a:cubicBezTo>
                    <a:pt x="60341" y="68110"/>
                    <a:pt x="65169" y="65585"/>
                    <a:pt x="68159" y="61394"/>
                  </a:cubicBezTo>
                  <a:cubicBezTo>
                    <a:pt x="69532" y="59434"/>
                    <a:pt x="71885" y="58257"/>
                    <a:pt x="74433" y="58257"/>
                  </a:cubicBezTo>
                  <a:close/>
                  <a:moveTo>
                    <a:pt x="68894" y="94285"/>
                  </a:moveTo>
                  <a:cubicBezTo>
                    <a:pt x="70782" y="94653"/>
                    <a:pt x="72718" y="94824"/>
                    <a:pt x="74728" y="94824"/>
                  </a:cubicBezTo>
                  <a:cubicBezTo>
                    <a:pt x="76688" y="94824"/>
                    <a:pt x="78649" y="94653"/>
                    <a:pt x="80561" y="94310"/>
                  </a:cubicBezTo>
                  <a:lnTo>
                    <a:pt x="80561" y="100682"/>
                  </a:lnTo>
                  <a:cubicBezTo>
                    <a:pt x="80561" y="102373"/>
                    <a:pt x="81909" y="103746"/>
                    <a:pt x="83624" y="103746"/>
                  </a:cubicBezTo>
                  <a:lnTo>
                    <a:pt x="84776" y="103746"/>
                  </a:lnTo>
                  <a:cubicBezTo>
                    <a:pt x="83453" y="108035"/>
                    <a:pt x="79458" y="111196"/>
                    <a:pt x="74703" y="111196"/>
                  </a:cubicBezTo>
                  <a:cubicBezTo>
                    <a:pt x="69997" y="111196"/>
                    <a:pt x="65978" y="108035"/>
                    <a:pt x="64654" y="103746"/>
                  </a:cubicBezTo>
                  <a:lnTo>
                    <a:pt x="65831" y="103746"/>
                  </a:lnTo>
                  <a:cubicBezTo>
                    <a:pt x="67522" y="103746"/>
                    <a:pt x="68894" y="102373"/>
                    <a:pt x="68894" y="100682"/>
                  </a:cubicBezTo>
                  <a:lnTo>
                    <a:pt x="68894" y="94285"/>
                  </a:lnTo>
                  <a:close/>
                  <a:moveTo>
                    <a:pt x="34362" y="67326"/>
                  </a:moveTo>
                  <a:lnTo>
                    <a:pt x="34362" y="67326"/>
                  </a:lnTo>
                  <a:cubicBezTo>
                    <a:pt x="35979" y="68036"/>
                    <a:pt x="37744" y="68404"/>
                    <a:pt x="39582" y="68404"/>
                  </a:cubicBezTo>
                  <a:lnTo>
                    <a:pt x="43430" y="68404"/>
                  </a:lnTo>
                  <a:cubicBezTo>
                    <a:pt x="45293" y="79335"/>
                    <a:pt x="52743" y="88403"/>
                    <a:pt x="62767" y="92496"/>
                  </a:cubicBezTo>
                  <a:lnTo>
                    <a:pt x="62767" y="97618"/>
                  </a:lnTo>
                  <a:cubicBezTo>
                    <a:pt x="59020" y="97618"/>
                    <a:pt x="56352" y="97584"/>
                    <a:pt x="54341" y="97584"/>
                  </a:cubicBezTo>
                  <a:cubicBezTo>
                    <a:pt x="50488" y="97584"/>
                    <a:pt x="49046" y="97711"/>
                    <a:pt x="47033" y="98452"/>
                  </a:cubicBezTo>
                  <a:cubicBezTo>
                    <a:pt x="47008" y="98476"/>
                    <a:pt x="46984" y="98476"/>
                    <a:pt x="46959" y="98476"/>
                  </a:cubicBezTo>
                  <a:cubicBezTo>
                    <a:pt x="46935" y="98501"/>
                    <a:pt x="46935" y="98501"/>
                    <a:pt x="46910" y="98501"/>
                  </a:cubicBezTo>
                  <a:cubicBezTo>
                    <a:pt x="45415" y="99064"/>
                    <a:pt x="44043" y="99898"/>
                    <a:pt x="42817" y="100976"/>
                  </a:cubicBezTo>
                  <a:lnTo>
                    <a:pt x="27401" y="114529"/>
                  </a:lnTo>
                  <a:lnTo>
                    <a:pt x="32425" y="80046"/>
                  </a:lnTo>
                  <a:lnTo>
                    <a:pt x="33822" y="77913"/>
                  </a:lnTo>
                  <a:cubicBezTo>
                    <a:pt x="35955" y="74703"/>
                    <a:pt x="36102" y="70659"/>
                    <a:pt x="34362" y="67326"/>
                  </a:cubicBezTo>
                  <a:close/>
                  <a:moveTo>
                    <a:pt x="103697" y="138377"/>
                  </a:moveTo>
                  <a:lnTo>
                    <a:pt x="110878" y="150116"/>
                  </a:lnTo>
                  <a:cubicBezTo>
                    <a:pt x="111050" y="150386"/>
                    <a:pt x="111074" y="150729"/>
                    <a:pt x="110952" y="151023"/>
                  </a:cubicBezTo>
                  <a:lnTo>
                    <a:pt x="106295" y="161660"/>
                  </a:lnTo>
                  <a:cubicBezTo>
                    <a:pt x="105560" y="161488"/>
                    <a:pt x="104800" y="161415"/>
                    <a:pt x="104016" y="161415"/>
                  </a:cubicBezTo>
                  <a:lnTo>
                    <a:pt x="102790" y="161415"/>
                  </a:lnTo>
                  <a:lnTo>
                    <a:pt x="103697" y="138377"/>
                  </a:lnTo>
                  <a:close/>
                  <a:moveTo>
                    <a:pt x="104016" y="167542"/>
                  </a:moveTo>
                  <a:cubicBezTo>
                    <a:pt x="104849" y="167542"/>
                    <a:pt x="105633" y="167763"/>
                    <a:pt x="106319" y="168130"/>
                  </a:cubicBezTo>
                  <a:cubicBezTo>
                    <a:pt x="106393" y="168179"/>
                    <a:pt x="106442" y="168204"/>
                    <a:pt x="106515" y="168228"/>
                  </a:cubicBezTo>
                  <a:cubicBezTo>
                    <a:pt x="107496" y="168841"/>
                    <a:pt x="108256" y="169797"/>
                    <a:pt x="108599" y="170924"/>
                  </a:cubicBezTo>
                  <a:lnTo>
                    <a:pt x="95143" y="170924"/>
                  </a:lnTo>
                  <a:cubicBezTo>
                    <a:pt x="95732" y="169012"/>
                    <a:pt x="97496" y="167591"/>
                    <a:pt x="99604" y="167542"/>
                  </a:cubicBezTo>
                  <a:close/>
                  <a:moveTo>
                    <a:pt x="27720" y="176610"/>
                  </a:moveTo>
                  <a:lnTo>
                    <a:pt x="27720" y="182419"/>
                  </a:lnTo>
                  <a:lnTo>
                    <a:pt x="22426" y="182419"/>
                  </a:lnTo>
                  <a:lnTo>
                    <a:pt x="22426" y="176610"/>
                  </a:lnTo>
                  <a:close/>
                  <a:moveTo>
                    <a:pt x="51714" y="176610"/>
                  </a:moveTo>
                  <a:lnTo>
                    <a:pt x="51714" y="182419"/>
                  </a:lnTo>
                  <a:lnTo>
                    <a:pt x="46420" y="182419"/>
                  </a:lnTo>
                  <a:lnTo>
                    <a:pt x="46420" y="176610"/>
                  </a:lnTo>
                  <a:close/>
                  <a:moveTo>
                    <a:pt x="52720" y="103720"/>
                  </a:moveTo>
                  <a:cubicBezTo>
                    <a:pt x="53737" y="103720"/>
                    <a:pt x="55120" y="103749"/>
                    <a:pt x="57205" y="103749"/>
                  </a:cubicBezTo>
                  <a:cubicBezTo>
                    <a:pt x="57567" y="103749"/>
                    <a:pt x="57950" y="103748"/>
                    <a:pt x="58356" y="103746"/>
                  </a:cubicBezTo>
                  <a:cubicBezTo>
                    <a:pt x="59802" y="111466"/>
                    <a:pt x="66591" y="117323"/>
                    <a:pt x="74703" y="117323"/>
                  </a:cubicBezTo>
                  <a:cubicBezTo>
                    <a:pt x="82840" y="117323"/>
                    <a:pt x="89629" y="111466"/>
                    <a:pt x="91075" y="103746"/>
                  </a:cubicBezTo>
                  <a:cubicBezTo>
                    <a:pt x="91617" y="103774"/>
                    <a:pt x="92113" y="103784"/>
                    <a:pt x="92572" y="103784"/>
                  </a:cubicBezTo>
                  <a:cubicBezTo>
                    <a:pt x="93597" y="103784"/>
                    <a:pt x="94440" y="103735"/>
                    <a:pt x="95209" y="103735"/>
                  </a:cubicBezTo>
                  <a:cubicBezTo>
                    <a:pt x="96468" y="103735"/>
                    <a:pt x="97530" y="103866"/>
                    <a:pt x="98869" y="104554"/>
                  </a:cubicBezTo>
                  <a:lnTo>
                    <a:pt x="98550" y="112765"/>
                  </a:lnTo>
                  <a:cubicBezTo>
                    <a:pt x="98501" y="114456"/>
                    <a:pt x="99825" y="115902"/>
                    <a:pt x="101491" y="115951"/>
                  </a:cubicBezTo>
                  <a:cubicBezTo>
                    <a:pt x="101537" y="115953"/>
                    <a:pt x="101582" y="115954"/>
                    <a:pt x="101627" y="115954"/>
                  </a:cubicBezTo>
                  <a:cubicBezTo>
                    <a:pt x="103281" y="115954"/>
                    <a:pt x="104630" y="114656"/>
                    <a:pt x="104677" y="113010"/>
                  </a:cubicBezTo>
                  <a:lnTo>
                    <a:pt x="104726" y="111981"/>
                  </a:lnTo>
                  <a:lnTo>
                    <a:pt x="124162" y="143817"/>
                  </a:lnTo>
                  <a:cubicBezTo>
                    <a:pt x="124971" y="145116"/>
                    <a:pt x="125069" y="146734"/>
                    <a:pt x="124456" y="148131"/>
                  </a:cubicBezTo>
                  <a:lnTo>
                    <a:pt x="114775" y="170360"/>
                  </a:lnTo>
                  <a:cubicBezTo>
                    <a:pt x="114358" y="168130"/>
                    <a:pt x="113255" y="166120"/>
                    <a:pt x="111711" y="164576"/>
                  </a:cubicBezTo>
                  <a:lnTo>
                    <a:pt x="116564" y="153474"/>
                  </a:lnTo>
                  <a:cubicBezTo>
                    <a:pt x="117471" y="151342"/>
                    <a:pt x="117324" y="148915"/>
                    <a:pt x="116098" y="146930"/>
                  </a:cubicBezTo>
                  <a:lnTo>
                    <a:pt x="104114" y="127323"/>
                  </a:lnTo>
                  <a:lnTo>
                    <a:pt x="104163" y="126122"/>
                  </a:lnTo>
                  <a:cubicBezTo>
                    <a:pt x="104236" y="124431"/>
                    <a:pt x="102913" y="123010"/>
                    <a:pt x="101222" y="122936"/>
                  </a:cubicBezTo>
                  <a:cubicBezTo>
                    <a:pt x="101191" y="122935"/>
                    <a:pt x="101161" y="122935"/>
                    <a:pt x="101131" y="122935"/>
                  </a:cubicBezTo>
                  <a:cubicBezTo>
                    <a:pt x="99480" y="122935"/>
                    <a:pt x="98108" y="124241"/>
                    <a:pt x="98060" y="125902"/>
                  </a:cubicBezTo>
                  <a:lnTo>
                    <a:pt x="96638" y="161856"/>
                  </a:lnTo>
                  <a:cubicBezTo>
                    <a:pt x="92545" y="163057"/>
                    <a:pt x="89457" y="166611"/>
                    <a:pt x="88894" y="170924"/>
                  </a:cubicBezTo>
                  <a:lnTo>
                    <a:pt x="76811" y="170924"/>
                  </a:lnTo>
                  <a:cubicBezTo>
                    <a:pt x="71885" y="170924"/>
                    <a:pt x="67890" y="174895"/>
                    <a:pt x="67890" y="179747"/>
                  </a:cubicBezTo>
                  <a:cubicBezTo>
                    <a:pt x="67890" y="180679"/>
                    <a:pt x="68037" y="181585"/>
                    <a:pt x="68306" y="182419"/>
                  </a:cubicBezTo>
                  <a:lnTo>
                    <a:pt x="57841" y="182419"/>
                  </a:lnTo>
                  <a:lnTo>
                    <a:pt x="57841" y="175997"/>
                  </a:lnTo>
                  <a:cubicBezTo>
                    <a:pt x="57841" y="173228"/>
                    <a:pt x="55782" y="170924"/>
                    <a:pt x="53135" y="170532"/>
                  </a:cubicBezTo>
                  <a:lnTo>
                    <a:pt x="51150" y="119799"/>
                  </a:lnTo>
                  <a:lnTo>
                    <a:pt x="51150" y="119774"/>
                  </a:lnTo>
                  <a:lnTo>
                    <a:pt x="50537" y="103844"/>
                  </a:lnTo>
                  <a:cubicBezTo>
                    <a:pt x="51127" y="103745"/>
                    <a:pt x="51761" y="103720"/>
                    <a:pt x="52720" y="103720"/>
                  </a:cubicBezTo>
                  <a:close/>
                  <a:moveTo>
                    <a:pt x="121466" y="177051"/>
                  </a:moveTo>
                  <a:cubicBezTo>
                    <a:pt x="123010" y="177051"/>
                    <a:pt x="124260" y="178277"/>
                    <a:pt x="124260" y="179747"/>
                  </a:cubicBezTo>
                  <a:cubicBezTo>
                    <a:pt x="124260" y="181218"/>
                    <a:pt x="123010" y="182419"/>
                    <a:pt x="121466" y="182419"/>
                  </a:cubicBezTo>
                  <a:lnTo>
                    <a:pt x="76811" y="182419"/>
                  </a:lnTo>
                  <a:cubicBezTo>
                    <a:pt x="75267" y="182419"/>
                    <a:pt x="74017" y="181218"/>
                    <a:pt x="74017" y="179747"/>
                  </a:cubicBezTo>
                  <a:cubicBezTo>
                    <a:pt x="74017" y="178277"/>
                    <a:pt x="75267" y="177051"/>
                    <a:pt x="76811" y="177051"/>
                  </a:cubicBezTo>
                  <a:lnTo>
                    <a:pt x="116442" y="177051"/>
                  </a:lnTo>
                  <a:cubicBezTo>
                    <a:pt x="116466" y="177076"/>
                    <a:pt x="116491" y="177076"/>
                    <a:pt x="116515" y="177076"/>
                  </a:cubicBezTo>
                  <a:cubicBezTo>
                    <a:pt x="116540" y="177076"/>
                    <a:pt x="116564" y="177051"/>
                    <a:pt x="116589" y="177051"/>
                  </a:cubicBezTo>
                  <a:close/>
                  <a:moveTo>
                    <a:pt x="74703" y="0"/>
                  </a:moveTo>
                  <a:cubicBezTo>
                    <a:pt x="63748" y="0"/>
                    <a:pt x="53429" y="4265"/>
                    <a:pt x="45660" y="12034"/>
                  </a:cubicBezTo>
                  <a:cubicBezTo>
                    <a:pt x="37915" y="19803"/>
                    <a:pt x="33651" y="30121"/>
                    <a:pt x="33651" y="41077"/>
                  </a:cubicBezTo>
                  <a:lnTo>
                    <a:pt x="33651" y="43356"/>
                  </a:lnTo>
                  <a:cubicBezTo>
                    <a:pt x="31568" y="44410"/>
                    <a:pt x="29778" y="46003"/>
                    <a:pt x="28504" y="47939"/>
                  </a:cubicBezTo>
                  <a:cubicBezTo>
                    <a:pt x="28259" y="44679"/>
                    <a:pt x="25808" y="41935"/>
                    <a:pt x="22524" y="41371"/>
                  </a:cubicBezTo>
                  <a:cubicBezTo>
                    <a:pt x="22107" y="41297"/>
                    <a:pt x="21691" y="41273"/>
                    <a:pt x="21298" y="41273"/>
                  </a:cubicBezTo>
                  <a:cubicBezTo>
                    <a:pt x="17843" y="41273"/>
                    <a:pt x="14853" y="43724"/>
                    <a:pt x="14191" y="47130"/>
                  </a:cubicBezTo>
                  <a:lnTo>
                    <a:pt x="11544" y="60757"/>
                  </a:lnTo>
                  <a:cubicBezTo>
                    <a:pt x="10711" y="65071"/>
                    <a:pt x="11201" y="69482"/>
                    <a:pt x="12965" y="73502"/>
                  </a:cubicBezTo>
                  <a:lnTo>
                    <a:pt x="14436" y="76884"/>
                  </a:lnTo>
                  <a:lnTo>
                    <a:pt x="12549" y="89825"/>
                  </a:lnTo>
                  <a:cubicBezTo>
                    <a:pt x="12304" y="91491"/>
                    <a:pt x="13456" y="93060"/>
                    <a:pt x="15147" y="93305"/>
                  </a:cubicBezTo>
                  <a:cubicBezTo>
                    <a:pt x="15297" y="93327"/>
                    <a:pt x="15446" y="93338"/>
                    <a:pt x="15594" y="93338"/>
                  </a:cubicBezTo>
                  <a:cubicBezTo>
                    <a:pt x="17081" y="93338"/>
                    <a:pt x="18380" y="92246"/>
                    <a:pt x="18602" y="90707"/>
                  </a:cubicBezTo>
                  <a:lnTo>
                    <a:pt x="20637" y="76884"/>
                  </a:lnTo>
                  <a:cubicBezTo>
                    <a:pt x="20710" y="76320"/>
                    <a:pt x="20637" y="75757"/>
                    <a:pt x="20392" y="75217"/>
                  </a:cubicBezTo>
                  <a:lnTo>
                    <a:pt x="18578" y="71051"/>
                  </a:lnTo>
                  <a:cubicBezTo>
                    <a:pt x="17304" y="68159"/>
                    <a:pt x="16960" y="64997"/>
                    <a:pt x="17549" y="61909"/>
                  </a:cubicBezTo>
                  <a:lnTo>
                    <a:pt x="20196" y="48307"/>
                  </a:lnTo>
                  <a:cubicBezTo>
                    <a:pt x="20306" y="47777"/>
                    <a:pt x="20775" y="47386"/>
                    <a:pt x="21297" y="47386"/>
                  </a:cubicBezTo>
                  <a:cubicBezTo>
                    <a:pt x="21354" y="47386"/>
                    <a:pt x="21412" y="47390"/>
                    <a:pt x="21470" y="47400"/>
                  </a:cubicBezTo>
                  <a:cubicBezTo>
                    <a:pt x="22034" y="47498"/>
                    <a:pt x="22426" y="47988"/>
                    <a:pt x="22401" y="48552"/>
                  </a:cubicBezTo>
                  <a:lnTo>
                    <a:pt x="21887" y="59899"/>
                  </a:lnTo>
                  <a:cubicBezTo>
                    <a:pt x="21862" y="60635"/>
                    <a:pt x="22083" y="61345"/>
                    <a:pt x="22548" y="61934"/>
                  </a:cubicBezTo>
                  <a:lnTo>
                    <a:pt x="28504" y="69531"/>
                  </a:lnTo>
                  <a:cubicBezTo>
                    <a:pt x="29656" y="70977"/>
                    <a:pt x="29729" y="72987"/>
                    <a:pt x="28725" y="74531"/>
                  </a:cubicBezTo>
                  <a:lnTo>
                    <a:pt x="26935" y="77227"/>
                  </a:lnTo>
                  <a:cubicBezTo>
                    <a:pt x="26690" y="77595"/>
                    <a:pt x="26519" y="78036"/>
                    <a:pt x="26470" y="78477"/>
                  </a:cubicBezTo>
                  <a:lnTo>
                    <a:pt x="20122" y="121882"/>
                  </a:lnTo>
                  <a:cubicBezTo>
                    <a:pt x="20122" y="121907"/>
                    <a:pt x="20122" y="121931"/>
                    <a:pt x="20122" y="121956"/>
                  </a:cubicBezTo>
                  <a:lnTo>
                    <a:pt x="18774" y="131171"/>
                  </a:lnTo>
                  <a:cubicBezTo>
                    <a:pt x="18529" y="132862"/>
                    <a:pt x="19681" y="134406"/>
                    <a:pt x="21372" y="134651"/>
                  </a:cubicBezTo>
                  <a:cubicBezTo>
                    <a:pt x="21519" y="134676"/>
                    <a:pt x="21666" y="134700"/>
                    <a:pt x="21813" y="134700"/>
                  </a:cubicBezTo>
                  <a:cubicBezTo>
                    <a:pt x="23308" y="134700"/>
                    <a:pt x="24607" y="133597"/>
                    <a:pt x="24828" y="132078"/>
                  </a:cubicBezTo>
                  <a:lnTo>
                    <a:pt x="26029" y="123867"/>
                  </a:lnTo>
                  <a:lnTo>
                    <a:pt x="44533" y="107618"/>
                  </a:lnTo>
                  <a:lnTo>
                    <a:pt x="44974" y="118549"/>
                  </a:lnTo>
                  <a:lnTo>
                    <a:pt x="17500" y="142666"/>
                  </a:lnTo>
                  <a:cubicBezTo>
                    <a:pt x="16693" y="143382"/>
                    <a:pt x="15872" y="143603"/>
                    <a:pt x="15168" y="143603"/>
                  </a:cubicBezTo>
                  <a:cubicBezTo>
                    <a:pt x="14332" y="143603"/>
                    <a:pt x="13662" y="143291"/>
                    <a:pt x="13382" y="143131"/>
                  </a:cubicBezTo>
                  <a:cubicBezTo>
                    <a:pt x="12843" y="142862"/>
                    <a:pt x="11176" y="141734"/>
                    <a:pt x="11495" y="139406"/>
                  </a:cubicBezTo>
                  <a:lnTo>
                    <a:pt x="16764" y="103427"/>
                  </a:lnTo>
                  <a:cubicBezTo>
                    <a:pt x="17009" y="101736"/>
                    <a:pt x="15833" y="100192"/>
                    <a:pt x="14166" y="99947"/>
                  </a:cubicBezTo>
                  <a:cubicBezTo>
                    <a:pt x="14016" y="99925"/>
                    <a:pt x="13866" y="99914"/>
                    <a:pt x="13718" y="99914"/>
                  </a:cubicBezTo>
                  <a:cubicBezTo>
                    <a:pt x="12227" y="99914"/>
                    <a:pt x="10909" y="101004"/>
                    <a:pt x="10686" y="102520"/>
                  </a:cubicBezTo>
                  <a:lnTo>
                    <a:pt x="5441" y="138524"/>
                  </a:lnTo>
                  <a:cubicBezTo>
                    <a:pt x="4853" y="142617"/>
                    <a:pt x="6814" y="146538"/>
                    <a:pt x="10441" y="148523"/>
                  </a:cubicBezTo>
                  <a:cubicBezTo>
                    <a:pt x="11933" y="149334"/>
                    <a:pt x="13543" y="149732"/>
                    <a:pt x="15136" y="149732"/>
                  </a:cubicBezTo>
                  <a:cubicBezTo>
                    <a:pt x="17444" y="149732"/>
                    <a:pt x="19717" y="148897"/>
                    <a:pt x="21544" y="147273"/>
                  </a:cubicBezTo>
                  <a:lnTo>
                    <a:pt x="45268" y="126441"/>
                  </a:lnTo>
                  <a:lnTo>
                    <a:pt x="46984" y="170483"/>
                  </a:lnTo>
                  <a:lnTo>
                    <a:pt x="45807" y="170483"/>
                  </a:lnTo>
                  <a:cubicBezTo>
                    <a:pt x="42768" y="170483"/>
                    <a:pt x="40293" y="172958"/>
                    <a:pt x="40293" y="175997"/>
                  </a:cubicBezTo>
                  <a:lnTo>
                    <a:pt x="40293" y="182419"/>
                  </a:lnTo>
                  <a:lnTo>
                    <a:pt x="33847" y="182419"/>
                  </a:lnTo>
                  <a:lnTo>
                    <a:pt x="33847" y="175997"/>
                  </a:lnTo>
                  <a:cubicBezTo>
                    <a:pt x="33847" y="172958"/>
                    <a:pt x="31372" y="170483"/>
                    <a:pt x="28332" y="170483"/>
                  </a:cubicBezTo>
                  <a:lnTo>
                    <a:pt x="21813" y="170483"/>
                  </a:lnTo>
                  <a:cubicBezTo>
                    <a:pt x="18774" y="170483"/>
                    <a:pt x="16299" y="172958"/>
                    <a:pt x="16299" y="175997"/>
                  </a:cubicBezTo>
                  <a:lnTo>
                    <a:pt x="16299" y="182419"/>
                  </a:lnTo>
                  <a:lnTo>
                    <a:pt x="9216" y="182419"/>
                  </a:lnTo>
                  <a:cubicBezTo>
                    <a:pt x="4142" y="182419"/>
                    <a:pt x="0" y="186561"/>
                    <a:pt x="0" y="191634"/>
                  </a:cubicBezTo>
                  <a:lnTo>
                    <a:pt x="0" y="206070"/>
                  </a:lnTo>
                  <a:cubicBezTo>
                    <a:pt x="0" y="207761"/>
                    <a:pt x="1373" y="209133"/>
                    <a:pt x="3064" y="209133"/>
                  </a:cubicBezTo>
                  <a:lnTo>
                    <a:pt x="20661" y="209133"/>
                  </a:lnTo>
                  <a:cubicBezTo>
                    <a:pt x="22352" y="209133"/>
                    <a:pt x="23725" y="207761"/>
                    <a:pt x="23725" y="206070"/>
                  </a:cubicBezTo>
                  <a:cubicBezTo>
                    <a:pt x="23725" y="204379"/>
                    <a:pt x="22352" y="203006"/>
                    <a:pt x="20661" y="203006"/>
                  </a:cubicBezTo>
                  <a:lnTo>
                    <a:pt x="6128" y="203006"/>
                  </a:lnTo>
                  <a:lnTo>
                    <a:pt x="6128" y="191634"/>
                  </a:lnTo>
                  <a:cubicBezTo>
                    <a:pt x="6128" y="189918"/>
                    <a:pt x="7500" y="188546"/>
                    <a:pt x="9216" y="188546"/>
                  </a:cubicBezTo>
                  <a:lnTo>
                    <a:pt x="130828" y="188546"/>
                  </a:lnTo>
                  <a:cubicBezTo>
                    <a:pt x="132519" y="188546"/>
                    <a:pt x="133892" y="189918"/>
                    <a:pt x="133892" y="191634"/>
                  </a:cubicBezTo>
                  <a:lnTo>
                    <a:pt x="133892" y="203006"/>
                  </a:lnTo>
                  <a:lnTo>
                    <a:pt x="33357" y="203006"/>
                  </a:lnTo>
                  <a:cubicBezTo>
                    <a:pt x="31666" y="203006"/>
                    <a:pt x="30293" y="204379"/>
                    <a:pt x="30293" y="206070"/>
                  </a:cubicBezTo>
                  <a:cubicBezTo>
                    <a:pt x="30293" y="207761"/>
                    <a:pt x="31666" y="209133"/>
                    <a:pt x="33357" y="209133"/>
                  </a:cubicBezTo>
                  <a:lnTo>
                    <a:pt x="136955" y="209133"/>
                  </a:lnTo>
                  <a:cubicBezTo>
                    <a:pt x="138646" y="209133"/>
                    <a:pt x="140019" y="207761"/>
                    <a:pt x="140019" y="206070"/>
                  </a:cubicBezTo>
                  <a:lnTo>
                    <a:pt x="140019" y="191634"/>
                  </a:lnTo>
                  <a:cubicBezTo>
                    <a:pt x="140019" y="186561"/>
                    <a:pt x="135901" y="182419"/>
                    <a:pt x="130828" y="182419"/>
                  </a:cubicBezTo>
                  <a:lnTo>
                    <a:pt x="129970" y="182419"/>
                  </a:lnTo>
                  <a:cubicBezTo>
                    <a:pt x="130240" y="181585"/>
                    <a:pt x="130387" y="180679"/>
                    <a:pt x="130387" y="179747"/>
                  </a:cubicBezTo>
                  <a:cubicBezTo>
                    <a:pt x="130387" y="174895"/>
                    <a:pt x="126392" y="170924"/>
                    <a:pt x="121466" y="170924"/>
                  </a:cubicBezTo>
                  <a:lnTo>
                    <a:pt x="121196" y="170924"/>
                  </a:lnTo>
                  <a:lnTo>
                    <a:pt x="130068" y="150582"/>
                  </a:lnTo>
                  <a:cubicBezTo>
                    <a:pt x="131490" y="147347"/>
                    <a:pt x="131220" y="143621"/>
                    <a:pt x="129407" y="140631"/>
                  </a:cubicBezTo>
                  <a:lnTo>
                    <a:pt x="107079" y="104089"/>
                  </a:lnTo>
                  <a:cubicBezTo>
                    <a:pt x="106270" y="102790"/>
                    <a:pt x="105266" y="101638"/>
                    <a:pt x="104114" y="100682"/>
                  </a:cubicBezTo>
                  <a:cubicBezTo>
                    <a:pt x="104040" y="100633"/>
                    <a:pt x="103967" y="100584"/>
                    <a:pt x="103918" y="100510"/>
                  </a:cubicBezTo>
                  <a:cubicBezTo>
                    <a:pt x="100728" y="98009"/>
                    <a:pt x="97578" y="97579"/>
                    <a:pt x="94298" y="97579"/>
                  </a:cubicBezTo>
                  <a:cubicBezTo>
                    <a:pt x="92575" y="97579"/>
                    <a:pt x="90816" y="97697"/>
                    <a:pt x="88995" y="97697"/>
                  </a:cubicBezTo>
                  <a:cubicBezTo>
                    <a:pt x="88237" y="97697"/>
                    <a:pt x="87469" y="97677"/>
                    <a:pt x="86688" y="97618"/>
                  </a:cubicBezTo>
                  <a:lnTo>
                    <a:pt x="86688" y="92521"/>
                  </a:lnTo>
                  <a:cubicBezTo>
                    <a:pt x="90536" y="90928"/>
                    <a:pt x="94114" y="88575"/>
                    <a:pt x="97153" y="85536"/>
                  </a:cubicBezTo>
                  <a:cubicBezTo>
                    <a:pt x="101883" y="80805"/>
                    <a:pt x="104922" y="74850"/>
                    <a:pt x="106001" y="68404"/>
                  </a:cubicBezTo>
                  <a:cubicBezTo>
                    <a:pt x="106212" y="68377"/>
                    <a:pt x="106462" y="68368"/>
                    <a:pt x="106746" y="68368"/>
                  </a:cubicBezTo>
                  <a:cubicBezTo>
                    <a:pt x="107375" y="68368"/>
                    <a:pt x="108172" y="68413"/>
                    <a:pt x="109085" y="68413"/>
                  </a:cubicBezTo>
                  <a:cubicBezTo>
                    <a:pt x="111873" y="68413"/>
                    <a:pt x="115739" y="67987"/>
                    <a:pt x="119211" y="64532"/>
                  </a:cubicBezTo>
                  <a:cubicBezTo>
                    <a:pt x="121711" y="62032"/>
                    <a:pt x="123083" y="58699"/>
                    <a:pt x="123083" y="55169"/>
                  </a:cubicBezTo>
                  <a:cubicBezTo>
                    <a:pt x="123083" y="50022"/>
                    <a:pt x="120118" y="45537"/>
                    <a:pt x="115804" y="43356"/>
                  </a:cubicBezTo>
                  <a:lnTo>
                    <a:pt x="115804" y="41077"/>
                  </a:lnTo>
                  <a:cubicBezTo>
                    <a:pt x="115804" y="18431"/>
                    <a:pt x="97374" y="0"/>
                    <a:pt x="7470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5"/>
            <p:cNvSpPr/>
            <p:nvPr/>
          </p:nvSpPr>
          <p:spPr>
            <a:xfrm>
              <a:off x="2463225" y="5055925"/>
              <a:ext cx="288000" cy="153200"/>
            </a:xfrm>
            <a:custGeom>
              <a:rect b="b" l="l" r="r" t="t"/>
              <a:pathLst>
                <a:path extrusionOk="0" h="6128" w="11520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8456" y="6128"/>
                  </a:lnTo>
                  <a:cubicBezTo>
                    <a:pt x="10147" y="6128"/>
                    <a:pt x="11520" y="4755"/>
                    <a:pt x="11520" y="3064"/>
                  </a:cubicBezTo>
                  <a:cubicBezTo>
                    <a:pt x="11520" y="1373"/>
                    <a:pt x="10147" y="0"/>
                    <a:pt x="845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5"/>
            <p:cNvSpPr/>
            <p:nvPr/>
          </p:nvSpPr>
          <p:spPr>
            <a:xfrm>
              <a:off x="2948500" y="5055925"/>
              <a:ext cx="287400" cy="153200"/>
            </a:xfrm>
            <a:custGeom>
              <a:rect b="b" l="l" r="r" t="t"/>
              <a:pathLst>
                <a:path extrusionOk="0" h="6128" w="11496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8432" y="6128"/>
                  </a:lnTo>
                  <a:cubicBezTo>
                    <a:pt x="10123" y="6128"/>
                    <a:pt x="11495" y="4755"/>
                    <a:pt x="11495" y="3064"/>
                  </a:cubicBezTo>
                  <a:cubicBezTo>
                    <a:pt x="11495" y="1373"/>
                    <a:pt x="10123" y="0"/>
                    <a:pt x="843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5"/>
            <p:cNvSpPr/>
            <p:nvPr/>
          </p:nvSpPr>
          <p:spPr>
            <a:xfrm>
              <a:off x="4453950" y="5012425"/>
              <a:ext cx="153200" cy="240825"/>
            </a:xfrm>
            <a:custGeom>
              <a:rect b="b" l="l" r="r" t="t"/>
              <a:pathLst>
                <a:path extrusionOk="0" h="9633" w="6128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lnTo>
                    <a:pt x="1" y="6569"/>
                  </a:lnTo>
                  <a:cubicBezTo>
                    <a:pt x="1" y="8260"/>
                    <a:pt x="1373" y="9632"/>
                    <a:pt x="3064" y="9632"/>
                  </a:cubicBezTo>
                  <a:cubicBezTo>
                    <a:pt x="4755" y="9632"/>
                    <a:pt x="6128" y="8260"/>
                    <a:pt x="6128" y="6569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5"/>
            <p:cNvSpPr/>
            <p:nvPr/>
          </p:nvSpPr>
          <p:spPr>
            <a:xfrm>
              <a:off x="4822200" y="5012425"/>
              <a:ext cx="153200" cy="240825"/>
            </a:xfrm>
            <a:custGeom>
              <a:rect b="b" l="l" r="r" t="t"/>
              <a:pathLst>
                <a:path extrusionOk="0" h="9633" w="6128">
                  <a:moveTo>
                    <a:pt x="3064" y="0"/>
                  </a:moveTo>
                  <a:cubicBezTo>
                    <a:pt x="1348" y="0"/>
                    <a:pt x="0" y="1373"/>
                    <a:pt x="0" y="3064"/>
                  </a:cubicBezTo>
                  <a:lnTo>
                    <a:pt x="0" y="6569"/>
                  </a:lnTo>
                  <a:cubicBezTo>
                    <a:pt x="0" y="8260"/>
                    <a:pt x="1348" y="9632"/>
                    <a:pt x="3064" y="9632"/>
                  </a:cubicBezTo>
                  <a:cubicBezTo>
                    <a:pt x="4755" y="9632"/>
                    <a:pt x="6128" y="8260"/>
                    <a:pt x="6128" y="6569"/>
                  </a:cubicBezTo>
                  <a:lnTo>
                    <a:pt x="6128" y="3064"/>
                  </a:lnTo>
                  <a:cubicBezTo>
                    <a:pt x="6128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5"/>
            <p:cNvSpPr/>
            <p:nvPr/>
          </p:nvSpPr>
          <p:spPr>
            <a:xfrm>
              <a:off x="4926975" y="1677325"/>
              <a:ext cx="1058200" cy="953475"/>
            </a:xfrm>
            <a:custGeom>
              <a:rect b="b" l="l" r="r" t="t"/>
              <a:pathLst>
                <a:path extrusionOk="0" h="38139" w="42328">
                  <a:moveTo>
                    <a:pt x="33479" y="22747"/>
                  </a:moveTo>
                  <a:cubicBezTo>
                    <a:pt x="34975" y="22747"/>
                    <a:pt x="36200" y="23997"/>
                    <a:pt x="36200" y="25492"/>
                  </a:cubicBezTo>
                  <a:cubicBezTo>
                    <a:pt x="36200" y="27012"/>
                    <a:pt x="34975" y="28237"/>
                    <a:pt x="33479" y="28237"/>
                  </a:cubicBezTo>
                  <a:cubicBezTo>
                    <a:pt x="31960" y="28237"/>
                    <a:pt x="30734" y="27012"/>
                    <a:pt x="30734" y="25492"/>
                  </a:cubicBezTo>
                  <a:cubicBezTo>
                    <a:pt x="30734" y="23997"/>
                    <a:pt x="31960" y="22747"/>
                    <a:pt x="33479" y="22747"/>
                  </a:cubicBezTo>
                  <a:close/>
                  <a:moveTo>
                    <a:pt x="8873" y="26522"/>
                  </a:moveTo>
                  <a:cubicBezTo>
                    <a:pt x="10368" y="26522"/>
                    <a:pt x="11618" y="27747"/>
                    <a:pt x="11618" y="29267"/>
                  </a:cubicBezTo>
                  <a:cubicBezTo>
                    <a:pt x="11618" y="30786"/>
                    <a:pt x="10368" y="32012"/>
                    <a:pt x="8873" y="32012"/>
                  </a:cubicBezTo>
                  <a:cubicBezTo>
                    <a:pt x="7353" y="32012"/>
                    <a:pt x="6128" y="30786"/>
                    <a:pt x="6128" y="29267"/>
                  </a:cubicBezTo>
                  <a:cubicBezTo>
                    <a:pt x="6128" y="27747"/>
                    <a:pt x="7353" y="26522"/>
                    <a:pt x="8873" y="26522"/>
                  </a:cubicBezTo>
                  <a:close/>
                  <a:moveTo>
                    <a:pt x="37817" y="1"/>
                  </a:moveTo>
                  <a:cubicBezTo>
                    <a:pt x="37589" y="1"/>
                    <a:pt x="37360" y="18"/>
                    <a:pt x="37131" y="52"/>
                  </a:cubicBezTo>
                  <a:lnTo>
                    <a:pt x="15441" y="3385"/>
                  </a:lnTo>
                  <a:cubicBezTo>
                    <a:pt x="13211" y="3704"/>
                    <a:pt x="11618" y="5591"/>
                    <a:pt x="11618" y="7846"/>
                  </a:cubicBezTo>
                  <a:lnTo>
                    <a:pt x="11618" y="20836"/>
                  </a:lnTo>
                  <a:cubicBezTo>
                    <a:pt x="10735" y="20566"/>
                    <a:pt x="9829" y="20394"/>
                    <a:pt x="8873" y="20394"/>
                  </a:cubicBezTo>
                  <a:cubicBezTo>
                    <a:pt x="3971" y="20394"/>
                    <a:pt x="0" y="24389"/>
                    <a:pt x="0" y="29267"/>
                  </a:cubicBezTo>
                  <a:cubicBezTo>
                    <a:pt x="0" y="34144"/>
                    <a:pt x="3971" y="38139"/>
                    <a:pt x="8873" y="38139"/>
                  </a:cubicBezTo>
                  <a:cubicBezTo>
                    <a:pt x="13750" y="38139"/>
                    <a:pt x="17745" y="34144"/>
                    <a:pt x="17745" y="29267"/>
                  </a:cubicBezTo>
                  <a:lnTo>
                    <a:pt x="17745" y="9218"/>
                  </a:lnTo>
                  <a:lnTo>
                    <a:pt x="36200" y="6400"/>
                  </a:lnTo>
                  <a:lnTo>
                    <a:pt x="36200" y="17061"/>
                  </a:lnTo>
                  <a:cubicBezTo>
                    <a:pt x="35342" y="16792"/>
                    <a:pt x="34435" y="16620"/>
                    <a:pt x="33479" y="16620"/>
                  </a:cubicBezTo>
                  <a:cubicBezTo>
                    <a:pt x="28578" y="16620"/>
                    <a:pt x="24607" y="20615"/>
                    <a:pt x="24607" y="25492"/>
                  </a:cubicBezTo>
                  <a:cubicBezTo>
                    <a:pt x="24607" y="30394"/>
                    <a:pt x="28578" y="34364"/>
                    <a:pt x="33479" y="34364"/>
                  </a:cubicBezTo>
                  <a:cubicBezTo>
                    <a:pt x="38357" y="34364"/>
                    <a:pt x="42327" y="30394"/>
                    <a:pt x="42327" y="25492"/>
                  </a:cubicBezTo>
                  <a:lnTo>
                    <a:pt x="42327" y="4513"/>
                  </a:lnTo>
                  <a:cubicBezTo>
                    <a:pt x="42327" y="3189"/>
                    <a:pt x="41763" y="1939"/>
                    <a:pt x="40759" y="1081"/>
                  </a:cubicBezTo>
                  <a:cubicBezTo>
                    <a:pt x="39931" y="375"/>
                    <a:pt x="38886" y="1"/>
                    <a:pt x="37817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5"/>
            <p:cNvSpPr/>
            <p:nvPr/>
          </p:nvSpPr>
          <p:spPr>
            <a:xfrm>
              <a:off x="1619525" y="4084150"/>
              <a:ext cx="681350" cy="770225"/>
            </a:xfrm>
            <a:custGeom>
              <a:rect b="b" l="l" r="r" t="t"/>
              <a:pathLst>
                <a:path extrusionOk="0" h="30809" w="27254">
                  <a:moveTo>
                    <a:pt x="8872" y="19191"/>
                  </a:moveTo>
                  <a:cubicBezTo>
                    <a:pt x="10367" y="19191"/>
                    <a:pt x="11593" y="20441"/>
                    <a:pt x="11593" y="21936"/>
                  </a:cubicBezTo>
                  <a:cubicBezTo>
                    <a:pt x="11593" y="23455"/>
                    <a:pt x="10367" y="24681"/>
                    <a:pt x="8872" y="24681"/>
                  </a:cubicBezTo>
                  <a:cubicBezTo>
                    <a:pt x="7353" y="24681"/>
                    <a:pt x="6127" y="23455"/>
                    <a:pt x="6127" y="21936"/>
                  </a:cubicBezTo>
                  <a:cubicBezTo>
                    <a:pt x="6127" y="20441"/>
                    <a:pt x="7353" y="19191"/>
                    <a:pt x="8872" y="19191"/>
                  </a:cubicBezTo>
                  <a:close/>
                  <a:moveTo>
                    <a:pt x="17460" y="1"/>
                  </a:moveTo>
                  <a:cubicBezTo>
                    <a:pt x="16535" y="1"/>
                    <a:pt x="15607" y="220"/>
                    <a:pt x="14754" y="662"/>
                  </a:cubicBezTo>
                  <a:cubicBezTo>
                    <a:pt x="12818" y="1692"/>
                    <a:pt x="11593" y="3677"/>
                    <a:pt x="11593" y="5858"/>
                  </a:cubicBezTo>
                  <a:lnTo>
                    <a:pt x="11593" y="13505"/>
                  </a:lnTo>
                  <a:cubicBezTo>
                    <a:pt x="10735" y="13235"/>
                    <a:pt x="9828" y="13064"/>
                    <a:pt x="8872" y="13064"/>
                  </a:cubicBezTo>
                  <a:cubicBezTo>
                    <a:pt x="3971" y="13064"/>
                    <a:pt x="0" y="17059"/>
                    <a:pt x="0" y="21936"/>
                  </a:cubicBezTo>
                  <a:cubicBezTo>
                    <a:pt x="0" y="26838"/>
                    <a:pt x="3971" y="30808"/>
                    <a:pt x="8872" y="30808"/>
                  </a:cubicBezTo>
                  <a:cubicBezTo>
                    <a:pt x="13750" y="30808"/>
                    <a:pt x="17720" y="26838"/>
                    <a:pt x="17720" y="21936"/>
                  </a:cubicBezTo>
                  <a:lnTo>
                    <a:pt x="17720" y="6348"/>
                  </a:lnTo>
                  <a:lnTo>
                    <a:pt x="22034" y="9338"/>
                  </a:lnTo>
                  <a:cubicBezTo>
                    <a:pt x="22557" y="9703"/>
                    <a:pt x="23160" y="9879"/>
                    <a:pt x="23759" y="9879"/>
                  </a:cubicBezTo>
                  <a:cubicBezTo>
                    <a:pt x="24730" y="9879"/>
                    <a:pt x="25692" y="9418"/>
                    <a:pt x="26298" y="8554"/>
                  </a:cubicBezTo>
                  <a:cubicBezTo>
                    <a:pt x="27254" y="7182"/>
                    <a:pt x="26911" y="5270"/>
                    <a:pt x="25514" y="4290"/>
                  </a:cubicBezTo>
                  <a:lnTo>
                    <a:pt x="20808" y="1054"/>
                  </a:lnTo>
                  <a:cubicBezTo>
                    <a:pt x="19807" y="355"/>
                    <a:pt x="18636" y="1"/>
                    <a:pt x="1746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5"/>
            <p:cNvSpPr/>
            <p:nvPr/>
          </p:nvSpPr>
          <p:spPr>
            <a:xfrm>
              <a:off x="3633525" y="1900425"/>
              <a:ext cx="449750" cy="255525"/>
            </a:xfrm>
            <a:custGeom>
              <a:rect b="b" l="l" r="r" t="t"/>
              <a:pathLst>
                <a:path extrusionOk="0" h="10221" w="17990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3211"/>
                  </a:lnTo>
                  <a:cubicBezTo>
                    <a:pt x="0" y="3284"/>
                    <a:pt x="0" y="3383"/>
                    <a:pt x="0" y="3456"/>
                  </a:cubicBezTo>
                  <a:cubicBezTo>
                    <a:pt x="197" y="5784"/>
                    <a:pt x="2280" y="10220"/>
                    <a:pt x="8750" y="10220"/>
                  </a:cubicBezTo>
                  <a:lnTo>
                    <a:pt x="14926" y="10220"/>
                  </a:lnTo>
                  <a:cubicBezTo>
                    <a:pt x="16617" y="10220"/>
                    <a:pt x="17990" y="8848"/>
                    <a:pt x="17990" y="7157"/>
                  </a:cubicBezTo>
                  <a:cubicBezTo>
                    <a:pt x="17990" y="5466"/>
                    <a:pt x="16617" y="4093"/>
                    <a:pt x="14926" y="4093"/>
                  </a:cubicBezTo>
                  <a:lnTo>
                    <a:pt x="8750" y="4093"/>
                  </a:lnTo>
                  <a:cubicBezTo>
                    <a:pt x="6716" y="4093"/>
                    <a:pt x="6226" y="3333"/>
                    <a:pt x="6128" y="2917"/>
                  </a:cubicBezTo>
                  <a:cubicBezTo>
                    <a:pt x="6054" y="1299"/>
                    <a:pt x="4706" y="0"/>
                    <a:pt x="306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" name="Google Shape;1464;p35"/>
          <p:cNvGrpSpPr/>
          <p:nvPr/>
        </p:nvGrpSpPr>
        <p:grpSpPr>
          <a:xfrm>
            <a:off x="6608291" y="2510727"/>
            <a:ext cx="248773" cy="438150"/>
            <a:chOff x="2321700" y="237950"/>
            <a:chExt cx="2968650" cy="5228525"/>
          </a:xfrm>
        </p:grpSpPr>
        <p:sp>
          <p:nvSpPr>
            <p:cNvPr id="1465" name="Google Shape;1465;p35"/>
            <p:cNvSpPr/>
            <p:nvPr/>
          </p:nvSpPr>
          <p:spPr>
            <a:xfrm>
              <a:off x="2321700" y="237950"/>
              <a:ext cx="2968650" cy="5228525"/>
            </a:xfrm>
            <a:custGeom>
              <a:rect b="b" l="l" r="r" t="t"/>
              <a:pathLst>
                <a:path extrusionOk="0" h="209141" w="118746">
                  <a:moveTo>
                    <a:pt x="11862" y="44809"/>
                  </a:moveTo>
                  <a:cubicBezTo>
                    <a:pt x="13505" y="45936"/>
                    <a:pt x="15294" y="46892"/>
                    <a:pt x="17181" y="47628"/>
                  </a:cubicBezTo>
                  <a:cubicBezTo>
                    <a:pt x="15710" y="49515"/>
                    <a:pt x="14853" y="51917"/>
                    <a:pt x="14853" y="54490"/>
                  </a:cubicBezTo>
                  <a:lnTo>
                    <a:pt x="14853" y="70813"/>
                  </a:lnTo>
                  <a:lnTo>
                    <a:pt x="12304" y="70813"/>
                  </a:lnTo>
                  <a:cubicBezTo>
                    <a:pt x="12157" y="70813"/>
                    <a:pt x="12009" y="70813"/>
                    <a:pt x="11862" y="70837"/>
                  </a:cubicBezTo>
                  <a:lnTo>
                    <a:pt x="11862" y="44809"/>
                  </a:lnTo>
                  <a:close/>
                  <a:moveTo>
                    <a:pt x="86075" y="17629"/>
                  </a:moveTo>
                  <a:cubicBezTo>
                    <a:pt x="90192" y="17629"/>
                    <a:pt x="93550" y="20987"/>
                    <a:pt x="93550" y="25104"/>
                  </a:cubicBezTo>
                  <a:lnTo>
                    <a:pt x="93550" y="25423"/>
                  </a:lnTo>
                  <a:cubicBezTo>
                    <a:pt x="93550" y="27922"/>
                    <a:pt x="95584" y="29957"/>
                    <a:pt x="98084" y="29957"/>
                  </a:cubicBezTo>
                  <a:lnTo>
                    <a:pt x="99996" y="29957"/>
                  </a:lnTo>
                  <a:cubicBezTo>
                    <a:pt x="103795" y="29957"/>
                    <a:pt x="106907" y="33045"/>
                    <a:pt x="106907" y="36844"/>
                  </a:cubicBezTo>
                  <a:lnTo>
                    <a:pt x="106907" y="70837"/>
                  </a:lnTo>
                  <a:cubicBezTo>
                    <a:pt x="106760" y="70813"/>
                    <a:pt x="106589" y="70813"/>
                    <a:pt x="106442" y="70813"/>
                  </a:cubicBezTo>
                  <a:lnTo>
                    <a:pt x="103917" y="70813"/>
                  </a:lnTo>
                  <a:lnTo>
                    <a:pt x="103917" y="54490"/>
                  </a:lnTo>
                  <a:cubicBezTo>
                    <a:pt x="103917" y="48240"/>
                    <a:pt x="98820" y="43167"/>
                    <a:pt x="92594" y="43167"/>
                  </a:cubicBezTo>
                  <a:lnTo>
                    <a:pt x="88550" y="43167"/>
                  </a:lnTo>
                  <a:lnTo>
                    <a:pt x="86786" y="42603"/>
                  </a:lnTo>
                  <a:cubicBezTo>
                    <a:pt x="78600" y="40030"/>
                    <a:pt x="73085" y="32506"/>
                    <a:pt x="73085" y="23903"/>
                  </a:cubicBezTo>
                  <a:lnTo>
                    <a:pt x="73085" y="17629"/>
                  </a:lnTo>
                  <a:close/>
                  <a:moveTo>
                    <a:pt x="14853" y="76940"/>
                  </a:moveTo>
                  <a:lnTo>
                    <a:pt x="14853" y="84832"/>
                  </a:lnTo>
                  <a:cubicBezTo>
                    <a:pt x="14853" y="87626"/>
                    <a:pt x="15098" y="90395"/>
                    <a:pt x="15612" y="93091"/>
                  </a:cubicBezTo>
                  <a:lnTo>
                    <a:pt x="12304" y="93091"/>
                  </a:lnTo>
                  <a:cubicBezTo>
                    <a:pt x="10073" y="93091"/>
                    <a:pt x="8284" y="91278"/>
                    <a:pt x="8284" y="89047"/>
                  </a:cubicBezTo>
                  <a:lnTo>
                    <a:pt x="8284" y="80984"/>
                  </a:lnTo>
                  <a:cubicBezTo>
                    <a:pt x="8284" y="78754"/>
                    <a:pt x="10073" y="76940"/>
                    <a:pt x="12304" y="76940"/>
                  </a:cubicBezTo>
                  <a:close/>
                  <a:moveTo>
                    <a:pt x="106442" y="76940"/>
                  </a:moveTo>
                  <a:cubicBezTo>
                    <a:pt x="108672" y="76940"/>
                    <a:pt x="110486" y="78754"/>
                    <a:pt x="110486" y="80984"/>
                  </a:cubicBezTo>
                  <a:lnTo>
                    <a:pt x="110486" y="89047"/>
                  </a:lnTo>
                  <a:cubicBezTo>
                    <a:pt x="110486" y="91278"/>
                    <a:pt x="108672" y="93091"/>
                    <a:pt x="106442" y="93091"/>
                  </a:cubicBezTo>
                  <a:lnTo>
                    <a:pt x="103133" y="93091"/>
                  </a:lnTo>
                  <a:cubicBezTo>
                    <a:pt x="103648" y="90420"/>
                    <a:pt x="103917" y="87650"/>
                    <a:pt x="103917" y="84832"/>
                  </a:cubicBezTo>
                  <a:lnTo>
                    <a:pt x="103917" y="76940"/>
                  </a:lnTo>
                  <a:close/>
                  <a:moveTo>
                    <a:pt x="37401" y="49294"/>
                  </a:moveTo>
                  <a:lnTo>
                    <a:pt x="34484" y="55323"/>
                  </a:lnTo>
                  <a:cubicBezTo>
                    <a:pt x="33014" y="58411"/>
                    <a:pt x="33798" y="62088"/>
                    <a:pt x="36445" y="64269"/>
                  </a:cubicBezTo>
                  <a:lnTo>
                    <a:pt x="49851" y="75298"/>
                  </a:lnTo>
                  <a:cubicBezTo>
                    <a:pt x="50366" y="75739"/>
                    <a:pt x="50464" y="76499"/>
                    <a:pt x="50047" y="77063"/>
                  </a:cubicBezTo>
                  <a:lnTo>
                    <a:pt x="37670" y="93753"/>
                  </a:lnTo>
                  <a:lnTo>
                    <a:pt x="37940" y="89856"/>
                  </a:lnTo>
                  <a:cubicBezTo>
                    <a:pt x="38111" y="87503"/>
                    <a:pt x="37155" y="85199"/>
                    <a:pt x="35366" y="83680"/>
                  </a:cubicBezTo>
                  <a:lnTo>
                    <a:pt x="20980" y="71352"/>
                  </a:lnTo>
                  <a:lnTo>
                    <a:pt x="20980" y="54490"/>
                  </a:lnTo>
                  <a:cubicBezTo>
                    <a:pt x="20980" y="51622"/>
                    <a:pt x="23308" y="49294"/>
                    <a:pt x="26176" y="49294"/>
                  </a:cubicBezTo>
                  <a:close/>
                  <a:moveTo>
                    <a:pt x="70389" y="127992"/>
                  </a:moveTo>
                  <a:lnTo>
                    <a:pt x="70389" y="130149"/>
                  </a:lnTo>
                  <a:cubicBezTo>
                    <a:pt x="70389" y="130173"/>
                    <a:pt x="70389" y="130198"/>
                    <a:pt x="70389" y="130247"/>
                  </a:cubicBezTo>
                  <a:lnTo>
                    <a:pt x="70389" y="148334"/>
                  </a:lnTo>
                  <a:cubicBezTo>
                    <a:pt x="67448" y="151275"/>
                    <a:pt x="63478" y="152942"/>
                    <a:pt x="59385" y="152942"/>
                  </a:cubicBezTo>
                  <a:cubicBezTo>
                    <a:pt x="55267" y="152942"/>
                    <a:pt x="51297" y="151275"/>
                    <a:pt x="48356" y="148334"/>
                  </a:cubicBezTo>
                  <a:lnTo>
                    <a:pt x="48356" y="130247"/>
                  </a:lnTo>
                  <a:cubicBezTo>
                    <a:pt x="48356" y="130198"/>
                    <a:pt x="48356" y="130173"/>
                    <a:pt x="48356" y="130149"/>
                  </a:cubicBezTo>
                  <a:lnTo>
                    <a:pt x="48356" y="127992"/>
                  </a:lnTo>
                  <a:cubicBezTo>
                    <a:pt x="51910" y="128899"/>
                    <a:pt x="55611" y="129364"/>
                    <a:pt x="59385" y="129364"/>
                  </a:cubicBezTo>
                  <a:cubicBezTo>
                    <a:pt x="63184" y="129364"/>
                    <a:pt x="66860" y="128899"/>
                    <a:pt x="70389" y="127992"/>
                  </a:cubicBezTo>
                  <a:close/>
                  <a:moveTo>
                    <a:pt x="59385" y="160637"/>
                  </a:moveTo>
                  <a:lnTo>
                    <a:pt x="62032" y="167010"/>
                  </a:lnTo>
                  <a:lnTo>
                    <a:pt x="59385" y="169657"/>
                  </a:lnTo>
                  <a:lnTo>
                    <a:pt x="56713" y="167010"/>
                  </a:lnTo>
                  <a:lnTo>
                    <a:pt x="59385" y="160637"/>
                  </a:lnTo>
                  <a:close/>
                  <a:moveTo>
                    <a:pt x="42229" y="135541"/>
                  </a:moveTo>
                  <a:lnTo>
                    <a:pt x="42229" y="176985"/>
                  </a:lnTo>
                  <a:lnTo>
                    <a:pt x="37499" y="168284"/>
                  </a:lnTo>
                  <a:cubicBezTo>
                    <a:pt x="36812" y="167034"/>
                    <a:pt x="36616" y="165564"/>
                    <a:pt x="36959" y="164142"/>
                  </a:cubicBezTo>
                  <a:lnTo>
                    <a:pt x="39214" y="154853"/>
                  </a:lnTo>
                  <a:cubicBezTo>
                    <a:pt x="39680" y="152966"/>
                    <a:pt x="39043" y="150981"/>
                    <a:pt x="37572" y="149682"/>
                  </a:cubicBezTo>
                  <a:lnTo>
                    <a:pt x="30023" y="143114"/>
                  </a:lnTo>
                  <a:cubicBezTo>
                    <a:pt x="29999" y="143089"/>
                    <a:pt x="29876" y="142991"/>
                    <a:pt x="29901" y="142795"/>
                  </a:cubicBezTo>
                  <a:cubicBezTo>
                    <a:pt x="29925" y="142599"/>
                    <a:pt x="30048" y="142526"/>
                    <a:pt x="30097" y="142501"/>
                  </a:cubicBezTo>
                  <a:lnTo>
                    <a:pt x="42229" y="135541"/>
                  </a:lnTo>
                  <a:close/>
                  <a:moveTo>
                    <a:pt x="76517" y="135541"/>
                  </a:moveTo>
                  <a:lnTo>
                    <a:pt x="88673" y="142501"/>
                  </a:lnTo>
                  <a:cubicBezTo>
                    <a:pt x="88697" y="142526"/>
                    <a:pt x="88820" y="142599"/>
                    <a:pt x="88844" y="142795"/>
                  </a:cubicBezTo>
                  <a:cubicBezTo>
                    <a:pt x="88869" y="142991"/>
                    <a:pt x="88746" y="143089"/>
                    <a:pt x="88722" y="143114"/>
                  </a:cubicBezTo>
                  <a:lnTo>
                    <a:pt x="81173" y="149682"/>
                  </a:lnTo>
                  <a:cubicBezTo>
                    <a:pt x="79703" y="150981"/>
                    <a:pt x="79065" y="152966"/>
                    <a:pt x="79531" y="154853"/>
                  </a:cubicBezTo>
                  <a:lnTo>
                    <a:pt x="81786" y="164142"/>
                  </a:lnTo>
                  <a:cubicBezTo>
                    <a:pt x="82129" y="165564"/>
                    <a:pt x="81958" y="167010"/>
                    <a:pt x="81247" y="168284"/>
                  </a:cubicBezTo>
                  <a:lnTo>
                    <a:pt x="76517" y="176985"/>
                  </a:lnTo>
                  <a:lnTo>
                    <a:pt x="76517" y="149633"/>
                  </a:lnTo>
                  <a:cubicBezTo>
                    <a:pt x="76517" y="149560"/>
                    <a:pt x="76517" y="149511"/>
                    <a:pt x="76517" y="149437"/>
                  </a:cubicBezTo>
                  <a:lnTo>
                    <a:pt x="76517" y="136521"/>
                  </a:lnTo>
                  <a:cubicBezTo>
                    <a:pt x="76517" y="136472"/>
                    <a:pt x="76517" y="136447"/>
                    <a:pt x="76517" y="136423"/>
                  </a:cubicBezTo>
                  <a:lnTo>
                    <a:pt x="76517" y="135541"/>
                  </a:lnTo>
                  <a:close/>
                  <a:moveTo>
                    <a:pt x="14240" y="154559"/>
                  </a:moveTo>
                  <a:lnTo>
                    <a:pt x="26176" y="183970"/>
                  </a:lnTo>
                  <a:lnTo>
                    <a:pt x="22671" y="187156"/>
                  </a:lnTo>
                  <a:lnTo>
                    <a:pt x="22671" y="184092"/>
                  </a:lnTo>
                  <a:cubicBezTo>
                    <a:pt x="22671" y="182401"/>
                    <a:pt x="21298" y="181029"/>
                    <a:pt x="19607" y="181029"/>
                  </a:cubicBezTo>
                  <a:cubicBezTo>
                    <a:pt x="17916" y="181029"/>
                    <a:pt x="16544" y="182401"/>
                    <a:pt x="16544" y="184092"/>
                  </a:cubicBezTo>
                  <a:lnTo>
                    <a:pt x="16544" y="194067"/>
                  </a:lnTo>
                  <a:cubicBezTo>
                    <a:pt x="16544" y="194092"/>
                    <a:pt x="16544" y="194116"/>
                    <a:pt x="16544" y="194165"/>
                  </a:cubicBezTo>
                  <a:lnTo>
                    <a:pt x="16544" y="203013"/>
                  </a:lnTo>
                  <a:lnTo>
                    <a:pt x="6740" y="203013"/>
                  </a:lnTo>
                  <a:lnTo>
                    <a:pt x="14240" y="154559"/>
                  </a:lnTo>
                  <a:close/>
                  <a:moveTo>
                    <a:pt x="24705" y="139486"/>
                  </a:moveTo>
                  <a:cubicBezTo>
                    <a:pt x="24215" y="140295"/>
                    <a:pt x="23896" y="141227"/>
                    <a:pt x="23798" y="142207"/>
                  </a:cubicBezTo>
                  <a:cubicBezTo>
                    <a:pt x="23602" y="144290"/>
                    <a:pt x="24435" y="146349"/>
                    <a:pt x="26004" y="147721"/>
                  </a:cubicBezTo>
                  <a:lnTo>
                    <a:pt x="33136" y="153947"/>
                  </a:lnTo>
                  <a:lnTo>
                    <a:pt x="31004" y="162696"/>
                  </a:lnTo>
                  <a:cubicBezTo>
                    <a:pt x="30293" y="165588"/>
                    <a:pt x="30685" y="168603"/>
                    <a:pt x="32107" y="171225"/>
                  </a:cubicBezTo>
                  <a:lnTo>
                    <a:pt x="42229" y="189778"/>
                  </a:lnTo>
                  <a:lnTo>
                    <a:pt x="42229" y="203013"/>
                  </a:lnTo>
                  <a:lnTo>
                    <a:pt x="22671" y="203013"/>
                  </a:lnTo>
                  <a:lnTo>
                    <a:pt x="22671" y="195415"/>
                  </a:lnTo>
                  <a:lnTo>
                    <a:pt x="31862" y="187082"/>
                  </a:lnTo>
                  <a:cubicBezTo>
                    <a:pt x="32817" y="186225"/>
                    <a:pt x="33136" y="184852"/>
                    <a:pt x="32646" y="183651"/>
                  </a:cubicBezTo>
                  <a:lnTo>
                    <a:pt x="15759" y="142035"/>
                  </a:lnTo>
                  <a:cubicBezTo>
                    <a:pt x="15024" y="140075"/>
                    <a:pt x="14803" y="140001"/>
                    <a:pt x="15024" y="139682"/>
                  </a:cubicBezTo>
                  <a:cubicBezTo>
                    <a:pt x="15122" y="139535"/>
                    <a:pt x="15245" y="139486"/>
                    <a:pt x="15416" y="139486"/>
                  </a:cubicBezTo>
                  <a:close/>
                  <a:moveTo>
                    <a:pt x="70389" y="156030"/>
                  </a:moveTo>
                  <a:lnTo>
                    <a:pt x="70389" y="188994"/>
                  </a:lnTo>
                  <a:cubicBezTo>
                    <a:pt x="70389" y="189043"/>
                    <a:pt x="70389" y="189068"/>
                    <a:pt x="70389" y="189092"/>
                  </a:cubicBezTo>
                  <a:lnTo>
                    <a:pt x="70389" y="203013"/>
                  </a:lnTo>
                  <a:lnTo>
                    <a:pt x="48356" y="203013"/>
                  </a:lnTo>
                  <a:lnTo>
                    <a:pt x="48356" y="189092"/>
                  </a:lnTo>
                  <a:cubicBezTo>
                    <a:pt x="48356" y="189068"/>
                    <a:pt x="48356" y="189043"/>
                    <a:pt x="48356" y="188994"/>
                  </a:cubicBezTo>
                  <a:lnTo>
                    <a:pt x="48356" y="156030"/>
                  </a:lnTo>
                  <a:cubicBezTo>
                    <a:pt x="50047" y="157035"/>
                    <a:pt x="51836" y="157794"/>
                    <a:pt x="53723" y="158309"/>
                  </a:cubicBezTo>
                  <a:lnTo>
                    <a:pt x="50807" y="165245"/>
                  </a:lnTo>
                  <a:cubicBezTo>
                    <a:pt x="49998" y="167181"/>
                    <a:pt x="50439" y="169387"/>
                    <a:pt x="51910" y="170882"/>
                  </a:cubicBezTo>
                  <a:lnTo>
                    <a:pt x="55733" y="174681"/>
                  </a:lnTo>
                  <a:cubicBezTo>
                    <a:pt x="56713" y="175661"/>
                    <a:pt x="58012" y="176201"/>
                    <a:pt x="59385" y="176201"/>
                  </a:cubicBezTo>
                  <a:cubicBezTo>
                    <a:pt x="60757" y="176201"/>
                    <a:pt x="62032" y="175661"/>
                    <a:pt x="63012" y="174681"/>
                  </a:cubicBezTo>
                  <a:lnTo>
                    <a:pt x="66836" y="170882"/>
                  </a:lnTo>
                  <a:cubicBezTo>
                    <a:pt x="68306" y="169387"/>
                    <a:pt x="68747" y="167181"/>
                    <a:pt x="67939" y="165245"/>
                  </a:cubicBezTo>
                  <a:lnTo>
                    <a:pt x="65046" y="158309"/>
                  </a:lnTo>
                  <a:cubicBezTo>
                    <a:pt x="66909" y="157794"/>
                    <a:pt x="68723" y="157035"/>
                    <a:pt x="70389" y="156030"/>
                  </a:cubicBezTo>
                  <a:close/>
                  <a:moveTo>
                    <a:pt x="102687" y="139464"/>
                  </a:moveTo>
                  <a:cubicBezTo>
                    <a:pt x="103563" y="139464"/>
                    <a:pt x="103600" y="139506"/>
                    <a:pt x="103721" y="139682"/>
                  </a:cubicBezTo>
                  <a:cubicBezTo>
                    <a:pt x="103868" y="139903"/>
                    <a:pt x="105118" y="137109"/>
                    <a:pt x="86100" y="183651"/>
                  </a:cubicBezTo>
                  <a:cubicBezTo>
                    <a:pt x="85609" y="184852"/>
                    <a:pt x="85928" y="186225"/>
                    <a:pt x="86884" y="187082"/>
                  </a:cubicBezTo>
                  <a:lnTo>
                    <a:pt x="96075" y="195415"/>
                  </a:lnTo>
                  <a:lnTo>
                    <a:pt x="96075" y="203013"/>
                  </a:lnTo>
                  <a:lnTo>
                    <a:pt x="76517" y="203013"/>
                  </a:lnTo>
                  <a:lnTo>
                    <a:pt x="76517" y="189778"/>
                  </a:lnTo>
                  <a:lnTo>
                    <a:pt x="86639" y="171225"/>
                  </a:lnTo>
                  <a:cubicBezTo>
                    <a:pt x="88060" y="168603"/>
                    <a:pt x="88452" y="165588"/>
                    <a:pt x="87742" y="162696"/>
                  </a:cubicBezTo>
                  <a:lnTo>
                    <a:pt x="85609" y="153947"/>
                  </a:lnTo>
                  <a:lnTo>
                    <a:pt x="92741" y="147721"/>
                  </a:lnTo>
                  <a:cubicBezTo>
                    <a:pt x="94334" y="146349"/>
                    <a:pt x="95143" y="144290"/>
                    <a:pt x="94947" y="142207"/>
                  </a:cubicBezTo>
                  <a:cubicBezTo>
                    <a:pt x="94849" y="141227"/>
                    <a:pt x="94531" y="140295"/>
                    <a:pt x="94040" y="139486"/>
                  </a:cubicBezTo>
                  <a:lnTo>
                    <a:pt x="94040" y="139486"/>
                  </a:lnTo>
                  <a:cubicBezTo>
                    <a:pt x="95312" y="139496"/>
                    <a:pt x="96412" y="139500"/>
                    <a:pt x="97365" y="139500"/>
                  </a:cubicBezTo>
                  <a:cubicBezTo>
                    <a:pt x="100346" y="139500"/>
                    <a:pt x="101876" y="139464"/>
                    <a:pt x="102687" y="139464"/>
                  </a:cubicBezTo>
                  <a:close/>
                  <a:moveTo>
                    <a:pt x="25983" y="1"/>
                  </a:moveTo>
                  <a:cubicBezTo>
                    <a:pt x="24828" y="1"/>
                    <a:pt x="23676" y="387"/>
                    <a:pt x="22720" y="1159"/>
                  </a:cubicBezTo>
                  <a:lnTo>
                    <a:pt x="14975" y="7335"/>
                  </a:lnTo>
                  <a:lnTo>
                    <a:pt x="9436" y="2899"/>
                  </a:lnTo>
                  <a:cubicBezTo>
                    <a:pt x="8486" y="2139"/>
                    <a:pt x="7344" y="1754"/>
                    <a:pt x="6192" y="1754"/>
                  </a:cubicBezTo>
                  <a:cubicBezTo>
                    <a:pt x="5413" y="1754"/>
                    <a:pt x="4629" y="1930"/>
                    <a:pt x="3897" y="2286"/>
                  </a:cubicBezTo>
                  <a:cubicBezTo>
                    <a:pt x="2059" y="3144"/>
                    <a:pt x="907" y="4958"/>
                    <a:pt x="907" y="6992"/>
                  </a:cubicBezTo>
                  <a:lnTo>
                    <a:pt x="907" y="17114"/>
                  </a:lnTo>
                  <a:cubicBezTo>
                    <a:pt x="907" y="18805"/>
                    <a:pt x="2280" y="20178"/>
                    <a:pt x="3971" y="20178"/>
                  </a:cubicBezTo>
                  <a:cubicBezTo>
                    <a:pt x="5662" y="20178"/>
                    <a:pt x="7034" y="18805"/>
                    <a:pt x="7034" y="17114"/>
                  </a:cubicBezTo>
                  <a:lnTo>
                    <a:pt x="7034" y="8830"/>
                  </a:lnTo>
                  <a:lnTo>
                    <a:pt x="11642" y="12531"/>
                  </a:lnTo>
                  <a:lnTo>
                    <a:pt x="11642" y="23952"/>
                  </a:lnTo>
                  <a:cubicBezTo>
                    <a:pt x="11642" y="25643"/>
                    <a:pt x="13014" y="27016"/>
                    <a:pt x="14705" y="27016"/>
                  </a:cubicBezTo>
                  <a:cubicBezTo>
                    <a:pt x="16421" y="27016"/>
                    <a:pt x="17769" y="25643"/>
                    <a:pt x="17769" y="23952"/>
                  </a:cubicBezTo>
                  <a:lnTo>
                    <a:pt x="17769" y="12923"/>
                  </a:lnTo>
                  <a:cubicBezTo>
                    <a:pt x="17941" y="12801"/>
                    <a:pt x="18112" y="12703"/>
                    <a:pt x="18259" y="12580"/>
                  </a:cubicBezTo>
                  <a:lnTo>
                    <a:pt x="25979" y="6379"/>
                  </a:lnTo>
                  <a:lnTo>
                    <a:pt x="33724" y="12580"/>
                  </a:lnTo>
                  <a:cubicBezTo>
                    <a:pt x="33749" y="12605"/>
                    <a:pt x="33773" y="12605"/>
                    <a:pt x="33798" y="12629"/>
                  </a:cubicBezTo>
                  <a:lnTo>
                    <a:pt x="33798" y="21330"/>
                  </a:lnTo>
                  <a:cubicBezTo>
                    <a:pt x="33798" y="23021"/>
                    <a:pt x="35170" y="24393"/>
                    <a:pt x="36861" y="24393"/>
                  </a:cubicBezTo>
                  <a:cubicBezTo>
                    <a:pt x="38552" y="24393"/>
                    <a:pt x="39925" y="23021"/>
                    <a:pt x="39925" y="21330"/>
                  </a:cubicBezTo>
                  <a:lnTo>
                    <a:pt x="39925" y="12825"/>
                  </a:lnTo>
                  <a:cubicBezTo>
                    <a:pt x="40048" y="12752"/>
                    <a:pt x="40146" y="12654"/>
                    <a:pt x="40268" y="12580"/>
                  </a:cubicBezTo>
                  <a:lnTo>
                    <a:pt x="48013" y="6379"/>
                  </a:lnTo>
                  <a:lnTo>
                    <a:pt x="55733" y="12580"/>
                  </a:lnTo>
                  <a:cubicBezTo>
                    <a:pt x="56701" y="13352"/>
                    <a:pt x="57859" y="13738"/>
                    <a:pt x="59014" y="13738"/>
                  </a:cubicBezTo>
                  <a:cubicBezTo>
                    <a:pt x="60169" y="13738"/>
                    <a:pt x="61321" y="13352"/>
                    <a:pt x="62277" y="12580"/>
                  </a:cubicBezTo>
                  <a:lnTo>
                    <a:pt x="66958" y="8830"/>
                  </a:lnTo>
                  <a:lnTo>
                    <a:pt x="66958" y="23879"/>
                  </a:lnTo>
                  <a:cubicBezTo>
                    <a:pt x="66958" y="31452"/>
                    <a:pt x="70218" y="38388"/>
                    <a:pt x="75610" y="43167"/>
                  </a:cubicBezTo>
                  <a:lnTo>
                    <a:pt x="75193" y="43167"/>
                  </a:lnTo>
                  <a:cubicBezTo>
                    <a:pt x="68233" y="43167"/>
                    <a:pt x="62375" y="34368"/>
                    <a:pt x="62375" y="23952"/>
                  </a:cubicBezTo>
                  <a:cubicBezTo>
                    <a:pt x="62375" y="22261"/>
                    <a:pt x="61003" y="20888"/>
                    <a:pt x="59311" y="20888"/>
                  </a:cubicBezTo>
                  <a:cubicBezTo>
                    <a:pt x="57620" y="20888"/>
                    <a:pt x="56248" y="22261"/>
                    <a:pt x="56248" y="23952"/>
                  </a:cubicBezTo>
                  <a:cubicBezTo>
                    <a:pt x="56248" y="30545"/>
                    <a:pt x="58086" y="36770"/>
                    <a:pt x="61468" y="41500"/>
                  </a:cubicBezTo>
                  <a:cubicBezTo>
                    <a:pt x="61885" y="42089"/>
                    <a:pt x="62326" y="42652"/>
                    <a:pt x="62792" y="43167"/>
                  </a:cubicBezTo>
                  <a:lnTo>
                    <a:pt x="52768" y="43167"/>
                  </a:lnTo>
                  <a:cubicBezTo>
                    <a:pt x="48013" y="43167"/>
                    <a:pt x="43528" y="39025"/>
                    <a:pt x="41322" y="32579"/>
                  </a:cubicBezTo>
                  <a:cubicBezTo>
                    <a:pt x="40895" y="31319"/>
                    <a:pt x="39702" y="30519"/>
                    <a:pt x="38433" y="30519"/>
                  </a:cubicBezTo>
                  <a:cubicBezTo>
                    <a:pt x="38098" y="30519"/>
                    <a:pt x="37758" y="30574"/>
                    <a:pt x="37425" y="30692"/>
                  </a:cubicBezTo>
                  <a:cubicBezTo>
                    <a:pt x="35832" y="31231"/>
                    <a:pt x="34974" y="32971"/>
                    <a:pt x="35513" y="34564"/>
                  </a:cubicBezTo>
                  <a:cubicBezTo>
                    <a:pt x="36665" y="37922"/>
                    <a:pt x="38332" y="40839"/>
                    <a:pt x="40366" y="43167"/>
                  </a:cubicBezTo>
                  <a:lnTo>
                    <a:pt x="33920" y="43167"/>
                  </a:lnTo>
                  <a:cubicBezTo>
                    <a:pt x="28553" y="43167"/>
                    <a:pt x="23529" y="39981"/>
                    <a:pt x="20514" y="34638"/>
                  </a:cubicBezTo>
                  <a:cubicBezTo>
                    <a:pt x="19947" y="33638"/>
                    <a:pt x="18905" y="33069"/>
                    <a:pt x="17833" y="33069"/>
                  </a:cubicBezTo>
                  <a:cubicBezTo>
                    <a:pt x="17329" y="33069"/>
                    <a:pt x="16818" y="33195"/>
                    <a:pt x="16348" y="33461"/>
                  </a:cubicBezTo>
                  <a:cubicBezTo>
                    <a:pt x="14853" y="34295"/>
                    <a:pt x="14338" y="36157"/>
                    <a:pt x="15171" y="37652"/>
                  </a:cubicBezTo>
                  <a:cubicBezTo>
                    <a:pt x="15857" y="38853"/>
                    <a:pt x="16617" y="40005"/>
                    <a:pt x="17475" y="41035"/>
                  </a:cubicBezTo>
                  <a:cubicBezTo>
                    <a:pt x="15098" y="39834"/>
                    <a:pt x="12990" y="38118"/>
                    <a:pt x="11299" y="36035"/>
                  </a:cubicBezTo>
                  <a:cubicBezTo>
                    <a:pt x="11225" y="35937"/>
                    <a:pt x="11152" y="35839"/>
                    <a:pt x="11054" y="35741"/>
                  </a:cubicBezTo>
                  <a:cubicBezTo>
                    <a:pt x="9510" y="33731"/>
                    <a:pt x="8333" y="31403"/>
                    <a:pt x="7671" y="28829"/>
                  </a:cubicBezTo>
                  <a:cubicBezTo>
                    <a:pt x="7299" y="27443"/>
                    <a:pt x="6052" y="26528"/>
                    <a:pt x="4685" y="26528"/>
                  </a:cubicBezTo>
                  <a:cubicBezTo>
                    <a:pt x="4433" y="26528"/>
                    <a:pt x="4177" y="26559"/>
                    <a:pt x="3922" y="26624"/>
                  </a:cubicBezTo>
                  <a:cubicBezTo>
                    <a:pt x="2280" y="27065"/>
                    <a:pt x="1299" y="28731"/>
                    <a:pt x="1740" y="30373"/>
                  </a:cubicBezTo>
                  <a:cubicBezTo>
                    <a:pt x="2549" y="33486"/>
                    <a:pt x="3922" y="36329"/>
                    <a:pt x="5735" y="38829"/>
                  </a:cubicBezTo>
                  <a:lnTo>
                    <a:pt x="5735" y="73239"/>
                  </a:lnTo>
                  <a:cubicBezTo>
                    <a:pt x="3529" y="75102"/>
                    <a:pt x="2157" y="77871"/>
                    <a:pt x="2157" y="80984"/>
                  </a:cubicBezTo>
                  <a:lnTo>
                    <a:pt x="2157" y="89047"/>
                  </a:lnTo>
                  <a:cubicBezTo>
                    <a:pt x="2157" y="94660"/>
                    <a:pt x="6691" y="99219"/>
                    <a:pt x="12304" y="99219"/>
                  </a:cubicBezTo>
                  <a:lnTo>
                    <a:pt x="17205" y="99219"/>
                  </a:lnTo>
                  <a:cubicBezTo>
                    <a:pt x="18627" y="103410"/>
                    <a:pt x="20710" y="107404"/>
                    <a:pt x="23382" y="111056"/>
                  </a:cubicBezTo>
                  <a:cubicBezTo>
                    <a:pt x="23984" y="111879"/>
                    <a:pt x="24913" y="112314"/>
                    <a:pt x="25850" y="112314"/>
                  </a:cubicBezTo>
                  <a:cubicBezTo>
                    <a:pt x="26476" y="112314"/>
                    <a:pt x="27106" y="112120"/>
                    <a:pt x="27646" y="111718"/>
                  </a:cubicBezTo>
                  <a:cubicBezTo>
                    <a:pt x="29019" y="110738"/>
                    <a:pt x="29313" y="108801"/>
                    <a:pt x="28332" y="107453"/>
                  </a:cubicBezTo>
                  <a:cubicBezTo>
                    <a:pt x="25661" y="103802"/>
                    <a:pt x="23700" y="99782"/>
                    <a:pt x="22475" y="95542"/>
                  </a:cubicBezTo>
                  <a:cubicBezTo>
                    <a:pt x="22450" y="95395"/>
                    <a:pt x="22401" y="95224"/>
                    <a:pt x="22352" y="95077"/>
                  </a:cubicBezTo>
                  <a:cubicBezTo>
                    <a:pt x="21445" y="91768"/>
                    <a:pt x="20980" y="88337"/>
                    <a:pt x="20980" y="84832"/>
                  </a:cubicBezTo>
                  <a:lnTo>
                    <a:pt x="20980" y="79415"/>
                  </a:lnTo>
                  <a:lnTo>
                    <a:pt x="31396" y="88337"/>
                  </a:lnTo>
                  <a:cubicBezTo>
                    <a:pt x="31690" y="88606"/>
                    <a:pt x="31862" y="88998"/>
                    <a:pt x="31837" y="89415"/>
                  </a:cubicBezTo>
                  <a:lnTo>
                    <a:pt x="31347" y="96351"/>
                  </a:lnTo>
                  <a:cubicBezTo>
                    <a:pt x="31175" y="98704"/>
                    <a:pt x="32548" y="100836"/>
                    <a:pt x="34729" y="101645"/>
                  </a:cubicBezTo>
                  <a:cubicBezTo>
                    <a:pt x="35342" y="101865"/>
                    <a:pt x="35955" y="101988"/>
                    <a:pt x="36567" y="101988"/>
                  </a:cubicBezTo>
                  <a:cubicBezTo>
                    <a:pt x="38185" y="101988"/>
                    <a:pt x="39753" y="101228"/>
                    <a:pt x="40758" y="99856"/>
                  </a:cubicBezTo>
                  <a:lnTo>
                    <a:pt x="54973" y="80714"/>
                  </a:lnTo>
                  <a:cubicBezTo>
                    <a:pt x="57326" y="77528"/>
                    <a:pt x="56787" y="73092"/>
                    <a:pt x="53748" y="70568"/>
                  </a:cubicBezTo>
                  <a:lnTo>
                    <a:pt x="40342" y="59539"/>
                  </a:lnTo>
                  <a:cubicBezTo>
                    <a:pt x="39900" y="59147"/>
                    <a:pt x="39753" y="58534"/>
                    <a:pt x="39999" y="57995"/>
                  </a:cubicBezTo>
                  <a:lnTo>
                    <a:pt x="44190" y="49294"/>
                  </a:lnTo>
                  <a:lnTo>
                    <a:pt x="92594" y="49294"/>
                  </a:lnTo>
                  <a:cubicBezTo>
                    <a:pt x="95437" y="49294"/>
                    <a:pt x="97790" y="51622"/>
                    <a:pt x="97790" y="54490"/>
                  </a:cubicBezTo>
                  <a:lnTo>
                    <a:pt x="97790" y="73827"/>
                  </a:lnTo>
                  <a:lnTo>
                    <a:pt x="97790" y="73876"/>
                  </a:lnTo>
                  <a:lnTo>
                    <a:pt x="97790" y="73950"/>
                  </a:lnTo>
                  <a:lnTo>
                    <a:pt x="97790" y="84832"/>
                  </a:lnTo>
                  <a:cubicBezTo>
                    <a:pt x="97790" y="106007"/>
                    <a:pt x="80561" y="123237"/>
                    <a:pt x="59385" y="123237"/>
                  </a:cubicBezTo>
                  <a:cubicBezTo>
                    <a:pt x="50635" y="123237"/>
                    <a:pt x="42719" y="120370"/>
                    <a:pt x="36273" y="115517"/>
                  </a:cubicBezTo>
                  <a:cubicBezTo>
                    <a:pt x="35720" y="115094"/>
                    <a:pt x="35067" y="114891"/>
                    <a:pt x="34421" y="114891"/>
                  </a:cubicBezTo>
                  <a:cubicBezTo>
                    <a:pt x="33492" y="114891"/>
                    <a:pt x="32576" y="115310"/>
                    <a:pt x="31984" y="116105"/>
                  </a:cubicBezTo>
                  <a:cubicBezTo>
                    <a:pt x="30955" y="117453"/>
                    <a:pt x="31224" y="119389"/>
                    <a:pt x="32572" y="120394"/>
                  </a:cubicBezTo>
                  <a:cubicBezTo>
                    <a:pt x="35587" y="122673"/>
                    <a:pt x="38822" y="124536"/>
                    <a:pt x="42229" y="125958"/>
                  </a:cubicBezTo>
                  <a:lnTo>
                    <a:pt x="42229" y="128457"/>
                  </a:lnTo>
                  <a:lnTo>
                    <a:pt x="33724" y="133359"/>
                  </a:lnTo>
                  <a:lnTo>
                    <a:pt x="15416" y="133359"/>
                  </a:lnTo>
                  <a:cubicBezTo>
                    <a:pt x="13210" y="133359"/>
                    <a:pt x="11176" y="134438"/>
                    <a:pt x="9951" y="136251"/>
                  </a:cubicBezTo>
                  <a:cubicBezTo>
                    <a:pt x="8725" y="138065"/>
                    <a:pt x="8480" y="140369"/>
                    <a:pt x="9314" y="142403"/>
                  </a:cubicBezTo>
                  <a:lnTo>
                    <a:pt x="9755" y="143481"/>
                  </a:lnTo>
                  <a:lnTo>
                    <a:pt x="147" y="205611"/>
                  </a:lnTo>
                  <a:cubicBezTo>
                    <a:pt x="0" y="206493"/>
                    <a:pt x="245" y="207400"/>
                    <a:pt x="833" y="208086"/>
                  </a:cubicBezTo>
                  <a:cubicBezTo>
                    <a:pt x="1422" y="208748"/>
                    <a:pt x="2280" y="209140"/>
                    <a:pt x="3162" y="209140"/>
                  </a:cubicBezTo>
                  <a:lnTo>
                    <a:pt x="115584" y="209140"/>
                  </a:lnTo>
                  <a:cubicBezTo>
                    <a:pt x="116490" y="209140"/>
                    <a:pt x="117324" y="208748"/>
                    <a:pt x="117912" y="208086"/>
                  </a:cubicBezTo>
                  <a:cubicBezTo>
                    <a:pt x="118500" y="207400"/>
                    <a:pt x="118745" y="206493"/>
                    <a:pt x="118623" y="205611"/>
                  </a:cubicBezTo>
                  <a:lnTo>
                    <a:pt x="115020" y="182377"/>
                  </a:lnTo>
                  <a:cubicBezTo>
                    <a:pt x="114797" y="180861"/>
                    <a:pt x="113479" y="179770"/>
                    <a:pt x="111969" y="179770"/>
                  </a:cubicBezTo>
                  <a:cubicBezTo>
                    <a:pt x="111820" y="179770"/>
                    <a:pt x="111668" y="179781"/>
                    <a:pt x="111515" y="179803"/>
                  </a:cubicBezTo>
                  <a:cubicBezTo>
                    <a:pt x="109849" y="180073"/>
                    <a:pt x="108697" y="181642"/>
                    <a:pt x="108966" y="183308"/>
                  </a:cubicBezTo>
                  <a:lnTo>
                    <a:pt x="112005" y="203013"/>
                  </a:lnTo>
                  <a:lnTo>
                    <a:pt x="102202" y="203013"/>
                  </a:lnTo>
                  <a:lnTo>
                    <a:pt x="102202" y="194165"/>
                  </a:lnTo>
                  <a:cubicBezTo>
                    <a:pt x="102202" y="194116"/>
                    <a:pt x="102202" y="194092"/>
                    <a:pt x="102202" y="194067"/>
                  </a:cubicBezTo>
                  <a:lnTo>
                    <a:pt x="102202" y="184092"/>
                  </a:lnTo>
                  <a:cubicBezTo>
                    <a:pt x="102202" y="182401"/>
                    <a:pt x="100829" y="181029"/>
                    <a:pt x="99138" y="181029"/>
                  </a:cubicBezTo>
                  <a:cubicBezTo>
                    <a:pt x="97447" y="181029"/>
                    <a:pt x="96075" y="182401"/>
                    <a:pt x="96075" y="184092"/>
                  </a:cubicBezTo>
                  <a:lnTo>
                    <a:pt x="96075" y="187156"/>
                  </a:lnTo>
                  <a:lnTo>
                    <a:pt x="92570" y="183970"/>
                  </a:lnTo>
                  <a:lnTo>
                    <a:pt x="104506" y="154559"/>
                  </a:lnTo>
                  <a:lnTo>
                    <a:pt x="107079" y="171054"/>
                  </a:lnTo>
                  <a:cubicBezTo>
                    <a:pt x="107300" y="172573"/>
                    <a:pt x="108599" y="173652"/>
                    <a:pt x="110094" y="173652"/>
                  </a:cubicBezTo>
                  <a:cubicBezTo>
                    <a:pt x="110241" y="173652"/>
                    <a:pt x="110412" y="173627"/>
                    <a:pt x="110559" y="173603"/>
                  </a:cubicBezTo>
                  <a:cubicBezTo>
                    <a:pt x="112250" y="173358"/>
                    <a:pt x="113378" y="171789"/>
                    <a:pt x="113133" y="170122"/>
                  </a:cubicBezTo>
                  <a:lnTo>
                    <a:pt x="108991" y="143481"/>
                  </a:lnTo>
                  <a:lnTo>
                    <a:pt x="109432" y="142403"/>
                  </a:lnTo>
                  <a:cubicBezTo>
                    <a:pt x="110265" y="140369"/>
                    <a:pt x="110020" y="138065"/>
                    <a:pt x="108795" y="136251"/>
                  </a:cubicBezTo>
                  <a:cubicBezTo>
                    <a:pt x="107569" y="134438"/>
                    <a:pt x="105535" y="133359"/>
                    <a:pt x="103329" y="133359"/>
                  </a:cubicBezTo>
                  <a:lnTo>
                    <a:pt x="85021" y="133359"/>
                  </a:lnTo>
                  <a:lnTo>
                    <a:pt x="76517" y="128457"/>
                  </a:lnTo>
                  <a:lnTo>
                    <a:pt x="76517" y="125933"/>
                  </a:lnTo>
                  <a:cubicBezTo>
                    <a:pt x="88232" y="121031"/>
                    <a:pt x="97398" y="111277"/>
                    <a:pt x="101516" y="99219"/>
                  </a:cubicBezTo>
                  <a:lnTo>
                    <a:pt x="106442" y="99219"/>
                  </a:lnTo>
                  <a:cubicBezTo>
                    <a:pt x="112054" y="99219"/>
                    <a:pt x="116613" y="94660"/>
                    <a:pt x="116613" y="89047"/>
                  </a:cubicBezTo>
                  <a:lnTo>
                    <a:pt x="116613" y="80984"/>
                  </a:lnTo>
                  <a:cubicBezTo>
                    <a:pt x="116613" y="77871"/>
                    <a:pt x="115216" y="75102"/>
                    <a:pt x="113035" y="73239"/>
                  </a:cubicBezTo>
                  <a:lnTo>
                    <a:pt x="113035" y="36844"/>
                  </a:lnTo>
                  <a:cubicBezTo>
                    <a:pt x="113035" y="29663"/>
                    <a:pt x="107177" y="23830"/>
                    <a:pt x="99996" y="23830"/>
                  </a:cubicBezTo>
                  <a:lnTo>
                    <a:pt x="99604" y="23830"/>
                  </a:lnTo>
                  <a:cubicBezTo>
                    <a:pt x="98967" y="16918"/>
                    <a:pt x="93134" y="11502"/>
                    <a:pt x="86075" y="11502"/>
                  </a:cubicBezTo>
                  <a:lnTo>
                    <a:pt x="73085" y="11502"/>
                  </a:lnTo>
                  <a:lnTo>
                    <a:pt x="73085" y="6992"/>
                  </a:lnTo>
                  <a:cubicBezTo>
                    <a:pt x="73085" y="4958"/>
                    <a:pt x="71933" y="3144"/>
                    <a:pt x="70120" y="2262"/>
                  </a:cubicBezTo>
                  <a:cubicBezTo>
                    <a:pt x="69385" y="1919"/>
                    <a:pt x="68604" y="1748"/>
                    <a:pt x="67830" y="1748"/>
                  </a:cubicBezTo>
                  <a:cubicBezTo>
                    <a:pt x="66668" y="1748"/>
                    <a:pt x="65523" y="2134"/>
                    <a:pt x="64581" y="2899"/>
                  </a:cubicBezTo>
                  <a:lnTo>
                    <a:pt x="59017" y="7335"/>
                  </a:lnTo>
                  <a:lnTo>
                    <a:pt x="51273" y="1159"/>
                  </a:lnTo>
                  <a:cubicBezTo>
                    <a:pt x="50304" y="387"/>
                    <a:pt x="49153" y="1"/>
                    <a:pt x="48001" y="1"/>
                  </a:cubicBezTo>
                  <a:cubicBezTo>
                    <a:pt x="46849" y="1"/>
                    <a:pt x="45697" y="387"/>
                    <a:pt x="44729" y="1159"/>
                  </a:cubicBezTo>
                  <a:lnTo>
                    <a:pt x="36984" y="7335"/>
                  </a:lnTo>
                  <a:lnTo>
                    <a:pt x="29264" y="1159"/>
                  </a:lnTo>
                  <a:cubicBezTo>
                    <a:pt x="28296" y="387"/>
                    <a:pt x="27138" y="1"/>
                    <a:pt x="2598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5"/>
            <p:cNvSpPr/>
            <p:nvPr/>
          </p:nvSpPr>
          <p:spPr>
            <a:xfrm>
              <a:off x="3239550" y="2079325"/>
              <a:ext cx="153200" cy="185075"/>
            </a:xfrm>
            <a:custGeom>
              <a:rect b="b" l="l" r="r" t="t"/>
              <a:pathLst>
                <a:path extrusionOk="0" h="7403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4339"/>
                  </a:lnTo>
                  <a:cubicBezTo>
                    <a:pt x="0" y="6030"/>
                    <a:pt x="1373" y="7403"/>
                    <a:pt x="3064" y="7403"/>
                  </a:cubicBezTo>
                  <a:cubicBezTo>
                    <a:pt x="4755" y="7403"/>
                    <a:pt x="6128" y="6030"/>
                    <a:pt x="6128" y="4339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5"/>
            <p:cNvSpPr/>
            <p:nvPr/>
          </p:nvSpPr>
          <p:spPr>
            <a:xfrm>
              <a:off x="4219275" y="2079325"/>
              <a:ext cx="153225" cy="185075"/>
            </a:xfrm>
            <a:custGeom>
              <a:rect b="b" l="l" r="r" t="t"/>
              <a:pathLst>
                <a:path extrusionOk="0" h="7403" w="6129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4339"/>
                  </a:lnTo>
                  <a:cubicBezTo>
                    <a:pt x="1" y="6030"/>
                    <a:pt x="1373" y="7403"/>
                    <a:pt x="3064" y="7403"/>
                  </a:cubicBezTo>
                  <a:cubicBezTo>
                    <a:pt x="4756" y="7403"/>
                    <a:pt x="6128" y="6030"/>
                    <a:pt x="6128" y="4339"/>
                  </a:cubicBezTo>
                  <a:lnTo>
                    <a:pt x="6128" y="3064"/>
                  </a:lnTo>
                  <a:cubicBezTo>
                    <a:pt x="6128" y="1373"/>
                    <a:pt x="4756" y="1"/>
                    <a:pt x="306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5"/>
            <p:cNvSpPr/>
            <p:nvPr/>
          </p:nvSpPr>
          <p:spPr>
            <a:xfrm>
              <a:off x="3528125" y="2633375"/>
              <a:ext cx="555775" cy="242525"/>
            </a:xfrm>
            <a:custGeom>
              <a:rect b="b" l="l" r="r" t="t"/>
              <a:pathLst>
                <a:path extrusionOk="0" h="9701" w="22231">
                  <a:moveTo>
                    <a:pt x="3422" y="0"/>
                  </a:moveTo>
                  <a:cubicBezTo>
                    <a:pt x="2691" y="0"/>
                    <a:pt x="1957" y="265"/>
                    <a:pt x="1373" y="804"/>
                  </a:cubicBezTo>
                  <a:cubicBezTo>
                    <a:pt x="124" y="1931"/>
                    <a:pt x="1" y="3867"/>
                    <a:pt x="1153" y="5117"/>
                  </a:cubicBezTo>
                  <a:cubicBezTo>
                    <a:pt x="3800" y="8083"/>
                    <a:pt x="7354" y="9700"/>
                    <a:pt x="11128" y="9700"/>
                  </a:cubicBezTo>
                  <a:cubicBezTo>
                    <a:pt x="14878" y="9700"/>
                    <a:pt x="18432" y="8083"/>
                    <a:pt x="21103" y="5117"/>
                  </a:cubicBezTo>
                  <a:cubicBezTo>
                    <a:pt x="22230" y="3867"/>
                    <a:pt x="22132" y="1931"/>
                    <a:pt x="20858" y="804"/>
                  </a:cubicBezTo>
                  <a:cubicBezTo>
                    <a:pt x="20274" y="265"/>
                    <a:pt x="19540" y="0"/>
                    <a:pt x="18809" y="0"/>
                  </a:cubicBezTo>
                  <a:cubicBezTo>
                    <a:pt x="17975" y="0"/>
                    <a:pt x="17145" y="345"/>
                    <a:pt x="16544" y="1024"/>
                  </a:cubicBezTo>
                  <a:cubicBezTo>
                    <a:pt x="15049" y="2666"/>
                    <a:pt x="13138" y="3573"/>
                    <a:pt x="11128" y="3573"/>
                  </a:cubicBezTo>
                  <a:cubicBezTo>
                    <a:pt x="9118" y="3573"/>
                    <a:pt x="7182" y="2666"/>
                    <a:pt x="5687" y="1024"/>
                  </a:cubicBezTo>
                  <a:cubicBezTo>
                    <a:pt x="5086" y="345"/>
                    <a:pt x="4256" y="0"/>
                    <a:pt x="342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" name="Google Shape;1469;p35"/>
          <p:cNvGrpSpPr/>
          <p:nvPr/>
        </p:nvGrpSpPr>
        <p:grpSpPr>
          <a:xfrm>
            <a:off x="8810670" y="3680004"/>
            <a:ext cx="184813" cy="1331706"/>
            <a:chOff x="218760" y="2674535"/>
            <a:chExt cx="270036" cy="1946086"/>
          </a:xfrm>
        </p:grpSpPr>
        <p:grpSp>
          <p:nvGrpSpPr>
            <p:cNvPr id="1470" name="Google Shape;1470;p35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471" name="Google Shape;1471;p3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3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3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3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3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3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3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3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3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0" name="Google Shape;1480;p35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481" name="Google Shape;1481;p3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3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3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3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3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3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3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0" name="Google Shape;1490;p35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491" name="Google Shape;1491;p3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3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3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0" name="Google Shape;1500;p35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501" name="Google Shape;1501;p3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3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3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3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3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0" name="Google Shape;1510;p35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511" name="Google Shape;1511;p3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3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3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3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0" name="Google Shape;1520;p35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521" name="Google Shape;1521;p3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3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3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3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3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3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3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3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3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30" name="Google Shape;1530;p35"/>
          <p:cNvSpPr txBox="1"/>
          <p:nvPr>
            <p:ph idx="1" type="subTitle"/>
          </p:nvPr>
        </p:nvSpPr>
        <p:spPr>
          <a:xfrm>
            <a:off x="1575495" y="3714835"/>
            <a:ext cx="1671600" cy="89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“Despite being red, Mars is a cold place, not hot. It’s full of iron oxide dust”</a:t>
            </a:r>
            <a:endParaRPr/>
          </a:p>
        </p:txBody>
      </p:sp>
      <p:sp>
        <p:nvSpPr>
          <p:cNvPr id="1531" name="Google Shape;1531;p35"/>
          <p:cNvSpPr txBox="1"/>
          <p:nvPr>
            <p:ph idx="5" type="subTitle"/>
          </p:nvPr>
        </p:nvSpPr>
        <p:spPr>
          <a:xfrm>
            <a:off x="5896892" y="3714835"/>
            <a:ext cx="1671600" cy="89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“Jupiter is a gas giant and the biggest planet in our Solar System”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" name="Google Shape;1532;p35"/>
          <p:cNvSpPr txBox="1"/>
          <p:nvPr>
            <p:ph idx="6" type="subTitle"/>
          </p:nvPr>
        </p:nvSpPr>
        <p:spPr>
          <a:xfrm>
            <a:off x="1575500" y="3480527"/>
            <a:ext cx="1671600" cy="23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SMITH, 21</a:t>
            </a:r>
            <a:endParaRPr/>
          </a:p>
        </p:txBody>
      </p:sp>
      <p:sp>
        <p:nvSpPr>
          <p:cNvPr id="1533" name="Google Shape;1533;p35"/>
          <p:cNvSpPr txBox="1"/>
          <p:nvPr>
            <p:ph idx="7" type="subTitle"/>
          </p:nvPr>
        </p:nvSpPr>
        <p:spPr>
          <a:xfrm>
            <a:off x="3736223" y="3480527"/>
            <a:ext cx="1671600" cy="23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JANE ROE, 52</a:t>
            </a:r>
            <a:endParaRPr/>
          </a:p>
        </p:txBody>
      </p:sp>
      <p:sp>
        <p:nvSpPr>
          <p:cNvPr id="1534" name="Google Shape;1534;p35"/>
          <p:cNvSpPr txBox="1"/>
          <p:nvPr>
            <p:ph idx="8" type="subTitle"/>
          </p:nvPr>
        </p:nvSpPr>
        <p:spPr>
          <a:xfrm>
            <a:off x="5896900" y="3480527"/>
            <a:ext cx="1671600" cy="23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RICHARD STILES, 33</a:t>
            </a:r>
            <a:endParaRPr/>
          </a:p>
        </p:txBody>
      </p:sp>
      <p:sp>
        <p:nvSpPr>
          <p:cNvPr id="1535" name="Google Shape;1535;p35"/>
          <p:cNvSpPr txBox="1"/>
          <p:nvPr>
            <p:ph idx="2" type="subTitle"/>
          </p:nvPr>
        </p:nvSpPr>
        <p:spPr>
          <a:xfrm>
            <a:off x="3736217" y="3714835"/>
            <a:ext cx="1671600" cy="89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“Saturn is a gas giant and it’s composed mostly of hydrogen and helium”</a:t>
            </a:r>
            <a:endParaRPr/>
          </a:p>
        </p:txBody>
      </p:sp>
      <p:sp>
        <p:nvSpPr>
          <p:cNvPr id="1536" name="Google Shape;1536;p35"/>
          <p:cNvSpPr txBox="1"/>
          <p:nvPr>
            <p:ph idx="4" type="ctrTitle"/>
          </p:nvPr>
        </p:nvSpPr>
        <p:spPr>
          <a:xfrm>
            <a:off x="5896873" y="3246220"/>
            <a:ext cx="1671600" cy="23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CLIENT 3</a:t>
            </a:r>
            <a:endParaRPr/>
          </a:p>
        </p:txBody>
      </p:sp>
      <p:sp>
        <p:nvSpPr>
          <p:cNvPr id="1537" name="Google Shape;1537;p35"/>
          <p:cNvSpPr txBox="1"/>
          <p:nvPr>
            <p:ph idx="3" type="ctrTitle"/>
          </p:nvPr>
        </p:nvSpPr>
        <p:spPr>
          <a:xfrm>
            <a:off x="1575495" y="3246220"/>
            <a:ext cx="1671600" cy="23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CLIENT 1</a:t>
            </a:r>
            <a:endParaRPr/>
          </a:p>
        </p:txBody>
      </p:sp>
      <p:sp>
        <p:nvSpPr>
          <p:cNvPr id="1538" name="Google Shape;1538;p35"/>
          <p:cNvSpPr txBox="1"/>
          <p:nvPr>
            <p:ph type="ctrTitle"/>
          </p:nvPr>
        </p:nvSpPr>
        <p:spPr>
          <a:xfrm>
            <a:off x="3736198" y="3246220"/>
            <a:ext cx="1671600" cy="23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CLIENT 2</a:t>
            </a:r>
            <a:endParaRPr/>
          </a:p>
        </p:txBody>
      </p:sp>
      <p:sp>
        <p:nvSpPr>
          <p:cNvPr id="1539" name="Google Shape;1539;p35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43" name="Shape 1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4" name="Google Shape;1544;p36"/>
          <p:cNvGrpSpPr/>
          <p:nvPr/>
        </p:nvGrpSpPr>
        <p:grpSpPr>
          <a:xfrm>
            <a:off x="3632617" y="1067496"/>
            <a:ext cx="355631" cy="357282"/>
            <a:chOff x="-12199250" y="2530225"/>
            <a:chExt cx="352075" cy="353675"/>
          </a:xfrm>
        </p:grpSpPr>
        <p:sp>
          <p:nvSpPr>
            <p:cNvPr id="1545" name="Google Shape;1545;p3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" name="Google Shape;1549;p36"/>
          <p:cNvGrpSpPr/>
          <p:nvPr/>
        </p:nvGrpSpPr>
        <p:grpSpPr>
          <a:xfrm>
            <a:off x="5177352" y="1091077"/>
            <a:ext cx="311280" cy="310075"/>
            <a:chOff x="-42062025" y="2316000"/>
            <a:chExt cx="319000" cy="317700"/>
          </a:xfrm>
        </p:grpSpPr>
        <p:sp>
          <p:nvSpPr>
            <p:cNvPr id="1550" name="Google Shape;1550;p3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" name="Google Shape;1552;p36"/>
          <p:cNvGrpSpPr/>
          <p:nvPr/>
        </p:nvGrpSpPr>
        <p:grpSpPr>
          <a:xfrm>
            <a:off x="3661748" y="2949700"/>
            <a:ext cx="297555" cy="297508"/>
            <a:chOff x="5648375" y="1427025"/>
            <a:chExt cx="483200" cy="483125"/>
          </a:xfrm>
        </p:grpSpPr>
        <p:sp>
          <p:nvSpPr>
            <p:cNvPr id="1553" name="Google Shape;1553;p3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1554" name="Google Shape;1554;p3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1555" name="Google Shape;1555;p36"/>
          <p:cNvGrpSpPr/>
          <p:nvPr/>
        </p:nvGrpSpPr>
        <p:grpSpPr>
          <a:xfrm>
            <a:off x="5175342" y="2938972"/>
            <a:ext cx="316365" cy="318988"/>
            <a:chOff x="-61782550" y="2664925"/>
            <a:chExt cx="316650" cy="319275"/>
          </a:xfrm>
        </p:grpSpPr>
        <p:sp>
          <p:nvSpPr>
            <p:cNvPr id="1556" name="Google Shape;1556;p3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9" name="Google Shape;1559;p36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60" name="Google Shape;1560;p36"/>
          <p:cNvSpPr txBox="1"/>
          <p:nvPr>
            <p:ph idx="8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sp>
        <p:nvSpPr>
          <p:cNvPr id="1561" name="Google Shape;1561;p36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2" name="Google Shape;1562;p36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563" name="Google Shape;1563;p36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564" name="Google Shape;1564;p3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3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3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3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3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3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3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3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3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3" name="Google Shape;1573;p36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574" name="Google Shape;1574;p3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3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3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3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3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3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3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3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3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3" name="Google Shape;1583;p36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584" name="Google Shape;1584;p3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3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3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3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3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3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3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3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3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3" name="Google Shape;1593;p36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594" name="Google Shape;1594;p3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3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3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3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3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3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3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3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3" name="Google Shape;1603;p36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604" name="Google Shape;1604;p3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3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3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3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3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3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3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3" name="Google Shape;1613;p36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614" name="Google Shape;1614;p36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6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6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36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36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36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6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6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36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23" name="Google Shape;1623;p36"/>
          <p:cNvSpPr txBox="1"/>
          <p:nvPr>
            <p:ph idx="1" type="subTitle"/>
          </p:nvPr>
        </p:nvSpPr>
        <p:spPr>
          <a:xfrm>
            <a:off x="3025353" y="1859013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talk about this achievement</a:t>
            </a:r>
            <a:endParaRPr sz="1100"/>
          </a:p>
        </p:txBody>
      </p:sp>
      <p:sp>
        <p:nvSpPr>
          <p:cNvPr id="1624" name="Google Shape;1624;p36"/>
          <p:cNvSpPr txBox="1"/>
          <p:nvPr>
            <p:ph idx="3" type="subTitle"/>
          </p:nvPr>
        </p:nvSpPr>
        <p:spPr>
          <a:xfrm>
            <a:off x="4548453" y="1859013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talk about this achievement</a:t>
            </a:r>
            <a:endParaRPr sz="1100"/>
          </a:p>
        </p:txBody>
      </p:sp>
      <p:sp>
        <p:nvSpPr>
          <p:cNvPr id="1625" name="Google Shape;1625;p36"/>
          <p:cNvSpPr txBox="1"/>
          <p:nvPr>
            <p:ph idx="5" type="subTitle"/>
          </p:nvPr>
        </p:nvSpPr>
        <p:spPr>
          <a:xfrm>
            <a:off x="3025353" y="3743638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talk about this achievement</a:t>
            </a:r>
            <a:endParaRPr sz="1100"/>
          </a:p>
        </p:txBody>
      </p:sp>
      <p:sp>
        <p:nvSpPr>
          <p:cNvPr id="1626" name="Google Shape;1626;p36"/>
          <p:cNvSpPr txBox="1"/>
          <p:nvPr>
            <p:ph idx="7" type="subTitle"/>
          </p:nvPr>
        </p:nvSpPr>
        <p:spPr>
          <a:xfrm>
            <a:off x="4548453" y="3743638"/>
            <a:ext cx="15702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Here you could talk about this achievement</a:t>
            </a:r>
            <a:endParaRPr sz="1100"/>
          </a:p>
        </p:txBody>
      </p:sp>
      <p:sp>
        <p:nvSpPr>
          <p:cNvPr id="1627" name="Google Shape;1627;p36"/>
          <p:cNvSpPr txBox="1"/>
          <p:nvPr>
            <p:ph idx="4" type="ctrTitle"/>
          </p:nvPr>
        </p:nvSpPr>
        <p:spPr>
          <a:xfrm>
            <a:off x="3025412" y="328577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628" name="Google Shape;1628;p36"/>
          <p:cNvSpPr txBox="1"/>
          <p:nvPr>
            <p:ph idx="6" type="ctrTitle"/>
          </p:nvPr>
        </p:nvSpPr>
        <p:spPr>
          <a:xfrm>
            <a:off x="4548450" y="3285775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629" name="Google Shape;1629;p36"/>
          <p:cNvSpPr txBox="1"/>
          <p:nvPr>
            <p:ph type="ctrTitle"/>
          </p:nvPr>
        </p:nvSpPr>
        <p:spPr>
          <a:xfrm>
            <a:off x="3025412" y="140115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630" name="Google Shape;1630;p36"/>
          <p:cNvSpPr txBox="1"/>
          <p:nvPr>
            <p:ph idx="2" type="ctrTitle"/>
          </p:nvPr>
        </p:nvSpPr>
        <p:spPr>
          <a:xfrm>
            <a:off x="4548450" y="1401150"/>
            <a:ext cx="1570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34" name="Shape 1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" name="Google Shape;1635;p37"/>
          <p:cNvSpPr/>
          <p:nvPr/>
        </p:nvSpPr>
        <p:spPr>
          <a:xfrm>
            <a:off x="6797588" y="18833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" name="Google Shape;1636;p37"/>
          <p:cNvSpPr/>
          <p:nvPr/>
        </p:nvSpPr>
        <p:spPr>
          <a:xfrm>
            <a:off x="4810625" y="18833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" name="Google Shape;1637;p37"/>
          <p:cNvSpPr/>
          <p:nvPr/>
        </p:nvSpPr>
        <p:spPr>
          <a:xfrm>
            <a:off x="2890763" y="18833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" name="Google Shape;1638;p37"/>
          <p:cNvSpPr/>
          <p:nvPr/>
        </p:nvSpPr>
        <p:spPr>
          <a:xfrm>
            <a:off x="1015738" y="18833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39" name="Google Shape;1639;p37"/>
          <p:cNvCxnSpPr>
            <a:stCxn id="1640" idx="2"/>
            <a:endCxn id="1641" idx="0"/>
          </p:cNvCxnSpPr>
          <p:nvPr/>
        </p:nvCxnSpPr>
        <p:spPr>
          <a:xfrm>
            <a:off x="7438111" y="2694014"/>
            <a:ext cx="6900" cy="960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2" name="Google Shape;1642;p37"/>
          <p:cNvCxnSpPr>
            <a:stCxn id="1643" idx="2"/>
            <a:endCxn id="1644" idx="0"/>
          </p:cNvCxnSpPr>
          <p:nvPr/>
        </p:nvCxnSpPr>
        <p:spPr>
          <a:xfrm>
            <a:off x="3530611" y="2694014"/>
            <a:ext cx="1800" cy="960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5" name="Google Shape;1645;p37"/>
          <p:cNvCxnSpPr>
            <a:stCxn id="1646" idx="2"/>
            <a:endCxn id="1647" idx="0"/>
          </p:cNvCxnSpPr>
          <p:nvPr/>
        </p:nvCxnSpPr>
        <p:spPr>
          <a:xfrm flipH="1">
            <a:off x="5457174" y="2694014"/>
            <a:ext cx="4500" cy="960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48" name="Google Shape;1648;p37"/>
          <p:cNvCxnSpPr>
            <a:stCxn id="1649" idx="0"/>
            <a:endCxn id="1650" idx="2"/>
          </p:cNvCxnSpPr>
          <p:nvPr/>
        </p:nvCxnSpPr>
        <p:spPr>
          <a:xfrm rot="10800000">
            <a:off x="1662887" y="2693925"/>
            <a:ext cx="4800" cy="9603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51" name="Google Shape;1651;p37"/>
          <p:cNvSpPr/>
          <p:nvPr/>
        </p:nvSpPr>
        <p:spPr>
          <a:xfrm flipH="1">
            <a:off x="4879337" y="2150502"/>
            <a:ext cx="1155829" cy="939026"/>
          </a:xfrm>
          <a:custGeom>
            <a:rect b="b" l="l" r="r" t="t"/>
            <a:pathLst>
              <a:path extrusionOk="0" h="25983" w="31982">
                <a:moveTo>
                  <a:pt x="6721" y="1"/>
                </a:moveTo>
                <a:cubicBezTo>
                  <a:pt x="6231" y="1"/>
                  <a:pt x="5743" y="33"/>
                  <a:pt x="5260" y="111"/>
                </a:cubicBezTo>
                <a:cubicBezTo>
                  <a:pt x="4414" y="247"/>
                  <a:pt x="3595" y="525"/>
                  <a:pt x="2837" y="917"/>
                </a:cubicBezTo>
                <a:cubicBezTo>
                  <a:pt x="1054" y="3498"/>
                  <a:pt x="1" y="6626"/>
                  <a:pt x="1" y="9994"/>
                </a:cubicBezTo>
                <a:cubicBezTo>
                  <a:pt x="1" y="18808"/>
                  <a:pt x="7176" y="25983"/>
                  <a:pt x="15993" y="25983"/>
                </a:cubicBezTo>
                <a:cubicBezTo>
                  <a:pt x="24807" y="25983"/>
                  <a:pt x="31982" y="18808"/>
                  <a:pt x="31982" y="9994"/>
                </a:cubicBezTo>
                <a:cubicBezTo>
                  <a:pt x="31982" y="6872"/>
                  <a:pt x="31079" y="3965"/>
                  <a:pt x="29534" y="1503"/>
                </a:cubicBezTo>
                <a:cubicBezTo>
                  <a:pt x="27714" y="2720"/>
                  <a:pt x="25421" y="3211"/>
                  <a:pt x="23119" y="3211"/>
                </a:cubicBezTo>
                <a:cubicBezTo>
                  <a:pt x="22099" y="3211"/>
                  <a:pt x="21077" y="3115"/>
                  <a:pt x="20094" y="2943"/>
                </a:cubicBezTo>
                <a:cubicBezTo>
                  <a:pt x="16170" y="2261"/>
                  <a:pt x="12448" y="609"/>
                  <a:pt x="8492" y="120"/>
                </a:cubicBezTo>
                <a:cubicBezTo>
                  <a:pt x="7905" y="48"/>
                  <a:pt x="7312" y="1"/>
                  <a:pt x="6721" y="1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" name="Google Shape;1652;p37"/>
          <p:cNvSpPr/>
          <p:nvPr/>
        </p:nvSpPr>
        <p:spPr>
          <a:xfrm flipH="1">
            <a:off x="1187497" y="2770994"/>
            <a:ext cx="968263" cy="325332"/>
          </a:xfrm>
          <a:custGeom>
            <a:rect b="b" l="l" r="r" t="t"/>
            <a:pathLst>
              <a:path extrusionOk="0" h="9002" w="26792">
                <a:moveTo>
                  <a:pt x="4806" y="0"/>
                </a:moveTo>
                <a:cubicBezTo>
                  <a:pt x="4312" y="0"/>
                  <a:pt x="3818" y="33"/>
                  <a:pt x="3330" y="110"/>
                </a:cubicBezTo>
                <a:cubicBezTo>
                  <a:pt x="2135" y="303"/>
                  <a:pt x="991" y="775"/>
                  <a:pt x="0" y="1466"/>
                </a:cubicBezTo>
                <a:cubicBezTo>
                  <a:pt x="2828" y="5985"/>
                  <a:pt x="7849" y="9002"/>
                  <a:pt x="13561" y="9002"/>
                </a:cubicBezTo>
                <a:cubicBezTo>
                  <a:pt x="19058" y="9002"/>
                  <a:pt x="23917" y="6214"/>
                  <a:pt x="26792" y="1976"/>
                </a:cubicBezTo>
                <a:lnTo>
                  <a:pt x="26792" y="1976"/>
                </a:lnTo>
                <a:cubicBezTo>
                  <a:pt x="25124" y="2850"/>
                  <a:pt x="23154" y="3211"/>
                  <a:pt x="21178" y="3211"/>
                </a:cubicBezTo>
                <a:cubicBezTo>
                  <a:pt x="20163" y="3211"/>
                  <a:pt x="19147" y="3116"/>
                  <a:pt x="18168" y="2946"/>
                </a:cubicBezTo>
                <a:cubicBezTo>
                  <a:pt x="14244" y="2259"/>
                  <a:pt x="10518" y="608"/>
                  <a:pt x="6567" y="118"/>
                </a:cubicBezTo>
                <a:cubicBezTo>
                  <a:pt x="5983" y="46"/>
                  <a:pt x="5394" y="0"/>
                  <a:pt x="4806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" name="Google Shape;1653;p37"/>
          <p:cNvSpPr/>
          <p:nvPr/>
        </p:nvSpPr>
        <p:spPr>
          <a:xfrm flipH="1">
            <a:off x="3039335" y="2418581"/>
            <a:ext cx="1076804" cy="652472"/>
          </a:xfrm>
          <a:custGeom>
            <a:rect b="b" l="l" r="r" t="t"/>
            <a:pathLst>
              <a:path extrusionOk="0" h="18054" w="31974">
                <a:moveTo>
                  <a:pt x="6183" y="0"/>
                </a:moveTo>
                <a:cubicBezTo>
                  <a:pt x="5653" y="0"/>
                  <a:pt x="5123" y="35"/>
                  <a:pt x="4599" y="119"/>
                </a:cubicBezTo>
                <a:cubicBezTo>
                  <a:pt x="2886" y="396"/>
                  <a:pt x="1265" y="1207"/>
                  <a:pt x="1" y="2396"/>
                </a:cubicBezTo>
                <a:cubicBezTo>
                  <a:pt x="177" y="11060"/>
                  <a:pt x="7278" y="18054"/>
                  <a:pt x="15981" y="18054"/>
                </a:cubicBezTo>
                <a:cubicBezTo>
                  <a:pt x="24799" y="18054"/>
                  <a:pt x="31973" y="10879"/>
                  <a:pt x="31973" y="2065"/>
                </a:cubicBezTo>
                <a:cubicBezTo>
                  <a:pt x="31973" y="1612"/>
                  <a:pt x="31947" y="1167"/>
                  <a:pt x="31912" y="727"/>
                </a:cubicBezTo>
                <a:cubicBezTo>
                  <a:pt x="29827" y="2700"/>
                  <a:pt x="26857" y="3466"/>
                  <a:pt x="23873" y="3466"/>
                </a:cubicBezTo>
                <a:cubicBezTo>
                  <a:pt x="22773" y="3466"/>
                  <a:pt x="21670" y="3362"/>
                  <a:pt x="20610" y="3175"/>
                </a:cubicBezTo>
                <a:cubicBezTo>
                  <a:pt x="16377" y="2435"/>
                  <a:pt x="12360" y="656"/>
                  <a:pt x="8092" y="128"/>
                </a:cubicBezTo>
                <a:cubicBezTo>
                  <a:pt x="7460" y="51"/>
                  <a:pt x="6821" y="0"/>
                  <a:pt x="6183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" name="Google Shape;1654;p37"/>
          <p:cNvSpPr/>
          <p:nvPr/>
        </p:nvSpPr>
        <p:spPr>
          <a:xfrm>
            <a:off x="2960621" y="2443879"/>
            <a:ext cx="1155540" cy="652472"/>
          </a:xfrm>
          <a:custGeom>
            <a:rect b="b" l="l" r="r" t="t"/>
            <a:pathLst>
              <a:path extrusionOk="0" h="18054" w="31974">
                <a:moveTo>
                  <a:pt x="6183" y="0"/>
                </a:moveTo>
                <a:cubicBezTo>
                  <a:pt x="5653" y="0"/>
                  <a:pt x="5123" y="35"/>
                  <a:pt x="4599" y="119"/>
                </a:cubicBezTo>
                <a:cubicBezTo>
                  <a:pt x="2886" y="396"/>
                  <a:pt x="1265" y="1207"/>
                  <a:pt x="1" y="2396"/>
                </a:cubicBezTo>
                <a:cubicBezTo>
                  <a:pt x="177" y="11060"/>
                  <a:pt x="7278" y="18054"/>
                  <a:pt x="15981" y="18054"/>
                </a:cubicBezTo>
                <a:cubicBezTo>
                  <a:pt x="24799" y="18054"/>
                  <a:pt x="31973" y="10879"/>
                  <a:pt x="31973" y="2065"/>
                </a:cubicBezTo>
                <a:cubicBezTo>
                  <a:pt x="31973" y="1612"/>
                  <a:pt x="31947" y="1167"/>
                  <a:pt x="31912" y="727"/>
                </a:cubicBezTo>
                <a:cubicBezTo>
                  <a:pt x="29827" y="2700"/>
                  <a:pt x="26857" y="3466"/>
                  <a:pt x="23873" y="3466"/>
                </a:cubicBezTo>
                <a:cubicBezTo>
                  <a:pt x="22773" y="3466"/>
                  <a:pt x="21670" y="3362"/>
                  <a:pt x="20610" y="3175"/>
                </a:cubicBezTo>
                <a:cubicBezTo>
                  <a:pt x="16377" y="2435"/>
                  <a:pt x="12360" y="656"/>
                  <a:pt x="8092" y="128"/>
                </a:cubicBezTo>
                <a:cubicBezTo>
                  <a:pt x="7460" y="51"/>
                  <a:pt x="6821" y="0"/>
                  <a:pt x="6183" y="0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" name="Google Shape;1655;p37"/>
          <p:cNvSpPr/>
          <p:nvPr/>
        </p:nvSpPr>
        <p:spPr>
          <a:xfrm flipH="1">
            <a:off x="6861420" y="1986512"/>
            <a:ext cx="1155685" cy="1106607"/>
          </a:xfrm>
          <a:custGeom>
            <a:rect b="b" l="l" r="r" t="t"/>
            <a:pathLst>
              <a:path extrusionOk="0" h="30620" w="31978">
                <a:moveTo>
                  <a:pt x="9541" y="0"/>
                </a:moveTo>
                <a:cubicBezTo>
                  <a:pt x="7960" y="700"/>
                  <a:pt x="6511" y="1647"/>
                  <a:pt x="5247" y="2796"/>
                </a:cubicBezTo>
                <a:cubicBezTo>
                  <a:pt x="2023" y="5726"/>
                  <a:pt x="0" y="9945"/>
                  <a:pt x="0" y="14631"/>
                </a:cubicBezTo>
                <a:cubicBezTo>
                  <a:pt x="0" y="23445"/>
                  <a:pt x="7172" y="30620"/>
                  <a:pt x="15989" y="30620"/>
                </a:cubicBezTo>
                <a:cubicBezTo>
                  <a:pt x="24807" y="30620"/>
                  <a:pt x="31977" y="23445"/>
                  <a:pt x="31977" y="14631"/>
                </a:cubicBezTo>
                <a:cubicBezTo>
                  <a:pt x="31977" y="8778"/>
                  <a:pt x="28820" y="3656"/>
                  <a:pt x="24116" y="867"/>
                </a:cubicBezTo>
                <a:cubicBezTo>
                  <a:pt x="22913" y="1727"/>
                  <a:pt x="21367" y="2072"/>
                  <a:pt x="19813" y="2072"/>
                </a:cubicBezTo>
                <a:cubicBezTo>
                  <a:pt x="19152" y="2072"/>
                  <a:pt x="18490" y="2010"/>
                  <a:pt x="17852" y="1898"/>
                </a:cubicBezTo>
                <a:cubicBezTo>
                  <a:pt x="15297" y="1454"/>
                  <a:pt x="12880" y="383"/>
                  <a:pt x="10307" y="62"/>
                </a:cubicBezTo>
                <a:cubicBezTo>
                  <a:pt x="10052" y="31"/>
                  <a:pt x="9796" y="13"/>
                  <a:pt x="9541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" name="Google Shape;1656;p37"/>
          <p:cNvSpPr/>
          <p:nvPr/>
        </p:nvSpPr>
        <p:spPr>
          <a:xfrm>
            <a:off x="1173915" y="2770999"/>
            <a:ext cx="968263" cy="325332"/>
          </a:xfrm>
          <a:custGeom>
            <a:rect b="b" l="l" r="r" t="t"/>
            <a:pathLst>
              <a:path extrusionOk="0" h="9002" w="26792">
                <a:moveTo>
                  <a:pt x="4806" y="0"/>
                </a:moveTo>
                <a:cubicBezTo>
                  <a:pt x="4312" y="0"/>
                  <a:pt x="3818" y="33"/>
                  <a:pt x="3330" y="110"/>
                </a:cubicBezTo>
                <a:cubicBezTo>
                  <a:pt x="2135" y="303"/>
                  <a:pt x="991" y="775"/>
                  <a:pt x="0" y="1466"/>
                </a:cubicBezTo>
                <a:cubicBezTo>
                  <a:pt x="2828" y="5985"/>
                  <a:pt x="7849" y="9002"/>
                  <a:pt x="13561" y="9002"/>
                </a:cubicBezTo>
                <a:cubicBezTo>
                  <a:pt x="19058" y="9002"/>
                  <a:pt x="23917" y="6214"/>
                  <a:pt x="26792" y="1976"/>
                </a:cubicBezTo>
                <a:lnTo>
                  <a:pt x="26792" y="1976"/>
                </a:lnTo>
                <a:cubicBezTo>
                  <a:pt x="25124" y="2850"/>
                  <a:pt x="23154" y="3211"/>
                  <a:pt x="21178" y="3211"/>
                </a:cubicBezTo>
                <a:cubicBezTo>
                  <a:pt x="20163" y="3211"/>
                  <a:pt x="19147" y="3116"/>
                  <a:pt x="18168" y="2946"/>
                </a:cubicBezTo>
                <a:cubicBezTo>
                  <a:pt x="14244" y="2259"/>
                  <a:pt x="10518" y="608"/>
                  <a:pt x="6567" y="118"/>
                </a:cubicBezTo>
                <a:cubicBezTo>
                  <a:pt x="5983" y="46"/>
                  <a:pt x="5394" y="0"/>
                  <a:pt x="4806" y="0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" name="Google Shape;1657;p37"/>
          <p:cNvSpPr/>
          <p:nvPr/>
        </p:nvSpPr>
        <p:spPr>
          <a:xfrm>
            <a:off x="4879359" y="2157331"/>
            <a:ext cx="1155829" cy="939026"/>
          </a:xfrm>
          <a:custGeom>
            <a:rect b="b" l="l" r="r" t="t"/>
            <a:pathLst>
              <a:path extrusionOk="0" h="25983" w="31982">
                <a:moveTo>
                  <a:pt x="6721" y="1"/>
                </a:moveTo>
                <a:cubicBezTo>
                  <a:pt x="6231" y="1"/>
                  <a:pt x="5743" y="33"/>
                  <a:pt x="5260" y="111"/>
                </a:cubicBezTo>
                <a:cubicBezTo>
                  <a:pt x="4414" y="247"/>
                  <a:pt x="3595" y="525"/>
                  <a:pt x="2837" y="917"/>
                </a:cubicBezTo>
                <a:cubicBezTo>
                  <a:pt x="1054" y="3498"/>
                  <a:pt x="1" y="6626"/>
                  <a:pt x="1" y="9994"/>
                </a:cubicBezTo>
                <a:cubicBezTo>
                  <a:pt x="1" y="18808"/>
                  <a:pt x="7176" y="25983"/>
                  <a:pt x="15993" y="25983"/>
                </a:cubicBezTo>
                <a:cubicBezTo>
                  <a:pt x="24807" y="25983"/>
                  <a:pt x="31982" y="18808"/>
                  <a:pt x="31982" y="9994"/>
                </a:cubicBezTo>
                <a:cubicBezTo>
                  <a:pt x="31982" y="6872"/>
                  <a:pt x="31079" y="3965"/>
                  <a:pt x="29534" y="1503"/>
                </a:cubicBezTo>
                <a:cubicBezTo>
                  <a:pt x="27714" y="2720"/>
                  <a:pt x="25421" y="3211"/>
                  <a:pt x="23119" y="3211"/>
                </a:cubicBezTo>
                <a:cubicBezTo>
                  <a:pt x="22099" y="3211"/>
                  <a:pt x="21077" y="3115"/>
                  <a:pt x="20094" y="2943"/>
                </a:cubicBezTo>
                <a:cubicBezTo>
                  <a:pt x="16170" y="2261"/>
                  <a:pt x="12448" y="609"/>
                  <a:pt x="8492" y="120"/>
                </a:cubicBezTo>
                <a:cubicBezTo>
                  <a:pt x="7905" y="48"/>
                  <a:pt x="7312" y="1"/>
                  <a:pt x="6721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" name="Google Shape;1658;p37"/>
          <p:cNvSpPr/>
          <p:nvPr/>
        </p:nvSpPr>
        <p:spPr>
          <a:xfrm>
            <a:off x="6861442" y="1989754"/>
            <a:ext cx="1155685" cy="1106607"/>
          </a:xfrm>
          <a:custGeom>
            <a:rect b="b" l="l" r="r" t="t"/>
            <a:pathLst>
              <a:path extrusionOk="0" h="30620" w="31978">
                <a:moveTo>
                  <a:pt x="9541" y="0"/>
                </a:moveTo>
                <a:cubicBezTo>
                  <a:pt x="7960" y="700"/>
                  <a:pt x="6511" y="1647"/>
                  <a:pt x="5247" y="2796"/>
                </a:cubicBezTo>
                <a:cubicBezTo>
                  <a:pt x="2023" y="5726"/>
                  <a:pt x="0" y="9945"/>
                  <a:pt x="0" y="14631"/>
                </a:cubicBezTo>
                <a:cubicBezTo>
                  <a:pt x="0" y="23445"/>
                  <a:pt x="7172" y="30620"/>
                  <a:pt x="15989" y="30620"/>
                </a:cubicBezTo>
                <a:cubicBezTo>
                  <a:pt x="24807" y="30620"/>
                  <a:pt x="31977" y="23445"/>
                  <a:pt x="31977" y="14631"/>
                </a:cubicBezTo>
                <a:cubicBezTo>
                  <a:pt x="31977" y="8778"/>
                  <a:pt x="28820" y="3656"/>
                  <a:pt x="24116" y="867"/>
                </a:cubicBezTo>
                <a:cubicBezTo>
                  <a:pt x="22913" y="1727"/>
                  <a:pt x="21367" y="2072"/>
                  <a:pt x="19813" y="2072"/>
                </a:cubicBezTo>
                <a:cubicBezTo>
                  <a:pt x="19152" y="2072"/>
                  <a:pt x="18490" y="2010"/>
                  <a:pt x="17852" y="1898"/>
                </a:cubicBezTo>
                <a:cubicBezTo>
                  <a:pt x="15297" y="1454"/>
                  <a:pt x="12880" y="383"/>
                  <a:pt x="10307" y="62"/>
                </a:cubicBezTo>
                <a:cubicBezTo>
                  <a:pt x="10052" y="31"/>
                  <a:pt x="9796" y="13"/>
                  <a:pt x="9541" y="0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" name="Google Shape;1649;p37"/>
          <p:cNvSpPr txBox="1"/>
          <p:nvPr/>
        </p:nvSpPr>
        <p:spPr>
          <a:xfrm>
            <a:off x="1065137" y="3654225"/>
            <a:ext cx="1205100" cy="3543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MERCURY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41" name="Google Shape;1641;p37"/>
          <p:cNvSpPr txBox="1"/>
          <p:nvPr/>
        </p:nvSpPr>
        <p:spPr>
          <a:xfrm>
            <a:off x="6842513" y="3654225"/>
            <a:ext cx="1205100" cy="3543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VENUS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47" name="Google Shape;1647;p37"/>
          <p:cNvSpPr txBox="1"/>
          <p:nvPr/>
        </p:nvSpPr>
        <p:spPr>
          <a:xfrm>
            <a:off x="4854713" y="3654225"/>
            <a:ext cx="1205100" cy="3543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MARS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44" name="Google Shape;1644;p37"/>
          <p:cNvSpPr txBox="1"/>
          <p:nvPr/>
        </p:nvSpPr>
        <p:spPr>
          <a:xfrm>
            <a:off x="2929787" y="3654225"/>
            <a:ext cx="1205100" cy="3543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JUPITER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40" name="Google Shape;1640;p37"/>
          <p:cNvSpPr txBox="1"/>
          <p:nvPr/>
        </p:nvSpPr>
        <p:spPr>
          <a:xfrm>
            <a:off x="6747961" y="2339714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25</a:t>
            </a: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%</a:t>
            </a:r>
            <a:endParaRPr sz="1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46" name="Google Shape;1646;p37"/>
          <p:cNvSpPr txBox="1"/>
          <p:nvPr/>
        </p:nvSpPr>
        <p:spPr>
          <a:xfrm>
            <a:off x="4771524" y="2339714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20%</a:t>
            </a:r>
            <a:endParaRPr sz="1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43" name="Google Shape;1643;p37"/>
          <p:cNvSpPr txBox="1"/>
          <p:nvPr/>
        </p:nvSpPr>
        <p:spPr>
          <a:xfrm>
            <a:off x="2840461" y="2339714"/>
            <a:ext cx="13803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15</a:t>
            </a: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%</a:t>
            </a:r>
            <a:endParaRPr sz="1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50" name="Google Shape;1650;p37"/>
          <p:cNvSpPr txBox="1"/>
          <p:nvPr/>
        </p:nvSpPr>
        <p:spPr>
          <a:xfrm>
            <a:off x="1020650" y="2339714"/>
            <a:ext cx="1284600" cy="3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10</a:t>
            </a:r>
            <a:r>
              <a:rPr lang="es" sz="1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%</a:t>
            </a:r>
            <a:endParaRPr sz="1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59" name="Google Shape;1659;p37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60" name="Google Shape;1660;p37"/>
          <p:cNvSpPr/>
          <p:nvPr/>
        </p:nvSpPr>
        <p:spPr>
          <a:xfrm>
            <a:off x="3039325" y="2339725"/>
            <a:ext cx="85500" cy="74700"/>
          </a:xfrm>
          <a:prstGeom prst="ellipse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" name="Google Shape;1661;p37"/>
          <p:cNvSpPr/>
          <p:nvPr/>
        </p:nvSpPr>
        <p:spPr>
          <a:xfrm>
            <a:off x="7349125" y="1915050"/>
            <a:ext cx="85500" cy="74700"/>
          </a:xfrm>
          <a:prstGeom prst="ellipse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2" name="Google Shape;1662;p37"/>
          <p:cNvSpPr/>
          <p:nvPr/>
        </p:nvSpPr>
        <p:spPr>
          <a:xfrm>
            <a:off x="2014575" y="2582663"/>
            <a:ext cx="85500" cy="74700"/>
          </a:xfrm>
          <a:prstGeom prst="ellipse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3" name="Google Shape;1663;p37"/>
          <p:cNvSpPr/>
          <p:nvPr/>
        </p:nvSpPr>
        <p:spPr>
          <a:xfrm>
            <a:off x="5406700" y="2037125"/>
            <a:ext cx="85500" cy="74700"/>
          </a:xfrm>
          <a:prstGeom prst="ellipse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4" name="Google Shape;1664;p37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65" name="Google Shape;1665;p37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666" name="Google Shape;1666;p37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667" name="Google Shape;1667;p3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3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3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6" name="Google Shape;1676;p37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677" name="Google Shape;1677;p3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3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3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3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3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3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3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3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6" name="Google Shape;1686;p37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687" name="Google Shape;1687;p3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3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3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3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3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3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3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3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3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6" name="Google Shape;1696;p37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697" name="Google Shape;1697;p3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3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3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3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3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3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3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3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3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6" name="Google Shape;1706;p37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707" name="Google Shape;1707;p3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3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3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3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3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3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3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3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3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6" name="Google Shape;1716;p37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717" name="Google Shape;1717;p37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37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37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37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37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37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37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37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37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26" name="Google Shape;1726;p37"/>
          <p:cNvSpPr txBox="1"/>
          <p:nvPr>
            <p:ph type="ctrTitle"/>
          </p:nvPr>
        </p:nvSpPr>
        <p:spPr>
          <a:xfrm>
            <a:off x="8197028" y="680100"/>
            <a:ext cx="632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SIZE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30" name="Shape 1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1" name="Google Shape;1731;p38"/>
          <p:cNvGrpSpPr/>
          <p:nvPr/>
        </p:nvGrpSpPr>
        <p:grpSpPr>
          <a:xfrm>
            <a:off x="1391148" y="2586914"/>
            <a:ext cx="660413" cy="660413"/>
            <a:chOff x="1755863" y="106475"/>
            <a:chExt cx="1284600" cy="1284600"/>
          </a:xfrm>
        </p:grpSpPr>
        <p:sp>
          <p:nvSpPr>
            <p:cNvPr id="1732" name="Google Shape;1732;p38"/>
            <p:cNvSpPr/>
            <p:nvPr/>
          </p:nvSpPr>
          <p:spPr>
            <a:xfrm>
              <a:off x="1755863" y="106475"/>
              <a:ext cx="1284600" cy="1284600"/>
            </a:xfrm>
            <a:prstGeom prst="ellipse">
              <a:avLst/>
            </a:prstGeom>
            <a:solidFill>
              <a:srgbClr val="FFFFFF">
                <a:alpha val="27690"/>
              </a:srgbClr>
            </a:solidFill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8"/>
            <p:cNvSpPr/>
            <p:nvPr/>
          </p:nvSpPr>
          <p:spPr>
            <a:xfrm flipH="1">
              <a:off x="1904435" y="641731"/>
              <a:ext cx="1076804" cy="652472"/>
            </a:xfrm>
            <a:custGeom>
              <a:rect b="b" l="l" r="r" t="t"/>
              <a:pathLst>
                <a:path extrusionOk="0" h="18054" w="31974">
                  <a:moveTo>
                    <a:pt x="6183" y="0"/>
                  </a:moveTo>
                  <a:cubicBezTo>
                    <a:pt x="5653" y="0"/>
                    <a:pt x="5123" y="35"/>
                    <a:pt x="4599" y="119"/>
                  </a:cubicBezTo>
                  <a:cubicBezTo>
                    <a:pt x="2886" y="396"/>
                    <a:pt x="1265" y="1207"/>
                    <a:pt x="1" y="2396"/>
                  </a:cubicBezTo>
                  <a:cubicBezTo>
                    <a:pt x="177" y="11060"/>
                    <a:pt x="7278" y="18054"/>
                    <a:pt x="15981" y="18054"/>
                  </a:cubicBezTo>
                  <a:cubicBezTo>
                    <a:pt x="24799" y="18054"/>
                    <a:pt x="31973" y="10879"/>
                    <a:pt x="31973" y="2065"/>
                  </a:cubicBezTo>
                  <a:cubicBezTo>
                    <a:pt x="31973" y="1612"/>
                    <a:pt x="31947" y="1167"/>
                    <a:pt x="31912" y="727"/>
                  </a:cubicBezTo>
                  <a:cubicBezTo>
                    <a:pt x="29827" y="2700"/>
                    <a:pt x="26857" y="3466"/>
                    <a:pt x="23873" y="3466"/>
                  </a:cubicBezTo>
                  <a:cubicBezTo>
                    <a:pt x="22773" y="3466"/>
                    <a:pt x="21670" y="3362"/>
                    <a:pt x="20610" y="3175"/>
                  </a:cubicBezTo>
                  <a:cubicBezTo>
                    <a:pt x="16377" y="2435"/>
                    <a:pt x="12360" y="656"/>
                    <a:pt x="8092" y="128"/>
                  </a:cubicBezTo>
                  <a:cubicBezTo>
                    <a:pt x="7460" y="51"/>
                    <a:pt x="6821" y="0"/>
                    <a:pt x="618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8"/>
            <p:cNvSpPr/>
            <p:nvPr/>
          </p:nvSpPr>
          <p:spPr>
            <a:xfrm>
              <a:off x="1825721" y="667029"/>
              <a:ext cx="1155540" cy="652472"/>
            </a:xfrm>
            <a:custGeom>
              <a:rect b="b" l="l" r="r" t="t"/>
              <a:pathLst>
                <a:path extrusionOk="0" h="18054" w="31974">
                  <a:moveTo>
                    <a:pt x="6183" y="0"/>
                  </a:moveTo>
                  <a:cubicBezTo>
                    <a:pt x="5653" y="0"/>
                    <a:pt x="5123" y="35"/>
                    <a:pt x="4599" y="119"/>
                  </a:cubicBezTo>
                  <a:cubicBezTo>
                    <a:pt x="2886" y="396"/>
                    <a:pt x="1265" y="1207"/>
                    <a:pt x="1" y="2396"/>
                  </a:cubicBezTo>
                  <a:cubicBezTo>
                    <a:pt x="177" y="11060"/>
                    <a:pt x="7278" y="18054"/>
                    <a:pt x="15981" y="18054"/>
                  </a:cubicBezTo>
                  <a:cubicBezTo>
                    <a:pt x="24799" y="18054"/>
                    <a:pt x="31973" y="10879"/>
                    <a:pt x="31973" y="2065"/>
                  </a:cubicBezTo>
                  <a:cubicBezTo>
                    <a:pt x="31973" y="1612"/>
                    <a:pt x="31947" y="1167"/>
                    <a:pt x="31912" y="727"/>
                  </a:cubicBezTo>
                  <a:cubicBezTo>
                    <a:pt x="29827" y="2700"/>
                    <a:pt x="26857" y="3466"/>
                    <a:pt x="23873" y="3466"/>
                  </a:cubicBezTo>
                  <a:cubicBezTo>
                    <a:pt x="22773" y="3466"/>
                    <a:pt x="21670" y="3362"/>
                    <a:pt x="20610" y="3175"/>
                  </a:cubicBezTo>
                  <a:cubicBezTo>
                    <a:pt x="16377" y="2435"/>
                    <a:pt x="12360" y="656"/>
                    <a:pt x="8092" y="128"/>
                  </a:cubicBezTo>
                  <a:cubicBezTo>
                    <a:pt x="7460" y="51"/>
                    <a:pt x="6821" y="0"/>
                    <a:pt x="6183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" name="Google Shape;1735;p38"/>
          <p:cNvGrpSpPr/>
          <p:nvPr/>
        </p:nvGrpSpPr>
        <p:grpSpPr>
          <a:xfrm>
            <a:off x="1391148" y="3548135"/>
            <a:ext cx="660413" cy="660413"/>
            <a:chOff x="-119162" y="106475"/>
            <a:chExt cx="1284600" cy="1284600"/>
          </a:xfrm>
        </p:grpSpPr>
        <p:sp>
          <p:nvSpPr>
            <p:cNvPr id="1736" name="Google Shape;1736;p38"/>
            <p:cNvSpPr/>
            <p:nvPr/>
          </p:nvSpPr>
          <p:spPr>
            <a:xfrm>
              <a:off x="-119162" y="106475"/>
              <a:ext cx="1284600" cy="1284600"/>
            </a:xfrm>
            <a:prstGeom prst="ellipse">
              <a:avLst/>
            </a:prstGeom>
            <a:solidFill>
              <a:srgbClr val="FFFFFF">
                <a:alpha val="27690"/>
              </a:srgbClr>
            </a:solidFill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8"/>
            <p:cNvSpPr/>
            <p:nvPr/>
          </p:nvSpPr>
          <p:spPr>
            <a:xfrm flipH="1">
              <a:off x="52597" y="994144"/>
              <a:ext cx="968263" cy="325332"/>
            </a:xfrm>
            <a:custGeom>
              <a:rect b="b" l="l" r="r" t="t"/>
              <a:pathLst>
                <a:path extrusionOk="0" h="9002" w="26792">
                  <a:moveTo>
                    <a:pt x="4806" y="0"/>
                  </a:moveTo>
                  <a:cubicBezTo>
                    <a:pt x="4312" y="0"/>
                    <a:pt x="3818" y="33"/>
                    <a:pt x="3330" y="110"/>
                  </a:cubicBezTo>
                  <a:cubicBezTo>
                    <a:pt x="2135" y="303"/>
                    <a:pt x="991" y="775"/>
                    <a:pt x="0" y="1466"/>
                  </a:cubicBezTo>
                  <a:cubicBezTo>
                    <a:pt x="2828" y="5985"/>
                    <a:pt x="7849" y="9002"/>
                    <a:pt x="13561" y="9002"/>
                  </a:cubicBezTo>
                  <a:cubicBezTo>
                    <a:pt x="19058" y="9002"/>
                    <a:pt x="23917" y="6214"/>
                    <a:pt x="26792" y="1976"/>
                  </a:cubicBezTo>
                  <a:lnTo>
                    <a:pt x="26792" y="1976"/>
                  </a:lnTo>
                  <a:cubicBezTo>
                    <a:pt x="25124" y="2850"/>
                    <a:pt x="23154" y="3211"/>
                    <a:pt x="21178" y="3211"/>
                  </a:cubicBezTo>
                  <a:cubicBezTo>
                    <a:pt x="20163" y="3211"/>
                    <a:pt x="19147" y="3116"/>
                    <a:pt x="18168" y="2946"/>
                  </a:cubicBezTo>
                  <a:cubicBezTo>
                    <a:pt x="14244" y="2259"/>
                    <a:pt x="10518" y="608"/>
                    <a:pt x="6567" y="118"/>
                  </a:cubicBezTo>
                  <a:cubicBezTo>
                    <a:pt x="5983" y="46"/>
                    <a:pt x="5394" y="0"/>
                    <a:pt x="4806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8"/>
            <p:cNvSpPr/>
            <p:nvPr/>
          </p:nvSpPr>
          <p:spPr>
            <a:xfrm>
              <a:off x="39015" y="994149"/>
              <a:ext cx="968263" cy="325332"/>
            </a:xfrm>
            <a:custGeom>
              <a:rect b="b" l="l" r="r" t="t"/>
              <a:pathLst>
                <a:path extrusionOk="0" h="9002" w="26792">
                  <a:moveTo>
                    <a:pt x="4806" y="0"/>
                  </a:moveTo>
                  <a:cubicBezTo>
                    <a:pt x="4312" y="0"/>
                    <a:pt x="3818" y="33"/>
                    <a:pt x="3330" y="110"/>
                  </a:cubicBezTo>
                  <a:cubicBezTo>
                    <a:pt x="2135" y="303"/>
                    <a:pt x="991" y="775"/>
                    <a:pt x="0" y="1466"/>
                  </a:cubicBezTo>
                  <a:cubicBezTo>
                    <a:pt x="2828" y="5985"/>
                    <a:pt x="7849" y="9002"/>
                    <a:pt x="13561" y="9002"/>
                  </a:cubicBezTo>
                  <a:cubicBezTo>
                    <a:pt x="19058" y="9002"/>
                    <a:pt x="23917" y="6214"/>
                    <a:pt x="26792" y="1976"/>
                  </a:cubicBezTo>
                  <a:lnTo>
                    <a:pt x="26792" y="1976"/>
                  </a:lnTo>
                  <a:cubicBezTo>
                    <a:pt x="25124" y="2850"/>
                    <a:pt x="23154" y="3211"/>
                    <a:pt x="21178" y="3211"/>
                  </a:cubicBezTo>
                  <a:cubicBezTo>
                    <a:pt x="20163" y="3211"/>
                    <a:pt x="19147" y="3116"/>
                    <a:pt x="18168" y="2946"/>
                  </a:cubicBezTo>
                  <a:cubicBezTo>
                    <a:pt x="14244" y="2259"/>
                    <a:pt x="10518" y="608"/>
                    <a:pt x="6567" y="118"/>
                  </a:cubicBezTo>
                  <a:cubicBezTo>
                    <a:pt x="5983" y="46"/>
                    <a:pt x="5394" y="0"/>
                    <a:pt x="4806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" name="Google Shape;1739;p38"/>
          <p:cNvGrpSpPr/>
          <p:nvPr/>
        </p:nvGrpSpPr>
        <p:grpSpPr>
          <a:xfrm>
            <a:off x="2412947" y="2586914"/>
            <a:ext cx="660413" cy="660413"/>
            <a:chOff x="3675725" y="106475"/>
            <a:chExt cx="1284600" cy="1284600"/>
          </a:xfrm>
        </p:grpSpPr>
        <p:sp>
          <p:nvSpPr>
            <p:cNvPr id="1740" name="Google Shape;1740;p38"/>
            <p:cNvSpPr/>
            <p:nvPr/>
          </p:nvSpPr>
          <p:spPr>
            <a:xfrm>
              <a:off x="3675725" y="106475"/>
              <a:ext cx="1284600" cy="1284600"/>
            </a:xfrm>
            <a:prstGeom prst="ellipse">
              <a:avLst/>
            </a:prstGeom>
            <a:solidFill>
              <a:srgbClr val="FFFFFF">
                <a:alpha val="27690"/>
              </a:srgbClr>
            </a:solidFill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8"/>
            <p:cNvSpPr/>
            <p:nvPr/>
          </p:nvSpPr>
          <p:spPr>
            <a:xfrm flipH="1">
              <a:off x="3744437" y="373652"/>
              <a:ext cx="1155829" cy="939026"/>
            </a:xfrm>
            <a:custGeom>
              <a:rect b="b" l="l" r="r" t="t"/>
              <a:pathLst>
                <a:path extrusionOk="0" h="25983" w="31982">
                  <a:moveTo>
                    <a:pt x="6721" y="1"/>
                  </a:moveTo>
                  <a:cubicBezTo>
                    <a:pt x="6231" y="1"/>
                    <a:pt x="5743" y="33"/>
                    <a:pt x="5260" y="111"/>
                  </a:cubicBezTo>
                  <a:cubicBezTo>
                    <a:pt x="4414" y="247"/>
                    <a:pt x="3595" y="525"/>
                    <a:pt x="2837" y="917"/>
                  </a:cubicBezTo>
                  <a:cubicBezTo>
                    <a:pt x="1054" y="3498"/>
                    <a:pt x="1" y="6626"/>
                    <a:pt x="1" y="9994"/>
                  </a:cubicBezTo>
                  <a:cubicBezTo>
                    <a:pt x="1" y="18808"/>
                    <a:pt x="7176" y="25983"/>
                    <a:pt x="15993" y="25983"/>
                  </a:cubicBezTo>
                  <a:cubicBezTo>
                    <a:pt x="24807" y="25983"/>
                    <a:pt x="31982" y="18808"/>
                    <a:pt x="31982" y="9994"/>
                  </a:cubicBezTo>
                  <a:cubicBezTo>
                    <a:pt x="31982" y="6872"/>
                    <a:pt x="31079" y="3965"/>
                    <a:pt x="29534" y="1503"/>
                  </a:cubicBezTo>
                  <a:cubicBezTo>
                    <a:pt x="27714" y="2720"/>
                    <a:pt x="25421" y="3211"/>
                    <a:pt x="23119" y="3211"/>
                  </a:cubicBezTo>
                  <a:cubicBezTo>
                    <a:pt x="22099" y="3211"/>
                    <a:pt x="21077" y="3115"/>
                    <a:pt x="20094" y="2943"/>
                  </a:cubicBezTo>
                  <a:cubicBezTo>
                    <a:pt x="16170" y="2261"/>
                    <a:pt x="12448" y="609"/>
                    <a:pt x="8492" y="120"/>
                  </a:cubicBezTo>
                  <a:cubicBezTo>
                    <a:pt x="7905" y="48"/>
                    <a:pt x="7312" y="1"/>
                    <a:pt x="6721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8"/>
            <p:cNvSpPr/>
            <p:nvPr/>
          </p:nvSpPr>
          <p:spPr>
            <a:xfrm>
              <a:off x="3744459" y="380481"/>
              <a:ext cx="1155829" cy="939026"/>
            </a:xfrm>
            <a:custGeom>
              <a:rect b="b" l="l" r="r" t="t"/>
              <a:pathLst>
                <a:path extrusionOk="0" h="25983" w="31982">
                  <a:moveTo>
                    <a:pt x="6721" y="1"/>
                  </a:moveTo>
                  <a:cubicBezTo>
                    <a:pt x="6231" y="1"/>
                    <a:pt x="5743" y="33"/>
                    <a:pt x="5260" y="111"/>
                  </a:cubicBezTo>
                  <a:cubicBezTo>
                    <a:pt x="4414" y="247"/>
                    <a:pt x="3595" y="525"/>
                    <a:pt x="2837" y="917"/>
                  </a:cubicBezTo>
                  <a:cubicBezTo>
                    <a:pt x="1054" y="3498"/>
                    <a:pt x="1" y="6626"/>
                    <a:pt x="1" y="9994"/>
                  </a:cubicBezTo>
                  <a:cubicBezTo>
                    <a:pt x="1" y="18808"/>
                    <a:pt x="7176" y="25983"/>
                    <a:pt x="15993" y="25983"/>
                  </a:cubicBezTo>
                  <a:cubicBezTo>
                    <a:pt x="24807" y="25983"/>
                    <a:pt x="31982" y="18808"/>
                    <a:pt x="31982" y="9994"/>
                  </a:cubicBezTo>
                  <a:cubicBezTo>
                    <a:pt x="31982" y="6872"/>
                    <a:pt x="31079" y="3965"/>
                    <a:pt x="29534" y="1503"/>
                  </a:cubicBezTo>
                  <a:cubicBezTo>
                    <a:pt x="27714" y="2720"/>
                    <a:pt x="25421" y="3211"/>
                    <a:pt x="23119" y="3211"/>
                  </a:cubicBezTo>
                  <a:cubicBezTo>
                    <a:pt x="22099" y="3211"/>
                    <a:pt x="21077" y="3115"/>
                    <a:pt x="20094" y="2943"/>
                  </a:cubicBezTo>
                  <a:cubicBezTo>
                    <a:pt x="16170" y="2261"/>
                    <a:pt x="12448" y="609"/>
                    <a:pt x="8492" y="120"/>
                  </a:cubicBezTo>
                  <a:cubicBezTo>
                    <a:pt x="7905" y="48"/>
                    <a:pt x="7312" y="1"/>
                    <a:pt x="6721" y="1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" name="Google Shape;1743;p38"/>
          <p:cNvGrpSpPr/>
          <p:nvPr/>
        </p:nvGrpSpPr>
        <p:grpSpPr>
          <a:xfrm>
            <a:off x="2412947" y="3548135"/>
            <a:ext cx="660413" cy="660413"/>
            <a:chOff x="5662688" y="106475"/>
            <a:chExt cx="1284600" cy="1284600"/>
          </a:xfrm>
        </p:grpSpPr>
        <p:sp>
          <p:nvSpPr>
            <p:cNvPr id="1744" name="Google Shape;1744;p38"/>
            <p:cNvSpPr/>
            <p:nvPr/>
          </p:nvSpPr>
          <p:spPr>
            <a:xfrm>
              <a:off x="5662688" y="106475"/>
              <a:ext cx="1284600" cy="1284600"/>
            </a:xfrm>
            <a:prstGeom prst="ellipse">
              <a:avLst/>
            </a:prstGeom>
            <a:solidFill>
              <a:srgbClr val="FFFFFF">
                <a:alpha val="27690"/>
              </a:srgbClr>
            </a:solidFill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8"/>
            <p:cNvSpPr/>
            <p:nvPr/>
          </p:nvSpPr>
          <p:spPr>
            <a:xfrm flipH="1">
              <a:off x="5726520" y="209662"/>
              <a:ext cx="1155685" cy="1106607"/>
            </a:xfrm>
            <a:custGeom>
              <a:rect b="b" l="l" r="r" t="t"/>
              <a:pathLst>
                <a:path extrusionOk="0" h="30620" w="31978">
                  <a:moveTo>
                    <a:pt x="9541" y="0"/>
                  </a:moveTo>
                  <a:cubicBezTo>
                    <a:pt x="7960" y="700"/>
                    <a:pt x="6511" y="1647"/>
                    <a:pt x="5247" y="2796"/>
                  </a:cubicBezTo>
                  <a:cubicBezTo>
                    <a:pt x="2023" y="5726"/>
                    <a:pt x="0" y="9945"/>
                    <a:pt x="0" y="14631"/>
                  </a:cubicBezTo>
                  <a:cubicBezTo>
                    <a:pt x="0" y="23445"/>
                    <a:pt x="7172" y="30620"/>
                    <a:pt x="15989" y="30620"/>
                  </a:cubicBezTo>
                  <a:cubicBezTo>
                    <a:pt x="24807" y="30620"/>
                    <a:pt x="31977" y="23445"/>
                    <a:pt x="31977" y="14631"/>
                  </a:cubicBezTo>
                  <a:cubicBezTo>
                    <a:pt x="31977" y="8778"/>
                    <a:pt x="28820" y="3656"/>
                    <a:pt x="24116" y="867"/>
                  </a:cubicBezTo>
                  <a:cubicBezTo>
                    <a:pt x="22913" y="1727"/>
                    <a:pt x="21367" y="2072"/>
                    <a:pt x="19813" y="2072"/>
                  </a:cubicBezTo>
                  <a:cubicBezTo>
                    <a:pt x="19152" y="2072"/>
                    <a:pt x="18490" y="2010"/>
                    <a:pt x="17852" y="1898"/>
                  </a:cubicBezTo>
                  <a:cubicBezTo>
                    <a:pt x="15297" y="1454"/>
                    <a:pt x="12880" y="383"/>
                    <a:pt x="10307" y="62"/>
                  </a:cubicBezTo>
                  <a:cubicBezTo>
                    <a:pt x="10052" y="31"/>
                    <a:pt x="9796" y="13"/>
                    <a:pt x="9541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8"/>
            <p:cNvSpPr/>
            <p:nvPr/>
          </p:nvSpPr>
          <p:spPr>
            <a:xfrm>
              <a:off x="5726542" y="212904"/>
              <a:ext cx="1155685" cy="1106607"/>
            </a:xfrm>
            <a:custGeom>
              <a:rect b="b" l="l" r="r" t="t"/>
              <a:pathLst>
                <a:path extrusionOk="0" h="30620" w="31978">
                  <a:moveTo>
                    <a:pt x="9541" y="0"/>
                  </a:moveTo>
                  <a:cubicBezTo>
                    <a:pt x="7960" y="700"/>
                    <a:pt x="6511" y="1647"/>
                    <a:pt x="5247" y="2796"/>
                  </a:cubicBezTo>
                  <a:cubicBezTo>
                    <a:pt x="2023" y="5726"/>
                    <a:pt x="0" y="9945"/>
                    <a:pt x="0" y="14631"/>
                  </a:cubicBezTo>
                  <a:cubicBezTo>
                    <a:pt x="0" y="23445"/>
                    <a:pt x="7172" y="30620"/>
                    <a:pt x="15989" y="30620"/>
                  </a:cubicBezTo>
                  <a:cubicBezTo>
                    <a:pt x="24807" y="30620"/>
                    <a:pt x="31977" y="23445"/>
                    <a:pt x="31977" y="14631"/>
                  </a:cubicBezTo>
                  <a:cubicBezTo>
                    <a:pt x="31977" y="8778"/>
                    <a:pt x="28820" y="3656"/>
                    <a:pt x="24116" y="867"/>
                  </a:cubicBezTo>
                  <a:cubicBezTo>
                    <a:pt x="22913" y="1727"/>
                    <a:pt x="21367" y="2072"/>
                    <a:pt x="19813" y="2072"/>
                  </a:cubicBezTo>
                  <a:cubicBezTo>
                    <a:pt x="19152" y="2072"/>
                    <a:pt x="18490" y="2010"/>
                    <a:pt x="17852" y="1898"/>
                  </a:cubicBezTo>
                  <a:cubicBezTo>
                    <a:pt x="15297" y="1454"/>
                    <a:pt x="12880" y="383"/>
                    <a:pt x="10307" y="62"/>
                  </a:cubicBezTo>
                  <a:cubicBezTo>
                    <a:pt x="10052" y="31"/>
                    <a:pt x="9796" y="13"/>
                    <a:pt x="9541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7" name="Google Shape;1747;p38"/>
          <p:cNvGrpSpPr/>
          <p:nvPr/>
        </p:nvGrpSpPr>
        <p:grpSpPr>
          <a:xfrm>
            <a:off x="3399029" y="3548139"/>
            <a:ext cx="660413" cy="660413"/>
            <a:chOff x="1755863" y="106475"/>
            <a:chExt cx="1284600" cy="1284600"/>
          </a:xfrm>
        </p:grpSpPr>
        <p:sp>
          <p:nvSpPr>
            <p:cNvPr id="1748" name="Google Shape;1748;p38"/>
            <p:cNvSpPr/>
            <p:nvPr/>
          </p:nvSpPr>
          <p:spPr>
            <a:xfrm>
              <a:off x="1755863" y="106475"/>
              <a:ext cx="1284600" cy="1284600"/>
            </a:xfrm>
            <a:prstGeom prst="ellipse">
              <a:avLst/>
            </a:prstGeom>
            <a:solidFill>
              <a:srgbClr val="FFFFFF">
                <a:alpha val="27690"/>
              </a:srgbClr>
            </a:solidFill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8"/>
            <p:cNvSpPr/>
            <p:nvPr/>
          </p:nvSpPr>
          <p:spPr>
            <a:xfrm flipH="1">
              <a:off x="1904435" y="641731"/>
              <a:ext cx="1076804" cy="652472"/>
            </a:xfrm>
            <a:custGeom>
              <a:rect b="b" l="l" r="r" t="t"/>
              <a:pathLst>
                <a:path extrusionOk="0" h="18054" w="31974">
                  <a:moveTo>
                    <a:pt x="6183" y="0"/>
                  </a:moveTo>
                  <a:cubicBezTo>
                    <a:pt x="5653" y="0"/>
                    <a:pt x="5123" y="35"/>
                    <a:pt x="4599" y="119"/>
                  </a:cubicBezTo>
                  <a:cubicBezTo>
                    <a:pt x="2886" y="396"/>
                    <a:pt x="1265" y="1207"/>
                    <a:pt x="1" y="2396"/>
                  </a:cubicBezTo>
                  <a:cubicBezTo>
                    <a:pt x="177" y="11060"/>
                    <a:pt x="7278" y="18054"/>
                    <a:pt x="15981" y="18054"/>
                  </a:cubicBezTo>
                  <a:cubicBezTo>
                    <a:pt x="24799" y="18054"/>
                    <a:pt x="31973" y="10879"/>
                    <a:pt x="31973" y="2065"/>
                  </a:cubicBezTo>
                  <a:cubicBezTo>
                    <a:pt x="31973" y="1612"/>
                    <a:pt x="31947" y="1167"/>
                    <a:pt x="31912" y="727"/>
                  </a:cubicBezTo>
                  <a:cubicBezTo>
                    <a:pt x="29827" y="2700"/>
                    <a:pt x="26857" y="3466"/>
                    <a:pt x="23873" y="3466"/>
                  </a:cubicBezTo>
                  <a:cubicBezTo>
                    <a:pt x="22773" y="3466"/>
                    <a:pt x="21670" y="3362"/>
                    <a:pt x="20610" y="3175"/>
                  </a:cubicBezTo>
                  <a:cubicBezTo>
                    <a:pt x="16377" y="2435"/>
                    <a:pt x="12360" y="656"/>
                    <a:pt x="8092" y="128"/>
                  </a:cubicBezTo>
                  <a:cubicBezTo>
                    <a:pt x="7460" y="51"/>
                    <a:pt x="6821" y="0"/>
                    <a:pt x="6183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8"/>
            <p:cNvSpPr/>
            <p:nvPr/>
          </p:nvSpPr>
          <p:spPr>
            <a:xfrm>
              <a:off x="1825721" y="667029"/>
              <a:ext cx="1155540" cy="652472"/>
            </a:xfrm>
            <a:custGeom>
              <a:rect b="b" l="l" r="r" t="t"/>
              <a:pathLst>
                <a:path extrusionOk="0" h="18054" w="31974">
                  <a:moveTo>
                    <a:pt x="6183" y="0"/>
                  </a:moveTo>
                  <a:cubicBezTo>
                    <a:pt x="5653" y="0"/>
                    <a:pt x="5123" y="35"/>
                    <a:pt x="4599" y="119"/>
                  </a:cubicBezTo>
                  <a:cubicBezTo>
                    <a:pt x="2886" y="396"/>
                    <a:pt x="1265" y="1207"/>
                    <a:pt x="1" y="2396"/>
                  </a:cubicBezTo>
                  <a:cubicBezTo>
                    <a:pt x="177" y="11060"/>
                    <a:pt x="7278" y="18054"/>
                    <a:pt x="15981" y="18054"/>
                  </a:cubicBezTo>
                  <a:cubicBezTo>
                    <a:pt x="24799" y="18054"/>
                    <a:pt x="31973" y="10879"/>
                    <a:pt x="31973" y="2065"/>
                  </a:cubicBezTo>
                  <a:cubicBezTo>
                    <a:pt x="31973" y="1612"/>
                    <a:pt x="31947" y="1167"/>
                    <a:pt x="31912" y="727"/>
                  </a:cubicBezTo>
                  <a:cubicBezTo>
                    <a:pt x="29827" y="2700"/>
                    <a:pt x="26857" y="3466"/>
                    <a:pt x="23873" y="3466"/>
                  </a:cubicBezTo>
                  <a:cubicBezTo>
                    <a:pt x="22773" y="3466"/>
                    <a:pt x="21670" y="3362"/>
                    <a:pt x="20610" y="3175"/>
                  </a:cubicBezTo>
                  <a:cubicBezTo>
                    <a:pt x="16377" y="2435"/>
                    <a:pt x="12360" y="656"/>
                    <a:pt x="8092" y="128"/>
                  </a:cubicBezTo>
                  <a:cubicBezTo>
                    <a:pt x="7460" y="51"/>
                    <a:pt x="6821" y="0"/>
                    <a:pt x="6183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" name="Google Shape;1751;p38"/>
          <p:cNvGrpSpPr/>
          <p:nvPr/>
        </p:nvGrpSpPr>
        <p:grpSpPr>
          <a:xfrm>
            <a:off x="3399029" y="2613848"/>
            <a:ext cx="660413" cy="660413"/>
            <a:chOff x="-119162" y="106475"/>
            <a:chExt cx="1284600" cy="1284600"/>
          </a:xfrm>
        </p:grpSpPr>
        <p:sp>
          <p:nvSpPr>
            <p:cNvPr id="1752" name="Google Shape;1752;p38"/>
            <p:cNvSpPr/>
            <p:nvPr/>
          </p:nvSpPr>
          <p:spPr>
            <a:xfrm>
              <a:off x="-119162" y="106475"/>
              <a:ext cx="1284600" cy="1284600"/>
            </a:xfrm>
            <a:prstGeom prst="ellipse">
              <a:avLst/>
            </a:prstGeom>
            <a:solidFill>
              <a:srgbClr val="FFFFFF">
                <a:alpha val="27690"/>
              </a:srgbClr>
            </a:solidFill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8"/>
            <p:cNvSpPr/>
            <p:nvPr/>
          </p:nvSpPr>
          <p:spPr>
            <a:xfrm flipH="1">
              <a:off x="52597" y="994144"/>
              <a:ext cx="968263" cy="325332"/>
            </a:xfrm>
            <a:custGeom>
              <a:rect b="b" l="l" r="r" t="t"/>
              <a:pathLst>
                <a:path extrusionOk="0" h="9002" w="26792">
                  <a:moveTo>
                    <a:pt x="4806" y="0"/>
                  </a:moveTo>
                  <a:cubicBezTo>
                    <a:pt x="4312" y="0"/>
                    <a:pt x="3818" y="33"/>
                    <a:pt x="3330" y="110"/>
                  </a:cubicBezTo>
                  <a:cubicBezTo>
                    <a:pt x="2135" y="303"/>
                    <a:pt x="991" y="775"/>
                    <a:pt x="0" y="1466"/>
                  </a:cubicBezTo>
                  <a:cubicBezTo>
                    <a:pt x="2828" y="5985"/>
                    <a:pt x="7849" y="9002"/>
                    <a:pt x="13561" y="9002"/>
                  </a:cubicBezTo>
                  <a:cubicBezTo>
                    <a:pt x="19058" y="9002"/>
                    <a:pt x="23917" y="6214"/>
                    <a:pt x="26792" y="1976"/>
                  </a:cubicBezTo>
                  <a:lnTo>
                    <a:pt x="26792" y="1976"/>
                  </a:lnTo>
                  <a:cubicBezTo>
                    <a:pt x="25124" y="2850"/>
                    <a:pt x="23154" y="3211"/>
                    <a:pt x="21178" y="3211"/>
                  </a:cubicBezTo>
                  <a:cubicBezTo>
                    <a:pt x="20163" y="3211"/>
                    <a:pt x="19147" y="3116"/>
                    <a:pt x="18168" y="2946"/>
                  </a:cubicBezTo>
                  <a:cubicBezTo>
                    <a:pt x="14244" y="2259"/>
                    <a:pt x="10518" y="608"/>
                    <a:pt x="6567" y="118"/>
                  </a:cubicBezTo>
                  <a:cubicBezTo>
                    <a:pt x="5983" y="46"/>
                    <a:pt x="5394" y="0"/>
                    <a:pt x="4806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8"/>
            <p:cNvSpPr/>
            <p:nvPr/>
          </p:nvSpPr>
          <p:spPr>
            <a:xfrm>
              <a:off x="39015" y="994149"/>
              <a:ext cx="968263" cy="325332"/>
            </a:xfrm>
            <a:custGeom>
              <a:rect b="b" l="l" r="r" t="t"/>
              <a:pathLst>
                <a:path extrusionOk="0" h="9002" w="26792">
                  <a:moveTo>
                    <a:pt x="4806" y="0"/>
                  </a:moveTo>
                  <a:cubicBezTo>
                    <a:pt x="4312" y="0"/>
                    <a:pt x="3818" y="33"/>
                    <a:pt x="3330" y="110"/>
                  </a:cubicBezTo>
                  <a:cubicBezTo>
                    <a:pt x="2135" y="303"/>
                    <a:pt x="991" y="775"/>
                    <a:pt x="0" y="1466"/>
                  </a:cubicBezTo>
                  <a:cubicBezTo>
                    <a:pt x="2828" y="5985"/>
                    <a:pt x="7849" y="9002"/>
                    <a:pt x="13561" y="9002"/>
                  </a:cubicBezTo>
                  <a:cubicBezTo>
                    <a:pt x="19058" y="9002"/>
                    <a:pt x="23917" y="6214"/>
                    <a:pt x="26792" y="1976"/>
                  </a:cubicBezTo>
                  <a:lnTo>
                    <a:pt x="26792" y="1976"/>
                  </a:lnTo>
                  <a:cubicBezTo>
                    <a:pt x="25124" y="2850"/>
                    <a:pt x="23154" y="3211"/>
                    <a:pt x="21178" y="3211"/>
                  </a:cubicBezTo>
                  <a:cubicBezTo>
                    <a:pt x="20163" y="3211"/>
                    <a:pt x="19147" y="3116"/>
                    <a:pt x="18168" y="2946"/>
                  </a:cubicBezTo>
                  <a:cubicBezTo>
                    <a:pt x="14244" y="2259"/>
                    <a:pt x="10518" y="608"/>
                    <a:pt x="6567" y="118"/>
                  </a:cubicBezTo>
                  <a:cubicBezTo>
                    <a:pt x="5983" y="46"/>
                    <a:pt x="5394" y="0"/>
                    <a:pt x="4806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5" name="Google Shape;1755;p38"/>
          <p:cNvSpPr txBox="1"/>
          <p:nvPr/>
        </p:nvSpPr>
        <p:spPr>
          <a:xfrm>
            <a:off x="6011964" y="1190140"/>
            <a:ext cx="1728000" cy="9762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50.00 </a:t>
            </a:r>
            <a:endParaRPr sz="48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56" name="Google Shape;1756;p38"/>
          <p:cNvSpPr txBox="1"/>
          <p:nvPr/>
        </p:nvSpPr>
        <p:spPr>
          <a:xfrm>
            <a:off x="2918313" y="1511519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60%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57" name="Google Shape;1757;p38"/>
          <p:cNvSpPr txBox="1"/>
          <p:nvPr/>
        </p:nvSpPr>
        <p:spPr>
          <a:xfrm>
            <a:off x="1391338" y="1511519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40%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58" name="Google Shape;1758;p38"/>
          <p:cNvSpPr txBox="1"/>
          <p:nvPr/>
        </p:nvSpPr>
        <p:spPr>
          <a:xfrm>
            <a:off x="1390950" y="4319050"/>
            <a:ext cx="2664900" cy="257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9F586"/>
                </a:solidFill>
                <a:latin typeface="Fjalla One"/>
                <a:ea typeface="Fjalla One"/>
                <a:cs typeface="Fjalla One"/>
                <a:sym typeface="Fjalla One"/>
              </a:rPr>
              <a:t>INTERESTS</a:t>
            </a:r>
            <a:endParaRPr sz="1200">
              <a:solidFill>
                <a:srgbClr val="F9F586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grpSp>
        <p:nvGrpSpPr>
          <p:cNvPr id="1759" name="Google Shape;1759;p38"/>
          <p:cNvGrpSpPr/>
          <p:nvPr/>
        </p:nvGrpSpPr>
        <p:grpSpPr>
          <a:xfrm>
            <a:off x="5378348" y="1674429"/>
            <a:ext cx="348568" cy="348541"/>
            <a:chOff x="-65934010" y="2624717"/>
            <a:chExt cx="316650" cy="316625"/>
          </a:xfrm>
        </p:grpSpPr>
        <p:sp>
          <p:nvSpPr>
            <p:cNvPr id="1760" name="Google Shape;1760;p38"/>
            <p:cNvSpPr/>
            <p:nvPr/>
          </p:nvSpPr>
          <p:spPr>
            <a:xfrm>
              <a:off x="-65826885" y="2660142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8"/>
            <p:cNvSpPr/>
            <p:nvPr/>
          </p:nvSpPr>
          <p:spPr>
            <a:xfrm>
              <a:off x="-65934010" y="2624717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2" name="Google Shape;1762;p38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763" name="Google Shape;1763;p38"/>
          <p:cNvSpPr txBox="1"/>
          <p:nvPr/>
        </p:nvSpPr>
        <p:spPr>
          <a:xfrm>
            <a:off x="5098900" y="4319050"/>
            <a:ext cx="2674200" cy="257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9F586"/>
                </a:solidFill>
                <a:latin typeface="Fjalla One"/>
                <a:ea typeface="Fjalla One"/>
                <a:cs typeface="Fjalla One"/>
                <a:sym typeface="Fjalla One"/>
              </a:rPr>
              <a:t>AGE</a:t>
            </a:r>
            <a:endParaRPr sz="1200">
              <a:solidFill>
                <a:srgbClr val="F9F586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64" name="Google Shape;1764;p38"/>
          <p:cNvSpPr txBox="1"/>
          <p:nvPr/>
        </p:nvSpPr>
        <p:spPr>
          <a:xfrm>
            <a:off x="1381750" y="2144450"/>
            <a:ext cx="2664900" cy="257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9F586"/>
                </a:solidFill>
                <a:latin typeface="Fjalla One"/>
                <a:ea typeface="Fjalla One"/>
                <a:cs typeface="Fjalla One"/>
                <a:sym typeface="Fjalla One"/>
              </a:rPr>
              <a:t>GENDER</a:t>
            </a:r>
            <a:endParaRPr sz="1200">
              <a:solidFill>
                <a:srgbClr val="F9F586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65" name="Google Shape;1765;p38"/>
          <p:cNvSpPr txBox="1"/>
          <p:nvPr/>
        </p:nvSpPr>
        <p:spPr>
          <a:xfrm>
            <a:off x="5098900" y="2144500"/>
            <a:ext cx="2674200" cy="2571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9F586"/>
                </a:solidFill>
                <a:latin typeface="Fjalla One"/>
                <a:ea typeface="Fjalla One"/>
                <a:cs typeface="Fjalla One"/>
                <a:sym typeface="Fjalla One"/>
              </a:rPr>
              <a:t>AVERAGE SPEND PER CUSTOMER</a:t>
            </a:r>
            <a:endParaRPr sz="1200">
              <a:solidFill>
                <a:srgbClr val="F9F586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66" name="Google Shape;1766;p38"/>
          <p:cNvSpPr txBox="1"/>
          <p:nvPr/>
        </p:nvSpPr>
        <p:spPr>
          <a:xfrm>
            <a:off x="5108176" y="3981898"/>
            <a:ext cx="573600" cy="278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15-25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67" name="Google Shape;1767;p38"/>
          <p:cNvSpPr txBox="1"/>
          <p:nvPr/>
        </p:nvSpPr>
        <p:spPr>
          <a:xfrm>
            <a:off x="5808662" y="3981898"/>
            <a:ext cx="573600" cy="278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25-35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68" name="Google Shape;1768;p38"/>
          <p:cNvSpPr txBox="1"/>
          <p:nvPr/>
        </p:nvSpPr>
        <p:spPr>
          <a:xfrm>
            <a:off x="6499216" y="3981898"/>
            <a:ext cx="573600" cy="278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35-45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69" name="Google Shape;1769;p38"/>
          <p:cNvSpPr txBox="1"/>
          <p:nvPr/>
        </p:nvSpPr>
        <p:spPr>
          <a:xfrm>
            <a:off x="7189763" y="3981898"/>
            <a:ext cx="573600" cy="278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45-x</a:t>
            </a:r>
            <a:endParaRPr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grpSp>
        <p:nvGrpSpPr>
          <p:cNvPr id="1770" name="Google Shape;1770;p38"/>
          <p:cNvGrpSpPr/>
          <p:nvPr/>
        </p:nvGrpSpPr>
        <p:grpSpPr>
          <a:xfrm>
            <a:off x="5096213" y="2808163"/>
            <a:ext cx="2674200" cy="1141438"/>
            <a:chOff x="1389475" y="2583262"/>
            <a:chExt cx="2674200" cy="1141438"/>
          </a:xfrm>
        </p:grpSpPr>
        <p:sp>
          <p:nvSpPr>
            <p:cNvPr id="1771" name="Google Shape;1771;p38"/>
            <p:cNvSpPr/>
            <p:nvPr/>
          </p:nvSpPr>
          <p:spPr>
            <a:xfrm rot="5400000">
              <a:off x="3454759" y="3115309"/>
              <a:ext cx="1140962" cy="76869"/>
            </a:xfrm>
            <a:custGeom>
              <a:rect b="b" l="l" r="r" t="t"/>
              <a:pathLst>
                <a:path extrusionOk="0" h="952" w="14130">
                  <a:moveTo>
                    <a:pt x="472" y="0"/>
                  </a:moveTo>
                  <a:cubicBezTo>
                    <a:pt x="212" y="0"/>
                    <a:pt x="1" y="216"/>
                    <a:pt x="1" y="476"/>
                  </a:cubicBezTo>
                  <a:cubicBezTo>
                    <a:pt x="1" y="740"/>
                    <a:pt x="212" y="952"/>
                    <a:pt x="472" y="952"/>
                  </a:cubicBezTo>
                  <a:lnTo>
                    <a:pt x="14130" y="952"/>
                  </a:lnTo>
                  <a:lnTo>
                    <a:pt x="1413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8"/>
            <p:cNvSpPr/>
            <p:nvPr/>
          </p:nvSpPr>
          <p:spPr>
            <a:xfrm rot="5400000">
              <a:off x="3387173" y="3220921"/>
              <a:ext cx="929727" cy="76869"/>
            </a:xfrm>
            <a:custGeom>
              <a:rect b="b" l="l" r="r" t="t"/>
              <a:pathLst>
                <a:path extrusionOk="0" h="952" w="11514">
                  <a:moveTo>
                    <a:pt x="477" y="0"/>
                  </a:moveTo>
                  <a:cubicBezTo>
                    <a:pt x="217" y="0"/>
                    <a:pt x="1" y="217"/>
                    <a:pt x="1" y="476"/>
                  </a:cubicBezTo>
                  <a:cubicBezTo>
                    <a:pt x="1" y="740"/>
                    <a:pt x="217" y="951"/>
                    <a:pt x="477" y="951"/>
                  </a:cubicBezTo>
                  <a:lnTo>
                    <a:pt x="11514" y="951"/>
                  </a:lnTo>
                  <a:lnTo>
                    <a:pt x="1151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8"/>
            <p:cNvSpPr/>
            <p:nvPr/>
          </p:nvSpPr>
          <p:spPr>
            <a:xfrm rot="5400000">
              <a:off x="3213929" y="3220880"/>
              <a:ext cx="929727" cy="76950"/>
            </a:xfrm>
            <a:custGeom>
              <a:rect b="b" l="l" r="r" t="t"/>
              <a:pathLst>
                <a:path extrusionOk="0" h="953" w="11514">
                  <a:moveTo>
                    <a:pt x="477" y="1"/>
                  </a:moveTo>
                  <a:cubicBezTo>
                    <a:pt x="217" y="1"/>
                    <a:pt x="1" y="212"/>
                    <a:pt x="1" y="477"/>
                  </a:cubicBezTo>
                  <a:cubicBezTo>
                    <a:pt x="1" y="736"/>
                    <a:pt x="217" y="952"/>
                    <a:pt x="477" y="952"/>
                  </a:cubicBezTo>
                  <a:lnTo>
                    <a:pt x="11514" y="952"/>
                  </a:lnTo>
                  <a:lnTo>
                    <a:pt x="1151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8"/>
            <p:cNvSpPr/>
            <p:nvPr/>
          </p:nvSpPr>
          <p:spPr>
            <a:xfrm rot="5400000">
              <a:off x="3157042" y="3337191"/>
              <a:ext cx="697093" cy="76950"/>
            </a:xfrm>
            <a:custGeom>
              <a:rect b="b" l="l" r="r" t="t"/>
              <a:pathLst>
                <a:path extrusionOk="0" h="953" w="8633">
                  <a:moveTo>
                    <a:pt x="476" y="1"/>
                  </a:moveTo>
                  <a:cubicBezTo>
                    <a:pt x="216" y="1"/>
                    <a:pt x="0" y="212"/>
                    <a:pt x="0" y="476"/>
                  </a:cubicBezTo>
                  <a:cubicBezTo>
                    <a:pt x="0" y="736"/>
                    <a:pt x="216" y="952"/>
                    <a:pt x="476" y="952"/>
                  </a:cubicBezTo>
                  <a:lnTo>
                    <a:pt x="8633" y="952"/>
                  </a:lnTo>
                  <a:lnTo>
                    <a:pt x="863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8"/>
            <p:cNvSpPr/>
            <p:nvPr/>
          </p:nvSpPr>
          <p:spPr>
            <a:xfrm rot="5400000">
              <a:off x="2825411" y="3178773"/>
              <a:ext cx="1014350" cy="76546"/>
            </a:xfrm>
            <a:custGeom>
              <a:rect b="b" l="l" r="r" t="t"/>
              <a:pathLst>
                <a:path extrusionOk="0" h="948" w="12562">
                  <a:moveTo>
                    <a:pt x="476" y="1"/>
                  </a:moveTo>
                  <a:cubicBezTo>
                    <a:pt x="216" y="1"/>
                    <a:pt x="0" y="212"/>
                    <a:pt x="0" y="476"/>
                  </a:cubicBezTo>
                  <a:cubicBezTo>
                    <a:pt x="0" y="736"/>
                    <a:pt x="216" y="948"/>
                    <a:pt x="476" y="948"/>
                  </a:cubicBezTo>
                  <a:lnTo>
                    <a:pt x="12562" y="948"/>
                  </a:lnTo>
                  <a:lnTo>
                    <a:pt x="1256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8"/>
            <p:cNvSpPr/>
            <p:nvPr/>
          </p:nvSpPr>
          <p:spPr>
            <a:xfrm rot="5400000">
              <a:off x="2726374" y="3252935"/>
              <a:ext cx="866017" cy="76546"/>
            </a:xfrm>
            <a:custGeom>
              <a:rect b="b" l="l" r="r" t="t"/>
              <a:pathLst>
                <a:path extrusionOk="0" h="948" w="10725">
                  <a:moveTo>
                    <a:pt x="471" y="0"/>
                  </a:moveTo>
                  <a:cubicBezTo>
                    <a:pt x="212" y="0"/>
                    <a:pt x="0" y="212"/>
                    <a:pt x="0" y="472"/>
                  </a:cubicBezTo>
                  <a:cubicBezTo>
                    <a:pt x="0" y="736"/>
                    <a:pt x="212" y="948"/>
                    <a:pt x="471" y="948"/>
                  </a:cubicBezTo>
                  <a:lnTo>
                    <a:pt x="10725" y="948"/>
                  </a:lnTo>
                  <a:lnTo>
                    <a:pt x="107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8"/>
            <p:cNvSpPr/>
            <p:nvPr/>
          </p:nvSpPr>
          <p:spPr>
            <a:xfrm rot="5400000">
              <a:off x="2426195" y="3125967"/>
              <a:ext cx="1119968" cy="76546"/>
            </a:xfrm>
            <a:custGeom>
              <a:rect b="b" l="l" r="r" t="t"/>
              <a:pathLst>
                <a:path extrusionOk="0" h="948" w="13870">
                  <a:moveTo>
                    <a:pt x="476" y="0"/>
                  </a:moveTo>
                  <a:cubicBezTo>
                    <a:pt x="212" y="0"/>
                    <a:pt x="1" y="212"/>
                    <a:pt x="1" y="472"/>
                  </a:cubicBezTo>
                  <a:cubicBezTo>
                    <a:pt x="1" y="736"/>
                    <a:pt x="212" y="947"/>
                    <a:pt x="476" y="947"/>
                  </a:cubicBezTo>
                  <a:lnTo>
                    <a:pt x="13870" y="947"/>
                  </a:lnTo>
                  <a:lnTo>
                    <a:pt x="138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8"/>
            <p:cNvSpPr/>
            <p:nvPr/>
          </p:nvSpPr>
          <p:spPr>
            <a:xfrm rot="5400000">
              <a:off x="2517601" y="3390158"/>
              <a:ext cx="591152" cy="76950"/>
            </a:xfrm>
            <a:custGeom>
              <a:rect b="b" l="l" r="r" t="t"/>
              <a:pathLst>
                <a:path extrusionOk="0" h="953" w="7321">
                  <a:moveTo>
                    <a:pt x="476" y="1"/>
                  </a:moveTo>
                  <a:cubicBezTo>
                    <a:pt x="212" y="1"/>
                    <a:pt x="0" y="216"/>
                    <a:pt x="0" y="477"/>
                  </a:cubicBezTo>
                  <a:cubicBezTo>
                    <a:pt x="0" y="741"/>
                    <a:pt x="212" y="952"/>
                    <a:pt x="476" y="952"/>
                  </a:cubicBezTo>
                  <a:lnTo>
                    <a:pt x="7321" y="952"/>
                  </a:lnTo>
                  <a:lnTo>
                    <a:pt x="732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8"/>
            <p:cNvSpPr/>
            <p:nvPr/>
          </p:nvSpPr>
          <p:spPr>
            <a:xfrm rot="5400000">
              <a:off x="2238577" y="3284344"/>
              <a:ext cx="802792" cy="76950"/>
            </a:xfrm>
            <a:custGeom>
              <a:rect b="b" l="l" r="r" t="t"/>
              <a:pathLst>
                <a:path extrusionOk="0" h="953" w="9942">
                  <a:moveTo>
                    <a:pt x="476" y="1"/>
                  </a:moveTo>
                  <a:cubicBezTo>
                    <a:pt x="212" y="1"/>
                    <a:pt x="1" y="217"/>
                    <a:pt x="1" y="476"/>
                  </a:cubicBezTo>
                  <a:cubicBezTo>
                    <a:pt x="1" y="741"/>
                    <a:pt x="212" y="952"/>
                    <a:pt x="476" y="952"/>
                  </a:cubicBezTo>
                  <a:lnTo>
                    <a:pt x="9942" y="952"/>
                  </a:lnTo>
                  <a:lnTo>
                    <a:pt x="9942" y="1"/>
                  </a:ln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8"/>
            <p:cNvSpPr/>
            <p:nvPr/>
          </p:nvSpPr>
          <p:spPr>
            <a:xfrm rot="5400000">
              <a:off x="1959554" y="3178611"/>
              <a:ext cx="1014350" cy="76869"/>
            </a:xfrm>
            <a:custGeom>
              <a:rect b="b" l="l" r="r" t="t"/>
              <a:pathLst>
                <a:path extrusionOk="0" h="952" w="12562">
                  <a:moveTo>
                    <a:pt x="476" y="1"/>
                  </a:moveTo>
                  <a:cubicBezTo>
                    <a:pt x="216" y="1"/>
                    <a:pt x="0" y="212"/>
                    <a:pt x="0" y="476"/>
                  </a:cubicBezTo>
                  <a:cubicBezTo>
                    <a:pt x="0" y="735"/>
                    <a:pt x="216" y="952"/>
                    <a:pt x="476" y="952"/>
                  </a:cubicBezTo>
                  <a:lnTo>
                    <a:pt x="12562" y="952"/>
                  </a:lnTo>
                  <a:lnTo>
                    <a:pt x="12562" y="1"/>
                  </a:ln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8"/>
            <p:cNvSpPr/>
            <p:nvPr/>
          </p:nvSpPr>
          <p:spPr>
            <a:xfrm rot="5400000">
              <a:off x="1786350" y="3178611"/>
              <a:ext cx="1014350" cy="76869"/>
            </a:xfrm>
            <a:custGeom>
              <a:rect b="b" l="l" r="r" t="t"/>
              <a:pathLst>
                <a:path extrusionOk="0" h="952" w="12562">
                  <a:moveTo>
                    <a:pt x="476" y="0"/>
                  </a:moveTo>
                  <a:cubicBezTo>
                    <a:pt x="216" y="0"/>
                    <a:pt x="0" y="212"/>
                    <a:pt x="0" y="476"/>
                  </a:cubicBezTo>
                  <a:cubicBezTo>
                    <a:pt x="0" y="736"/>
                    <a:pt x="216" y="952"/>
                    <a:pt x="476" y="952"/>
                  </a:cubicBezTo>
                  <a:lnTo>
                    <a:pt x="12562" y="952"/>
                  </a:lnTo>
                  <a:lnTo>
                    <a:pt x="12562" y="0"/>
                  </a:ln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8"/>
            <p:cNvSpPr/>
            <p:nvPr/>
          </p:nvSpPr>
          <p:spPr>
            <a:xfrm rot="5400000">
              <a:off x="1782595" y="3348051"/>
              <a:ext cx="675776" cy="76546"/>
            </a:xfrm>
            <a:custGeom>
              <a:rect b="b" l="l" r="r" t="t"/>
              <a:pathLst>
                <a:path extrusionOk="0" h="948" w="8369">
                  <a:moveTo>
                    <a:pt x="476" y="0"/>
                  </a:moveTo>
                  <a:cubicBezTo>
                    <a:pt x="212" y="0"/>
                    <a:pt x="1" y="212"/>
                    <a:pt x="1" y="476"/>
                  </a:cubicBezTo>
                  <a:cubicBezTo>
                    <a:pt x="1" y="736"/>
                    <a:pt x="212" y="947"/>
                    <a:pt x="476" y="947"/>
                  </a:cubicBezTo>
                  <a:lnTo>
                    <a:pt x="8369" y="947"/>
                  </a:lnTo>
                  <a:lnTo>
                    <a:pt x="8369" y="0"/>
                  </a:ln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8"/>
            <p:cNvSpPr/>
            <p:nvPr/>
          </p:nvSpPr>
          <p:spPr>
            <a:xfrm rot="5400000">
              <a:off x="1503652" y="3242237"/>
              <a:ext cx="887334" cy="76627"/>
            </a:xfrm>
            <a:custGeom>
              <a:rect b="b" l="l" r="r" t="t"/>
              <a:pathLst>
                <a:path extrusionOk="0" h="949" w="10989">
                  <a:moveTo>
                    <a:pt x="476" y="1"/>
                  </a:moveTo>
                  <a:cubicBezTo>
                    <a:pt x="216" y="1"/>
                    <a:pt x="0" y="212"/>
                    <a:pt x="0" y="472"/>
                  </a:cubicBezTo>
                  <a:cubicBezTo>
                    <a:pt x="0" y="737"/>
                    <a:pt x="216" y="948"/>
                    <a:pt x="476" y="948"/>
                  </a:cubicBezTo>
                  <a:lnTo>
                    <a:pt x="10989" y="948"/>
                  </a:lnTo>
                  <a:lnTo>
                    <a:pt x="10989" y="1"/>
                  </a:ln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8"/>
            <p:cNvSpPr/>
            <p:nvPr/>
          </p:nvSpPr>
          <p:spPr>
            <a:xfrm rot="5400000">
              <a:off x="1330489" y="3242277"/>
              <a:ext cx="887334" cy="76546"/>
            </a:xfrm>
            <a:custGeom>
              <a:rect b="b" l="l" r="r" t="t"/>
              <a:pathLst>
                <a:path extrusionOk="0" h="948" w="10989">
                  <a:moveTo>
                    <a:pt x="476" y="1"/>
                  </a:moveTo>
                  <a:cubicBezTo>
                    <a:pt x="216" y="1"/>
                    <a:pt x="0" y="212"/>
                    <a:pt x="0" y="472"/>
                  </a:cubicBezTo>
                  <a:cubicBezTo>
                    <a:pt x="0" y="737"/>
                    <a:pt x="216" y="948"/>
                    <a:pt x="476" y="948"/>
                  </a:cubicBezTo>
                  <a:lnTo>
                    <a:pt x="10989" y="948"/>
                  </a:lnTo>
                  <a:lnTo>
                    <a:pt x="10989" y="1"/>
                  </a:ln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8"/>
            <p:cNvSpPr/>
            <p:nvPr/>
          </p:nvSpPr>
          <p:spPr>
            <a:xfrm rot="5400000">
              <a:off x="1220914" y="3305580"/>
              <a:ext cx="760399" cy="76869"/>
            </a:xfrm>
            <a:custGeom>
              <a:rect b="b" l="l" r="r" t="t"/>
              <a:pathLst>
                <a:path extrusionOk="0" h="952" w="9417">
                  <a:moveTo>
                    <a:pt x="476" y="0"/>
                  </a:moveTo>
                  <a:cubicBezTo>
                    <a:pt x="212" y="0"/>
                    <a:pt x="0" y="216"/>
                    <a:pt x="0" y="476"/>
                  </a:cubicBezTo>
                  <a:cubicBezTo>
                    <a:pt x="0" y="740"/>
                    <a:pt x="212" y="952"/>
                    <a:pt x="476" y="952"/>
                  </a:cubicBezTo>
                  <a:lnTo>
                    <a:pt x="9417" y="952"/>
                  </a:lnTo>
                  <a:lnTo>
                    <a:pt x="9417" y="0"/>
                  </a:ln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8"/>
            <p:cNvSpPr/>
            <p:nvPr/>
          </p:nvSpPr>
          <p:spPr>
            <a:xfrm rot="5400000">
              <a:off x="1132333" y="3390198"/>
              <a:ext cx="591152" cy="76869"/>
            </a:xfrm>
            <a:custGeom>
              <a:rect b="b" l="l" r="r" t="t"/>
              <a:pathLst>
                <a:path extrusionOk="0" h="952" w="7321">
                  <a:moveTo>
                    <a:pt x="476" y="0"/>
                  </a:moveTo>
                  <a:cubicBezTo>
                    <a:pt x="212" y="0"/>
                    <a:pt x="0" y="217"/>
                    <a:pt x="0" y="476"/>
                  </a:cubicBezTo>
                  <a:cubicBezTo>
                    <a:pt x="0" y="740"/>
                    <a:pt x="212" y="952"/>
                    <a:pt x="476" y="952"/>
                  </a:cubicBezTo>
                  <a:lnTo>
                    <a:pt x="7321" y="952"/>
                  </a:lnTo>
                  <a:lnTo>
                    <a:pt x="7321" y="0"/>
                  </a:ln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787" name="Google Shape;1787;p38"/>
            <p:cNvCxnSpPr/>
            <p:nvPr/>
          </p:nvCxnSpPr>
          <p:spPr>
            <a:xfrm>
              <a:off x="1389475" y="3724700"/>
              <a:ext cx="26742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788" name="Google Shape;1788;p38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9" name="Google Shape;1789;p38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790" name="Google Shape;1790;p38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791" name="Google Shape;1791;p3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3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3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3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3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3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3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3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3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0" name="Google Shape;1800;p38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801" name="Google Shape;1801;p3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3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3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3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3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3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3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3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3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0" name="Google Shape;1810;p38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811" name="Google Shape;1811;p3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3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3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3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3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3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3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3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3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0" name="Google Shape;1820;p38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821" name="Google Shape;1821;p3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3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3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3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3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3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3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3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3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0" name="Google Shape;1830;p38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831" name="Google Shape;1831;p3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3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3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3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3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3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3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3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3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0" name="Google Shape;1840;p38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841" name="Google Shape;1841;p38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38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38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38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38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38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38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38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38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850" name="Google Shape;1850;p38"/>
          <p:cNvPicPr preferRelativeResize="0"/>
          <p:nvPr/>
        </p:nvPicPr>
        <p:blipFill rotWithShape="1">
          <a:blip r:embed="rId4">
            <a:alphaModFix/>
          </a:blip>
          <a:srcRect b="34359" l="0" r="0" t="10097"/>
          <a:stretch/>
        </p:blipFill>
        <p:spPr>
          <a:xfrm>
            <a:off x="3394887" y="1358799"/>
            <a:ext cx="668700" cy="6603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851" name="Google Shape;1851;p38"/>
          <p:cNvPicPr preferRelativeResize="0"/>
          <p:nvPr/>
        </p:nvPicPr>
        <p:blipFill rotWithShape="1">
          <a:blip r:embed="rId5">
            <a:alphaModFix/>
          </a:blip>
          <a:srcRect b="0" l="21516" r="21516" t="0"/>
          <a:stretch/>
        </p:blipFill>
        <p:spPr>
          <a:xfrm>
            <a:off x="1858862" y="1358799"/>
            <a:ext cx="668700" cy="6603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1852" name="Google Shape;1852;p38"/>
          <p:cNvGrpSpPr/>
          <p:nvPr/>
        </p:nvGrpSpPr>
        <p:grpSpPr>
          <a:xfrm>
            <a:off x="1568682" y="2812156"/>
            <a:ext cx="2318006" cy="1231092"/>
            <a:chOff x="1568682" y="2812156"/>
            <a:chExt cx="2318006" cy="1231092"/>
          </a:xfrm>
        </p:grpSpPr>
        <p:sp>
          <p:nvSpPr>
            <p:cNvPr id="1853" name="Google Shape;1853;p38"/>
            <p:cNvSpPr/>
            <p:nvPr/>
          </p:nvSpPr>
          <p:spPr>
            <a:xfrm>
              <a:off x="1581025" y="3719918"/>
              <a:ext cx="280637" cy="316838"/>
            </a:xfrm>
            <a:custGeom>
              <a:rect b="b" l="l" r="r" t="t"/>
              <a:pathLst>
                <a:path extrusionOk="0" h="209134" w="185239">
                  <a:moveTo>
                    <a:pt x="92619" y="6127"/>
                  </a:moveTo>
                  <a:cubicBezTo>
                    <a:pt x="139309" y="6127"/>
                    <a:pt x="177273" y="44116"/>
                    <a:pt x="177273" y="90780"/>
                  </a:cubicBezTo>
                  <a:cubicBezTo>
                    <a:pt x="177273" y="96859"/>
                    <a:pt x="176636" y="102912"/>
                    <a:pt x="175361" y="108794"/>
                  </a:cubicBezTo>
                  <a:cubicBezTo>
                    <a:pt x="174920" y="110853"/>
                    <a:pt x="173082" y="112324"/>
                    <a:pt x="170999" y="112324"/>
                  </a:cubicBezTo>
                  <a:cubicBezTo>
                    <a:pt x="170680" y="112324"/>
                    <a:pt x="170361" y="112299"/>
                    <a:pt x="170043" y="112226"/>
                  </a:cubicBezTo>
                  <a:cubicBezTo>
                    <a:pt x="169994" y="112201"/>
                    <a:pt x="169920" y="112201"/>
                    <a:pt x="169847" y="112177"/>
                  </a:cubicBezTo>
                  <a:lnTo>
                    <a:pt x="169822" y="112177"/>
                  </a:lnTo>
                  <a:cubicBezTo>
                    <a:pt x="168768" y="111883"/>
                    <a:pt x="167861" y="111221"/>
                    <a:pt x="167249" y="110289"/>
                  </a:cubicBezTo>
                  <a:cubicBezTo>
                    <a:pt x="166611" y="109285"/>
                    <a:pt x="166391" y="108084"/>
                    <a:pt x="166636" y="106932"/>
                  </a:cubicBezTo>
                  <a:cubicBezTo>
                    <a:pt x="167788" y="101638"/>
                    <a:pt x="168352" y="96221"/>
                    <a:pt x="168352" y="90780"/>
                  </a:cubicBezTo>
                  <a:cubicBezTo>
                    <a:pt x="168352" y="49018"/>
                    <a:pt x="134382" y="15048"/>
                    <a:pt x="92619" y="15048"/>
                  </a:cubicBezTo>
                  <a:cubicBezTo>
                    <a:pt x="50857" y="15048"/>
                    <a:pt x="16863" y="49018"/>
                    <a:pt x="16863" y="90780"/>
                  </a:cubicBezTo>
                  <a:cubicBezTo>
                    <a:pt x="16863" y="96221"/>
                    <a:pt x="17451" y="101638"/>
                    <a:pt x="18578" y="106932"/>
                  </a:cubicBezTo>
                  <a:cubicBezTo>
                    <a:pt x="18848" y="108084"/>
                    <a:pt x="18627" y="109285"/>
                    <a:pt x="17990" y="110289"/>
                  </a:cubicBezTo>
                  <a:cubicBezTo>
                    <a:pt x="17129" y="111605"/>
                    <a:pt x="15696" y="112330"/>
                    <a:pt x="14231" y="112330"/>
                  </a:cubicBezTo>
                  <a:cubicBezTo>
                    <a:pt x="13404" y="112330"/>
                    <a:pt x="12566" y="112099"/>
                    <a:pt x="11814" y="111613"/>
                  </a:cubicBezTo>
                  <a:cubicBezTo>
                    <a:pt x="10809" y="110976"/>
                    <a:pt x="10123" y="109971"/>
                    <a:pt x="9878" y="108794"/>
                  </a:cubicBezTo>
                  <a:cubicBezTo>
                    <a:pt x="8603" y="102912"/>
                    <a:pt x="7942" y="96859"/>
                    <a:pt x="7942" y="90780"/>
                  </a:cubicBezTo>
                  <a:cubicBezTo>
                    <a:pt x="7942" y="44116"/>
                    <a:pt x="45930" y="6127"/>
                    <a:pt x="92619" y="6127"/>
                  </a:cubicBezTo>
                  <a:close/>
                  <a:moveTo>
                    <a:pt x="28872" y="141023"/>
                  </a:moveTo>
                  <a:lnTo>
                    <a:pt x="37548" y="190213"/>
                  </a:lnTo>
                  <a:lnTo>
                    <a:pt x="15098" y="188227"/>
                  </a:lnTo>
                  <a:cubicBezTo>
                    <a:pt x="13726" y="188105"/>
                    <a:pt x="12598" y="187051"/>
                    <a:pt x="12353" y="185703"/>
                  </a:cubicBezTo>
                  <a:lnTo>
                    <a:pt x="6765" y="153891"/>
                  </a:lnTo>
                  <a:cubicBezTo>
                    <a:pt x="6520" y="152518"/>
                    <a:pt x="7231" y="151170"/>
                    <a:pt x="8481" y="150582"/>
                  </a:cubicBezTo>
                  <a:lnTo>
                    <a:pt x="9706" y="149994"/>
                  </a:lnTo>
                  <a:cubicBezTo>
                    <a:pt x="11471" y="154087"/>
                    <a:pt x="14608" y="157518"/>
                    <a:pt x="18726" y="159626"/>
                  </a:cubicBezTo>
                  <a:cubicBezTo>
                    <a:pt x="19167" y="159871"/>
                    <a:pt x="19657" y="159969"/>
                    <a:pt x="20123" y="159969"/>
                  </a:cubicBezTo>
                  <a:cubicBezTo>
                    <a:pt x="21225" y="159969"/>
                    <a:pt x="22304" y="159381"/>
                    <a:pt x="22843" y="158327"/>
                  </a:cubicBezTo>
                  <a:cubicBezTo>
                    <a:pt x="23627" y="156807"/>
                    <a:pt x="23039" y="154969"/>
                    <a:pt x="21520" y="154185"/>
                  </a:cubicBezTo>
                  <a:cubicBezTo>
                    <a:pt x="18652" y="152714"/>
                    <a:pt x="16446" y="150288"/>
                    <a:pt x="15245" y="147396"/>
                  </a:cubicBezTo>
                  <a:lnTo>
                    <a:pt x="28872" y="141023"/>
                  </a:lnTo>
                  <a:close/>
                  <a:moveTo>
                    <a:pt x="156367" y="141023"/>
                  </a:moveTo>
                  <a:lnTo>
                    <a:pt x="169969" y="147396"/>
                  </a:lnTo>
                  <a:cubicBezTo>
                    <a:pt x="168768" y="150288"/>
                    <a:pt x="166587" y="152714"/>
                    <a:pt x="163695" y="154185"/>
                  </a:cubicBezTo>
                  <a:cubicBezTo>
                    <a:pt x="162200" y="154969"/>
                    <a:pt x="161612" y="156807"/>
                    <a:pt x="162371" y="158327"/>
                  </a:cubicBezTo>
                  <a:cubicBezTo>
                    <a:pt x="162911" y="159381"/>
                    <a:pt x="163989" y="159969"/>
                    <a:pt x="165092" y="159969"/>
                  </a:cubicBezTo>
                  <a:cubicBezTo>
                    <a:pt x="165582" y="159969"/>
                    <a:pt x="166048" y="159871"/>
                    <a:pt x="166513" y="159650"/>
                  </a:cubicBezTo>
                  <a:cubicBezTo>
                    <a:pt x="170631" y="157518"/>
                    <a:pt x="173768" y="154087"/>
                    <a:pt x="175533" y="149994"/>
                  </a:cubicBezTo>
                  <a:lnTo>
                    <a:pt x="176758" y="150582"/>
                  </a:lnTo>
                  <a:cubicBezTo>
                    <a:pt x="178008" y="151170"/>
                    <a:pt x="178719" y="152518"/>
                    <a:pt x="178474" y="153891"/>
                  </a:cubicBezTo>
                  <a:lnTo>
                    <a:pt x="172861" y="185703"/>
                  </a:lnTo>
                  <a:cubicBezTo>
                    <a:pt x="172616" y="187051"/>
                    <a:pt x="171489" y="188105"/>
                    <a:pt x="170116" y="188227"/>
                  </a:cubicBezTo>
                  <a:lnTo>
                    <a:pt x="147691" y="190213"/>
                  </a:lnTo>
                  <a:lnTo>
                    <a:pt x="156367" y="141023"/>
                  </a:lnTo>
                  <a:close/>
                  <a:moveTo>
                    <a:pt x="92619" y="0"/>
                  </a:moveTo>
                  <a:cubicBezTo>
                    <a:pt x="42548" y="0"/>
                    <a:pt x="1814" y="40734"/>
                    <a:pt x="1814" y="90780"/>
                  </a:cubicBezTo>
                  <a:cubicBezTo>
                    <a:pt x="1814" y="97275"/>
                    <a:pt x="2525" y="103770"/>
                    <a:pt x="3873" y="110093"/>
                  </a:cubicBezTo>
                  <a:cubicBezTo>
                    <a:pt x="4486" y="112863"/>
                    <a:pt x="6128" y="115240"/>
                    <a:pt x="8505" y="116760"/>
                  </a:cubicBezTo>
                  <a:cubicBezTo>
                    <a:pt x="10172" y="117838"/>
                    <a:pt x="12108" y="118426"/>
                    <a:pt x="14044" y="118451"/>
                  </a:cubicBezTo>
                  <a:cubicBezTo>
                    <a:pt x="14927" y="120926"/>
                    <a:pt x="15907" y="123353"/>
                    <a:pt x="17010" y="125755"/>
                  </a:cubicBezTo>
                  <a:cubicBezTo>
                    <a:pt x="11495" y="129357"/>
                    <a:pt x="8089" y="135558"/>
                    <a:pt x="8089" y="142200"/>
                  </a:cubicBezTo>
                  <a:cubicBezTo>
                    <a:pt x="8089" y="142788"/>
                    <a:pt x="8113" y="143376"/>
                    <a:pt x="8162" y="143965"/>
                  </a:cubicBezTo>
                  <a:lnTo>
                    <a:pt x="5883" y="145018"/>
                  </a:lnTo>
                  <a:cubicBezTo>
                    <a:pt x="2109" y="146783"/>
                    <a:pt x="1" y="150851"/>
                    <a:pt x="712" y="154944"/>
                  </a:cubicBezTo>
                  <a:lnTo>
                    <a:pt x="6324" y="186781"/>
                  </a:lnTo>
                  <a:cubicBezTo>
                    <a:pt x="7059" y="190850"/>
                    <a:pt x="10442" y="193962"/>
                    <a:pt x="14559" y="194330"/>
                  </a:cubicBezTo>
                  <a:lnTo>
                    <a:pt x="38872" y="196487"/>
                  </a:lnTo>
                  <a:cubicBezTo>
                    <a:pt x="40122" y="200237"/>
                    <a:pt x="42524" y="203472"/>
                    <a:pt x="45808" y="205776"/>
                  </a:cubicBezTo>
                  <a:cubicBezTo>
                    <a:pt x="48969" y="207981"/>
                    <a:pt x="52646" y="209133"/>
                    <a:pt x="56420" y="209133"/>
                  </a:cubicBezTo>
                  <a:cubicBezTo>
                    <a:pt x="57523" y="209133"/>
                    <a:pt x="58601" y="209035"/>
                    <a:pt x="59704" y="208864"/>
                  </a:cubicBezTo>
                  <a:cubicBezTo>
                    <a:pt x="64581" y="207981"/>
                    <a:pt x="68846" y="205285"/>
                    <a:pt x="71689" y="201217"/>
                  </a:cubicBezTo>
                  <a:cubicBezTo>
                    <a:pt x="74532" y="197149"/>
                    <a:pt x="75635" y="192222"/>
                    <a:pt x="74753" y="187345"/>
                  </a:cubicBezTo>
                  <a:lnTo>
                    <a:pt x="68086" y="149504"/>
                  </a:lnTo>
                  <a:cubicBezTo>
                    <a:pt x="67824" y="148015"/>
                    <a:pt x="66525" y="146957"/>
                    <a:pt x="65063" y="146957"/>
                  </a:cubicBezTo>
                  <a:cubicBezTo>
                    <a:pt x="64888" y="146957"/>
                    <a:pt x="64711" y="146972"/>
                    <a:pt x="64532" y="147004"/>
                  </a:cubicBezTo>
                  <a:cubicBezTo>
                    <a:pt x="62866" y="147298"/>
                    <a:pt x="61763" y="148891"/>
                    <a:pt x="62057" y="150557"/>
                  </a:cubicBezTo>
                  <a:lnTo>
                    <a:pt x="68723" y="188399"/>
                  </a:lnTo>
                  <a:cubicBezTo>
                    <a:pt x="69312" y="191683"/>
                    <a:pt x="68576" y="194967"/>
                    <a:pt x="66665" y="197688"/>
                  </a:cubicBezTo>
                  <a:cubicBezTo>
                    <a:pt x="64753" y="200433"/>
                    <a:pt x="61910" y="202246"/>
                    <a:pt x="58626" y="202810"/>
                  </a:cubicBezTo>
                  <a:cubicBezTo>
                    <a:pt x="57892" y="202942"/>
                    <a:pt x="57156" y="203008"/>
                    <a:pt x="56425" y="203008"/>
                  </a:cubicBezTo>
                  <a:cubicBezTo>
                    <a:pt x="53907" y="203008"/>
                    <a:pt x="51445" y="202233"/>
                    <a:pt x="49337" y="200751"/>
                  </a:cubicBezTo>
                  <a:cubicBezTo>
                    <a:pt x="46715" y="198938"/>
                    <a:pt x="44950" y="196242"/>
                    <a:pt x="44288" y="193154"/>
                  </a:cubicBezTo>
                  <a:cubicBezTo>
                    <a:pt x="44288" y="193056"/>
                    <a:pt x="44264" y="192982"/>
                    <a:pt x="44239" y="192909"/>
                  </a:cubicBezTo>
                  <a:cubicBezTo>
                    <a:pt x="44239" y="192835"/>
                    <a:pt x="44215" y="192786"/>
                    <a:pt x="44215" y="192712"/>
                  </a:cubicBezTo>
                  <a:lnTo>
                    <a:pt x="34264" y="136391"/>
                  </a:lnTo>
                  <a:cubicBezTo>
                    <a:pt x="34264" y="136367"/>
                    <a:pt x="34264" y="136318"/>
                    <a:pt x="34264" y="136269"/>
                  </a:cubicBezTo>
                  <a:cubicBezTo>
                    <a:pt x="34240" y="136146"/>
                    <a:pt x="34215" y="136024"/>
                    <a:pt x="34191" y="135926"/>
                  </a:cubicBezTo>
                  <a:cubicBezTo>
                    <a:pt x="33774" y="132789"/>
                    <a:pt x="34534" y="129676"/>
                    <a:pt x="36347" y="127102"/>
                  </a:cubicBezTo>
                  <a:cubicBezTo>
                    <a:pt x="38235" y="124358"/>
                    <a:pt x="41102" y="122544"/>
                    <a:pt x="44386" y="121980"/>
                  </a:cubicBezTo>
                  <a:cubicBezTo>
                    <a:pt x="45120" y="121848"/>
                    <a:pt x="45856" y="121782"/>
                    <a:pt x="46587" y="121782"/>
                  </a:cubicBezTo>
                  <a:cubicBezTo>
                    <a:pt x="49105" y="121782"/>
                    <a:pt x="51567" y="122557"/>
                    <a:pt x="53675" y="124039"/>
                  </a:cubicBezTo>
                  <a:cubicBezTo>
                    <a:pt x="56396" y="125951"/>
                    <a:pt x="58209" y="128794"/>
                    <a:pt x="58797" y="132078"/>
                  </a:cubicBezTo>
                  <a:lnTo>
                    <a:pt x="59925" y="138401"/>
                  </a:lnTo>
                  <a:cubicBezTo>
                    <a:pt x="60187" y="139889"/>
                    <a:pt x="61466" y="140948"/>
                    <a:pt x="62924" y="140948"/>
                  </a:cubicBezTo>
                  <a:cubicBezTo>
                    <a:pt x="63099" y="140948"/>
                    <a:pt x="63276" y="140932"/>
                    <a:pt x="63454" y="140901"/>
                  </a:cubicBezTo>
                  <a:cubicBezTo>
                    <a:pt x="65121" y="140607"/>
                    <a:pt x="66248" y="139014"/>
                    <a:pt x="65954" y="137347"/>
                  </a:cubicBezTo>
                  <a:lnTo>
                    <a:pt x="64827" y="130999"/>
                  </a:lnTo>
                  <a:cubicBezTo>
                    <a:pt x="63253" y="122016"/>
                    <a:pt x="55402" y="115664"/>
                    <a:pt x="46560" y="115664"/>
                  </a:cubicBezTo>
                  <a:cubicBezTo>
                    <a:pt x="45487" y="115664"/>
                    <a:pt x="44400" y="115757"/>
                    <a:pt x="43308" y="115951"/>
                  </a:cubicBezTo>
                  <a:cubicBezTo>
                    <a:pt x="34142" y="117544"/>
                    <a:pt x="27745" y="125656"/>
                    <a:pt x="27965" y="134700"/>
                  </a:cubicBezTo>
                  <a:lnTo>
                    <a:pt x="14265" y="141097"/>
                  </a:lnTo>
                  <a:cubicBezTo>
                    <a:pt x="14633" y="136759"/>
                    <a:pt x="17083" y="132789"/>
                    <a:pt x="20882" y="130558"/>
                  </a:cubicBezTo>
                  <a:cubicBezTo>
                    <a:pt x="23211" y="129186"/>
                    <a:pt x="24093" y="126343"/>
                    <a:pt x="22941" y="123941"/>
                  </a:cubicBezTo>
                  <a:cubicBezTo>
                    <a:pt x="21838" y="121613"/>
                    <a:pt x="20833" y="119211"/>
                    <a:pt x="19951" y="116784"/>
                  </a:cubicBezTo>
                  <a:cubicBezTo>
                    <a:pt x="21225" y="115976"/>
                    <a:pt x="22304" y="114897"/>
                    <a:pt x="23137" y="113598"/>
                  </a:cubicBezTo>
                  <a:cubicBezTo>
                    <a:pt x="24657" y="111221"/>
                    <a:pt x="25171" y="108402"/>
                    <a:pt x="24583" y="105633"/>
                  </a:cubicBezTo>
                  <a:cubicBezTo>
                    <a:pt x="23529" y="100780"/>
                    <a:pt x="22990" y="95780"/>
                    <a:pt x="22990" y="90780"/>
                  </a:cubicBezTo>
                  <a:cubicBezTo>
                    <a:pt x="22990" y="77962"/>
                    <a:pt x="26495" y="65904"/>
                    <a:pt x="32573" y="55586"/>
                  </a:cubicBezTo>
                  <a:cubicBezTo>
                    <a:pt x="35073" y="57743"/>
                    <a:pt x="38210" y="58846"/>
                    <a:pt x="41347" y="58846"/>
                  </a:cubicBezTo>
                  <a:cubicBezTo>
                    <a:pt x="44558" y="58846"/>
                    <a:pt x="47793" y="57694"/>
                    <a:pt x="50342" y="55365"/>
                  </a:cubicBezTo>
                  <a:cubicBezTo>
                    <a:pt x="55562" y="50635"/>
                    <a:pt x="61101" y="46763"/>
                    <a:pt x="66836" y="43871"/>
                  </a:cubicBezTo>
                  <a:cubicBezTo>
                    <a:pt x="68356" y="43111"/>
                    <a:pt x="68969" y="41273"/>
                    <a:pt x="68209" y="39753"/>
                  </a:cubicBezTo>
                  <a:cubicBezTo>
                    <a:pt x="67656" y="38682"/>
                    <a:pt x="66580" y="38074"/>
                    <a:pt x="65469" y="38074"/>
                  </a:cubicBezTo>
                  <a:cubicBezTo>
                    <a:pt x="65004" y="38074"/>
                    <a:pt x="64533" y="38181"/>
                    <a:pt x="64091" y="38405"/>
                  </a:cubicBezTo>
                  <a:cubicBezTo>
                    <a:pt x="57866" y="41542"/>
                    <a:pt x="51861" y="45733"/>
                    <a:pt x="46224" y="50831"/>
                  </a:cubicBezTo>
                  <a:cubicBezTo>
                    <a:pt x="44835" y="52095"/>
                    <a:pt x="43090" y="52718"/>
                    <a:pt x="41350" y="52718"/>
                  </a:cubicBezTo>
                  <a:cubicBezTo>
                    <a:pt x="39378" y="52718"/>
                    <a:pt x="37412" y="51917"/>
                    <a:pt x="35980" y="50341"/>
                  </a:cubicBezTo>
                  <a:cubicBezTo>
                    <a:pt x="48626" y="32695"/>
                    <a:pt x="69287" y="21176"/>
                    <a:pt x="92619" y="21176"/>
                  </a:cubicBezTo>
                  <a:cubicBezTo>
                    <a:pt x="115927" y="21176"/>
                    <a:pt x="136613" y="32695"/>
                    <a:pt x="149259" y="50341"/>
                  </a:cubicBezTo>
                  <a:cubicBezTo>
                    <a:pt x="147862" y="51861"/>
                    <a:pt x="145926" y="52718"/>
                    <a:pt x="143892" y="52718"/>
                  </a:cubicBezTo>
                  <a:cubicBezTo>
                    <a:pt x="142078" y="52718"/>
                    <a:pt x="140338" y="52057"/>
                    <a:pt x="138990" y="50831"/>
                  </a:cubicBezTo>
                  <a:cubicBezTo>
                    <a:pt x="124996" y="38111"/>
                    <a:pt x="108942" y="31371"/>
                    <a:pt x="92619" y="31371"/>
                  </a:cubicBezTo>
                  <a:cubicBezTo>
                    <a:pt x="87056" y="31371"/>
                    <a:pt x="81492" y="32156"/>
                    <a:pt x="76027" y="33700"/>
                  </a:cubicBezTo>
                  <a:cubicBezTo>
                    <a:pt x="74409" y="34165"/>
                    <a:pt x="73454" y="35856"/>
                    <a:pt x="73919" y="37498"/>
                  </a:cubicBezTo>
                  <a:cubicBezTo>
                    <a:pt x="74305" y="38838"/>
                    <a:pt x="75532" y="39724"/>
                    <a:pt x="76861" y="39724"/>
                  </a:cubicBezTo>
                  <a:cubicBezTo>
                    <a:pt x="77136" y="39724"/>
                    <a:pt x="77416" y="39686"/>
                    <a:pt x="77694" y="39606"/>
                  </a:cubicBezTo>
                  <a:cubicBezTo>
                    <a:pt x="82620" y="38209"/>
                    <a:pt x="87620" y="37498"/>
                    <a:pt x="92619" y="37498"/>
                  </a:cubicBezTo>
                  <a:cubicBezTo>
                    <a:pt x="107398" y="37498"/>
                    <a:pt x="122005" y="43675"/>
                    <a:pt x="134873" y="55365"/>
                  </a:cubicBezTo>
                  <a:cubicBezTo>
                    <a:pt x="137348" y="57620"/>
                    <a:pt x="140534" y="58846"/>
                    <a:pt x="143892" y="58846"/>
                  </a:cubicBezTo>
                  <a:cubicBezTo>
                    <a:pt x="147102" y="58846"/>
                    <a:pt x="150240" y="57669"/>
                    <a:pt x="152641" y="55586"/>
                  </a:cubicBezTo>
                  <a:cubicBezTo>
                    <a:pt x="158744" y="65904"/>
                    <a:pt x="162224" y="77962"/>
                    <a:pt x="162224" y="90780"/>
                  </a:cubicBezTo>
                  <a:cubicBezTo>
                    <a:pt x="162224" y="95780"/>
                    <a:pt x="161685" y="100780"/>
                    <a:pt x="160656" y="105633"/>
                  </a:cubicBezTo>
                  <a:cubicBezTo>
                    <a:pt x="160043" y="108402"/>
                    <a:pt x="160558" y="111221"/>
                    <a:pt x="162102" y="113598"/>
                  </a:cubicBezTo>
                  <a:cubicBezTo>
                    <a:pt x="162935" y="114897"/>
                    <a:pt x="164014" y="115976"/>
                    <a:pt x="165263" y="116784"/>
                  </a:cubicBezTo>
                  <a:cubicBezTo>
                    <a:pt x="164406" y="119211"/>
                    <a:pt x="163401" y="121613"/>
                    <a:pt x="162298" y="123941"/>
                  </a:cubicBezTo>
                  <a:cubicBezTo>
                    <a:pt x="161146" y="126343"/>
                    <a:pt x="162028" y="129186"/>
                    <a:pt x="164332" y="130558"/>
                  </a:cubicBezTo>
                  <a:cubicBezTo>
                    <a:pt x="168131" y="132789"/>
                    <a:pt x="170606" y="136759"/>
                    <a:pt x="170974" y="141097"/>
                  </a:cubicBezTo>
                  <a:lnTo>
                    <a:pt x="157274" y="134676"/>
                  </a:lnTo>
                  <a:cubicBezTo>
                    <a:pt x="157494" y="125656"/>
                    <a:pt x="151073" y="117544"/>
                    <a:pt x="141907" y="115926"/>
                  </a:cubicBezTo>
                  <a:cubicBezTo>
                    <a:pt x="140826" y="115736"/>
                    <a:pt x="139743" y="115643"/>
                    <a:pt x="138668" y="115643"/>
                  </a:cubicBezTo>
                  <a:cubicBezTo>
                    <a:pt x="134889" y="115643"/>
                    <a:pt x="131202" y="116801"/>
                    <a:pt x="128035" y="119015"/>
                  </a:cubicBezTo>
                  <a:cubicBezTo>
                    <a:pt x="123966" y="121858"/>
                    <a:pt x="121246" y="126122"/>
                    <a:pt x="120388" y="130999"/>
                  </a:cubicBezTo>
                  <a:lnTo>
                    <a:pt x="119285" y="137323"/>
                  </a:lnTo>
                  <a:cubicBezTo>
                    <a:pt x="118991" y="138989"/>
                    <a:pt x="120094" y="140582"/>
                    <a:pt x="121760" y="140876"/>
                  </a:cubicBezTo>
                  <a:cubicBezTo>
                    <a:pt x="121942" y="140908"/>
                    <a:pt x="122122" y="140924"/>
                    <a:pt x="122300" y="140924"/>
                  </a:cubicBezTo>
                  <a:cubicBezTo>
                    <a:pt x="123758" y="140924"/>
                    <a:pt x="125052" y="139886"/>
                    <a:pt x="125314" y="138401"/>
                  </a:cubicBezTo>
                  <a:lnTo>
                    <a:pt x="126442" y="132078"/>
                  </a:lnTo>
                  <a:cubicBezTo>
                    <a:pt x="127491" y="126046"/>
                    <a:pt x="132749" y="121787"/>
                    <a:pt x="138672" y="121787"/>
                  </a:cubicBezTo>
                  <a:cubicBezTo>
                    <a:pt x="139391" y="121787"/>
                    <a:pt x="140120" y="121850"/>
                    <a:pt x="140853" y="121980"/>
                  </a:cubicBezTo>
                  <a:cubicBezTo>
                    <a:pt x="147446" y="123132"/>
                    <a:pt x="151931" y="129333"/>
                    <a:pt x="151024" y="135926"/>
                  </a:cubicBezTo>
                  <a:cubicBezTo>
                    <a:pt x="150999" y="136024"/>
                    <a:pt x="150975" y="136146"/>
                    <a:pt x="150975" y="136269"/>
                  </a:cubicBezTo>
                  <a:cubicBezTo>
                    <a:pt x="150975" y="136318"/>
                    <a:pt x="150950" y="136342"/>
                    <a:pt x="150950" y="136391"/>
                  </a:cubicBezTo>
                  <a:lnTo>
                    <a:pt x="141024" y="192712"/>
                  </a:lnTo>
                  <a:cubicBezTo>
                    <a:pt x="141000" y="192786"/>
                    <a:pt x="141000" y="192835"/>
                    <a:pt x="140975" y="192909"/>
                  </a:cubicBezTo>
                  <a:cubicBezTo>
                    <a:pt x="140975" y="192982"/>
                    <a:pt x="140951" y="193056"/>
                    <a:pt x="140926" y="193154"/>
                  </a:cubicBezTo>
                  <a:cubicBezTo>
                    <a:pt x="140289" y="196242"/>
                    <a:pt x="138500" y="198938"/>
                    <a:pt x="135902" y="200751"/>
                  </a:cubicBezTo>
                  <a:cubicBezTo>
                    <a:pt x="133794" y="202233"/>
                    <a:pt x="131332" y="203008"/>
                    <a:pt x="128803" y="203008"/>
                  </a:cubicBezTo>
                  <a:cubicBezTo>
                    <a:pt x="128068" y="203008"/>
                    <a:pt x="127328" y="202942"/>
                    <a:pt x="126589" y="202810"/>
                  </a:cubicBezTo>
                  <a:cubicBezTo>
                    <a:pt x="123329" y="202246"/>
                    <a:pt x="120461" y="200433"/>
                    <a:pt x="118550" y="197712"/>
                  </a:cubicBezTo>
                  <a:cubicBezTo>
                    <a:pt x="116663" y="194967"/>
                    <a:pt x="115927" y="191683"/>
                    <a:pt x="116491" y="188399"/>
                  </a:cubicBezTo>
                  <a:lnTo>
                    <a:pt x="123157" y="150557"/>
                  </a:lnTo>
                  <a:cubicBezTo>
                    <a:pt x="123452" y="148891"/>
                    <a:pt x="122349" y="147298"/>
                    <a:pt x="120682" y="147004"/>
                  </a:cubicBezTo>
                  <a:cubicBezTo>
                    <a:pt x="120504" y="146972"/>
                    <a:pt x="120326" y="146957"/>
                    <a:pt x="120151" y="146957"/>
                  </a:cubicBezTo>
                  <a:cubicBezTo>
                    <a:pt x="118689" y="146957"/>
                    <a:pt x="117391" y="148015"/>
                    <a:pt x="117128" y="149504"/>
                  </a:cubicBezTo>
                  <a:lnTo>
                    <a:pt x="110462" y="187345"/>
                  </a:lnTo>
                  <a:cubicBezTo>
                    <a:pt x="109604" y="192222"/>
                    <a:pt x="110707" y="197149"/>
                    <a:pt x="113550" y="201217"/>
                  </a:cubicBezTo>
                  <a:cubicBezTo>
                    <a:pt x="116393" y="205285"/>
                    <a:pt x="120658" y="207981"/>
                    <a:pt x="125535" y="208864"/>
                  </a:cubicBezTo>
                  <a:cubicBezTo>
                    <a:pt x="126613" y="209035"/>
                    <a:pt x="127716" y="209133"/>
                    <a:pt x="128794" y="209133"/>
                  </a:cubicBezTo>
                  <a:cubicBezTo>
                    <a:pt x="132569" y="209133"/>
                    <a:pt x="136245" y="207981"/>
                    <a:pt x="139407" y="205776"/>
                  </a:cubicBezTo>
                  <a:cubicBezTo>
                    <a:pt x="142715" y="203472"/>
                    <a:pt x="145117" y="200237"/>
                    <a:pt x="146367" y="196487"/>
                  </a:cubicBezTo>
                  <a:lnTo>
                    <a:pt x="170655" y="194330"/>
                  </a:lnTo>
                  <a:cubicBezTo>
                    <a:pt x="174797" y="193962"/>
                    <a:pt x="178180" y="190850"/>
                    <a:pt x="178890" y="186757"/>
                  </a:cubicBezTo>
                  <a:lnTo>
                    <a:pt x="184503" y="154944"/>
                  </a:lnTo>
                  <a:cubicBezTo>
                    <a:pt x="185238" y="150851"/>
                    <a:pt x="183106" y="146783"/>
                    <a:pt x="179356" y="145018"/>
                  </a:cubicBezTo>
                  <a:lnTo>
                    <a:pt x="177052" y="143965"/>
                  </a:lnTo>
                  <a:cubicBezTo>
                    <a:pt x="177101" y="143376"/>
                    <a:pt x="177126" y="142788"/>
                    <a:pt x="177126" y="142200"/>
                  </a:cubicBezTo>
                  <a:cubicBezTo>
                    <a:pt x="177126" y="135583"/>
                    <a:pt x="173744" y="129357"/>
                    <a:pt x="168205" y="125755"/>
                  </a:cubicBezTo>
                  <a:cubicBezTo>
                    <a:pt x="169307" y="123353"/>
                    <a:pt x="170312" y="120926"/>
                    <a:pt x="171170" y="118451"/>
                  </a:cubicBezTo>
                  <a:cubicBezTo>
                    <a:pt x="176047" y="118377"/>
                    <a:pt x="180312" y="114873"/>
                    <a:pt x="181341" y="110093"/>
                  </a:cubicBezTo>
                  <a:cubicBezTo>
                    <a:pt x="182714" y="103770"/>
                    <a:pt x="183400" y="97275"/>
                    <a:pt x="183400" y="90780"/>
                  </a:cubicBezTo>
                  <a:cubicBezTo>
                    <a:pt x="183400" y="40734"/>
                    <a:pt x="142666" y="0"/>
                    <a:pt x="9261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54" name="Google Shape;1854;p38"/>
            <p:cNvGrpSpPr/>
            <p:nvPr/>
          </p:nvGrpSpPr>
          <p:grpSpPr>
            <a:xfrm>
              <a:off x="2602817" y="3713436"/>
              <a:ext cx="280671" cy="329812"/>
              <a:chOff x="1588275" y="227700"/>
              <a:chExt cx="4441000" cy="5218550"/>
            </a:xfrm>
          </p:grpSpPr>
          <p:sp>
            <p:nvSpPr>
              <p:cNvPr id="1855" name="Google Shape;1855;p38"/>
              <p:cNvSpPr/>
              <p:nvPr/>
            </p:nvSpPr>
            <p:spPr>
              <a:xfrm>
                <a:off x="1588275" y="227700"/>
                <a:ext cx="2855900" cy="3503550"/>
              </a:xfrm>
              <a:custGeom>
                <a:rect b="b" l="l" r="r" t="t"/>
                <a:pathLst>
                  <a:path extrusionOk="0" h="140142" w="114236">
                    <a:moveTo>
                      <a:pt x="9166" y="0"/>
                    </a:moveTo>
                    <a:cubicBezTo>
                      <a:pt x="4118" y="0"/>
                      <a:pt x="0" y="4118"/>
                      <a:pt x="0" y="9191"/>
                    </a:cubicBezTo>
                    <a:lnTo>
                      <a:pt x="0" y="32033"/>
                    </a:lnTo>
                    <a:cubicBezTo>
                      <a:pt x="0" y="33724"/>
                      <a:pt x="1373" y="35097"/>
                      <a:pt x="3039" y="35097"/>
                    </a:cubicBezTo>
                    <a:cubicBezTo>
                      <a:pt x="4730" y="35097"/>
                      <a:pt x="6103" y="33724"/>
                      <a:pt x="6103" y="32033"/>
                    </a:cubicBezTo>
                    <a:lnTo>
                      <a:pt x="6103" y="9191"/>
                    </a:lnTo>
                    <a:cubicBezTo>
                      <a:pt x="6103" y="7500"/>
                      <a:pt x="7475" y="6128"/>
                      <a:pt x="9166" y="6128"/>
                    </a:cubicBezTo>
                    <a:lnTo>
                      <a:pt x="105045" y="6128"/>
                    </a:lnTo>
                    <a:cubicBezTo>
                      <a:pt x="106736" y="6128"/>
                      <a:pt x="108108" y="7500"/>
                      <a:pt x="108108" y="9191"/>
                    </a:cubicBezTo>
                    <a:lnTo>
                      <a:pt x="108108" y="127985"/>
                    </a:lnTo>
                    <a:cubicBezTo>
                      <a:pt x="108108" y="130828"/>
                      <a:pt x="107814" y="133696"/>
                      <a:pt x="107251" y="136465"/>
                    </a:cubicBezTo>
                    <a:cubicBezTo>
                      <a:pt x="106932" y="138107"/>
                      <a:pt x="107986" y="139725"/>
                      <a:pt x="109652" y="140068"/>
                    </a:cubicBezTo>
                    <a:cubicBezTo>
                      <a:pt x="109849" y="140117"/>
                      <a:pt x="110045" y="140142"/>
                      <a:pt x="110265" y="140142"/>
                    </a:cubicBezTo>
                    <a:cubicBezTo>
                      <a:pt x="111687" y="140142"/>
                      <a:pt x="112961" y="139137"/>
                      <a:pt x="113255" y="137691"/>
                    </a:cubicBezTo>
                    <a:cubicBezTo>
                      <a:pt x="113892" y="134504"/>
                      <a:pt x="114236" y="131245"/>
                      <a:pt x="114236" y="127985"/>
                    </a:cubicBezTo>
                    <a:lnTo>
                      <a:pt x="114236" y="9191"/>
                    </a:lnTo>
                    <a:cubicBezTo>
                      <a:pt x="114236" y="4118"/>
                      <a:pt x="110118" y="0"/>
                      <a:pt x="105045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38"/>
              <p:cNvSpPr/>
              <p:nvPr/>
            </p:nvSpPr>
            <p:spPr>
              <a:xfrm>
                <a:off x="2036775" y="676200"/>
                <a:ext cx="1958900" cy="1768350"/>
              </a:xfrm>
              <a:custGeom>
                <a:rect b="b" l="l" r="r" t="t"/>
                <a:pathLst>
                  <a:path extrusionOk="0" h="70734" w="78356">
                    <a:moveTo>
                      <a:pt x="7133" y="1"/>
                    </a:moveTo>
                    <a:cubicBezTo>
                      <a:pt x="3187" y="1"/>
                      <a:pt x="1" y="3211"/>
                      <a:pt x="1" y="7133"/>
                    </a:cubicBezTo>
                    <a:lnTo>
                      <a:pt x="1" y="63601"/>
                    </a:lnTo>
                    <a:cubicBezTo>
                      <a:pt x="1" y="67547"/>
                      <a:pt x="3187" y="70733"/>
                      <a:pt x="7133" y="70733"/>
                    </a:cubicBezTo>
                    <a:lnTo>
                      <a:pt x="71223" y="70733"/>
                    </a:lnTo>
                    <a:cubicBezTo>
                      <a:pt x="75145" y="70733"/>
                      <a:pt x="78355" y="67547"/>
                      <a:pt x="78355" y="63601"/>
                    </a:cubicBezTo>
                    <a:lnTo>
                      <a:pt x="78355" y="26323"/>
                    </a:lnTo>
                    <a:cubicBezTo>
                      <a:pt x="78355" y="24632"/>
                      <a:pt x="76983" y="23260"/>
                      <a:pt x="75292" y="23260"/>
                    </a:cubicBezTo>
                    <a:cubicBezTo>
                      <a:pt x="73600" y="23260"/>
                      <a:pt x="72228" y="24632"/>
                      <a:pt x="72228" y="26323"/>
                    </a:cubicBezTo>
                    <a:lnTo>
                      <a:pt x="72228" y="63601"/>
                    </a:lnTo>
                    <a:cubicBezTo>
                      <a:pt x="72228" y="64165"/>
                      <a:pt x="71787" y="64630"/>
                      <a:pt x="71223" y="64630"/>
                    </a:cubicBezTo>
                    <a:lnTo>
                      <a:pt x="7133" y="64630"/>
                    </a:lnTo>
                    <a:cubicBezTo>
                      <a:pt x="6569" y="64630"/>
                      <a:pt x="6103" y="64165"/>
                      <a:pt x="6103" y="63601"/>
                    </a:cubicBezTo>
                    <a:lnTo>
                      <a:pt x="6103" y="7133"/>
                    </a:lnTo>
                    <a:cubicBezTo>
                      <a:pt x="6103" y="6569"/>
                      <a:pt x="6569" y="6128"/>
                      <a:pt x="7133" y="6128"/>
                    </a:cubicBezTo>
                    <a:lnTo>
                      <a:pt x="71223" y="6128"/>
                    </a:lnTo>
                    <a:cubicBezTo>
                      <a:pt x="71787" y="6128"/>
                      <a:pt x="72228" y="6569"/>
                      <a:pt x="72228" y="7133"/>
                    </a:cubicBezTo>
                    <a:lnTo>
                      <a:pt x="72228" y="14093"/>
                    </a:lnTo>
                    <a:cubicBezTo>
                      <a:pt x="72228" y="15784"/>
                      <a:pt x="73600" y="17157"/>
                      <a:pt x="75292" y="17157"/>
                    </a:cubicBezTo>
                    <a:cubicBezTo>
                      <a:pt x="76983" y="17157"/>
                      <a:pt x="78355" y="15784"/>
                      <a:pt x="78355" y="14093"/>
                    </a:cubicBezTo>
                    <a:lnTo>
                      <a:pt x="78355" y="7133"/>
                    </a:lnTo>
                    <a:cubicBezTo>
                      <a:pt x="78355" y="3211"/>
                      <a:pt x="75145" y="1"/>
                      <a:pt x="7122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38"/>
              <p:cNvSpPr/>
              <p:nvPr/>
            </p:nvSpPr>
            <p:spPr>
              <a:xfrm>
                <a:off x="2484675" y="2671825"/>
                <a:ext cx="1511000" cy="1511000"/>
              </a:xfrm>
              <a:custGeom>
                <a:rect b="b" l="l" r="r" t="t"/>
                <a:pathLst>
                  <a:path extrusionOk="0" h="60440" w="60440">
                    <a:moveTo>
                      <a:pt x="30220" y="6128"/>
                    </a:moveTo>
                    <a:cubicBezTo>
                      <a:pt x="43504" y="6128"/>
                      <a:pt x="54312" y="16936"/>
                      <a:pt x="54312" y="30220"/>
                    </a:cubicBezTo>
                    <a:cubicBezTo>
                      <a:pt x="54312" y="43504"/>
                      <a:pt x="43504" y="54312"/>
                      <a:pt x="30220" y="54312"/>
                    </a:cubicBezTo>
                    <a:cubicBezTo>
                      <a:pt x="16936" y="54312"/>
                      <a:pt x="6128" y="43504"/>
                      <a:pt x="6128" y="30220"/>
                    </a:cubicBezTo>
                    <a:cubicBezTo>
                      <a:pt x="6128" y="16936"/>
                      <a:pt x="16936" y="6128"/>
                      <a:pt x="30220" y="6128"/>
                    </a:cubicBezTo>
                    <a:close/>
                    <a:moveTo>
                      <a:pt x="30220" y="1"/>
                    </a:moveTo>
                    <a:cubicBezTo>
                      <a:pt x="13554" y="1"/>
                      <a:pt x="1" y="13554"/>
                      <a:pt x="1" y="30220"/>
                    </a:cubicBezTo>
                    <a:cubicBezTo>
                      <a:pt x="1" y="46886"/>
                      <a:pt x="13554" y="60439"/>
                      <a:pt x="30220" y="60439"/>
                    </a:cubicBezTo>
                    <a:cubicBezTo>
                      <a:pt x="46886" y="60439"/>
                      <a:pt x="60439" y="46886"/>
                      <a:pt x="60439" y="30220"/>
                    </a:cubicBezTo>
                    <a:cubicBezTo>
                      <a:pt x="60439" y="13554"/>
                      <a:pt x="46886" y="1"/>
                      <a:pt x="3022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38"/>
              <p:cNvSpPr/>
              <p:nvPr/>
            </p:nvSpPr>
            <p:spPr>
              <a:xfrm>
                <a:off x="1588275" y="450075"/>
                <a:ext cx="4441000" cy="4996175"/>
              </a:xfrm>
              <a:custGeom>
                <a:rect b="b" l="l" r="r" t="t"/>
                <a:pathLst>
                  <a:path extrusionOk="0" h="199847" w="177640">
                    <a:moveTo>
                      <a:pt x="161744" y="6127"/>
                    </a:moveTo>
                    <a:cubicBezTo>
                      <a:pt x="164992" y="6127"/>
                      <a:pt x="168098" y="6887"/>
                      <a:pt x="170973" y="8384"/>
                    </a:cubicBezTo>
                    <a:cubicBezTo>
                      <a:pt x="171317" y="8556"/>
                      <a:pt x="171513" y="8899"/>
                      <a:pt x="171513" y="9291"/>
                    </a:cubicBezTo>
                    <a:lnTo>
                      <a:pt x="171513" y="43726"/>
                    </a:lnTo>
                    <a:cubicBezTo>
                      <a:pt x="171513" y="44118"/>
                      <a:pt x="171292" y="44461"/>
                      <a:pt x="170949" y="44633"/>
                    </a:cubicBezTo>
                    <a:cubicBezTo>
                      <a:pt x="168057" y="46128"/>
                      <a:pt x="164920" y="46887"/>
                      <a:pt x="161660" y="46887"/>
                    </a:cubicBezTo>
                    <a:lnTo>
                      <a:pt x="160974" y="46887"/>
                    </a:lnTo>
                    <a:cubicBezTo>
                      <a:pt x="157763" y="46765"/>
                      <a:pt x="154626" y="45907"/>
                      <a:pt x="151857" y="44387"/>
                    </a:cubicBezTo>
                    <a:cubicBezTo>
                      <a:pt x="151385" y="44124"/>
                      <a:pt x="150876" y="44000"/>
                      <a:pt x="150375" y="44000"/>
                    </a:cubicBezTo>
                    <a:cubicBezTo>
                      <a:pt x="149290" y="44000"/>
                      <a:pt x="148243" y="44582"/>
                      <a:pt x="147690" y="45588"/>
                    </a:cubicBezTo>
                    <a:cubicBezTo>
                      <a:pt x="146881" y="47059"/>
                      <a:pt x="147420" y="48922"/>
                      <a:pt x="148891" y="49730"/>
                    </a:cubicBezTo>
                    <a:cubicBezTo>
                      <a:pt x="150827" y="50809"/>
                      <a:pt x="152886" y="51618"/>
                      <a:pt x="155018" y="52157"/>
                    </a:cubicBezTo>
                    <a:lnTo>
                      <a:pt x="155018" y="73479"/>
                    </a:lnTo>
                    <a:cubicBezTo>
                      <a:pt x="155018" y="75170"/>
                      <a:pt x="153646" y="76543"/>
                      <a:pt x="151955" y="76543"/>
                    </a:cubicBezTo>
                    <a:lnTo>
                      <a:pt x="144332" y="76543"/>
                    </a:lnTo>
                    <a:cubicBezTo>
                      <a:pt x="142641" y="76543"/>
                      <a:pt x="141269" y="75170"/>
                      <a:pt x="141269" y="73479"/>
                    </a:cubicBezTo>
                    <a:lnTo>
                      <a:pt x="141269" y="26864"/>
                    </a:lnTo>
                    <a:cubicBezTo>
                      <a:pt x="141269" y="15541"/>
                      <a:pt x="150312" y="6227"/>
                      <a:pt x="161439" y="6129"/>
                    </a:cubicBezTo>
                    <a:cubicBezTo>
                      <a:pt x="161541" y="6128"/>
                      <a:pt x="161643" y="6127"/>
                      <a:pt x="161744" y="6127"/>
                    </a:cubicBezTo>
                    <a:close/>
                    <a:moveTo>
                      <a:pt x="161662" y="0"/>
                    </a:moveTo>
                    <a:cubicBezTo>
                      <a:pt x="161563" y="0"/>
                      <a:pt x="161465" y="1"/>
                      <a:pt x="161366" y="2"/>
                    </a:cubicBezTo>
                    <a:cubicBezTo>
                      <a:pt x="146906" y="149"/>
                      <a:pt x="135166" y="12207"/>
                      <a:pt x="135166" y="26864"/>
                    </a:cubicBezTo>
                    <a:lnTo>
                      <a:pt x="135166" y="73479"/>
                    </a:lnTo>
                    <a:cubicBezTo>
                      <a:pt x="135166" y="78528"/>
                      <a:pt x="139259" y="82646"/>
                      <a:pt x="144332" y="82646"/>
                    </a:cubicBezTo>
                    <a:lnTo>
                      <a:pt x="145092" y="82646"/>
                    </a:lnTo>
                    <a:lnTo>
                      <a:pt x="145092" y="141663"/>
                    </a:lnTo>
                    <a:cubicBezTo>
                      <a:pt x="145092" y="170387"/>
                      <a:pt x="121735" y="193744"/>
                      <a:pt x="93011" y="193744"/>
                    </a:cubicBezTo>
                    <a:lnTo>
                      <a:pt x="36371" y="193744"/>
                    </a:lnTo>
                    <a:cubicBezTo>
                      <a:pt x="28626" y="193744"/>
                      <a:pt x="22328" y="187421"/>
                      <a:pt x="22328" y="179676"/>
                    </a:cubicBezTo>
                    <a:lnTo>
                      <a:pt x="22328" y="167250"/>
                    </a:lnTo>
                    <a:lnTo>
                      <a:pt x="66076" y="167250"/>
                    </a:lnTo>
                    <a:cubicBezTo>
                      <a:pt x="83747" y="167250"/>
                      <a:pt x="99971" y="157593"/>
                      <a:pt x="108402" y="142055"/>
                    </a:cubicBezTo>
                    <a:cubicBezTo>
                      <a:pt x="109211" y="140560"/>
                      <a:pt x="108672" y="138697"/>
                      <a:pt x="107177" y="137913"/>
                    </a:cubicBezTo>
                    <a:cubicBezTo>
                      <a:pt x="106715" y="137659"/>
                      <a:pt x="106214" y="137538"/>
                      <a:pt x="105719" y="137538"/>
                    </a:cubicBezTo>
                    <a:cubicBezTo>
                      <a:pt x="104640" y="137538"/>
                      <a:pt x="103590" y="138113"/>
                      <a:pt x="103035" y="139138"/>
                    </a:cubicBezTo>
                    <a:cubicBezTo>
                      <a:pt x="95658" y="152692"/>
                      <a:pt x="81492" y="161123"/>
                      <a:pt x="66076" y="161123"/>
                    </a:cubicBezTo>
                    <a:lnTo>
                      <a:pt x="9166" y="161123"/>
                    </a:lnTo>
                    <a:cubicBezTo>
                      <a:pt x="7475" y="161123"/>
                      <a:pt x="6103" y="159750"/>
                      <a:pt x="6103" y="158059"/>
                    </a:cubicBezTo>
                    <a:lnTo>
                      <a:pt x="6103" y="35368"/>
                    </a:lnTo>
                    <a:cubicBezTo>
                      <a:pt x="6103" y="33677"/>
                      <a:pt x="4730" y="32305"/>
                      <a:pt x="3039" y="32305"/>
                    </a:cubicBezTo>
                    <a:cubicBezTo>
                      <a:pt x="1373" y="32305"/>
                      <a:pt x="0" y="33677"/>
                      <a:pt x="0" y="35368"/>
                    </a:cubicBezTo>
                    <a:lnTo>
                      <a:pt x="0" y="158059"/>
                    </a:lnTo>
                    <a:cubicBezTo>
                      <a:pt x="0" y="163132"/>
                      <a:pt x="4118" y="167250"/>
                      <a:pt x="9166" y="167250"/>
                    </a:cubicBezTo>
                    <a:lnTo>
                      <a:pt x="16200" y="167250"/>
                    </a:lnTo>
                    <a:lnTo>
                      <a:pt x="16200" y="179676"/>
                    </a:lnTo>
                    <a:cubicBezTo>
                      <a:pt x="16200" y="190803"/>
                      <a:pt x="25244" y="199847"/>
                      <a:pt x="36371" y="199847"/>
                    </a:cubicBezTo>
                    <a:lnTo>
                      <a:pt x="93011" y="199847"/>
                    </a:lnTo>
                    <a:cubicBezTo>
                      <a:pt x="125093" y="199847"/>
                      <a:pt x="151195" y="173745"/>
                      <a:pt x="151195" y="141663"/>
                    </a:cubicBezTo>
                    <a:lnTo>
                      <a:pt x="151195" y="82646"/>
                    </a:lnTo>
                    <a:lnTo>
                      <a:pt x="151955" y="82646"/>
                    </a:lnTo>
                    <a:cubicBezTo>
                      <a:pt x="157028" y="82646"/>
                      <a:pt x="161121" y="78553"/>
                      <a:pt x="161121" y="73479"/>
                    </a:cubicBezTo>
                    <a:lnTo>
                      <a:pt x="161121" y="52990"/>
                    </a:lnTo>
                    <a:cubicBezTo>
                      <a:pt x="161145" y="52990"/>
                      <a:pt x="161170" y="52990"/>
                      <a:pt x="161194" y="53015"/>
                    </a:cubicBezTo>
                    <a:lnTo>
                      <a:pt x="161685" y="53015"/>
                    </a:lnTo>
                    <a:cubicBezTo>
                      <a:pt x="165925" y="53015"/>
                      <a:pt x="169993" y="52010"/>
                      <a:pt x="173767" y="50073"/>
                    </a:cubicBezTo>
                    <a:cubicBezTo>
                      <a:pt x="176145" y="48848"/>
                      <a:pt x="177640" y="46422"/>
                      <a:pt x="177640" y="43726"/>
                    </a:cubicBezTo>
                    <a:lnTo>
                      <a:pt x="177640" y="9266"/>
                    </a:lnTo>
                    <a:cubicBezTo>
                      <a:pt x="177640" y="6595"/>
                      <a:pt x="176145" y="4169"/>
                      <a:pt x="173767" y="2943"/>
                    </a:cubicBezTo>
                    <a:cubicBezTo>
                      <a:pt x="170055" y="1027"/>
                      <a:pt x="165898" y="0"/>
                      <a:pt x="161662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38"/>
              <p:cNvSpPr/>
              <p:nvPr/>
            </p:nvSpPr>
            <p:spPr>
              <a:xfrm>
                <a:off x="1911775" y="2797450"/>
                <a:ext cx="492650" cy="384800"/>
              </a:xfrm>
              <a:custGeom>
                <a:rect b="b" l="l" r="r" t="t"/>
                <a:pathLst>
                  <a:path extrusionOk="0" h="15392" w="19706">
                    <a:moveTo>
                      <a:pt x="12010" y="6127"/>
                    </a:moveTo>
                    <a:cubicBezTo>
                      <a:pt x="12868" y="6127"/>
                      <a:pt x="13579" y="6838"/>
                      <a:pt x="13579" y="7696"/>
                    </a:cubicBezTo>
                    <a:cubicBezTo>
                      <a:pt x="13579" y="8578"/>
                      <a:pt x="12868" y="9289"/>
                      <a:pt x="12010" y="9289"/>
                    </a:cubicBezTo>
                    <a:lnTo>
                      <a:pt x="7697" y="9289"/>
                    </a:lnTo>
                    <a:cubicBezTo>
                      <a:pt x="6814" y="9289"/>
                      <a:pt x="6104" y="8578"/>
                      <a:pt x="6104" y="7696"/>
                    </a:cubicBezTo>
                    <a:cubicBezTo>
                      <a:pt x="6104" y="6838"/>
                      <a:pt x="6814" y="6127"/>
                      <a:pt x="7697" y="6127"/>
                    </a:cubicBezTo>
                    <a:close/>
                    <a:moveTo>
                      <a:pt x="7697" y="0"/>
                    </a:moveTo>
                    <a:cubicBezTo>
                      <a:pt x="3457" y="0"/>
                      <a:pt x="1" y="3456"/>
                      <a:pt x="1" y="7696"/>
                    </a:cubicBezTo>
                    <a:cubicBezTo>
                      <a:pt x="1" y="11936"/>
                      <a:pt x="3457" y="15392"/>
                      <a:pt x="7697" y="15392"/>
                    </a:cubicBezTo>
                    <a:lnTo>
                      <a:pt x="12010" y="15392"/>
                    </a:lnTo>
                    <a:cubicBezTo>
                      <a:pt x="16250" y="15392"/>
                      <a:pt x="19706" y="11936"/>
                      <a:pt x="19706" y="7696"/>
                    </a:cubicBezTo>
                    <a:cubicBezTo>
                      <a:pt x="19706" y="3456"/>
                      <a:pt x="16250" y="0"/>
                      <a:pt x="1201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38"/>
              <p:cNvSpPr/>
              <p:nvPr/>
            </p:nvSpPr>
            <p:spPr>
              <a:xfrm>
                <a:off x="1911775" y="3350725"/>
                <a:ext cx="492650" cy="384825"/>
              </a:xfrm>
              <a:custGeom>
                <a:rect b="b" l="l" r="r" t="t"/>
                <a:pathLst>
                  <a:path extrusionOk="0" h="15393" w="19706">
                    <a:moveTo>
                      <a:pt x="12010" y="6128"/>
                    </a:moveTo>
                    <a:cubicBezTo>
                      <a:pt x="12868" y="6128"/>
                      <a:pt x="13579" y="6839"/>
                      <a:pt x="13579" y="7696"/>
                    </a:cubicBezTo>
                    <a:cubicBezTo>
                      <a:pt x="13579" y="8554"/>
                      <a:pt x="12868" y="9265"/>
                      <a:pt x="12010" y="9265"/>
                    </a:cubicBezTo>
                    <a:lnTo>
                      <a:pt x="7697" y="9265"/>
                    </a:lnTo>
                    <a:cubicBezTo>
                      <a:pt x="6814" y="9265"/>
                      <a:pt x="6104" y="8554"/>
                      <a:pt x="6104" y="7696"/>
                    </a:cubicBezTo>
                    <a:cubicBezTo>
                      <a:pt x="6104" y="6839"/>
                      <a:pt x="6814" y="6128"/>
                      <a:pt x="7697" y="6128"/>
                    </a:cubicBezTo>
                    <a:close/>
                    <a:moveTo>
                      <a:pt x="7697" y="1"/>
                    </a:moveTo>
                    <a:cubicBezTo>
                      <a:pt x="3457" y="1"/>
                      <a:pt x="1" y="3456"/>
                      <a:pt x="1" y="7696"/>
                    </a:cubicBezTo>
                    <a:cubicBezTo>
                      <a:pt x="1" y="11936"/>
                      <a:pt x="3457" y="15392"/>
                      <a:pt x="7697" y="15392"/>
                    </a:cubicBezTo>
                    <a:lnTo>
                      <a:pt x="12010" y="15392"/>
                    </a:lnTo>
                    <a:cubicBezTo>
                      <a:pt x="16250" y="15392"/>
                      <a:pt x="19706" y="11936"/>
                      <a:pt x="19706" y="7696"/>
                    </a:cubicBezTo>
                    <a:cubicBezTo>
                      <a:pt x="19706" y="3456"/>
                      <a:pt x="16250" y="1"/>
                      <a:pt x="1201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38"/>
              <p:cNvSpPr/>
              <p:nvPr/>
            </p:nvSpPr>
            <p:spPr>
              <a:xfrm>
                <a:off x="3448475" y="3183375"/>
                <a:ext cx="282500" cy="487825"/>
              </a:xfrm>
              <a:custGeom>
                <a:rect b="b" l="l" r="r" t="t"/>
                <a:pathLst>
                  <a:path extrusionOk="0" h="19513" w="11300">
                    <a:moveTo>
                      <a:pt x="3429" y="0"/>
                    </a:moveTo>
                    <a:cubicBezTo>
                      <a:pt x="2725" y="0"/>
                      <a:pt x="2019" y="244"/>
                      <a:pt x="1447" y="739"/>
                    </a:cubicBezTo>
                    <a:cubicBezTo>
                      <a:pt x="172" y="1817"/>
                      <a:pt x="1" y="3754"/>
                      <a:pt x="1104" y="5052"/>
                    </a:cubicBezTo>
                    <a:lnTo>
                      <a:pt x="4094" y="8557"/>
                    </a:lnTo>
                    <a:cubicBezTo>
                      <a:pt x="4682" y="9243"/>
                      <a:pt x="4682" y="10273"/>
                      <a:pt x="4094" y="10959"/>
                    </a:cubicBezTo>
                    <a:lnTo>
                      <a:pt x="1104" y="14464"/>
                    </a:lnTo>
                    <a:cubicBezTo>
                      <a:pt x="1" y="15763"/>
                      <a:pt x="172" y="17674"/>
                      <a:pt x="1447" y="18777"/>
                    </a:cubicBezTo>
                    <a:cubicBezTo>
                      <a:pt x="2011" y="19268"/>
                      <a:pt x="2721" y="19513"/>
                      <a:pt x="3432" y="19513"/>
                    </a:cubicBezTo>
                    <a:cubicBezTo>
                      <a:pt x="4290" y="19513"/>
                      <a:pt x="5148" y="19145"/>
                      <a:pt x="5760" y="18434"/>
                    </a:cubicBezTo>
                    <a:lnTo>
                      <a:pt x="8750" y="14930"/>
                    </a:lnTo>
                    <a:cubicBezTo>
                      <a:pt x="11299" y="11939"/>
                      <a:pt x="11299" y="7577"/>
                      <a:pt x="8750" y="4587"/>
                    </a:cubicBezTo>
                    <a:lnTo>
                      <a:pt x="5760" y="1082"/>
                    </a:lnTo>
                    <a:cubicBezTo>
                      <a:pt x="5153" y="366"/>
                      <a:pt x="4292" y="0"/>
                      <a:pt x="3429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38"/>
              <p:cNvSpPr/>
              <p:nvPr/>
            </p:nvSpPr>
            <p:spPr>
              <a:xfrm>
                <a:off x="2749375" y="3183375"/>
                <a:ext cx="282475" cy="487825"/>
              </a:xfrm>
              <a:custGeom>
                <a:rect b="b" l="l" r="r" t="t"/>
                <a:pathLst>
                  <a:path extrusionOk="0" h="19513" w="11299">
                    <a:moveTo>
                      <a:pt x="7871" y="0"/>
                    </a:moveTo>
                    <a:cubicBezTo>
                      <a:pt x="7007" y="0"/>
                      <a:pt x="6147" y="366"/>
                      <a:pt x="5539" y="1082"/>
                    </a:cubicBezTo>
                    <a:lnTo>
                      <a:pt x="2549" y="4587"/>
                    </a:lnTo>
                    <a:cubicBezTo>
                      <a:pt x="0" y="7577"/>
                      <a:pt x="0" y="11939"/>
                      <a:pt x="2549" y="14930"/>
                    </a:cubicBezTo>
                    <a:lnTo>
                      <a:pt x="5539" y="18434"/>
                    </a:lnTo>
                    <a:cubicBezTo>
                      <a:pt x="6152" y="19145"/>
                      <a:pt x="7010" y="19513"/>
                      <a:pt x="7868" y="19513"/>
                    </a:cubicBezTo>
                    <a:cubicBezTo>
                      <a:pt x="8578" y="19513"/>
                      <a:pt x="9289" y="19268"/>
                      <a:pt x="9853" y="18777"/>
                    </a:cubicBezTo>
                    <a:cubicBezTo>
                      <a:pt x="11152" y="17674"/>
                      <a:pt x="11299" y="15763"/>
                      <a:pt x="10196" y="14464"/>
                    </a:cubicBezTo>
                    <a:lnTo>
                      <a:pt x="7206" y="10959"/>
                    </a:lnTo>
                    <a:cubicBezTo>
                      <a:pt x="6618" y="10273"/>
                      <a:pt x="6618" y="9243"/>
                      <a:pt x="7206" y="8557"/>
                    </a:cubicBezTo>
                    <a:lnTo>
                      <a:pt x="10196" y="5052"/>
                    </a:lnTo>
                    <a:cubicBezTo>
                      <a:pt x="11299" y="3754"/>
                      <a:pt x="11152" y="1817"/>
                      <a:pt x="9853" y="739"/>
                    </a:cubicBezTo>
                    <a:cubicBezTo>
                      <a:pt x="9281" y="244"/>
                      <a:pt x="8575" y="0"/>
                      <a:pt x="7871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38"/>
              <p:cNvSpPr/>
              <p:nvPr/>
            </p:nvSpPr>
            <p:spPr>
              <a:xfrm>
                <a:off x="2487750" y="1084825"/>
                <a:ext cx="1056350" cy="951650"/>
              </a:xfrm>
              <a:custGeom>
                <a:rect b="b" l="l" r="r" t="t"/>
                <a:pathLst>
                  <a:path extrusionOk="0" h="38066" w="42254">
                    <a:moveTo>
                      <a:pt x="33406" y="22723"/>
                    </a:moveTo>
                    <a:cubicBezTo>
                      <a:pt x="34925" y="22723"/>
                      <a:pt x="36151" y="23948"/>
                      <a:pt x="36151" y="25443"/>
                    </a:cubicBezTo>
                    <a:cubicBezTo>
                      <a:pt x="36151" y="26963"/>
                      <a:pt x="34925" y="28188"/>
                      <a:pt x="33406" y="28188"/>
                    </a:cubicBezTo>
                    <a:cubicBezTo>
                      <a:pt x="31910" y="28188"/>
                      <a:pt x="30685" y="26963"/>
                      <a:pt x="30685" y="25443"/>
                    </a:cubicBezTo>
                    <a:cubicBezTo>
                      <a:pt x="30685" y="23948"/>
                      <a:pt x="31910" y="22723"/>
                      <a:pt x="33406" y="22723"/>
                    </a:cubicBezTo>
                    <a:close/>
                    <a:moveTo>
                      <a:pt x="8848" y="26473"/>
                    </a:moveTo>
                    <a:cubicBezTo>
                      <a:pt x="10367" y="26473"/>
                      <a:pt x="11593" y="27698"/>
                      <a:pt x="11593" y="29218"/>
                    </a:cubicBezTo>
                    <a:cubicBezTo>
                      <a:pt x="11593" y="30713"/>
                      <a:pt x="10367" y="31938"/>
                      <a:pt x="8848" y="31938"/>
                    </a:cubicBezTo>
                    <a:cubicBezTo>
                      <a:pt x="7353" y="31938"/>
                      <a:pt x="6127" y="30713"/>
                      <a:pt x="6127" y="29218"/>
                    </a:cubicBezTo>
                    <a:cubicBezTo>
                      <a:pt x="6127" y="27698"/>
                      <a:pt x="7353" y="26473"/>
                      <a:pt x="8848" y="26473"/>
                    </a:cubicBezTo>
                    <a:close/>
                    <a:moveTo>
                      <a:pt x="37743" y="1"/>
                    </a:moveTo>
                    <a:cubicBezTo>
                      <a:pt x="37515" y="1"/>
                      <a:pt x="37286" y="18"/>
                      <a:pt x="37057" y="52"/>
                    </a:cubicBezTo>
                    <a:lnTo>
                      <a:pt x="15416" y="3361"/>
                    </a:lnTo>
                    <a:cubicBezTo>
                      <a:pt x="13186" y="3704"/>
                      <a:pt x="11593" y="5591"/>
                      <a:pt x="11593" y="7821"/>
                    </a:cubicBezTo>
                    <a:lnTo>
                      <a:pt x="11593" y="20787"/>
                    </a:lnTo>
                    <a:cubicBezTo>
                      <a:pt x="10735" y="20517"/>
                      <a:pt x="9804" y="20370"/>
                      <a:pt x="8848" y="20370"/>
                    </a:cubicBezTo>
                    <a:cubicBezTo>
                      <a:pt x="3970" y="20370"/>
                      <a:pt x="0" y="24340"/>
                      <a:pt x="0" y="29218"/>
                    </a:cubicBezTo>
                    <a:cubicBezTo>
                      <a:pt x="0" y="34095"/>
                      <a:pt x="3970" y="38065"/>
                      <a:pt x="8848" y="38065"/>
                    </a:cubicBezTo>
                    <a:cubicBezTo>
                      <a:pt x="13725" y="38065"/>
                      <a:pt x="17695" y="34095"/>
                      <a:pt x="17695" y="29218"/>
                    </a:cubicBezTo>
                    <a:lnTo>
                      <a:pt x="17695" y="9218"/>
                    </a:lnTo>
                    <a:lnTo>
                      <a:pt x="36151" y="6375"/>
                    </a:lnTo>
                    <a:lnTo>
                      <a:pt x="36151" y="17037"/>
                    </a:lnTo>
                    <a:cubicBezTo>
                      <a:pt x="35268" y="16743"/>
                      <a:pt x="34361" y="16596"/>
                      <a:pt x="33406" y="16596"/>
                    </a:cubicBezTo>
                    <a:cubicBezTo>
                      <a:pt x="28528" y="16596"/>
                      <a:pt x="24558" y="20566"/>
                      <a:pt x="24558" y="25443"/>
                    </a:cubicBezTo>
                    <a:cubicBezTo>
                      <a:pt x="24558" y="30320"/>
                      <a:pt x="28528" y="34291"/>
                      <a:pt x="33406" y="34291"/>
                    </a:cubicBezTo>
                    <a:cubicBezTo>
                      <a:pt x="38283" y="34291"/>
                      <a:pt x="42253" y="30320"/>
                      <a:pt x="42253" y="25443"/>
                    </a:cubicBezTo>
                    <a:lnTo>
                      <a:pt x="42253" y="4513"/>
                    </a:lnTo>
                    <a:cubicBezTo>
                      <a:pt x="42253" y="3189"/>
                      <a:pt x="41689" y="1939"/>
                      <a:pt x="40685" y="1082"/>
                    </a:cubicBezTo>
                    <a:cubicBezTo>
                      <a:pt x="39857" y="375"/>
                      <a:pt x="38812" y="1"/>
                      <a:pt x="3774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4" name="Google Shape;1864;p38"/>
            <p:cNvGrpSpPr/>
            <p:nvPr/>
          </p:nvGrpSpPr>
          <p:grpSpPr>
            <a:xfrm>
              <a:off x="3588827" y="2815457"/>
              <a:ext cx="280793" cy="257190"/>
              <a:chOff x="1190625" y="457475"/>
              <a:chExt cx="5219200" cy="4780475"/>
            </a:xfrm>
          </p:grpSpPr>
          <p:sp>
            <p:nvSpPr>
              <p:cNvPr id="1865" name="Google Shape;1865;p38"/>
              <p:cNvSpPr/>
              <p:nvPr/>
            </p:nvSpPr>
            <p:spPr>
              <a:xfrm>
                <a:off x="4740475" y="2500925"/>
                <a:ext cx="831825" cy="374525"/>
              </a:xfrm>
              <a:custGeom>
                <a:rect b="b" l="l" r="r" t="t"/>
                <a:pathLst>
                  <a:path extrusionOk="0" h="14981" w="33273">
                    <a:moveTo>
                      <a:pt x="3484" y="1"/>
                    </a:moveTo>
                    <a:cubicBezTo>
                      <a:pt x="3096" y="1"/>
                      <a:pt x="2700" y="77"/>
                      <a:pt x="2316" y="236"/>
                    </a:cubicBezTo>
                    <a:cubicBezTo>
                      <a:pt x="751" y="856"/>
                      <a:pt x="0" y="2650"/>
                      <a:pt x="620" y="4216"/>
                    </a:cubicBezTo>
                    <a:cubicBezTo>
                      <a:pt x="1501" y="6336"/>
                      <a:pt x="2773" y="8261"/>
                      <a:pt x="4404" y="9925"/>
                    </a:cubicBezTo>
                    <a:cubicBezTo>
                      <a:pt x="7699" y="13187"/>
                      <a:pt x="12037" y="14981"/>
                      <a:pt x="16636" y="14981"/>
                    </a:cubicBezTo>
                    <a:cubicBezTo>
                      <a:pt x="23715" y="14981"/>
                      <a:pt x="29978" y="10740"/>
                      <a:pt x="32653" y="4216"/>
                    </a:cubicBezTo>
                    <a:cubicBezTo>
                      <a:pt x="33273" y="2650"/>
                      <a:pt x="32522" y="856"/>
                      <a:pt x="30957" y="236"/>
                    </a:cubicBezTo>
                    <a:cubicBezTo>
                      <a:pt x="30573" y="77"/>
                      <a:pt x="30175" y="1"/>
                      <a:pt x="29785" y="1"/>
                    </a:cubicBezTo>
                    <a:cubicBezTo>
                      <a:pt x="28582" y="1"/>
                      <a:pt x="27445" y="718"/>
                      <a:pt x="26977" y="1900"/>
                    </a:cubicBezTo>
                    <a:cubicBezTo>
                      <a:pt x="25248" y="6141"/>
                      <a:pt x="21203" y="8881"/>
                      <a:pt x="16636" y="8881"/>
                    </a:cubicBezTo>
                    <a:cubicBezTo>
                      <a:pt x="13668" y="8881"/>
                      <a:pt x="10863" y="7706"/>
                      <a:pt x="8742" y="5586"/>
                    </a:cubicBezTo>
                    <a:cubicBezTo>
                      <a:pt x="7666" y="4542"/>
                      <a:pt x="6850" y="3303"/>
                      <a:pt x="6296" y="1900"/>
                    </a:cubicBezTo>
                    <a:cubicBezTo>
                      <a:pt x="5803" y="718"/>
                      <a:pt x="4679" y="1"/>
                      <a:pt x="348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38"/>
              <p:cNvSpPr/>
              <p:nvPr/>
            </p:nvSpPr>
            <p:spPr>
              <a:xfrm>
                <a:off x="4640175" y="1982450"/>
                <a:ext cx="153325" cy="195750"/>
              </a:xfrm>
              <a:custGeom>
                <a:rect b="b" l="l" r="r" t="t"/>
                <a:pathLst>
                  <a:path extrusionOk="0" h="7830" w="6133">
                    <a:moveTo>
                      <a:pt x="3066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6" y="7830"/>
                    </a:cubicBezTo>
                    <a:cubicBezTo>
                      <a:pt x="4763" y="7830"/>
                      <a:pt x="6133" y="6460"/>
                      <a:pt x="6133" y="4763"/>
                    </a:cubicBezTo>
                    <a:lnTo>
                      <a:pt x="6133" y="3067"/>
                    </a:lnTo>
                    <a:cubicBezTo>
                      <a:pt x="6133" y="1371"/>
                      <a:pt x="4763" y="1"/>
                      <a:pt x="306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38"/>
              <p:cNvSpPr/>
              <p:nvPr/>
            </p:nvSpPr>
            <p:spPr>
              <a:xfrm>
                <a:off x="5519275" y="1982450"/>
                <a:ext cx="152525" cy="195750"/>
              </a:xfrm>
              <a:custGeom>
                <a:rect b="b" l="l" r="r" t="t"/>
                <a:pathLst>
                  <a:path extrusionOk="0" h="7830" w="6101">
                    <a:moveTo>
                      <a:pt x="3067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7" y="7830"/>
                    </a:cubicBezTo>
                    <a:cubicBezTo>
                      <a:pt x="4730" y="7830"/>
                      <a:pt x="6100" y="6460"/>
                      <a:pt x="6100" y="4763"/>
                    </a:cubicBezTo>
                    <a:lnTo>
                      <a:pt x="6100" y="3067"/>
                    </a:lnTo>
                    <a:cubicBezTo>
                      <a:pt x="6100" y="1371"/>
                      <a:pt x="4730" y="1"/>
                      <a:pt x="306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38"/>
              <p:cNvSpPr/>
              <p:nvPr/>
            </p:nvSpPr>
            <p:spPr>
              <a:xfrm>
                <a:off x="2118650" y="2500925"/>
                <a:ext cx="831825" cy="374525"/>
              </a:xfrm>
              <a:custGeom>
                <a:rect b="b" l="l" r="r" t="t"/>
                <a:pathLst>
                  <a:path extrusionOk="0" h="14981" w="33273">
                    <a:moveTo>
                      <a:pt x="3484" y="1"/>
                    </a:moveTo>
                    <a:cubicBezTo>
                      <a:pt x="3096" y="1"/>
                      <a:pt x="2700" y="77"/>
                      <a:pt x="2316" y="236"/>
                    </a:cubicBezTo>
                    <a:cubicBezTo>
                      <a:pt x="751" y="856"/>
                      <a:pt x="0" y="2650"/>
                      <a:pt x="620" y="4216"/>
                    </a:cubicBezTo>
                    <a:cubicBezTo>
                      <a:pt x="1468" y="6336"/>
                      <a:pt x="2773" y="8261"/>
                      <a:pt x="4404" y="9925"/>
                    </a:cubicBezTo>
                    <a:cubicBezTo>
                      <a:pt x="7666" y="13187"/>
                      <a:pt x="12005" y="14981"/>
                      <a:pt x="16637" y="14981"/>
                    </a:cubicBezTo>
                    <a:cubicBezTo>
                      <a:pt x="23715" y="14981"/>
                      <a:pt x="29978" y="10740"/>
                      <a:pt x="32653" y="4216"/>
                    </a:cubicBezTo>
                    <a:cubicBezTo>
                      <a:pt x="33273" y="2650"/>
                      <a:pt x="32522" y="856"/>
                      <a:pt x="30957" y="236"/>
                    </a:cubicBezTo>
                    <a:cubicBezTo>
                      <a:pt x="30573" y="77"/>
                      <a:pt x="30175" y="1"/>
                      <a:pt x="29785" y="1"/>
                    </a:cubicBezTo>
                    <a:cubicBezTo>
                      <a:pt x="28582" y="1"/>
                      <a:pt x="27445" y="718"/>
                      <a:pt x="26977" y="1900"/>
                    </a:cubicBezTo>
                    <a:cubicBezTo>
                      <a:pt x="25248" y="6141"/>
                      <a:pt x="21203" y="8881"/>
                      <a:pt x="16637" y="8881"/>
                    </a:cubicBezTo>
                    <a:cubicBezTo>
                      <a:pt x="13636" y="8881"/>
                      <a:pt x="10830" y="7706"/>
                      <a:pt x="8743" y="5586"/>
                    </a:cubicBezTo>
                    <a:cubicBezTo>
                      <a:pt x="7666" y="4542"/>
                      <a:pt x="6851" y="3303"/>
                      <a:pt x="6296" y="1900"/>
                    </a:cubicBezTo>
                    <a:cubicBezTo>
                      <a:pt x="5804" y="718"/>
                      <a:pt x="4679" y="1"/>
                      <a:pt x="348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38"/>
              <p:cNvSpPr/>
              <p:nvPr/>
            </p:nvSpPr>
            <p:spPr>
              <a:xfrm>
                <a:off x="2018350" y="1982450"/>
                <a:ext cx="153325" cy="195750"/>
              </a:xfrm>
              <a:custGeom>
                <a:rect b="b" l="l" r="r" t="t"/>
                <a:pathLst>
                  <a:path extrusionOk="0" h="7830" w="6133">
                    <a:moveTo>
                      <a:pt x="3066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6" y="7830"/>
                    </a:cubicBezTo>
                    <a:cubicBezTo>
                      <a:pt x="4763" y="7830"/>
                      <a:pt x="6133" y="6460"/>
                      <a:pt x="6133" y="4763"/>
                    </a:cubicBezTo>
                    <a:lnTo>
                      <a:pt x="6133" y="3067"/>
                    </a:lnTo>
                    <a:cubicBezTo>
                      <a:pt x="6133" y="1371"/>
                      <a:pt x="4763" y="1"/>
                      <a:pt x="306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38"/>
              <p:cNvSpPr/>
              <p:nvPr/>
            </p:nvSpPr>
            <p:spPr>
              <a:xfrm>
                <a:off x="2897450" y="1982450"/>
                <a:ext cx="152525" cy="195750"/>
              </a:xfrm>
              <a:custGeom>
                <a:rect b="b" l="l" r="r" t="t"/>
                <a:pathLst>
                  <a:path extrusionOk="0" h="7830" w="6101">
                    <a:moveTo>
                      <a:pt x="3067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7" y="7830"/>
                    </a:cubicBezTo>
                    <a:cubicBezTo>
                      <a:pt x="4730" y="7830"/>
                      <a:pt x="6100" y="6460"/>
                      <a:pt x="6100" y="4763"/>
                    </a:cubicBezTo>
                    <a:lnTo>
                      <a:pt x="6100" y="3067"/>
                    </a:lnTo>
                    <a:cubicBezTo>
                      <a:pt x="6100" y="1371"/>
                      <a:pt x="4730" y="1"/>
                      <a:pt x="306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38"/>
              <p:cNvSpPr/>
              <p:nvPr/>
            </p:nvSpPr>
            <p:spPr>
              <a:xfrm>
                <a:off x="1190625" y="457475"/>
                <a:ext cx="5219200" cy="4780475"/>
              </a:xfrm>
              <a:custGeom>
                <a:rect b="b" l="l" r="r" t="t"/>
                <a:pathLst>
                  <a:path extrusionOk="0" h="191219" w="208768">
                    <a:moveTo>
                      <a:pt x="114594" y="84975"/>
                    </a:moveTo>
                    <a:cubicBezTo>
                      <a:pt x="116355" y="86150"/>
                      <a:pt x="118508" y="86835"/>
                      <a:pt x="120759" y="86835"/>
                    </a:cubicBezTo>
                    <a:cubicBezTo>
                      <a:pt x="122064" y="97012"/>
                      <a:pt x="127348" y="105852"/>
                      <a:pt x="134948" y="111887"/>
                    </a:cubicBezTo>
                    <a:lnTo>
                      <a:pt x="124901" y="111887"/>
                    </a:lnTo>
                    <a:cubicBezTo>
                      <a:pt x="119226" y="111887"/>
                      <a:pt x="114594" y="107255"/>
                      <a:pt x="114594" y="101579"/>
                    </a:cubicBezTo>
                    <a:lnTo>
                      <a:pt x="114594" y="84975"/>
                    </a:lnTo>
                    <a:close/>
                    <a:moveTo>
                      <a:pt x="202667" y="84975"/>
                    </a:moveTo>
                    <a:lnTo>
                      <a:pt x="202667" y="101579"/>
                    </a:lnTo>
                    <a:cubicBezTo>
                      <a:pt x="202667" y="107255"/>
                      <a:pt x="198035" y="111887"/>
                      <a:pt x="192359" y="111887"/>
                    </a:cubicBezTo>
                    <a:lnTo>
                      <a:pt x="182280" y="111887"/>
                    </a:lnTo>
                    <a:cubicBezTo>
                      <a:pt x="183193" y="111169"/>
                      <a:pt x="184074" y="110386"/>
                      <a:pt x="184955" y="109571"/>
                    </a:cubicBezTo>
                    <a:cubicBezTo>
                      <a:pt x="191348" y="103471"/>
                      <a:pt x="195360" y="95479"/>
                      <a:pt x="196469" y="86835"/>
                    </a:cubicBezTo>
                    <a:cubicBezTo>
                      <a:pt x="198753" y="86835"/>
                      <a:pt x="200873" y="86150"/>
                      <a:pt x="202667" y="84975"/>
                    </a:cubicBezTo>
                    <a:close/>
                    <a:moveTo>
                      <a:pt x="33207" y="45114"/>
                    </a:moveTo>
                    <a:cubicBezTo>
                      <a:pt x="35393" y="47202"/>
                      <a:pt x="38394" y="49583"/>
                      <a:pt x="42308" y="51638"/>
                    </a:cubicBezTo>
                    <a:cubicBezTo>
                      <a:pt x="49735" y="55538"/>
                      <a:pt x="57789" y="56961"/>
                      <a:pt x="65579" y="56961"/>
                    </a:cubicBezTo>
                    <a:cubicBezTo>
                      <a:pt x="72774" y="56961"/>
                      <a:pt x="79745" y="55747"/>
                      <a:pt x="85790" y="54150"/>
                    </a:cubicBezTo>
                    <a:lnTo>
                      <a:pt x="85790" y="63479"/>
                    </a:lnTo>
                    <a:cubicBezTo>
                      <a:pt x="85790" y="65175"/>
                      <a:pt x="87160" y="66545"/>
                      <a:pt x="88857" y="66545"/>
                    </a:cubicBezTo>
                    <a:lnTo>
                      <a:pt x="91597" y="66545"/>
                    </a:lnTo>
                    <a:cubicBezTo>
                      <a:pt x="94435" y="66545"/>
                      <a:pt x="96718" y="68861"/>
                      <a:pt x="96718" y="71699"/>
                    </a:cubicBezTo>
                    <a:lnTo>
                      <a:pt x="96718" y="75581"/>
                    </a:lnTo>
                    <a:cubicBezTo>
                      <a:pt x="96718" y="78419"/>
                      <a:pt x="94435" y="80702"/>
                      <a:pt x="91597" y="80702"/>
                    </a:cubicBezTo>
                    <a:lnTo>
                      <a:pt x="88824" y="80702"/>
                    </a:lnTo>
                    <a:cubicBezTo>
                      <a:pt x="87193" y="80702"/>
                      <a:pt x="85823" y="81974"/>
                      <a:pt x="85758" y="83605"/>
                    </a:cubicBezTo>
                    <a:cubicBezTo>
                      <a:pt x="85334" y="91826"/>
                      <a:pt x="81811" y="99459"/>
                      <a:pt x="75841" y="105135"/>
                    </a:cubicBezTo>
                    <a:cubicBezTo>
                      <a:pt x="72873" y="107972"/>
                      <a:pt x="69448" y="110158"/>
                      <a:pt x="65762" y="111659"/>
                    </a:cubicBezTo>
                    <a:cubicBezTo>
                      <a:pt x="65729" y="111659"/>
                      <a:pt x="65729" y="111659"/>
                      <a:pt x="65696" y="111691"/>
                    </a:cubicBezTo>
                    <a:cubicBezTo>
                      <a:pt x="61945" y="113192"/>
                      <a:pt x="57900" y="113975"/>
                      <a:pt x="53758" y="113975"/>
                    </a:cubicBezTo>
                    <a:cubicBezTo>
                      <a:pt x="49550" y="113975"/>
                      <a:pt x="45505" y="113159"/>
                      <a:pt x="41819" y="111691"/>
                    </a:cubicBezTo>
                    <a:cubicBezTo>
                      <a:pt x="41753" y="111659"/>
                      <a:pt x="41688" y="111626"/>
                      <a:pt x="41623" y="111626"/>
                    </a:cubicBezTo>
                    <a:cubicBezTo>
                      <a:pt x="30467" y="107059"/>
                      <a:pt x="22410" y="96360"/>
                      <a:pt x="21757" y="83605"/>
                    </a:cubicBezTo>
                    <a:cubicBezTo>
                      <a:pt x="21660" y="81974"/>
                      <a:pt x="20322" y="80702"/>
                      <a:pt x="18691" y="80702"/>
                    </a:cubicBezTo>
                    <a:lnTo>
                      <a:pt x="15918" y="80702"/>
                    </a:lnTo>
                    <a:cubicBezTo>
                      <a:pt x="13081" y="80702"/>
                      <a:pt x="10765" y="78419"/>
                      <a:pt x="10765" y="75581"/>
                    </a:cubicBezTo>
                    <a:lnTo>
                      <a:pt x="10765" y="71699"/>
                    </a:lnTo>
                    <a:cubicBezTo>
                      <a:pt x="10765" y="68861"/>
                      <a:pt x="13081" y="66545"/>
                      <a:pt x="15918" y="66545"/>
                    </a:cubicBezTo>
                    <a:lnTo>
                      <a:pt x="18659" y="66545"/>
                    </a:lnTo>
                    <a:cubicBezTo>
                      <a:pt x="20322" y="66545"/>
                      <a:pt x="21692" y="65175"/>
                      <a:pt x="21692" y="63479"/>
                    </a:cubicBezTo>
                    <a:lnTo>
                      <a:pt x="21692" y="53334"/>
                    </a:lnTo>
                    <a:cubicBezTo>
                      <a:pt x="28086" y="52421"/>
                      <a:pt x="31674" y="49942"/>
                      <a:pt x="33207" y="45114"/>
                    </a:cubicBezTo>
                    <a:close/>
                    <a:moveTo>
                      <a:pt x="187369" y="32425"/>
                    </a:moveTo>
                    <a:cubicBezTo>
                      <a:pt x="189521" y="36470"/>
                      <a:pt x="190663" y="41004"/>
                      <a:pt x="190663" y="45701"/>
                    </a:cubicBezTo>
                    <a:lnTo>
                      <a:pt x="190663" y="63479"/>
                    </a:lnTo>
                    <a:cubicBezTo>
                      <a:pt x="190663" y="65175"/>
                      <a:pt x="192033" y="66545"/>
                      <a:pt x="193729" y="66545"/>
                    </a:cubicBezTo>
                    <a:lnTo>
                      <a:pt x="196469" y="66545"/>
                    </a:lnTo>
                    <a:cubicBezTo>
                      <a:pt x="199307" y="66545"/>
                      <a:pt x="201591" y="68861"/>
                      <a:pt x="201591" y="71699"/>
                    </a:cubicBezTo>
                    <a:lnTo>
                      <a:pt x="201591" y="75581"/>
                    </a:lnTo>
                    <a:cubicBezTo>
                      <a:pt x="201591" y="78419"/>
                      <a:pt x="199307" y="80702"/>
                      <a:pt x="196469" y="80702"/>
                    </a:cubicBezTo>
                    <a:lnTo>
                      <a:pt x="193697" y="80702"/>
                    </a:lnTo>
                    <a:cubicBezTo>
                      <a:pt x="192066" y="80702"/>
                      <a:pt x="190728" y="81974"/>
                      <a:pt x="190630" y="83605"/>
                    </a:cubicBezTo>
                    <a:cubicBezTo>
                      <a:pt x="190206" y="91826"/>
                      <a:pt x="186683" y="99459"/>
                      <a:pt x="180714" y="105135"/>
                    </a:cubicBezTo>
                    <a:cubicBezTo>
                      <a:pt x="177778" y="107940"/>
                      <a:pt x="174386" y="110125"/>
                      <a:pt x="170700" y="111626"/>
                    </a:cubicBezTo>
                    <a:cubicBezTo>
                      <a:pt x="170635" y="111659"/>
                      <a:pt x="170569" y="111691"/>
                      <a:pt x="170537" y="111691"/>
                    </a:cubicBezTo>
                    <a:cubicBezTo>
                      <a:pt x="166785" y="113192"/>
                      <a:pt x="162741" y="113975"/>
                      <a:pt x="158630" y="113975"/>
                    </a:cubicBezTo>
                    <a:cubicBezTo>
                      <a:pt x="154422" y="113975"/>
                      <a:pt x="150378" y="113159"/>
                      <a:pt x="146692" y="111691"/>
                    </a:cubicBezTo>
                    <a:cubicBezTo>
                      <a:pt x="146626" y="111659"/>
                      <a:pt x="146561" y="111626"/>
                      <a:pt x="146496" y="111626"/>
                    </a:cubicBezTo>
                    <a:cubicBezTo>
                      <a:pt x="135340" y="107059"/>
                      <a:pt x="127283" y="96360"/>
                      <a:pt x="126630" y="83605"/>
                    </a:cubicBezTo>
                    <a:cubicBezTo>
                      <a:pt x="126532" y="81974"/>
                      <a:pt x="125195" y="80702"/>
                      <a:pt x="123564" y="80702"/>
                    </a:cubicBezTo>
                    <a:lnTo>
                      <a:pt x="120791" y="80702"/>
                    </a:lnTo>
                    <a:cubicBezTo>
                      <a:pt x="117953" y="80702"/>
                      <a:pt x="115637" y="78419"/>
                      <a:pt x="115637" y="75581"/>
                    </a:cubicBezTo>
                    <a:lnTo>
                      <a:pt x="115637" y="71699"/>
                    </a:lnTo>
                    <a:cubicBezTo>
                      <a:pt x="115637" y="68861"/>
                      <a:pt x="117953" y="66545"/>
                      <a:pt x="120791" y="66545"/>
                    </a:cubicBezTo>
                    <a:lnTo>
                      <a:pt x="123499" y="66545"/>
                    </a:lnTo>
                    <a:cubicBezTo>
                      <a:pt x="125195" y="66545"/>
                      <a:pt x="126565" y="65175"/>
                      <a:pt x="126565" y="63479"/>
                    </a:cubicBezTo>
                    <a:lnTo>
                      <a:pt x="126565" y="47887"/>
                    </a:lnTo>
                    <a:cubicBezTo>
                      <a:pt x="130479" y="48441"/>
                      <a:pt x="134426" y="48735"/>
                      <a:pt x="138406" y="48735"/>
                    </a:cubicBezTo>
                    <a:cubicBezTo>
                      <a:pt x="156053" y="48735"/>
                      <a:pt x="173309" y="42961"/>
                      <a:pt x="187369" y="32425"/>
                    </a:cubicBezTo>
                    <a:close/>
                    <a:moveTo>
                      <a:pt x="63870" y="118737"/>
                    </a:moveTo>
                    <a:lnTo>
                      <a:pt x="63870" y="125392"/>
                    </a:lnTo>
                    <a:lnTo>
                      <a:pt x="63870" y="129958"/>
                    </a:lnTo>
                    <a:cubicBezTo>
                      <a:pt x="63870" y="132666"/>
                      <a:pt x="62826" y="135210"/>
                      <a:pt x="60901" y="137102"/>
                    </a:cubicBezTo>
                    <a:cubicBezTo>
                      <a:pt x="59009" y="139027"/>
                      <a:pt x="56465" y="140070"/>
                      <a:pt x="53758" y="140070"/>
                    </a:cubicBezTo>
                    <a:cubicBezTo>
                      <a:pt x="48180" y="140070"/>
                      <a:pt x="43645" y="135536"/>
                      <a:pt x="43645" y="129958"/>
                    </a:cubicBezTo>
                    <a:lnTo>
                      <a:pt x="43645" y="125392"/>
                    </a:lnTo>
                    <a:lnTo>
                      <a:pt x="43645" y="118737"/>
                    </a:lnTo>
                    <a:cubicBezTo>
                      <a:pt x="46875" y="119618"/>
                      <a:pt x="50267" y="120107"/>
                      <a:pt x="53758" y="120107"/>
                    </a:cubicBezTo>
                    <a:cubicBezTo>
                      <a:pt x="57215" y="120107"/>
                      <a:pt x="60608" y="119618"/>
                      <a:pt x="63870" y="118737"/>
                    </a:cubicBezTo>
                    <a:close/>
                    <a:moveTo>
                      <a:pt x="168743" y="118737"/>
                    </a:moveTo>
                    <a:lnTo>
                      <a:pt x="168743" y="129958"/>
                    </a:lnTo>
                    <a:cubicBezTo>
                      <a:pt x="168743" y="133351"/>
                      <a:pt x="163230" y="138146"/>
                      <a:pt x="158630" y="141016"/>
                    </a:cubicBezTo>
                    <a:cubicBezTo>
                      <a:pt x="153998" y="138146"/>
                      <a:pt x="148518" y="133351"/>
                      <a:pt x="148518" y="129958"/>
                    </a:cubicBezTo>
                    <a:lnTo>
                      <a:pt x="148518" y="118737"/>
                    </a:lnTo>
                    <a:cubicBezTo>
                      <a:pt x="151748" y="119618"/>
                      <a:pt x="155107" y="120107"/>
                      <a:pt x="158630" y="120107"/>
                    </a:cubicBezTo>
                    <a:cubicBezTo>
                      <a:pt x="162088" y="120107"/>
                      <a:pt x="165481" y="119618"/>
                      <a:pt x="168743" y="118737"/>
                    </a:cubicBezTo>
                    <a:close/>
                    <a:moveTo>
                      <a:pt x="18137" y="124674"/>
                    </a:moveTo>
                    <a:cubicBezTo>
                      <a:pt x="19539" y="124674"/>
                      <a:pt x="20681" y="125816"/>
                      <a:pt x="20681" y="127218"/>
                    </a:cubicBezTo>
                    <a:lnTo>
                      <a:pt x="20681" y="147899"/>
                    </a:lnTo>
                    <a:cubicBezTo>
                      <a:pt x="20681" y="149302"/>
                      <a:pt x="19539" y="150444"/>
                      <a:pt x="18137" y="150444"/>
                    </a:cubicBezTo>
                    <a:lnTo>
                      <a:pt x="10667" y="150444"/>
                    </a:lnTo>
                    <a:cubicBezTo>
                      <a:pt x="8155" y="150444"/>
                      <a:pt x="6133" y="148389"/>
                      <a:pt x="6133" y="145877"/>
                    </a:cubicBezTo>
                    <a:lnTo>
                      <a:pt x="6133" y="129241"/>
                    </a:lnTo>
                    <a:cubicBezTo>
                      <a:pt x="6133" y="126729"/>
                      <a:pt x="8155" y="124674"/>
                      <a:pt x="10667" y="124674"/>
                    </a:cubicBezTo>
                    <a:close/>
                    <a:moveTo>
                      <a:pt x="76363" y="128425"/>
                    </a:moveTo>
                    <a:cubicBezTo>
                      <a:pt x="86736" y="128425"/>
                      <a:pt x="95152" y="136874"/>
                      <a:pt x="95152" y="147247"/>
                    </a:cubicBezTo>
                    <a:lnTo>
                      <a:pt x="95152" y="185118"/>
                    </a:lnTo>
                    <a:lnTo>
                      <a:pt x="86606" y="185118"/>
                    </a:lnTo>
                    <a:lnTo>
                      <a:pt x="86606" y="164633"/>
                    </a:lnTo>
                    <a:cubicBezTo>
                      <a:pt x="86606" y="162937"/>
                      <a:pt x="85236" y="161567"/>
                      <a:pt x="83539" y="161567"/>
                    </a:cubicBezTo>
                    <a:cubicBezTo>
                      <a:pt x="81843" y="161567"/>
                      <a:pt x="80473" y="162937"/>
                      <a:pt x="80473" y="164633"/>
                    </a:cubicBezTo>
                    <a:lnTo>
                      <a:pt x="80473" y="185118"/>
                    </a:lnTo>
                    <a:lnTo>
                      <a:pt x="27042" y="185118"/>
                    </a:lnTo>
                    <a:lnTo>
                      <a:pt x="27042" y="164633"/>
                    </a:lnTo>
                    <a:cubicBezTo>
                      <a:pt x="27042" y="162937"/>
                      <a:pt x="25672" y="161567"/>
                      <a:pt x="23976" y="161567"/>
                    </a:cubicBezTo>
                    <a:cubicBezTo>
                      <a:pt x="22279" y="161567"/>
                      <a:pt x="20909" y="162937"/>
                      <a:pt x="20909" y="164633"/>
                    </a:cubicBezTo>
                    <a:lnTo>
                      <a:pt x="20909" y="185118"/>
                    </a:lnTo>
                    <a:lnTo>
                      <a:pt x="12330" y="185118"/>
                    </a:lnTo>
                    <a:lnTo>
                      <a:pt x="12330" y="156543"/>
                    </a:lnTo>
                    <a:lnTo>
                      <a:pt x="18137" y="156543"/>
                    </a:lnTo>
                    <a:cubicBezTo>
                      <a:pt x="22899" y="156543"/>
                      <a:pt x="26781" y="152662"/>
                      <a:pt x="26781" y="147899"/>
                    </a:cubicBezTo>
                    <a:lnTo>
                      <a:pt x="26781" y="128947"/>
                    </a:lnTo>
                    <a:cubicBezTo>
                      <a:pt x="28216" y="128621"/>
                      <a:pt x="29651" y="128425"/>
                      <a:pt x="31152" y="128425"/>
                    </a:cubicBezTo>
                    <a:lnTo>
                      <a:pt x="37513" y="128425"/>
                    </a:lnTo>
                    <a:lnTo>
                      <a:pt x="37513" y="129958"/>
                    </a:lnTo>
                    <a:cubicBezTo>
                      <a:pt x="37513" y="138896"/>
                      <a:pt x="44787" y="146203"/>
                      <a:pt x="53758" y="146203"/>
                    </a:cubicBezTo>
                    <a:cubicBezTo>
                      <a:pt x="58096" y="146203"/>
                      <a:pt x="62173" y="144507"/>
                      <a:pt x="65240" y="141440"/>
                    </a:cubicBezTo>
                    <a:cubicBezTo>
                      <a:pt x="68306" y="138374"/>
                      <a:pt x="69970" y="134297"/>
                      <a:pt x="69970" y="129958"/>
                    </a:cubicBezTo>
                    <a:lnTo>
                      <a:pt x="69970" y="128425"/>
                    </a:lnTo>
                    <a:close/>
                    <a:moveTo>
                      <a:pt x="147638" y="1"/>
                    </a:moveTo>
                    <a:cubicBezTo>
                      <a:pt x="126043" y="1"/>
                      <a:pt x="108494" y="17550"/>
                      <a:pt x="108494" y="39145"/>
                    </a:cubicBezTo>
                    <a:lnTo>
                      <a:pt x="108494" y="101579"/>
                    </a:lnTo>
                    <a:cubicBezTo>
                      <a:pt x="108494" y="110647"/>
                      <a:pt x="115833" y="117987"/>
                      <a:pt x="124901" y="117987"/>
                    </a:cubicBezTo>
                    <a:lnTo>
                      <a:pt x="142386" y="117987"/>
                    </a:lnTo>
                    <a:lnTo>
                      <a:pt x="142386" y="122325"/>
                    </a:lnTo>
                    <a:lnTo>
                      <a:pt x="69970" y="122325"/>
                    </a:lnTo>
                    <a:lnTo>
                      <a:pt x="69970" y="116486"/>
                    </a:lnTo>
                    <a:cubicBezTo>
                      <a:pt x="73656" y="114757"/>
                      <a:pt x="77048" y="112441"/>
                      <a:pt x="80082" y="109571"/>
                    </a:cubicBezTo>
                    <a:cubicBezTo>
                      <a:pt x="86475" y="103471"/>
                      <a:pt x="90488" y="95479"/>
                      <a:pt x="91597" y="86835"/>
                    </a:cubicBezTo>
                    <a:cubicBezTo>
                      <a:pt x="97794" y="86835"/>
                      <a:pt x="102850" y="81779"/>
                      <a:pt x="102850" y="75581"/>
                    </a:cubicBezTo>
                    <a:lnTo>
                      <a:pt x="102850" y="71699"/>
                    </a:lnTo>
                    <a:cubicBezTo>
                      <a:pt x="102850" y="68959"/>
                      <a:pt x="101872" y="66415"/>
                      <a:pt x="100208" y="64458"/>
                    </a:cubicBezTo>
                    <a:lnTo>
                      <a:pt x="107254" y="36600"/>
                    </a:lnTo>
                    <a:cubicBezTo>
                      <a:pt x="107678" y="34969"/>
                      <a:pt x="106667" y="33306"/>
                      <a:pt x="105036" y="32914"/>
                    </a:cubicBezTo>
                    <a:cubicBezTo>
                      <a:pt x="104779" y="32847"/>
                      <a:pt x="104521" y="32815"/>
                      <a:pt x="104268" y="32815"/>
                    </a:cubicBezTo>
                    <a:cubicBezTo>
                      <a:pt x="102912" y="32815"/>
                      <a:pt x="101675" y="33731"/>
                      <a:pt x="101317" y="35132"/>
                    </a:cubicBezTo>
                    <a:lnTo>
                      <a:pt x="94826" y="60902"/>
                    </a:lnTo>
                    <a:cubicBezTo>
                      <a:pt x="93880" y="60641"/>
                      <a:pt x="92934" y="60478"/>
                      <a:pt x="91923" y="60445"/>
                    </a:cubicBezTo>
                    <a:lnTo>
                      <a:pt x="91923" y="50105"/>
                    </a:lnTo>
                    <a:cubicBezTo>
                      <a:pt x="91923" y="49159"/>
                      <a:pt x="91466" y="48246"/>
                      <a:pt x="90683" y="47658"/>
                    </a:cubicBezTo>
                    <a:cubicBezTo>
                      <a:pt x="90155" y="47262"/>
                      <a:pt x="89523" y="47059"/>
                      <a:pt x="88887" y="47059"/>
                    </a:cubicBezTo>
                    <a:cubicBezTo>
                      <a:pt x="88580" y="47059"/>
                      <a:pt x="88273" y="47106"/>
                      <a:pt x="87976" y="47202"/>
                    </a:cubicBezTo>
                    <a:cubicBezTo>
                      <a:pt x="79999" y="49638"/>
                      <a:pt x="72495" y="50856"/>
                      <a:pt x="65631" y="50856"/>
                    </a:cubicBezTo>
                    <a:cubicBezTo>
                      <a:pt x="58069" y="50856"/>
                      <a:pt x="51285" y="49377"/>
                      <a:pt x="45505" y="46419"/>
                    </a:cubicBezTo>
                    <a:cubicBezTo>
                      <a:pt x="37219" y="42178"/>
                      <a:pt x="33794" y="36307"/>
                      <a:pt x="33762" y="36274"/>
                    </a:cubicBezTo>
                    <a:cubicBezTo>
                      <a:pt x="33234" y="35297"/>
                      <a:pt x="32193" y="34705"/>
                      <a:pt x="31106" y="34705"/>
                    </a:cubicBezTo>
                    <a:cubicBezTo>
                      <a:pt x="30850" y="34705"/>
                      <a:pt x="30591" y="34738"/>
                      <a:pt x="30336" y="34806"/>
                    </a:cubicBezTo>
                    <a:cubicBezTo>
                      <a:pt x="28999" y="35165"/>
                      <a:pt x="28053" y="36372"/>
                      <a:pt x="28053" y="37775"/>
                    </a:cubicBezTo>
                    <a:cubicBezTo>
                      <a:pt x="28053" y="45342"/>
                      <a:pt x="26422" y="47006"/>
                      <a:pt x="18430" y="47528"/>
                    </a:cubicBezTo>
                    <a:cubicBezTo>
                      <a:pt x="16832" y="47626"/>
                      <a:pt x="15592" y="48963"/>
                      <a:pt x="15592" y="50594"/>
                    </a:cubicBezTo>
                    <a:lnTo>
                      <a:pt x="15592" y="60445"/>
                    </a:lnTo>
                    <a:cubicBezTo>
                      <a:pt x="14483" y="60478"/>
                      <a:pt x="13407" y="60674"/>
                      <a:pt x="12396" y="61000"/>
                    </a:cubicBezTo>
                    <a:cubicBezTo>
                      <a:pt x="11058" y="55976"/>
                      <a:pt x="10210" y="52290"/>
                      <a:pt x="9982" y="50366"/>
                    </a:cubicBezTo>
                    <a:cubicBezTo>
                      <a:pt x="9525" y="46517"/>
                      <a:pt x="9851" y="35132"/>
                      <a:pt x="10014" y="31055"/>
                    </a:cubicBezTo>
                    <a:cubicBezTo>
                      <a:pt x="10014" y="30990"/>
                      <a:pt x="10014" y="30957"/>
                      <a:pt x="10014" y="30924"/>
                    </a:cubicBezTo>
                    <a:cubicBezTo>
                      <a:pt x="10014" y="25901"/>
                      <a:pt x="14092" y="21856"/>
                      <a:pt x="19083" y="21856"/>
                    </a:cubicBezTo>
                    <a:lnTo>
                      <a:pt x="23715" y="21856"/>
                    </a:lnTo>
                    <a:cubicBezTo>
                      <a:pt x="24530" y="21856"/>
                      <a:pt x="25313" y="21530"/>
                      <a:pt x="25900" y="20943"/>
                    </a:cubicBezTo>
                    <a:lnTo>
                      <a:pt x="36828" y="10015"/>
                    </a:lnTo>
                    <a:cubicBezTo>
                      <a:pt x="38541" y="8302"/>
                      <a:pt x="40877" y="7348"/>
                      <a:pt x="43249" y="7348"/>
                    </a:cubicBezTo>
                    <a:cubicBezTo>
                      <a:pt x="43949" y="7348"/>
                      <a:pt x="44651" y="7430"/>
                      <a:pt x="45342" y="7601"/>
                    </a:cubicBezTo>
                    <a:lnTo>
                      <a:pt x="83833" y="16735"/>
                    </a:lnTo>
                    <a:cubicBezTo>
                      <a:pt x="85855" y="17224"/>
                      <a:pt x="87943" y="17452"/>
                      <a:pt x="90031" y="17452"/>
                    </a:cubicBezTo>
                    <a:cubicBezTo>
                      <a:pt x="96066" y="17452"/>
                      <a:pt x="101970" y="15397"/>
                      <a:pt x="106700" y="11646"/>
                    </a:cubicBezTo>
                    <a:cubicBezTo>
                      <a:pt x="106741" y="11605"/>
                      <a:pt x="106795" y="11564"/>
                      <a:pt x="106879" y="11564"/>
                    </a:cubicBezTo>
                    <a:cubicBezTo>
                      <a:pt x="106928" y="11564"/>
                      <a:pt x="106986" y="11577"/>
                      <a:pt x="107058" y="11613"/>
                    </a:cubicBezTo>
                    <a:cubicBezTo>
                      <a:pt x="107221" y="11744"/>
                      <a:pt x="107221" y="11874"/>
                      <a:pt x="107189" y="11940"/>
                    </a:cubicBezTo>
                    <a:lnTo>
                      <a:pt x="104873" y="21106"/>
                    </a:lnTo>
                    <a:cubicBezTo>
                      <a:pt x="104449" y="22769"/>
                      <a:pt x="105460" y="24433"/>
                      <a:pt x="107091" y="24824"/>
                    </a:cubicBezTo>
                    <a:cubicBezTo>
                      <a:pt x="107348" y="24891"/>
                      <a:pt x="107606" y="24923"/>
                      <a:pt x="107859" y="24923"/>
                    </a:cubicBezTo>
                    <a:cubicBezTo>
                      <a:pt x="109215" y="24923"/>
                      <a:pt x="110452" y="24008"/>
                      <a:pt x="110810" y="22606"/>
                    </a:cubicBezTo>
                    <a:lnTo>
                      <a:pt x="113126" y="13440"/>
                    </a:lnTo>
                    <a:cubicBezTo>
                      <a:pt x="113811" y="10733"/>
                      <a:pt x="112734" y="7993"/>
                      <a:pt x="110353" y="6492"/>
                    </a:cubicBezTo>
                    <a:cubicBezTo>
                      <a:pt x="109272" y="5787"/>
                      <a:pt x="108068" y="5440"/>
                      <a:pt x="106869" y="5440"/>
                    </a:cubicBezTo>
                    <a:cubicBezTo>
                      <a:pt x="105462" y="5440"/>
                      <a:pt x="104063" y="5917"/>
                      <a:pt x="102883" y="6851"/>
                    </a:cubicBezTo>
                    <a:cubicBezTo>
                      <a:pt x="99230" y="9754"/>
                      <a:pt x="94663" y="11352"/>
                      <a:pt x="90031" y="11352"/>
                    </a:cubicBezTo>
                    <a:cubicBezTo>
                      <a:pt x="88400" y="11352"/>
                      <a:pt x="86801" y="11157"/>
                      <a:pt x="85236" y="10798"/>
                    </a:cubicBezTo>
                    <a:lnTo>
                      <a:pt x="46777" y="1632"/>
                    </a:lnTo>
                    <a:cubicBezTo>
                      <a:pt x="45630" y="1360"/>
                      <a:pt x="44463" y="1227"/>
                      <a:pt x="43301" y="1227"/>
                    </a:cubicBezTo>
                    <a:cubicBezTo>
                      <a:pt x="39307" y="1227"/>
                      <a:pt x="35370" y="2796"/>
                      <a:pt x="32489" y="5677"/>
                    </a:cubicBezTo>
                    <a:lnTo>
                      <a:pt x="22475" y="15724"/>
                    </a:lnTo>
                    <a:lnTo>
                      <a:pt x="19083" y="15724"/>
                    </a:lnTo>
                    <a:cubicBezTo>
                      <a:pt x="10732" y="15724"/>
                      <a:pt x="3914" y="22508"/>
                      <a:pt x="3882" y="30859"/>
                    </a:cubicBezTo>
                    <a:cubicBezTo>
                      <a:pt x="3849" y="32033"/>
                      <a:pt x="3295" y="46125"/>
                      <a:pt x="3914" y="51116"/>
                    </a:cubicBezTo>
                    <a:cubicBezTo>
                      <a:pt x="4241" y="53628"/>
                      <a:pt x="5284" y="58227"/>
                      <a:pt x="7046" y="64751"/>
                    </a:cubicBezTo>
                    <a:cubicBezTo>
                      <a:pt x="5545" y="66676"/>
                      <a:pt x="4665" y="69057"/>
                      <a:pt x="4665" y="71699"/>
                    </a:cubicBezTo>
                    <a:lnTo>
                      <a:pt x="4665" y="75581"/>
                    </a:lnTo>
                    <a:cubicBezTo>
                      <a:pt x="4665" y="81779"/>
                      <a:pt x="9688" y="86835"/>
                      <a:pt x="15886" y="86835"/>
                    </a:cubicBezTo>
                    <a:cubicBezTo>
                      <a:pt x="17582" y="100046"/>
                      <a:pt x="25998" y="111071"/>
                      <a:pt x="37513" y="116486"/>
                    </a:cubicBezTo>
                    <a:lnTo>
                      <a:pt x="37513" y="122325"/>
                    </a:lnTo>
                    <a:lnTo>
                      <a:pt x="31152" y="122325"/>
                    </a:lnTo>
                    <a:cubicBezTo>
                      <a:pt x="29293" y="122325"/>
                      <a:pt x="27433" y="122521"/>
                      <a:pt x="25639" y="122945"/>
                    </a:cubicBezTo>
                    <a:cubicBezTo>
                      <a:pt x="24139" y="120303"/>
                      <a:pt x="21333" y="118541"/>
                      <a:pt x="18137" y="118541"/>
                    </a:cubicBezTo>
                    <a:lnTo>
                      <a:pt x="10667" y="118541"/>
                    </a:lnTo>
                    <a:cubicBezTo>
                      <a:pt x="4795" y="118541"/>
                      <a:pt x="0" y="123336"/>
                      <a:pt x="0" y="129241"/>
                    </a:cubicBezTo>
                    <a:lnTo>
                      <a:pt x="0" y="145877"/>
                    </a:lnTo>
                    <a:cubicBezTo>
                      <a:pt x="0" y="150183"/>
                      <a:pt x="2544" y="153869"/>
                      <a:pt x="6230" y="155565"/>
                    </a:cubicBezTo>
                    <a:lnTo>
                      <a:pt x="6230" y="188185"/>
                    </a:lnTo>
                    <a:cubicBezTo>
                      <a:pt x="6230" y="189848"/>
                      <a:pt x="7600" y="191218"/>
                      <a:pt x="9297" y="191218"/>
                    </a:cubicBezTo>
                    <a:lnTo>
                      <a:pt x="98218" y="191218"/>
                    </a:lnTo>
                    <a:cubicBezTo>
                      <a:pt x="99915" y="191218"/>
                      <a:pt x="101285" y="189848"/>
                      <a:pt x="101285" y="188185"/>
                    </a:cubicBezTo>
                    <a:lnTo>
                      <a:pt x="101285" y="147247"/>
                    </a:lnTo>
                    <a:cubicBezTo>
                      <a:pt x="101285" y="139744"/>
                      <a:pt x="97957" y="132992"/>
                      <a:pt x="92673" y="128425"/>
                    </a:cubicBezTo>
                    <a:lnTo>
                      <a:pt x="142386" y="128425"/>
                    </a:lnTo>
                    <a:lnTo>
                      <a:pt x="142386" y="129958"/>
                    </a:lnTo>
                    <a:cubicBezTo>
                      <a:pt x="142386" y="138766"/>
                      <a:pt x="155629" y="146399"/>
                      <a:pt x="157130" y="147247"/>
                    </a:cubicBezTo>
                    <a:cubicBezTo>
                      <a:pt x="157587" y="147508"/>
                      <a:pt x="158108" y="147638"/>
                      <a:pt x="158630" y="147638"/>
                    </a:cubicBezTo>
                    <a:cubicBezTo>
                      <a:pt x="159152" y="147638"/>
                      <a:pt x="159642" y="147508"/>
                      <a:pt x="160131" y="147247"/>
                    </a:cubicBezTo>
                    <a:cubicBezTo>
                      <a:pt x="161631" y="146399"/>
                      <a:pt x="174842" y="138766"/>
                      <a:pt x="174842" y="129958"/>
                    </a:cubicBezTo>
                    <a:lnTo>
                      <a:pt x="174842" y="128425"/>
                    </a:lnTo>
                    <a:lnTo>
                      <a:pt x="181236" y="128425"/>
                    </a:lnTo>
                    <a:cubicBezTo>
                      <a:pt x="191609" y="128425"/>
                      <a:pt x="200025" y="136874"/>
                      <a:pt x="200025" y="147247"/>
                    </a:cubicBezTo>
                    <a:lnTo>
                      <a:pt x="200025" y="185118"/>
                    </a:lnTo>
                    <a:lnTo>
                      <a:pt x="191479" y="185118"/>
                    </a:lnTo>
                    <a:lnTo>
                      <a:pt x="191479" y="164633"/>
                    </a:lnTo>
                    <a:cubicBezTo>
                      <a:pt x="191479" y="162937"/>
                      <a:pt x="190109" y="161567"/>
                      <a:pt x="188412" y="161567"/>
                    </a:cubicBezTo>
                    <a:cubicBezTo>
                      <a:pt x="186716" y="161567"/>
                      <a:pt x="185346" y="162937"/>
                      <a:pt x="185346" y="164633"/>
                    </a:cubicBezTo>
                    <a:lnTo>
                      <a:pt x="185346" y="185118"/>
                    </a:lnTo>
                    <a:lnTo>
                      <a:pt x="131915" y="185118"/>
                    </a:lnTo>
                    <a:lnTo>
                      <a:pt x="131915" y="149954"/>
                    </a:lnTo>
                    <a:cubicBezTo>
                      <a:pt x="131915" y="148258"/>
                      <a:pt x="130545" y="146888"/>
                      <a:pt x="128848" y="146888"/>
                    </a:cubicBezTo>
                    <a:lnTo>
                      <a:pt x="110516" y="146888"/>
                    </a:lnTo>
                    <a:cubicBezTo>
                      <a:pt x="108820" y="146888"/>
                      <a:pt x="107450" y="148258"/>
                      <a:pt x="107450" y="149954"/>
                    </a:cubicBezTo>
                    <a:cubicBezTo>
                      <a:pt x="107450" y="151618"/>
                      <a:pt x="108820" y="152988"/>
                      <a:pt x="110516" y="152988"/>
                    </a:cubicBezTo>
                    <a:lnTo>
                      <a:pt x="125782" y="152988"/>
                    </a:lnTo>
                    <a:lnTo>
                      <a:pt x="125782" y="188185"/>
                    </a:lnTo>
                    <a:cubicBezTo>
                      <a:pt x="125782" y="189848"/>
                      <a:pt x="127152" y="191218"/>
                      <a:pt x="128848" y="191218"/>
                    </a:cubicBezTo>
                    <a:lnTo>
                      <a:pt x="203091" y="191218"/>
                    </a:lnTo>
                    <a:cubicBezTo>
                      <a:pt x="204788" y="191218"/>
                      <a:pt x="206158" y="189848"/>
                      <a:pt x="206158" y="188185"/>
                    </a:cubicBezTo>
                    <a:lnTo>
                      <a:pt x="206158" y="147247"/>
                    </a:lnTo>
                    <a:cubicBezTo>
                      <a:pt x="206158" y="133514"/>
                      <a:pt x="194969" y="122325"/>
                      <a:pt x="181236" y="122325"/>
                    </a:cubicBezTo>
                    <a:lnTo>
                      <a:pt x="174875" y="122325"/>
                    </a:lnTo>
                    <a:lnTo>
                      <a:pt x="174875" y="117987"/>
                    </a:lnTo>
                    <a:lnTo>
                      <a:pt x="192359" y="117987"/>
                    </a:lnTo>
                    <a:cubicBezTo>
                      <a:pt x="201395" y="117987"/>
                      <a:pt x="208767" y="110647"/>
                      <a:pt x="208767" y="101579"/>
                    </a:cubicBezTo>
                    <a:lnTo>
                      <a:pt x="208767" y="55357"/>
                    </a:lnTo>
                    <a:cubicBezTo>
                      <a:pt x="208767" y="53693"/>
                      <a:pt x="207397" y="52323"/>
                      <a:pt x="205701" y="52323"/>
                    </a:cubicBezTo>
                    <a:cubicBezTo>
                      <a:pt x="204005" y="52323"/>
                      <a:pt x="202667" y="53693"/>
                      <a:pt x="202667" y="55357"/>
                    </a:cubicBezTo>
                    <a:lnTo>
                      <a:pt x="202667" y="62305"/>
                    </a:lnTo>
                    <a:cubicBezTo>
                      <a:pt x="200971" y="61163"/>
                      <a:pt x="198949" y="60511"/>
                      <a:pt x="196796" y="60445"/>
                    </a:cubicBezTo>
                    <a:lnTo>
                      <a:pt x="196796" y="45701"/>
                    </a:lnTo>
                    <a:cubicBezTo>
                      <a:pt x="196796" y="38655"/>
                      <a:pt x="194675" y="31903"/>
                      <a:pt x="190663" y="26162"/>
                    </a:cubicBezTo>
                    <a:cubicBezTo>
                      <a:pt x="190174" y="25444"/>
                      <a:pt x="189424" y="24988"/>
                      <a:pt x="188575" y="24890"/>
                    </a:cubicBezTo>
                    <a:cubicBezTo>
                      <a:pt x="188420" y="24866"/>
                      <a:pt x="188264" y="24854"/>
                      <a:pt x="188110" y="24854"/>
                    </a:cubicBezTo>
                    <a:cubicBezTo>
                      <a:pt x="187423" y="24854"/>
                      <a:pt x="186760" y="25089"/>
                      <a:pt x="186227" y="25542"/>
                    </a:cubicBezTo>
                    <a:cubicBezTo>
                      <a:pt x="172787" y="36568"/>
                      <a:pt x="155825" y="42635"/>
                      <a:pt x="138406" y="42635"/>
                    </a:cubicBezTo>
                    <a:cubicBezTo>
                      <a:pt x="133578" y="42635"/>
                      <a:pt x="128783" y="42178"/>
                      <a:pt x="124119" y="41265"/>
                    </a:cubicBezTo>
                    <a:cubicBezTo>
                      <a:pt x="123937" y="41230"/>
                      <a:pt x="123752" y="41213"/>
                      <a:pt x="123568" y="41213"/>
                    </a:cubicBezTo>
                    <a:cubicBezTo>
                      <a:pt x="122890" y="41213"/>
                      <a:pt x="122210" y="41442"/>
                      <a:pt x="121672" y="41852"/>
                    </a:cubicBezTo>
                    <a:cubicBezTo>
                      <a:pt x="120954" y="42407"/>
                      <a:pt x="120530" y="43222"/>
                      <a:pt x="120498" y="44135"/>
                    </a:cubicBezTo>
                    <a:cubicBezTo>
                      <a:pt x="120465" y="44625"/>
                      <a:pt x="120465" y="45147"/>
                      <a:pt x="120465" y="45701"/>
                    </a:cubicBezTo>
                    <a:lnTo>
                      <a:pt x="120465" y="60445"/>
                    </a:lnTo>
                    <a:cubicBezTo>
                      <a:pt x="118312" y="60511"/>
                      <a:pt x="116290" y="61163"/>
                      <a:pt x="114594" y="62305"/>
                    </a:cubicBezTo>
                    <a:lnTo>
                      <a:pt x="114594" y="39145"/>
                    </a:lnTo>
                    <a:cubicBezTo>
                      <a:pt x="114594" y="20910"/>
                      <a:pt x="129403" y="6101"/>
                      <a:pt x="147638" y="6101"/>
                    </a:cubicBezTo>
                    <a:lnTo>
                      <a:pt x="167927" y="6101"/>
                    </a:lnTo>
                    <a:cubicBezTo>
                      <a:pt x="171744" y="6101"/>
                      <a:pt x="175169" y="8351"/>
                      <a:pt x="176669" y="11874"/>
                    </a:cubicBezTo>
                    <a:lnTo>
                      <a:pt x="177974" y="14843"/>
                    </a:lnTo>
                    <a:cubicBezTo>
                      <a:pt x="178463" y="15984"/>
                      <a:pt x="179572" y="16702"/>
                      <a:pt x="180779" y="16702"/>
                    </a:cubicBezTo>
                    <a:lnTo>
                      <a:pt x="186912" y="16702"/>
                    </a:lnTo>
                    <a:cubicBezTo>
                      <a:pt x="195589" y="16702"/>
                      <a:pt x="202667" y="23781"/>
                      <a:pt x="202667" y="32458"/>
                    </a:cubicBezTo>
                    <a:lnTo>
                      <a:pt x="202667" y="40939"/>
                    </a:lnTo>
                    <a:cubicBezTo>
                      <a:pt x="202667" y="42635"/>
                      <a:pt x="204005" y="44005"/>
                      <a:pt x="205701" y="44005"/>
                    </a:cubicBezTo>
                    <a:cubicBezTo>
                      <a:pt x="207397" y="44005"/>
                      <a:pt x="208767" y="42635"/>
                      <a:pt x="208767" y="40939"/>
                    </a:cubicBezTo>
                    <a:lnTo>
                      <a:pt x="208767" y="32458"/>
                    </a:lnTo>
                    <a:cubicBezTo>
                      <a:pt x="208767" y="20388"/>
                      <a:pt x="198949" y="10602"/>
                      <a:pt x="186912" y="10602"/>
                    </a:cubicBezTo>
                    <a:lnTo>
                      <a:pt x="182802" y="10602"/>
                    </a:lnTo>
                    <a:lnTo>
                      <a:pt x="182312" y="9428"/>
                    </a:lnTo>
                    <a:cubicBezTo>
                      <a:pt x="179801" y="3687"/>
                      <a:pt x="174157" y="1"/>
                      <a:pt x="16792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2" name="Google Shape;1872;p38"/>
            <p:cNvGrpSpPr/>
            <p:nvPr/>
          </p:nvGrpSpPr>
          <p:grpSpPr>
            <a:xfrm>
              <a:off x="1568682" y="2812156"/>
              <a:ext cx="305336" cy="209939"/>
              <a:chOff x="1190625" y="1054875"/>
              <a:chExt cx="5228350" cy="3594850"/>
            </a:xfrm>
          </p:grpSpPr>
          <p:sp>
            <p:nvSpPr>
              <p:cNvPr id="1873" name="Google Shape;1873;p38"/>
              <p:cNvSpPr/>
              <p:nvPr/>
            </p:nvSpPr>
            <p:spPr>
              <a:xfrm>
                <a:off x="1190625" y="1054875"/>
                <a:ext cx="5228350" cy="3594850"/>
              </a:xfrm>
              <a:custGeom>
                <a:rect b="b" l="l" r="r" t="t"/>
                <a:pathLst>
                  <a:path extrusionOk="0" h="143794" w="209134">
                    <a:moveTo>
                      <a:pt x="15318" y="0"/>
                    </a:moveTo>
                    <a:cubicBezTo>
                      <a:pt x="6862" y="0"/>
                      <a:pt x="0" y="6887"/>
                      <a:pt x="0" y="15318"/>
                    </a:cubicBezTo>
                    <a:lnTo>
                      <a:pt x="0" y="128475"/>
                    </a:lnTo>
                    <a:cubicBezTo>
                      <a:pt x="0" y="136931"/>
                      <a:pt x="6862" y="143793"/>
                      <a:pt x="15318" y="143793"/>
                    </a:cubicBezTo>
                    <a:lnTo>
                      <a:pt x="193815" y="143793"/>
                    </a:lnTo>
                    <a:cubicBezTo>
                      <a:pt x="202271" y="143793"/>
                      <a:pt x="209133" y="136931"/>
                      <a:pt x="209133" y="128475"/>
                    </a:cubicBezTo>
                    <a:lnTo>
                      <a:pt x="209133" y="78036"/>
                    </a:lnTo>
                    <a:cubicBezTo>
                      <a:pt x="209133" y="76345"/>
                      <a:pt x="207761" y="74973"/>
                      <a:pt x="206070" y="74973"/>
                    </a:cubicBezTo>
                    <a:cubicBezTo>
                      <a:pt x="204379" y="74973"/>
                      <a:pt x="203006" y="76345"/>
                      <a:pt x="203006" y="78036"/>
                    </a:cubicBezTo>
                    <a:lnTo>
                      <a:pt x="203006" y="128475"/>
                    </a:lnTo>
                    <a:cubicBezTo>
                      <a:pt x="203006" y="133548"/>
                      <a:pt x="198889" y="137666"/>
                      <a:pt x="193815" y="137666"/>
                    </a:cubicBezTo>
                    <a:lnTo>
                      <a:pt x="69335" y="137666"/>
                    </a:lnTo>
                    <a:lnTo>
                      <a:pt x="69335" y="6127"/>
                    </a:lnTo>
                    <a:lnTo>
                      <a:pt x="193815" y="6127"/>
                    </a:lnTo>
                    <a:cubicBezTo>
                      <a:pt x="198889" y="6127"/>
                      <a:pt x="203006" y="10269"/>
                      <a:pt x="203006" y="15318"/>
                    </a:cubicBezTo>
                    <a:lnTo>
                      <a:pt x="203006" y="65782"/>
                    </a:lnTo>
                    <a:cubicBezTo>
                      <a:pt x="203006" y="67473"/>
                      <a:pt x="204379" y="68845"/>
                      <a:pt x="206070" y="68845"/>
                    </a:cubicBezTo>
                    <a:cubicBezTo>
                      <a:pt x="207761" y="68845"/>
                      <a:pt x="209133" y="67473"/>
                      <a:pt x="209133" y="65782"/>
                    </a:cubicBezTo>
                    <a:lnTo>
                      <a:pt x="209133" y="15318"/>
                    </a:lnTo>
                    <a:cubicBezTo>
                      <a:pt x="209133" y="6887"/>
                      <a:pt x="202271" y="0"/>
                      <a:pt x="193815" y="0"/>
                    </a:cubicBezTo>
                    <a:lnTo>
                      <a:pt x="40783" y="0"/>
                    </a:lnTo>
                    <a:cubicBezTo>
                      <a:pt x="39091" y="0"/>
                      <a:pt x="37719" y="1373"/>
                      <a:pt x="37719" y="3064"/>
                    </a:cubicBezTo>
                    <a:cubicBezTo>
                      <a:pt x="37719" y="4755"/>
                      <a:pt x="39091" y="6127"/>
                      <a:pt x="40783" y="6127"/>
                    </a:cubicBezTo>
                    <a:lnTo>
                      <a:pt x="63208" y="6127"/>
                    </a:lnTo>
                    <a:lnTo>
                      <a:pt x="63208" y="137666"/>
                    </a:lnTo>
                    <a:lnTo>
                      <a:pt x="15318" y="137666"/>
                    </a:lnTo>
                    <a:cubicBezTo>
                      <a:pt x="10245" y="137666"/>
                      <a:pt x="6127" y="133548"/>
                      <a:pt x="6127" y="128475"/>
                    </a:cubicBezTo>
                    <a:lnTo>
                      <a:pt x="6127" y="15318"/>
                    </a:lnTo>
                    <a:cubicBezTo>
                      <a:pt x="6127" y="10269"/>
                      <a:pt x="10245" y="6127"/>
                      <a:pt x="15318" y="6127"/>
                    </a:cubicBezTo>
                    <a:lnTo>
                      <a:pt x="28528" y="6127"/>
                    </a:lnTo>
                    <a:cubicBezTo>
                      <a:pt x="30219" y="6127"/>
                      <a:pt x="31592" y="4755"/>
                      <a:pt x="31592" y="3064"/>
                    </a:cubicBezTo>
                    <a:cubicBezTo>
                      <a:pt x="31592" y="1373"/>
                      <a:pt x="30219" y="0"/>
                      <a:pt x="2852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38"/>
              <p:cNvSpPr/>
              <p:nvPr/>
            </p:nvSpPr>
            <p:spPr>
              <a:xfrm>
                <a:off x="1664850" y="1611825"/>
                <a:ext cx="784925" cy="2481550"/>
              </a:xfrm>
              <a:custGeom>
                <a:rect b="b" l="l" r="r" t="t"/>
                <a:pathLst>
                  <a:path extrusionOk="0" h="99262" w="31397">
                    <a:moveTo>
                      <a:pt x="22010" y="60341"/>
                    </a:moveTo>
                    <a:cubicBezTo>
                      <a:pt x="23799" y="60341"/>
                      <a:pt x="25269" y="61787"/>
                      <a:pt x="25269" y="63601"/>
                    </a:cubicBezTo>
                    <a:cubicBezTo>
                      <a:pt x="25269" y="65390"/>
                      <a:pt x="23799" y="66836"/>
                      <a:pt x="22010" y="66836"/>
                    </a:cubicBezTo>
                    <a:lnTo>
                      <a:pt x="9363" y="66836"/>
                    </a:lnTo>
                    <a:cubicBezTo>
                      <a:pt x="7574" y="66836"/>
                      <a:pt x="6128" y="65390"/>
                      <a:pt x="6128" y="63601"/>
                    </a:cubicBezTo>
                    <a:cubicBezTo>
                      <a:pt x="6128" y="61787"/>
                      <a:pt x="7574" y="60341"/>
                      <a:pt x="9363" y="60341"/>
                    </a:cubicBezTo>
                    <a:close/>
                    <a:moveTo>
                      <a:pt x="15686" y="1"/>
                    </a:moveTo>
                    <a:cubicBezTo>
                      <a:pt x="13995" y="1"/>
                      <a:pt x="12623" y="1373"/>
                      <a:pt x="12623" y="3064"/>
                    </a:cubicBezTo>
                    <a:lnTo>
                      <a:pt x="12623" y="54214"/>
                    </a:lnTo>
                    <a:lnTo>
                      <a:pt x="9363" y="54214"/>
                    </a:lnTo>
                    <a:cubicBezTo>
                      <a:pt x="4192" y="54214"/>
                      <a:pt x="1" y="58430"/>
                      <a:pt x="1" y="63601"/>
                    </a:cubicBezTo>
                    <a:cubicBezTo>
                      <a:pt x="1" y="68772"/>
                      <a:pt x="4192" y="72963"/>
                      <a:pt x="9363" y="72963"/>
                    </a:cubicBezTo>
                    <a:lnTo>
                      <a:pt x="12623" y="72963"/>
                    </a:lnTo>
                    <a:lnTo>
                      <a:pt x="12623" y="96198"/>
                    </a:lnTo>
                    <a:cubicBezTo>
                      <a:pt x="12623" y="97889"/>
                      <a:pt x="13995" y="99261"/>
                      <a:pt x="15686" y="99261"/>
                    </a:cubicBezTo>
                    <a:cubicBezTo>
                      <a:pt x="17378" y="99261"/>
                      <a:pt x="18750" y="97889"/>
                      <a:pt x="18750" y="96198"/>
                    </a:cubicBezTo>
                    <a:lnTo>
                      <a:pt x="18750" y="72963"/>
                    </a:lnTo>
                    <a:lnTo>
                      <a:pt x="22010" y="72963"/>
                    </a:lnTo>
                    <a:cubicBezTo>
                      <a:pt x="27181" y="72963"/>
                      <a:pt x="31397" y="68772"/>
                      <a:pt x="31397" y="63601"/>
                    </a:cubicBezTo>
                    <a:cubicBezTo>
                      <a:pt x="31397" y="58430"/>
                      <a:pt x="27181" y="54214"/>
                      <a:pt x="22010" y="54214"/>
                    </a:cubicBezTo>
                    <a:lnTo>
                      <a:pt x="18750" y="54214"/>
                    </a:lnTo>
                    <a:lnTo>
                      <a:pt x="18750" y="3064"/>
                    </a:lnTo>
                    <a:cubicBezTo>
                      <a:pt x="18750" y="1373"/>
                      <a:pt x="17378" y="1"/>
                      <a:pt x="1568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38"/>
              <p:cNvSpPr/>
              <p:nvPr/>
            </p:nvSpPr>
            <p:spPr>
              <a:xfrm>
                <a:off x="3306325" y="1468450"/>
                <a:ext cx="723650" cy="2879800"/>
              </a:xfrm>
              <a:custGeom>
                <a:rect b="b" l="l" r="r" t="t"/>
                <a:pathLst>
                  <a:path extrusionOk="0" h="115192" w="28946">
                    <a:moveTo>
                      <a:pt x="14485" y="6128"/>
                    </a:moveTo>
                    <a:cubicBezTo>
                      <a:pt x="16250" y="6128"/>
                      <a:pt x="17696" y="7574"/>
                      <a:pt x="17696" y="9338"/>
                    </a:cubicBezTo>
                    <a:lnTo>
                      <a:pt x="17696" y="60807"/>
                    </a:lnTo>
                    <a:cubicBezTo>
                      <a:pt x="16642" y="60562"/>
                      <a:pt x="15588" y="60439"/>
                      <a:pt x="14485" y="60439"/>
                    </a:cubicBezTo>
                    <a:cubicBezTo>
                      <a:pt x="13383" y="60439"/>
                      <a:pt x="12304" y="60562"/>
                      <a:pt x="11275" y="60807"/>
                    </a:cubicBezTo>
                    <a:lnTo>
                      <a:pt x="11275" y="9338"/>
                    </a:lnTo>
                    <a:cubicBezTo>
                      <a:pt x="11275" y="8481"/>
                      <a:pt x="11593" y="7672"/>
                      <a:pt x="12206" y="7084"/>
                    </a:cubicBezTo>
                    <a:cubicBezTo>
                      <a:pt x="12819" y="6471"/>
                      <a:pt x="13628" y="6128"/>
                      <a:pt x="14485" y="6128"/>
                    </a:cubicBezTo>
                    <a:close/>
                    <a:moveTo>
                      <a:pt x="14485" y="66566"/>
                    </a:moveTo>
                    <a:cubicBezTo>
                      <a:pt x="19069" y="66566"/>
                      <a:pt x="22818" y="70316"/>
                      <a:pt x="22818" y="74924"/>
                    </a:cubicBezTo>
                    <a:cubicBezTo>
                      <a:pt x="22818" y="79507"/>
                      <a:pt x="19069" y="83257"/>
                      <a:pt x="14485" y="83257"/>
                    </a:cubicBezTo>
                    <a:cubicBezTo>
                      <a:pt x="9878" y="83257"/>
                      <a:pt x="6128" y="79507"/>
                      <a:pt x="6128" y="74924"/>
                    </a:cubicBezTo>
                    <a:cubicBezTo>
                      <a:pt x="6128" y="70316"/>
                      <a:pt x="9878" y="66566"/>
                      <a:pt x="14485" y="66566"/>
                    </a:cubicBezTo>
                    <a:close/>
                    <a:moveTo>
                      <a:pt x="17696" y="89016"/>
                    </a:moveTo>
                    <a:lnTo>
                      <a:pt x="17696" y="105854"/>
                    </a:lnTo>
                    <a:cubicBezTo>
                      <a:pt x="17696" y="106712"/>
                      <a:pt x="17353" y="107521"/>
                      <a:pt x="16740" y="108133"/>
                    </a:cubicBezTo>
                    <a:cubicBezTo>
                      <a:pt x="16152" y="108746"/>
                      <a:pt x="15343" y="109065"/>
                      <a:pt x="14485" y="109065"/>
                    </a:cubicBezTo>
                    <a:cubicBezTo>
                      <a:pt x="12696" y="109065"/>
                      <a:pt x="11275" y="107643"/>
                      <a:pt x="11275" y="105854"/>
                    </a:cubicBezTo>
                    <a:lnTo>
                      <a:pt x="11275" y="89016"/>
                    </a:lnTo>
                    <a:cubicBezTo>
                      <a:pt x="12304" y="89262"/>
                      <a:pt x="13383" y="89384"/>
                      <a:pt x="14485" y="89384"/>
                    </a:cubicBezTo>
                    <a:cubicBezTo>
                      <a:pt x="15588" y="89384"/>
                      <a:pt x="16642" y="89262"/>
                      <a:pt x="17696" y="89016"/>
                    </a:cubicBezTo>
                    <a:close/>
                    <a:moveTo>
                      <a:pt x="14485" y="1"/>
                    </a:moveTo>
                    <a:cubicBezTo>
                      <a:pt x="11986" y="1"/>
                      <a:pt x="9633" y="981"/>
                      <a:pt x="7868" y="2746"/>
                    </a:cubicBezTo>
                    <a:cubicBezTo>
                      <a:pt x="6103" y="4510"/>
                      <a:pt x="5148" y="6863"/>
                      <a:pt x="5148" y="9338"/>
                    </a:cubicBezTo>
                    <a:lnTo>
                      <a:pt x="5148" y="63870"/>
                    </a:lnTo>
                    <a:cubicBezTo>
                      <a:pt x="2011" y="66517"/>
                      <a:pt x="1" y="70488"/>
                      <a:pt x="1" y="74924"/>
                    </a:cubicBezTo>
                    <a:cubicBezTo>
                      <a:pt x="1" y="79336"/>
                      <a:pt x="2011" y="83306"/>
                      <a:pt x="5148" y="85953"/>
                    </a:cubicBezTo>
                    <a:lnTo>
                      <a:pt x="5148" y="105854"/>
                    </a:lnTo>
                    <a:cubicBezTo>
                      <a:pt x="5148" y="111001"/>
                      <a:pt x="9339" y="115192"/>
                      <a:pt x="14485" y="115192"/>
                    </a:cubicBezTo>
                    <a:cubicBezTo>
                      <a:pt x="16961" y="115192"/>
                      <a:pt x="19314" y="114236"/>
                      <a:pt x="21078" y="112471"/>
                    </a:cubicBezTo>
                    <a:cubicBezTo>
                      <a:pt x="22843" y="110707"/>
                      <a:pt x="23823" y="108354"/>
                      <a:pt x="23823" y="105854"/>
                    </a:cubicBezTo>
                    <a:lnTo>
                      <a:pt x="23823" y="85953"/>
                    </a:lnTo>
                    <a:cubicBezTo>
                      <a:pt x="26960" y="83306"/>
                      <a:pt x="28946" y="79336"/>
                      <a:pt x="28946" y="74924"/>
                    </a:cubicBezTo>
                    <a:cubicBezTo>
                      <a:pt x="28946" y="70488"/>
                      <a:pt x="26960" y="66517"/>
                      <a:pt x="23823" y="63870"/>
                    </a:cubicBezTo>
                    <a:lnTo>
                      <a:pt x="23823" y="9338"/>
                    </a:lnTo>
                    <a:cubicBezTo>
                      <a:pt x="23823" y="4192"/>
                      <a:pt x="19632" y="1"/>
                      <a:pt x="1448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38"/>
              <p:cNvSpPr/>
              <p:nvPr/>
            </p:nvSpPr>
            <p:spPr>
              <a:xfrm>
                <a:off x="4233375" y="1468450"/>
                <a:ext cx="723025" cy="2879800"/>
              </a:xfrm>
              <a:custGeom>
                <a:rect b="b" l="l" r="r" t="t"/>
                <a:pathLst>
                  <a:path extrusionOk="0" h="115192" w="28921">
                    <a:moveTo>
                      <a:pt x="14461" y="6128"/>
                    </a:moveTo>
                    <a:cubicBezTo>
                      <a:pt x="16225" y="6128"/>
                      <a:pt x="17671" y="7574"/>
                      <a:pt x="17671" y="9338"/>
                    </a:cubicBezTo>
                    <a:lnTo>
                      <a:pt x="17671" y="18431"/>
                    </a:lnTo>
                    <a:cubicBezTo>
                      <a:pt x="16642" y="18211"/>
                      <a:pt x="15564" y="18064"/>
                      <a:pt x="14461" y="18064"/>
                    </a:cubicBezTo>
                    <a:cubicBezTo>
                      <a:pt x="13358" y="18064"/>
                      <a:pt x="12279" y="18186"/>
                      <a:pt x="11250" y="18431"/>
                    </a:cubicBezTo>
                    <a:lnTo>
                      <a:pt x="11250" y="9338"/>
                    </a:lnTo>
                    <a:cubicBezTo>
                      <a:pt x="11250" y="8481"/>
                      <a:pt x="11593" y="7672"/>
                      <a:pt x="12181" y="7084"/>
                    </a:cubicBezTo>
                    <a:cubicBezTo>
                      <a:pt x="12794" y="6471"/>
                      <a:pt x="13603" y="6128"/>
                      <a:pt x="14461" y="6128"/>
                    </a:cubicBezTo>
                    <a:close/>
                    <a:moveTo>
                      <a:pt x="14461" y="24191"/>
                    </a:moveTo>
                    <a:cubicBezTo>
                      <a:pt x="19068" y="24191"/>
                      <a:pt x="22794" y="27965"/>
                      <a:pt x="22794" y="32548"/>
                    </a:cubicBezTo>
                    <a:cubicBezTo>
                      <a:pt x="22794" y="37156"/>
                      <a:pt x="19068" y="40881"/>
                      <a:pt x="14461" y="40881"/>
                    </a:cubicBezTo>
                    <a:cubicBezTo>
                      <a:pt x="9853" y="40881"/>
                      <a:pt x="6128" y="37156"/>
                      <a:pt x="6128" y="32548"/>
                    </a:cubicBezTo>
                    <a:cubicBezTo>
                      <a:pt x="6128" y="27941"/>
                      <a:pt x="9878" y="24191"/>
                      <a:pt x="14461" y="24191"/>
                    </a:cubicBezTo>
                    <a:close/>
                    <a:moveTo>
                      <a:pt x="17671" y="46665"/>
                    </a:moveTo>
                    <a:lnTo>
                      <a:pt x="17671" y="105854"/>
                    </a:lnTo>
                    <a:cubicBezTo>
                      <a:pt x="17671" y="106712"/>
                      <a:pt x="17328" y="107521"/>
                      <a:pt x="16740" y="108133"/>
                    </a:cubicBezTo>
                    <a:cubicBezTo>
                      <a:pt x="16127" y="108746"/>
                      <a:pt x="15319" y="109065"/>
                      <a:pt x="14461" y="109065"/>
                    </a:cubicBezTo>
                    <a:cubicBezTo>
                      <a:pt x="12696" y="109065"/>
                      <a:pt x="11250" y="107643"/>
                      <a:pt x="11250" y="105854"/>
                    </a:cubicBezTo>
                    <a:lnTo>
                      <a:pt x="11250" y="46665"/>
                    </a:lnTo>
                    <a:cubicBezTo>
                      <a:pt x="12279" y="46886"/>
                      <a:pt x="13358" y="47008"/>
                      <a:pt x="14461" y="47008"/>
                    </a:cubicBezTo>
                    <a:cubicBezTo>
                      <a:pt x="15564" y="47008"/>
                      <a:pt x="16642" y="46886"/>
                      <a:pt x="17671" y="46665"/>
                    </a:cubicBezTo>
                    <a:close/>
                    <a:moveTo>
                      <a:pt x="14461" y="1"/>
                    </a:moveTo>
                    <a:cubicBezTo>
                      <a:pt x="11961" y="1"/>
                      <a:pt x="9633" y="981"/>
                      <a:pt x="7868" y="2746"/>
                    </a:cubicBezTo>
                    <a:cubicBezTo>
                      <a:pt x="6103" y="4510"/>
                      <a:pt x="5123" y="6863"/>
                      <a:pt x="5123" y="9338"/>
                    </a:cubicBezTo>
                    <a:lnTo>
                      <a:pt x="5123" y="21495"/>
                    </a:lnTo>
                    <a:cubicBezTo>
                      <a:pt x="1986" y="24142"/>
                      <a:pt x="1" y="28112"/>
                      <a:pt x="1" y="32548"/>
                    </a:cubicBezTo>
                    <a:cubicBezTo>
                      <a:pt x="1" y="36960"/>
                      <a:pt x="1986" y="40930"/>
                      <a:pt x="5123" y="43602"/>
                    </a:cubicBezTo>
                    <a:lnTo>
                      <a:pt x="5123" y="105854"/>
                    </a:lnTo>
                    <a:cubicBezTo>
                      <a:pt x="5123" y="111001"/>
                      <a:pt x="9314" y="115192"/>
                      <a:pt x="14461" y="115192"/>
                    </a:cubicBezTo>
                    <a:cubicBezTo>
                      <a:pt x="16961" y="115192"/>
                      <a:pt x="19289" y="114236"/>
                      <a:pt x="21054" y="112471"/>
                    </a:cubicBezTo>
                    <a:cubicBezTo>
                      <a:pt x="22818" y="110707"/>
                      <a:pt x="23799" y="108354"/>
                      <a:pt x="23799" y="105854"/>
                    </a:cubicBezTo>
                    <a:lnTo>
                      <a:pt x="23799" y="43602"/>
                    </a:lnTo>
                    <a:cubicBezTo>
                      <a:pt x="26936" y="40930"/>
                      <a:pt x="28921" y="36960"/>
                      <a:pt x="28921" y="32548"/>
                    </a:cubicBezTo>
                    <a:cubicBezTo>
                      <a:pt x="28921" y="28112"/>
                      <a:pt x="26936" y="24166"/>
                      <a:pt x="23799" y="21495"/>
                    </a:cubicBezTo>
                    <a:lnTo>
                      <a:pt x="23799" y="9338"/>
                    </a:lnTo>
                    <a:cubicBezTo>
                      <a:pt x="23799" y="4192"/>
                      <a:pt x="19608" y="1"/>
                      <a:pt x="14461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38"/>
              <p:cNvSpPr/>
              <p:nvPr/>
            </p:nvSpPr>
            <p:spPr>
              <a:xfrm>
                <a:off x="5159800" y="1468450"/>
                <a:ext cx="723650" cy="2879800"/>
              </a:xfrm>
              <a:custGeom>
                <a:rect b="b" l="l" r="r" t="t"/>
                <a:pathLst>
                  <a:path extrusionOk="0" h="115192" w="28946">
                    <a:moveTo>
                      <a:pt x="14461" y="6128"/>
                    </a:moveTo>
                    <a:cubicBezTo>
                      <a:pt x="16250" y="6128"/>
                      <a:pt x="17672" y="7574"/>
                      <a:pt x="17672" y="9338"/>
                    </a:cubicBezTo>
                    <a:lnTo>
                      <a:pt x="17672" y="41249"/>
                    </a:lnTo>
                    <a:cubicBezTo>
                      <a:pt x="16642" y="41004"/>
                      <a:pt x="15564" y="40881"/>
                      <a:pt x="14461" y="40881"/>
                    </a:cubicBezTo>
                    <a:cubicBezTo>
                      <a:pt x="13358" y="40881"/>
                      <a:pt x="12280" y="41004"/>
                      <a:pt x="11250" y="41249"/>
                    </a:cubicBezTo>
                    <a:lnTo>
                      <a:pt x="11250" y="9338"/>
                    </a:lnTo>
                    <a:cubicBezTo>
                      <a:pt x="11250" y="8481"/>
                      <a:pt x="11593" y="7672"/>
                      <a:pt x="12206" y="7084"/>
                    </a:cubicBezTo>
                    <a:cubicBezTo>
                      <a:pt x="12794" y="6471"/>
                      <a:pt x="13603" y="6128"/>
                      <a:pt x="14461" y="6128"/>
                    </a:cubicBezTo>
                    <a:close/>
                    <a:moveTo>
                      <a:pt x="14461" y="47008"/>
                    </a:moveTo>
                    <a:cubicBezTo>
                      <a:pt x="19069" y="47008"/>
                      <a:pt x="22818" y="50758"/>
                      <a:pt x="22818" y="55366"/>
                    </a:cubicBezTo>
                    <a:cubicBezTo>
                      <a:pt x="22818" y="58233"/>
                      <a:pt x="21348" y="60782"/>
                      <a:pt x="19118" y="62277"/>
                    </a:cubicBezTo>
                    <a:cubicBezTo>
                      <a:pt x="19069" y="62302"/>
                      <a:pt x="19044" y="62326"/>
                      <a:pt x="19020" y="62351"/>
                    </a:cubicBezTo>
                    <a:cubicBezTo>
                      <a:pt x="17696" y="63209"/>
                      <a:pt x="16152" y="63699"/>
                      <a:pt x="14461" y="63699"/>
                    </a:cubicBezTo>
                    <a:cubicBezTo>
                      <a:pt x="9878" y="63699"/>
                      <a:pt x="6128" y="59949"/>
                      <a:pt x="6128" y="55366"/>
                    </a:cubicBezTo>
                    <a:cubicBezTo>
                      <a:pt x="6128" y="50758"/>
                      <a:pt x="9878" y="47008"/>
                      <a:pt x="14461" y="47008"/>
                    </a:cubicBezTo>
                    <a:close/>
                    <a:moveTo>
                      <a:pt x="17672" y="69458"/>
                    </a:moveTo>
                    <a:lnTo>
                      <a:pt x="17672" y="105854"/>
                    </a:lnTo>
                    <a:cubicBezTo>
                      <a:pt x="17672" y="106712"/>
                      <a:pt x="17353" y="107521"/>
                      <a:pt x="16740" y="108133"/>
                    </a:cubicBezTo>
                    <a:cubicBezTo>
                      <a:pt x="16128" y="108746"/>
                      <a:pt x="15319" y="109065"/>
                      <a:pt x="14461" y="109065"/>
                    </a:cubicBezTo>
                    <a:cubicBezTo>
                      <a:pt x="12696" y="109065"/>
                      <a:pt x="11250" y="107643"/>
                      <a:pt x="11250" y="105854"/>
                    </a:cubicBezTo>
                    <a:lnTo>
                      <a:pt x="11250" y="69458"/>
                    </a:lnTo>
                    <a:cubicBezTo>
                      <a:pt x="12280" y="69704"/>
                      <a:pt x="13358" y="69826"/>
                      <a:pt x="14461" y="69826"/>
                    </a:cubicBezTo>
                    <a:cubicBezTo>
                      <a:pt x="15564" y="69826"/>
                      <a:pt x="16642" y="69704"/>
                      <a:pt x="17672" y="69458"/>
                    </a:cubicBezTo>
                    <a:close/>
                    <a:moveTo>
                      <a:pt x="14461" y="1"/>
                    </a:moveTo>
                    <a:cubicBezTo>
                      <a:pt x="11986" y="1"/>
                      <a:pt x="9633" y="981"/>
                      <a:pt x="7868" y="2746"/>
                    </a:cubicBezTo>
                    <a:cubicBezTo>
                      <a:pt x="6104" y="4510"/>
                      <a:pt x="5123" y="6863"/>
                      <a:pt x="5123" y="9338"/>
                    </a:cubicBezTo>
                    <a:lnTo>
                      <a:pt x="5123" y="44312"/>
                    </a:lnTo>
                    <a:cubicBezTo>
                      <a:pt x="1986" y="46959"/>
                      <a:pt x="1" y="50930"/>
                      <a:pt x="1" y="55366"/>
                    </a:cubicBezTo>
                    <a:cubicBezTo>
                      <a:pt x="1" y="59778"/>
                      <a:pt x="1986" y="63748"/>
                      <a:pt x="5123" y="66395"/>
                    </a:cubicBezTo>
                    <a:lnTo>
                      <a:pt x="5123" y="105854"/>
                    </a:lnTo>
                    <a:cubicBezTo>
                      <a:pt x="5123" y="111001"/>
                      <a:pt x="9314" y="115192"/>
                      <a:pt x="14461" y="115192"/>
                    </a:cubicBezTo>
                    <a:cubicBezTo>
                      <a:pt x="16961" y="115192"/>
                      <a:pt x="19314" y="114236"/>
                      <a:pt x="21078" y="112471"/>
                    </a:cubicBezTo>
                    <a:cubicBezTo>
                      <a:pt x="22843" y="110707"/>
                      <a:pt x="23799" y="108354"/>
                      <a:pt x="23799" y="105854"/>
                    </a:cubicBezTo>
                    <a:lnTo>
                      <a:pt x="23799" y="66395"/>
                    </a:lnTo>
                    <a:cubicBezTo>
                      <a:pt x="26936" y="63748"/>
                      <a:pt x="28946" y="59778"/>
                      <a:pt x="28946" y="55366"/>
                    </a:cubicBezTo>
                    <a:cubicBezTo>
                      <a:pt x="28946" y="50930"/>
                      <a:pt x="26936" y="46959"/>
                      <a:pt x="23799" y="44312"/>
                    </a:cubicBezTo>
                    <a:lnTo>
                      <a:pt x="23799" y="9338"/>
                    </a:lnTo>
                    <a:cubicBezTo>
                      <a:pt x="23799" y="4192"/>
                      <a:pt x="19608" y="1"/>
                      <a:pt x="14461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8" name="Google Shape;1878;p38"/>
            <p:cNvGrpSpPr/>
            <p:nvPr/>
          </p:nvGrpSpPr>
          <p:grpSpPr>
            <a:xfrm>
              <a:off x="2586327" y="2813799"/>
              <a:ext cx="305470" cy="224013"/>
              <a:chOff x="1190625" y="936725"/>
              <a:chExt cx="5239625" cy="3842425"/>
            </a:xfrm>
          </p:grpSpPr>
          <p:sp>
            <p:nvSpPr>
              <p:cNvPr id="1879" name="Google Shape;1879;p38"/>
              <p:cNvSpPr/>
              <p:nvPr/>
            </p:nvSpPr>
            <p:spPr>
              <a:xfrm>
                <a:off x="1190625" y="936725"/>
                <a:ext cx="5239625" cy="3842425"/>
              </a:xfrm>
              <a:custGeom>
                <a:rect b="b" l="l" r="r" t="t"/>
                <a:pathLst>
                  <a:path extrusionOk="0" h="153697" w="209585">
                    <a:moveTo>
                      <a:pt x="41917" y="20959"/>
                    </a:moveTo>
                    <a:lnTo>
                      <a:pt x="41917" y="27945"/>
                    </a:lnTo>
                    <a:lnTo>
                      <a:pt x="10479" y="27945"/>
                    </a:lnTo>
                    <a:lnTo>
                      <a:pt x="10479" y="20959"/>
                    </a:lnTo>
                    <a:close/>
                    <a:moveTo>
                      <a:pt x="83834" y="20959"/>
                    </a:moveTo>
                    <a:lnTo>
                      <a:pt x="83834" y="27945"/>
                    </a:lnTo>
                    <a:lnTo>
                      <a:pt x="62875" y="27945"/>
                    </a:lnTo>
                    <a:lnTo>
                      <a:pt x="62875" y="20959"/>
                    </a:lnTo>
                    <a:close/>
                    <a:moveTo>
                      <a:pt x="195613" y="20959"/>
                    </a:moveTo>
                    <a:lnTo>
                      <a:pt x="195613" y="27945"/>
                    </a:lnTo>
                    <a:lnTo>
                      <a:pt x="167668" y="27945"/>
                    </a:lnTo>
                    <a:lnTo>
                      <a:pt x="167668" y="20959"/>
                    </a:lnTo>
                    <a:close/>
                    <a:moveTo>
                      <a:pt x="34931" y="62876"/>
                    </a:moveTo>
                    <a:lnTo>
                      <a:pt x="34931" y="146710"/>
                    </a:lnTo>
                    <a:lnTo>
                      <a:pt x="9501" y="146710"/>
                    </a:lnTo>
                    <a:lnTo>
                      <a:pt x="6986" y="139165"/>
                    </a:lnTo>
                    <a:lnTo>
                      <a:pt x="6986" y="62876"/>
                    </a:lnTo>
                    <a:close/>
                    <a:moveTo>
                      <a:pt x="143985" y="6987"/>
                    </a:moveTo>
                    <a:lnTo>
                      <a:pt x="150307" y="32277"/>
                    </a:lnTo>
                    <a:cubicBezTo>
                      <a:pt x="150692" y="33849"/>
                      <a:pt x="152089" y="34931"/>
                      <a:pt x="153696" y="34931"/>
                    </a:cubicBezTo>
                    <a:lnTo>
                      <a:pt x="199560" y="34931"/>
                    </a:lnTo>
                    <a:lnTo>
                      <a:pt x="202599" y="56134"/>
                    </a:lnTo>
                    <a:lnTo>
                      <a:pt x="202599" y="139165"/>
                    </a:lnTo>
                    <a:lnTo>
                      <a:pt x="200084" y="146710"/>
                    </a:lnTo>
                    <a:lnTo>
                      <a:pt x="41917" y="146710"/>
                    </a:lnTo>
                    <a:lnTo>
                      <a:pt x="41917" y="59383"/>
                    </a:lnTo>
                    <a:cubicBezTo>
                      <a:pt x="41917" y="57462"/>
                      <a:pt x="40345" y="55890"/>
                      <a:pt x="38424" y="55890"/>
                    </a:cubicBezTo>
                    <a:lnTo>
                      <a:pt x="7021" y="55890"/>
                    </a:lnTo>
                    <a:lnTo>
                      <a:pt x="10025" y="34931"/>
                    </a:lnTo>
                    <a:lnTo>
                      <a:pt x="94313" y="34931"/>
                    </a:lnTo>
                    <a:cubicBezTo>
                      <a:pt x="95920" y="34931"/>
                      <a:pt x="97317" y="33849"/>
                      <a:pt x="97702" y="32277"/>
                    </a:cubicBezTo>
                    <a:lnTo>
                      <a:pt x="104024" y="6987"/>
                    </a:lnTo>
                    <a:close/>
                    <a:moveTo>
                      <a:pt x="101299" y="1"/>
                    </a:moveTo>
                    <a:cubicBezTo>
                      <a:pt x="99693" y="1"/>
                      <a:pt x="98295" y="1084"/>
                      <a:pt x="97911" y="2655"/>
                    </a:cubicBezTo>
                    <a:lnTo>
                      <a:pt x="91589" y="27945"/>
                    </a:lnTo>
                    <a:lnTo>
                      <a:pt x="90820" y="27945"/>
                    </a:lnTo>
                    <a:lnTo>
                      <a:pt x="90820" y="17466"/>
                    </a:lnTo>
                    <a:cubicBezTo>
                      <a:pt x="90820" y="15545"/>
                      <a:pt x="89248" y="13973"/>
                      <a:pt x="87327" y="13973"/>
                    </a:cubicBezTo>
                    <a:lnTo>
                      <a:pt x="59382" y="13973"/>
                    </a:lnTo>
                    <a:cubicBezTo>
                      <a:pt x="57461" y="13973"/>
                      <a:pt x="55889" y="15545"/>
                      <a:pt x="55889" y="17466"/>
                    </a:cubicBezTo>
                    <a:lnTo>
                      <a:pt x="55889" y="27945"/>
                    </a:lnTo>
                    <a:lnTo>
                      <a:pt x="48903" y="27945"/>
                    </a:lnTo>
                    <a:lnTo>
                      <a:pt x="48903" y="17466"/>
                    </a:lnTo>
                    <a:cubicBezTo>
                      <a:pt x="48903" y="15545"/>
                      <a:pt x="47331" y="13973"/>
                      <a:pt x="45410" y="13973"/>
                    </a:cubicBezTo>
                    <a:lnTo>
                      <a:pt x="6986" y="13973"/>
                    </a:lnTo>
                    <a:cubicBezTo>
                      <a:pt x="5065" y="13973"/>
                      <a:pt x="3493" y="15545"/>
                      <a:pt x="3493" y="17466"/>
                    </a:cubicBezTo>
                    <a:lnTo>
                      <a:pt x="3493" y="31194"/>
                    </a:lnTo>
                    <a:lnTo>
                      <a:pt x="35" y="55401"/>
                    </a:lnTo>
                    <a:cubicBezTo>
                      <a:pt x="0" y="55576"/>
                      <a:pt x="0" y="55715"/>
                      <a:pt x="0" y="55890"/>
                    </a:cubicBezTo>
                    <a:lnTo>
                      <a:pt x="0" y="139724"/>
                    </a:lnTo>
                    <a:cubicBezTo>
                      <a:pt x="0" y="140108"/>
                      <a:pt x="70" y="140457"/>
                      <a:pt x="175" y="140842"/>
                    </a:cubicBezTo>
                    <a:lnTo>
                      <a:pt x="3668" y="151321"/>
                    </a:lnTo>
                    <a:cubicBezTo>
                      <a:pt x="4157" y="152753"/>
                      <a:pt x="5484" y="153696"/>
                      <a:pt x="6986" y="153696"/>
                    </a:cubicBezTo>
                    <a:lnTo>
                      <a:pt x="202599" y="153696"/>
                    </a:lnTo>
                    <a:cubicBezTo>
                      <a:pt x="204101" y="153696"/>
                      <a:pt x="205428" y="152753"/>
                      <a:pt x="205917" y="151321"/>
                    </a:cubicBezTo>
                    <a:lnTo>
                      <a:pt x="209410" y="140842"/>
                    </a:lnTo>
                    <a:cubicBezTo>
                      <a:pt x="209515" y="140492"/>
                      <a:pt x="209585" y="140108"/>
                      <a:pt x="209585" y="139724"/>
                    </a:cubicBezTo>
                    <a:lnTo>
                      <a:pt x="209585" y="55890"/>
                    </a:lnTo>
                    <a:cubicBezTo>
                      <a:pt x="209585" y="55715"/>
                      <a:pt x="209585" y="55576"/>
                      <a:pt x="209550" y="55401"/>
                    </a:cubicBezTo>
                    <a:lnTo>
                      <a:pt x="206057" y="30949"/>
                    </a:lnTo>
                    <a:cubicBezTo>
                      <a:pt x="205812" y="29238"/>
                      <a:pt x="204345" y="27945"/>
                      <a:pt x="202599" y="27945"/>
                    </a:cubicBezTo>
                    <a:lnTo>
                      <a:pt x="202599" y="17466"/>
                    </a:lnTo>
                    <a:cubicBezTo>
                      <a:pt x="202599" y="15545"/>
                      <a:pt x="201027" y="13973"/>
                      <a:pt x="199106" y="13973"/>
                    </a:cubicBezTo>
                    <a:lnTo>
                      <a:pt x="185133" y="13973"/>
                    </a:lnTo>
                    <a:lnTo>
                      <a:pt x="185133" y="10480"/>
                    </a:lnTo>
                    <a:lnTo>
                      <a:pt x="178147" y="10480"/>
                    </a:lnTo>
                    <a:lnTo>
                      <a:pt x="178147" y="13973"/>
                    </a:lnTo>
                    <a:lnTo>
                      <a:pt x="164175" y="13973"/>
                    </a:lnTo>
                    <a:cubicBezTo>
                      <a:pt x="162254" y="13973"/>
                      <a:pt x="160682" y="15545"/>
                      <a:pt x="160682" y="17466"/>
                    </a:cubicBezTo>
                    <a:lnTo>
                      <a:pt x="160682" y="27945"/>
                    </a:lnTo>
                    <a:lnTo>
                      <a:pt x="156420" y="27945"/>
                    </a:lnTo>
                    <a:lnTo>
                      <a:pt x="150098" y="2655"/>
                    </a:lnTo>
                    <a:cubicBezTo>
                      <a:pt x="149714" y="1084"/>
                      <a:pt x="148316" y="1"/>
                      <a:pt x="146709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38"/>
              <p:cNvSpPr/>
              <p:nvPr/>
            </p:nvSpPr>
            <p:spPr>
              <a:xfrm>
                <a:off x="3024475" y="1984650"/>
                <a:ext cx="2445200" cy="2445175"/>
              </a:xfrm>
              <a:custGeom>
                <a:rect b="b" l="l" r="r" t="t"/>
                <a:pathLst>
                  <a:path extrusionOk="0" h="97807" w="97808">
                    <a:moveTo>
                      <a:pt x="48904" y="6987"/>
                    </a:moveTo>
                    <a:cubicBezTo>
                      <a:pt x="72028" y="6987"/>
                      <a:pt x="90821" y="25780"/>
                      <a:pt x="90821" y="48904"/>
                    </a:cubicBezTo>
                    <a:cubicBezTo>
                      <a:pt x="90821" y="72028"/>
                      <a:pt x="72028" y="90821"/>
                      <a:pt x="48904" y="90821"/>
                    </a:cubicBezTo>
                    <a:cubicBezTo>
                      <a:pt x="25780" y="90821"/>
                      <a:pt x="6987" y="72028"/>
                      <a:pt x="6987" y="48904"/>
                    </a:cubicBezTo>
                    <a:cubicBezTo>
                      <a:pt x="6987" y="25780"/>
                      <a:pt x="25780" y="6987"/>
                      <a:pt x="48904" y="6987"/>
                    </a:cubicBezTo>
                    <a:close/>
                    <a:moveTo>
                      <a:pt x="48904" y="1"/>
                    </a:moveTo>
                    <a:cubicBezTo>
                      <a:pt x="21937" y="1"/>
                      <a:pt x="1" y="21937"/>
                      <a:pt x="1" y="48904"/>
                    </a:cubicBezTo>
                    <a:cubicBezTo>
                      <a:pt x="1" y="75870"/>
                      <a:pt x="21937" y="97807"/>
                      <a:pt x="48904" y="97807"/>
                    </a:cubicBezTo>
                    <a:cubicBezTo>
                      <a:pt x="75870" y="97807"/>
                      <a:pt x="97807" y="75870"/>
                      <a:pt x="97807" y="48904"/>
                    </a:cubicBezTo>
                    <a:cubicBezTo>
                      <a:pt x="97807" y="21937"/>
                      <a:pt x="75870" y="1"/>
                      <a:pt x="4890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38"/>
              <p:cNvSpPr/>
              <p:nvPr/>
            </p:nvSpPr>
            <p:spPr>
              <a:xfrm>
                <a:off x="3373800" y="2333950"/>
                <a:ext cx="1746550" cy="1746575"/>
              </a:xfrm>
              <a:custGeom>
                <a:rect b="b" l="l" r="r" t="t"/>
                <a:pathLst>
                  <a:path extrusionOk="0" h="69863" w="69862">
                    <a:moveTo>
                      <a:pt x="34931" y="6987"/>
                    </a:moveTo>
                    <a:cubicBezTo>
                      <a:pt x="50335" y="6987"/>
                      <a:pt x="62876" y="19527"/>
                      <a:pt x="62876" y="34932"/>
                    </a:cubicBezTo>
                    <a:cubicBezTo>
                      <a:pt x="62876" y="50336"/>
                      <a:pt x="50335" y="62876"/>
                      <a:pt x="34931" y="62876"/>
                    </a:cubicBezTo>
                    <a:cubicBezTo>
                      <a:pt x="19526" y="62876"/>
                      <a:pt x="6986" y="50336"/>
                      <a:pt x="6986" y="34932"/>
                    </a:cubicBezTo>
                    <a:cubicBezTo>
                      <a:pt x="6986" y="19527"/>
                      <a:pt x="19526" y="6987"/>
                      <a:pt x="34931" y="6987"/>
                    </a:cubicBezTo>
                    <a:close/>
                    <a:moveTo>
                      <a:pt x="34931" y="1"/>
                    </a:moveTo>
                    <a:cubicBezTo>
                      <a:pt x="15684" y="1"/>
                      <a:pt x="0" y="15685"/>
                      <a:pt x="0" y="34932"/>
                    </a:cubicBezTo>
                    <a:cubicBezTo>
                      <a:pt x="0" y="54179"/>
                      <a:pt x="15684" y="69863"/>
                      <a:pt x="34931" y="69863"/>
                    </a:cubicBezTo>
                    <a:cubicBezTo>
                      <a:pt x="54178" y="69863"/>
                      <a:pt x="69862" y="54179"/>
                      <a:pt x="69862" y="34932"/>
                    </a:cubicBezTo>
                    <a:cubicBezTo>
                      <a:pt x="69862" y="15685"/>
                      <a:pt x="54178" y="1"/>
                      <a:pt x="34931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38"/>
              <p:cNvSpPr/>
              <p:nvPr/>
            </p:nvSpPr>
            <p:spPr>
              <a:xfrm>
                <a:off x="3723100" y="2683275"/>
                <a:ext cx="1047950" cy="1047950"/>
              </a:xfrm>
              <a:custGeom>
                <a:rect b="b" l="l" r="r" t="t"/>
                <a:pathLst>
                  <a:path extrusionOk="0" h="41918" w="41918">
                    <a:moveTo>
                      <a:pt x="24452" y="7441"/>
                    </a:moveTo>
                    <a:cubicBezTo>
                      <a:pt x="30460" y="8978"/>
                      <a:pt x="34931" y="14462"/>
                      <a:pt x="34931" y="20959"/>
                    </a:cubicBezTo>
                    <a:cubicBezTo>
                      <a:pt x="34931" y="28679"/>
                      <a:pt x="28679" y="34931"/>
                      <a:pt x="20959" y="34931"/>
                    </a:cubicBezTo>
                    <a:cubicBezTo>
                      <a:pt x="13239" y="34931"/>
                      <a:pt x="6987" y="28679"/>
                      <a:pt x="6987" y="20959"/>
                    </a:cubicBezTo>
                    <a:cubicBezTo>
                      <a:pt x="6987" y="20819"/>
                      <a:pt x="6987" y="20679"/>
                      <a:pt x="6987" y="20505"/>
                    </a:cubicBezTo>
                    <a:cubicBezTo>
                      <a:pt x="8139" y="20819"/>
                      <a:pt x="9292" y="20959"/>
                      <a:pt x="10480" y="20959"/>
                    </a:cubicBezTo>
                    <a:cubicBezTo>
                      <a:pt x="18025" y="20959"/>
                      <a:pt x="24207" y="14916"/>
                      <a:pt x="24452" y="7441"/>
                    </a:cubicBezTo>
                    <a:close/>
                    <a:moveTo>
                      <a:pt x="20959" y="0"/>
                    </a:moveTo>
                    <a:cubicBezTo>
                      <a:pt x="20679" y="0"/>
                      <a:pt x="20400" y="35"/>
                      <a:pt x="20190" y="70"/>
                    </a:cubicBezTo>
                    <a:cubicBezTo>
                      <a:pt x="19073" y="105"/>
                      <a:pt x="18060" y="664"/>
                      <a:pt x="17431" y="1607"/>
                    </a:cubicBezTo>
                    <a:cubicBezTo>
                      <a:pt x="16837" y="2515"/>
                      <a:pt x="16662" y="3668"/>
                      <a:pt x="17047" y="4716"/>
                    </a:cubicBezTo>
                    <a:cubicBezTo>
                      <a:pt x="17326" y="5519"/>
                      <a:pt x="17466" y="6288"/>
                      <a:pt x="17466" y="6986"/>
                    </a:cubicBezTo>
                    <a:cubicBezTo>
                      <a:pt x="17466" y="10829"/>
                      <a:pt x="14322" y="13973"/>
                      <a:pt x="10480" y="13973"/>
                    </a:cubicBezTo>
                    <a:cubicBezTo>
                      <a:pt x="9047" y="13973"/>
                      <a:pt x="7650" y="13519"/>
                      <a:pt x="6463" y="12680"/>
                    </a:cubicBezTo>
                    <a:cubicBezTo>
                      <a:pt x="5864" y="12266"/>
                      <a:pt x="5160" y="12049"/>
                      <a:pt x="4449" y="12049"/>
                    </a:cubicBezTo>
                    <a:cubicBezTo>
                      <a:pt x="4081" y="12049"/>
                      <a:pt x="3711" y="12107"/>
                      <a:pt x="3354" y="12226"/>
                    </a:cubicBezTo>
                    <a:cubicBezTo>
                      <a:pt x="2306" y="12540"/>
                      <a:pt x="1467" y="13379"/>
                      <a:pt x="1118" y="14427"/>
                    </a:cubicBezTo>
                    <a:cubicBezTo>
                      <a:pt x="385" y="16732"/>
                      <a:pt x="0" y="18863"/>
                      <a:pt x="0" y="20959"/>
                    </a:cubicBezTo>
                    <a:cubicBezTo>
                      <a:pt x="0" y="32521"/>
                      <a:pt x="9397" y="41917"/>
                      <a:pt x="20959" y="41917"/>
                    </a:cubicBezTo>
                    <a:cubicBezTo>
                      <a:pt x="32521" y="41917"/>
                      <a:pt x="41917" y="32521"/>
                      <a:pt x="41917" y="20959"/>
                    </a:cubicBezTo>
                    <a:cubicBezTo>
                      <a:pt x="41917" y="9397"/>
                      <a:pt x="32521" y="0"/>
                      <a:pt x="20959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38"/>
              <p:cNvSpPr/>
              <p:nvPr/>
            </p:nvSpPr>
            <p:spPr>
              <a:xfrm>
                <a:off x="5294975" y="1984650"/>
                <a:ext cx="174700" cy="174675"/>
              </a:xfrm>
              <a:custGeom>
                <a:rect b="b" l="l" r="r" t="t"/>
                <a:pathLst>
                  <a:path extrusionOk="0" h="6987" w="6988">
                    <a:moveTo>
                      <a:pt x="1" y="1"/>
                    </a:moveTo>
                    <a:lnTo>
                      <a:pt x="1" y="6987"/>
                    </a:lnTo>
                    <a:lnTo>
                      <a:pt x="6987" y="6987"/>
                    </a:lnTo>
                    <a:lnTo>
                      <a:pt x="6987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38"/>
              <p:cNvSpPr/>
              <p:nvPr/>
            </p:nvSpPr>
            <p:spPr>
              <a:xfrm>
                <a:off x="5644300" y="1984650"/>
                <a:ext cx="349325" cy="174675"/>
              </a:xfrm>
              <a:custGeom>
                <a:rect b="b" l="l" r="r" t="t"/>
                <a:pathLst>
                  <a:path extrusionOk="0" h="6987" w="13973">
                    <a:moveTo>
                      <a:pt x="0" y="1"/>
                    </a:moveTo>
                    <a:lnTo>
                      <a:pt x="0" y="6987"/>
                    </a:lnTo>
                    <a:lnTo>
                      <a:pt x="13973" y="6987"/>
                    </a:lnTo>
                    <a:lnTo>
                      <a:pt x="13973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38"/>
              <p:cNvSpPr/>
              <p:nvPr/>
            </p:nvSpPr>
            <p:spPr>
              <a:xfrm>
                <a:off x="2762500" y="2595950"/>
                <a:ext cx="174675" cy="174675"/>
              </a:xfrm>
              <a:custGeom>
                <a:rect b="b" l="l" r="r" t="t"/>
                <a:pathLst>
                  <a:path extrusionOk="0" h="6987" w="6987">
                    <a:moveTo>
                      <a:pt x="0" y="0"/>
                    </a:moveTo>
                    <a:lnTo>
                      <a:pt x="0" y="6986"/>
                    </a:lnTo>
                    <a:lnTo>
                      <a:pt x="6987" y="6986"/>
                    </a:lnTo>
                    <a:lnTo>
                      <a:pt x="6987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38"/>
              <p:cNvSpPr/>
              <p:nvPr/>
            </p:nvSpPr>
            <p:spPr>
              <a:xfrm>
                <a:off x="2937150" y="1984650"/>
                <a:ext cx="174675" cy="174675"/>
              </a:xfrm>
              <a:custGeom>
                <a:rect b="b" l="l" r="r" t="t"/>
                <a:pathLst>
                  <a:path extrusionOk="0" h="6987" w="6987">
                    <a:moveTo>
                      <a:pt x="1" y="1"/>
                    </a:moveTo>
                    <a:lnTo>
                      <a:pt x="1" y="6987"/>
                    </a:lnTo>
                    <a:lnTo>
                      <a:pt x="6987" y="6987"/>
                    </a:lnTo>
                    <a:lnTo>
                      <a:pt x="6987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38"/>
              <p:cNvSpPr/>
              <p:nvPr/>
            </p:nvSpPr>
            <p:spPr>
              <a:xfrm>
                <a:off x="5556975" y="3818525"/>
                <a:ext cx="523975" cy="523975"/>
              </a:xfrm>
              <a:custGeom>
                <a:rect b="b" l="l" r="r" t="t"/>
                <a:pathLst>
                  <a:path extrusionOk="0" h="20959" w="20959">
                    <a:moveTo>
                      <a:pt x="10479" y="6987"/>
                    </a:moveTo>
                    <a:cubicBezTo>
                      <a:pt x="12401" y="6987"/>
                      <a:pt x="13972" y="8558"/>
                      <a:pt x="13972" y="10480"/>
                    </a:cubicBezTo>
                    <a:cubicBezTo>
                      <a:pt x="13972" y="12401"/>
                      <a:pt x="12401" y="13973"/>
                      <a:pt x="10479" y="13973"/>
                    </a:cubicBezTo>
                    <a:cubicBezTo>
                      <a:pt x="8558" y="13973"/>
                      <a:pt x="6986" y="12401"/>
                      <a:pt x="6986" y="10480"/>
                    </a:cubicBezTo>
                    <a:cubicBezTo>
                      <a:pt x="6986" y="8558"/>
                      <a:pt x="8558" y="6987"/>
                      <a:pt x="10479" y="6987"/>
                    </a:cubicBezTo>
                    <a:close/>
                    <a:moveTo>
                      <a:pt x="10479" y="0"/>
                    </a:moveTo>
                    <a:cubicBezTo>
                      <a:pt x="4716" y="0"/>
                      <a:pt x="0" y="4716"/>
                      <a:pt x="0" y="10480"/>
                    </a:cubicBezTo>
                    <a:cubicBezTo>
                      <a:pt x="0" y="16243"/>
                      <a:pt x="4716" y="20959"/>
                      <a:pt x="10479" y="20959"/>
                    </a:cubicBezTo>
                    <a:cubicBezTo>
                      <a:pt x="16243" y="20959"/>
                      <a:pt x="20959" y="16243"/>
                      <a:pt x="20959" y="10480"/>
                    </a:cubicBezTo>
                    <a:cubicBezTo>
                      <a:pt x="20959" y="4716"/>
                      <a:pt x="16243" y="0"/>
                      <a:pt x="10479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38"/>
              <p:cNvSpPr/>
              <p:nvPr/>
            </p:nvSpPr>
            <p:spPr>
              <a:xfrm>
                <a:off x="3985075" y="1373375"/>
                <a:ext cx="611325" cy="174675"/>
              </a:xfrm>
              <a:custGeom>
                <a:rect b="b" l="l" r="r" t="t"/>
                <a:pathLst>
                  <a:path extrusionOk="0" h="6987" w="24453">
                    <a:moveTo>
                      <a:pt x="1" y="0"/>
                    </a:moveTo>
                    <a:lnTo>
                      <a:pt x="1" y="6986"/>
                    </a:lnTo>
                    <a:lnTo>
                      <a:pt x="24452" y="6986"/>
                    </a:lnTo>
                    <a:lnTo>
                      <a:pt x="24452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38"/>
              <p:cNvSpPr/>
              <p:nvPr/>
            </p:nvSpPr>
            <p:spPr>
              <a:xfrm>
                <a:off x="1976550" y="1984650"/>
                <a:ext cx="611325" cy="174675"/>
              </a:xfrm>
              <a:custGeom>
                <a:rect b="b" l="l" r="r" t="t"/>
                <a:pathLst>
                  <a:path extrusionOk="0" h="6987" w="24453">
                    <a:moveTo>
                      <a:pt x="1" y="1"/>
                    </a:moveTo>
                    <a:lnTo>
                      <a:pt x="1" y="6987"/>
                    </a:lnTo>
                    <a:lnTo>
                      <a:pt x="24452" y="6987"/>
                    </a:lnTo>
                    <a:lnTo>
                      <a:pt x="2445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0" name="Google Shape;1890;p38"/>
            <p:cNvGrpSpPr/>
            <p:nvPr/>
          </p:nvGrpSpPr>
          <p:grpSpPr>
            <a:xfrm>
              <a:off x="3582818" y="3726447"/>
              <a:ext cx="303870" cy="303616"/>
              <a:chOff x="1186275" y="238125"/>
              <a:chExt cx="5203250" cy="5198900"/>
            </a:xfrm>
          </p:grpSpPr>
          <p:sp>
            <p:nvSpPr>
              <p:cNvPr id="1891" name="Google Shape;1891;p38"/>
              <p:cNvSpPr/>
              <p:nvPr/>
            </p:nvSpPr>
            <p:spPr>
              <a:xfrm>
                <a:off x="1186275" y="241800"/>
                <a:ext cx="2781425" cy="5195225"/>
              </a:xfrm>
              <a:custGeom>
                <a:rect b="b" l="l" r="r" t="t"/>
                <a:pathLst>
                  <a:path extrusionOk="0" h="207809" w="111257">
                    <a:moveTo>
                      <a:pt x="55629" y="10701"/>
                    </a:moveTo>
                    <a:lnTo>
                      <a:pt x="77568" y="51842"/>
                    </a:lnTo>
                    <a:lnTo>
                      <a:pt x="33690" y="51842"/>
                    </a:lnTo>
                    <a:lnTo>
                      <a:pt x="55629" y="10701"/>
                    </a:lnTo>
                    <a:close/>
                    <a:moveTo>
                      <a:pt x="74033" y="58774"/>
                    </a:moveTo>
                    <a:lnTo>
                      <a:pt x="81831" y="79569"/>
                    </a:lnTo>
                    <a:lnTo>
                      <a:pt x="29426" y="79569"/>
                    </a:lnTo>
                    <a:lnTo>
                      <a:pt x="37225" y="58774"/>
                    </a:lnTo>
                    <a:close/>
                    <a:moveTo>
                      <a:pt x="76424" y="86501"/>
                    </a:moveTo>
                    <a:lnTo>
                      <a:pt x="85089" y="107297"/>
                    </a:lnTo>
                    <a:lnTo>
                      <a:pt x="26168" y="107297"/>
                    </a:lnTo>
                    <a:lnTo>
                      <a:pt x="34833" y="86501"/>
                    </a:lnTo>
                    <a:close/>
                    <a:moveTo>
                      <a:pt x="81207" y="114229"/>
                    </a:moveTo>
                    <a:lnTo>
                      <a:pt x="91605" y="135024"/>
                    </a:lnTo>
                    <a:lnTo>
                      <a:pt x="19653" y="135024"/>
                    </a:lnTo>
                    <a:lnTo>
                      <a:pt x="30050" y="114229"/>
                    </a:lnTo>
                    <a:close/>
                    <a:moveTo>
                      <a:pt x="88382" y="141956"/>
                    </a:moveTo>
                    <a:lnTo>
                      <a:pt x="101379" y="162752"/>
                    </a:lnTo>
                    <a:lnTo>
                      <a:pt x="9913" y="162752"/>
                    </a:lnTo>
                    <a:lnTo>
                      <a:pt x="22910" y="141956"/>
                    </a:lnTo>
                    <a:close/>
                    <a:moveTo>
                      <a:pt x="66027" y="169683"/>
                    </a:moveTo>
                    <a:lnTo>
                      <a:pt x="66027" y="200877"/>
                    </a:lnTo>
                    <a:lnTo>
                      <a:pt x="45231" y="200877"/>
                    </a:lnTo>
                    <a:lnTo>
                      <a:pt x="45231" y="169683"/>
                    </a:lnTo>
                    <a:close/>
                    <a:moveTo>
                      <a:pt x="55616" y="0"/>
                    </a:moveTo>
                    <a:cubicBezTo>
                      <a:pt x="54390" y="0"/>
                      <a:pt x="53168" y="564"/>
                      <a:pt x="52579" y="1690"/>
                    </a:cubicBezTo>
                    <a:lnTo>
                      <a:pt x="24851" y="53679"/>
                    </a:lnTo>
                    <a:cubicBezTo>
                      <a:pt x="24262" y="54753"/>
                      <a:pt x="24297" y="56036"/>
                      <a:pt x="24921" y="57110"/>
                    </a:cubicBezTo>
                    <a:cubicBezTo>
                      <a:pt x="25545" y="58150"/>
                      <a:pt x="26688" y="58774"/>
                      <a:pt x="27901" y="58774"/>
                    </a:cubicBezTo>
                    <a:lnTo>
                      <a:pt x="29842" y="58774"/>
                    </a:lnTo>
                    <a:lnTo>
                      <a:pt x="21178" y="81822"/>
                    </a:lnTo>
                    <a:cubicBezTo>
                      <a:pt x="20796" y="82897"/>
                      <a:pt x="20935" y="84075"/>
                      <a:pt x="21593" y="85011"/>
                    </a:cubicBezTo>
                    <a:cubicBezTo>
                      <a:pt x="22252" y="85947"/>
                      <a:pt x="23292" y="86501"/>
                      <a:pt x="24435" y="86501"/>
                    </a:cubicBezTo>
                    <a:lnTo>
                      <a:pt x="27312" y="86501"/>
                    </a:lnTo>
                    <a:lnTo>
                      <a:pt x="17781" y="109446"/>
                    </a:lnTo>
                    <a:cubicBezTo>
                      <a:pt x="17330" y="110485"/>
                      <a:pt x="17434" y="111733"/>
                      <a:pt x="18093" y="112669"/>
                    </a:cubicBezTo>
                    <a:cubicBezTo>
                      <a:pt x="18717" y="113639"/>
                      <a:pt x="19826" y="114229"/>
                      <a:pt x="20970" y="114229"/>
                    </a:cubicBezTo>
                    <a:lnTo>
                      <a:pt x="22287" y="114229"/>
                    </a:lnTo>
                    <a:lnTo>
                      <a:pt x="10953" y="136930"/>
                    </a:lnTo>
                    <a:cubicBezTo>
                      <a:pt x="10398" y="138005"/>
                      <a:pt x="10468" y="139287"/>
                      <a:pt x="11092" y="140327"/>
                    </a:cubicBezTo>
                    <a:cubicBezTo>
                      <a:pt x="11716" y="141332"/>
                      <a:pt x="12825" y="141956"/>
                      <a:pt x="14038" y="141956"/>
                    </a:cubicBezTo>
                    <a:lnTo>
                      <a:pt x="14731" y="141956"/>
                    </a:lnTo>
                    <a:lnTo>
                      <a:pt x="694" y="164381"/>
                    </a:lnTo>
                    <a:cubicBezTo>
                      <a:pt x="35" y="165455"/>
                      <a:pt x="1" y="166807"/>
                      <a:pt x="625" y="167881"/>
                    </a:cubicBezTo>
                    <a:cubicBezTo>
                      <a:pt x="1214" y="168990"/>
                      <a:pt x="2392" y="169683"/>
                      <a:pt x="3640" y="169683"/>
                    </a:cubicBezTo>
                    <a:lnTo>
                      <a:pt x="38299" y="169683"/>
                    </a:lnTo>
                    <a:lnTo>
                      <a:pt x="38299" y="200877"/>
                    </a:lnTo>
                    <a:lnTo>
                      <a:pt x="27901" y="200877"/>
                    </a:lnTo>
                    <a:lnTo>
                      <a:pt x="27901" y="207809"/>
                    </a:lnTo>
                    <a:lnTo>
                      <a:pt x="83356" y="207809"/>
                    </a:lnTo>
                    <a:lnTo>
                      <a:pt x="83356" y="200877"/>
                    </a:lnTo>
                    <a:lnTo>
                      <a:pt x="72958" y="200877"/>
                    </a:lnTo>
                    <a:lnTo>
                      <a:pt x="72958" y="169683"/>
                    </a:lnTo>
                    <a:lnTo>
                      <a:pt x="107618" y="169683"/>
                    </a:lnTo>
                    <a:cubicBezTo>
                      <a:pt x="108866" y="169683"/>
                      <a:pt x="110044" y="168990"/>
                      <a:pt x="110668" y="167881"/>
                    </a:cubicBezTo>
                    <a:cubicBezTo>
                      <a:pt x="111257" y="166807"/>
                      <a:pt x="111222" y="165455"/>
                      <a:pt x="110564" y="164381"/>
                    </a:cubicBezTo>
                    <a:lnTo>
                      <a:pt x="96527" y="141956"/>
                    </a:lnTo>
                    <a:lnTo>
                      <a:pt x="97220" y="141956"/>
                    </a:lnTo>
                    <a:cubicBezTo>
                      <a:pt x="98433" y="141956"/>
                      <a:pt x="99542" y="141332"/>
                      <a:pt x="100166" y="140327"/>
                    </a:cubicBezTo>
                    <a:cubicBezTo>
                      <a:pt x="100790" y="139287"/>
                      <a:pt x="100859" y="138005"/>
                      <a:pt x="100339" y="136930"/>
                    </a:cubicBezTo>
                    <a:lnTo>
                      <a:pt x="88971" y="114229"/>
                    </a:lnTo>
                    <a:lnTo>
                      <a:pt x="90288" y="114229"/>
                    </a:lnTo>
                    <a:cubicBezTo>
                      <a:pt x="91432" y="114229"/>
                      <a:pt x="92541" y="113639"/>
                      <a:pt x="93165" y="112704"/>
                    </a:cubicBezTo>
                    <a:cubicBezTo>
                      <a:pt x="93823" y="111733"/>
                      <a:pt x="93927" y="110485"/>
                      <a:pt x="93477" y="109446"/>
                    </a:cubicBezTo>
                    <a:lnTo>
                      <a:pt x="83945" y="86501"/>
                    </a:lnTo>
                    <a:lnTo>
                      <a:pt x="86822" y="86501"/>
                    </a:lnTo>
                    <a:cubicBezTo>
                      <a:pt x="87966" y="86501"/>
                      <a:pt x="89040" y="85947"/>
                      <a:pt x="89664" y="85011"/>
                    </a:cubicBezTo>
                    <a:cubicBezTo>
                      <a:pt x="90323" y="84075"/>
                      <a:pt x="90461" y="82897"/>
                      <a:pt x="90080" y="81822"/>
                    </a:cubicBezTo>
                    <a:lnTo>
                      <a:pt x="81415" y="58774"/>
                    </a:lnTo>
                    <a:lnTo>
                      <a:pt x="83356" y="58774"/>
                    </a:lnTo>
                    <a:cubicBezTo>
                      <a:pt x="84569" y="58774"/>
                      <a:pt x="85713" y="58150"/>
                      <a:pt x="86337" y="57110"/>
                    </a:cubicBezTo>
                    <a:cubicBezTo>
                      <a:pt x="86961" y="56036"/>
                      <a:pt x="86996" y="54753"/>
                      <a:pt x="86406" y="53679"/>
                    </a:cubicBezTo>
                    <a:lnTo>
                      <a:pt x="58679" y="1690"/>
                    </a:lnTo>
                    <a:cubicBezTo>
                      <a:pt x="58072" y="564"/>
                      <a:pt x="56842" y="0"/>
                      <a:pt x="5561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38"/>
              <p:cNvSpPr/>
              <p:nvPr/>
            </p:nvSpPr>
            <p:spPr>
              <a:xfrm>
                <a:off x="1537200" y="5263700"/>
                <a:ext cx="173325" cy="173325"/>
              </a:xfrm>
              <a:custGeom>
                <a:rect b="b" l="l" r="r" t="t"/>
                <a:pathLst>
                  <a:path extrusionOk="0" h="6933" w="6933">
                    <a:moveTo>
                      <a:pt x="1" y="1"/>
                    </a:moveTo>
                    <a:lnTo>
                      <a:pt x="1" y="6933"/>
                    </a:lnTo>
                    <a:lnTo>
                      <a:pt x="6933" y="6933"/>
                    </a:lnTo>
                    <a:lnTo>
                      <a:pt x="6933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38"/>
              <p:cNvSpPr/>
              <p:nvPr/>
            </p:nvSpPr>
            <p:spPr>
              <a:xfrm>
                <a:off x="1190625" y="5263700"/>
                <a:ext cx="173300" cy="173325"/>
              </a:xfrm>
              <a:custGeom>
                <a:rect b="b" l="l" r="r" t="t"/>
                <a:pathLst>
                  <a:path extrusionOk="0" h="6933" w="6932">
                    <a:moveTo>
                      <a:pt x="0" y="1"/>
                    </a:moveTo>
                    <a:lnTo>
                      <a:pt x="0" y="6933"/>
                    </a:lnTo>
                    <a:lnTo>
                      <a:pt x="6932" y="6933"/>
                    </a:lnTo>
                    <a:lnTo>
                      <a:pt x="693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38"/>
              <p:cNvSpPr/>
              <p:nvPr/>
            </p:nvSpPr>
            <p:spPr>
              <a:xfrm>
                <a:off x="3790050" y="5263700"/>
                <a:ext cx="173325" cy="173325"/>
              </a:xfrm>
              <a:custGeom>
                <a:rect b="b" l="l" r="r" t="t"/>
                <a:pathLst>
                  <a:path extrusionOk="0" h="6933" w="6933">
                    <a:moveTo>
                      <a:pt x="1" y="1"/>
                    </a:moveTo>
                    <a:lnTo>
                      <a:pt x="1" y="6933"/>
                    </a:lnTo>
                    <a:lnTo>
                      <a:pt x="6933" y="6933"/>
                    </a:lnTo>
                    <a:lnTo>
                      <a:pt x="6933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38"/>
              <p:cNvSpPr/>
              <p:nvPr/>
            </p:nvSpPr>
            <p:spPr>
              <a:xfrm>
                <a:off x="3443475" y="5263700"/>
                <a:ext cx="173300" cy="173325"/>
              </a:xfrm>
              <a:custGeom>
                <a:rect b="b" l="l" r="r" t="t"/>
                <a:pathLst>
                  <a:path extrusionOk="0" h="6933" w="6932">
                    <a:moveTo>
                      <a:pt x="0" y="1"/>
                    </a:moveTo>
                    <a:lnTo>
                      <a:pt x="0" y="6933"/>
                    </a:lnTo>
                    <a:lnTo>
                      <a:pt x="6932" y="6933"/>
                    </a:lnTo>
                    <a:lnTo>
                      <a:pt x="693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38"/>
              <p:cNvSpPr/>
              <p:nvPr/>
            </p:nvSpPr>
            <p:spPr>
              <a:xfrm>
                <a:off x="4136650" y="3704050"/>
                <a:ext cx="2252875" cy="1732975"/>
              </a:xfrm>
              <a:custGeom>
                <a:rect b="b" l="l" r="r" t="t"/>
                <a:pathLst>
                  <a:path extrusionOk="0" h="69319" w="90115">
                    <a:moveTo>
                      <a:pt x="65853" y="13864"/>
                    </a:moveTo>
                    <a:lnTo>
                      <a:pt x="65853" y="20796"/>
                    </a:lnTo>
                    <a:lnTo>
                      <a:pt x="24262" y="20796"/>
                    </a:lnTo>
                    <a:lnTo>
                      <a:pt x="24262" y="13864"/>
                    </a:lnTo>
                    <a:close/>
                    <a:moveTo>
                      <a:pt x="65853" y="27728"/>
                    </a:moveTo>
                    <a:lnTo>
                      <a:pt x="65853" y="34659"/>
                    </a:lnTo>
                    <a:lnTo>
                      <a:pt x="24262" y="34659"/>
                    </a:lnTo>
                    <a:lnTo>
                      <a:pt x="24262" y="27728"/>
                    </a:lnTo>
                    <a:close/>
                    <a:moveTo>
                      <a:pt x="79717" y="41591"/>
                    </a:moveTo>
                    <a:cubicBezTo>
                      <a:pt x="81623" y="41591"/>
                      <a:pt x="83183" y="43151"/>
                      <a:pt x="83183" y="45057"/>
                    </a:cubicBezTo>
                    <a:lnTo>
                      <a:pt x="83183" y="48523"/>
                    </a:lnTo>
                    <a:lnTo>
                      <a:pt x="6932" y="48523"/>
                    </a:lnTo>
                    <a:lnTo>
                      <a:pt x="6932" y="45057"/>
                    </a:lnTo>
                    <a:cubicBezTo>
                      <a:pt x="6932" y="43151"/>
                      <a:pt x="8492" y="41591"/>
                      <a:pt x="10398" y="41591"/>
                    </a:cubicBezTo>
                    <a:close/>
                    <a:moveTo>
                      <a:pt x="17330" y="0"/>
                    </a:moveTo>
                    <a:lnTo>
                      <a:pt x="17330" y="6932"/>
                    </a:lnTo>
                    <a:lnTo>
                      <a:pt x="3466" y="6932"/>
                    </a:lnTo>
                    <a:lnTo>
                      <a:pt x="3466" y="13864"/>
                    </a:lnTo>
                    <a:lnTo>
                      <a:pt x="17330" y="13864"/>
                    </a:lnTo>
                    <a:lnTo>
                      <a:pt x="17330" y="20796"/>
                    </a:lnTo>
                    <a:lnTo>
                      <a:pt x="3466" y="20796"/>
                    </a:lnTo>
                    <a:lnTo>
                      <a:pt x="3466" y="27728"/>
                    </a:lnTo>
                    <a:lnTo>
                      <a:pt x="17330" y="27728"/>
                    </a:lnTo>
                    <a:lnTo>
                      <a:pt x="17330" y="34659"/>
                    </a:lnTo>
                    <a:lnTo>
                      <a:pt x="10398" y="34659"/>
                    </a:lnTo>
                    <a:cubicBezTo>
                      <a:pt x="4680" y="34659"/>
                      <a:pt x="1" y="39338"/>
                      <a:pt x="1" y="45057"/>
                    </a:cubicBezTo>
                    <a:lnTo>
                      <a:pt x="1" y="51989"/>
                    </a:lnTo>
                    <a:cubicBezTo>
                      <a:pt x="1" y="53895"/>
                      <a:pt x="1560" y="55455"/>
                      <a:pt x="3466" y="55455"/>
                    </a:cubicBezTo>
                    <a:lnTo>
                      <a:pt x="17330" y="55455"/>
                    </a:lnTo>
                    <a:lnTo>
                      <a:pt x="17330" y="69319"/>
                    </a:lnTo>
                    <a:lnTo>
                      <a:pt x="24262" y="69319"/>
                    </a:lnTo>
                    <a:lnTo>
                      <a:pt x="24262" y="55455"/>
                    </a:lnTo>
                    <a:lnTo>
                      <a:pt x="65853" y="55455"/>
                    </a:lnTo>
                    <a:lnTo>
                      <a:pt x="65853" y="69319"/>
                    </a:lnTo>
                    <a:lnTo>
                      <a:pt x="72785" y="69319"/>
                    </a:lnTo>
                    <a:lnTo>
                      <a:pt x="72785" y="55455"/>
                    </a:lnTo>
                    <a:lnTo>
                      <a:pt x="86649" y="55455"/>
                    </a:lnTo>
                    <a:cubicBezTo>
                      <a:pt x="88555" y="55455"/>
                      <a:pt x="90115" y="53895"/>
                      <a:pt x="90115" y="51989"/>
                    </a:cubicBezTo>
                    <a:lnTo>
                      <a:pt x="90115" y="45057"/>
                    </a:lnTo>
                    <a:cubicBezTo>
                      <a:pt x="90115" y="39338"/>
                      <a:pt x="85436" y="34659"/>
                      <a:pt x="79717" y="34659"/>
                    </a:cubicBezTo>
                    <a:lnTo>
                      <a:pt x="72785" y="34659"/>
                    </a:lnTo>
                    <a:lnTo>
                      <a:pt x="72785" y="27728"/>
                    </a:lnTo>
                    <a:lnTo>
                      <a:pt x="86649" y="27728"/>
                    </a:lnTo>
                    <a:lnTo>
                      <a:pt x="86649" y="20796"/>
                    </a:lnTo>
                    <a:lnTo>
                      <a:pt x="72785" y="20796"/>
                    </a:lnTo>
                    <a:lnTo>
                      <a:pt x="72785" y="13864"/>
                    </a:lnTo>
                    <a:lnTo>
                      <a:pt x="86649" y="13864"/>
                    </a:lnTo>
                    <a:lnTo>
                      <a:pt x="86649" y="6932"/>
                    </a:lnTo>
                    <a:lnTo>
                      <a:pt x="72785" y="6932"/>
                    </a:lnTo>
                    <a:lnTo>
                      <a:pt x="72785" y="0"/>
                    </a:lnTo>
                    <a:lnTo>
                      <a:pt x="65853" y="0"/>
                    </a:lnTo>
                    <a:lnTo>
                      <a:pt x="65853" y="6932"/>
                    </a:lnTo>
                    <a:lnTo>
                      <a:pt x="24262" y="6932"/>
                    </a:lnTo>
                    <a:lnTo>
                      <a:pt x="24262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38"/>
              <p:cNvSpPr/>
              <p:nvPr/>
            </p:nvSpPr>
            <p:spPr>
              <a:xfrm>
                <a:off x="3963350" y="324750"/>
                <a:ext cx="2426175" cy="1733000"/>
              </a:xfrm>
              <a:custGeom>
                <a:rect b="b" l="l" r="r" t="t"/>
                <a:pathLst>
                  <a:path extrusionOk="0" h="69320" w="97047">
                    <a:moveTo>
                      <a:pt x="55456" y="6933"/>
                    </a:moveTo>
                    <a:cubicBezTo>
                      <a:pt x="65022" y="6933"/>
                      <a:pt x="72785" y="14696"/>
                      <a:pt x="72785" y="24470"/>
                    </a:cubicBezTo>
                    <a:cubicBezTo>
                      <a:pt x="72716" y="26203"/>
                      <a:pt x="73964" y="27694"/>
                      <a:pt x="75662" y="28006"/>
                    </a:cubicBezTo>
                    <a:cubicBezTo>
                      <a:pt x="84049" y="29392"/>
                      <a:pt x="90115" y="36566"/>
                      <a:pt x="90115" y="45058"/>
                    </a:cubicBezTo>
                    <a:cubicBezTo>
                      <a:pt x="90115" y="54624"/>
                      <a:pt x="82351" y="62388"/>
                      <a:pt x="72785" y="62388"/>
                    </a:cubicBezTo>
                    <a:lnTo>
                      <a:pt x="20796" y="62388"/>
                    </a:lnTo>
                    <a:cubicBezTo>
                      <a:pt x="13137" y="62388"/>
                      <a:pt x="6933" y="56184"/>
                      <a:pt x="6933" y="48524"/>
                    </a:cubicBezTo>
                    <a:cubicBezTo>
                      <a:pt x="6933" y="40934"/>
                      <a:pt x="13067" y="34730"/>
                      <a:pt x="20658" y="34660"/>
                    </a:cubicBezTo>
                    <a:cubicBezTo>
                      <a:pt x="20866" y="34695"/>
                      <a:pt x="21143" y="34695"/>
                      <a:pt x="21281" y="34695"/>
                    </a:cubicBezTo>
                    <a:cubicBezTo>
                      <a:pt x="22841" y="34695"/>
                      <a:pt x="24228" y="33620"/>
                      <a:pt x="24643" y="32095"/>
                    </a:cubicBezTo>
                    <a:cubicBezTo>
                      <a:pt x="25822" y="27486"/>
                      <a:pt x="29946" y="24262"/>
                      <a:pt x="34348" y="24228"/>
                    </a:cubicBezTo>
                    <a:cubicBezTo>
                      <a:pt x="34452" y="24262"/>
                      <a:pt x="34729" y="24297"/>
                      <a:pt x="34868" y="24297"/>
                    </a:cubicBezTo>
                    <a:cubicBezTo>
                      <a:pt x="34931" y="24301"/>
                      <a:pt x="34994" y="24303"/>
                      <a:pt x="35057" y="24303"/>
                    </a:cubicBezTo>
                    <a:cubicBezTo>
                      <a:pt x="36648" y="24303"/>
                      <a:pt x="38103" y="23053"/>
                      <a:pt x="38403" y="21386"/>
                    </a:cubicBezTo>
                    <a:cubicBezTo>
                      <a:pt x="39790" y="13033"/>
                      <a:pt x="46964" y="6933"/>
                      <a:pt x="55456" y="6933"/>
                    </a:cubicBezTo>
                    <a:close/>
                    <a:moveTo>
                      <a:pt x="55456" y="1"/>
                    </a:moveTo>
                    <a:cubicBezTo>
                      <a:pt x="44503" y="1"/>
                      <a:pt x="35111" y="7210"/>
                      <a:pt x="32165" y="17504"/>
                    </a:cubicBezTo>
                    <a:cubicBezTo>
                      <a:pt x="26238" y="18370"/>
                      <a:pt x="21143" y="22287"/>
                      <a:pt x="18786" y="27832"/>
                    </a:cubicBezTo>
                    <a:cubicBezTo>
                      <a:pt x="8250" y="28837"/>
                      <a:pt x="1" y="37745"/>
                      <a:pt x="1" y="48524"/>
                    </a:cubicBezTo>
                    <a:cubicBezTo>
                      <a:pt x="1" y="59996"/>
                      <a:pt x="9324" y="69319"/>
                      <a:pt x="20796" y="69319"/>
                    </a:cubicBezTo>
                    <a:lnTo>
                      <a:pt x="72785" y="69319"/>
                    </a:lnTo>
                    <a:cubicBezTo>
                      <a:pt x="86164" y="69319"/>
                      <a:pt x="97047" y="58436"/>
                      <a:pt x="97047" y="45058"/>
                    </a:cubicBezTo>
                    <a:cubicBezTo>
                      <a:pt x="97047" y="34140"/>
                      <a:pt x="89872" y="24748"/>
                      <a:pt x="79578" y="21802"/>
                    </a:cubicBezTo>
                    <a:cubicBezTo>
                      <a:pt x="78331" y="9567"/>
                      <a:pt x="68002" y="1"/>
                      <a:pt x="5545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38"/>
              <p:cNvSpPr/>
              <p:nvPr/>
            </p:nvSpPr>
            <p:spPr>
              <a:xfrm>
                <a:off x="5089775" y="1017950"/>
                <a:ext cx="433275" cy="433250"/>
              </a:xfrm>
              <a:custGeom>
                <a:rect b="b" l="l" r="r" t="t"/>
                <a:pathLst>
                  <a:path extrusionOk="0" h="17330" w="17331">
                    <a:moveTo>
                      <a:pt x="17330" y="0"/>
                    </a:moveTo>
                    <a:cubicBezTo>
                      <a:pt x="7764" y="0"/>
                      <a:pt x="1" y="7764"/>
                      <a:pt x="1" y="17330"/>
                    </a:cubicBezTo>
                    <a:lnTo>
                      <a:pt x="6933" y="17330"/>
                    </a:lnTo>
                    <a:cubicBezTo>
                      <a:pt x="6933" y="11611"/>
                      <a:pt x="11612" y="6932"/>
                      <a:pt x="17330" y="6932"/>
                    </a:cubicBezTo>
                    <a:lnTo>
                      <a:pt x="1733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38"/>
              <p:cNvSpPr/>
              <p:nvPr/>
            </p:nvSpPr>
            <p:spPr>
              <a:xfrm>
                <a:off x="3703400" y="2317675"/>
                <a:ext cx="1819650" cy="779850"/>
              </a:xfrm>
              <a:custGeom>
                <a:rect b="b" l="l" r="r" t="t"/>
                <a:pathLst>
                  <a:path extrusionOk="0" h="31194" w="72786">
                    <a:moveTo>
                      <a:pt x="27728" y="6932"/>
                    </a:moveTo>
                    <a:cubicBezTo>
                      <a:pt x="33620" y="6932"/>
                      <a:pt x="39270" y="9462"/>
                      <a:pt x="43221" y="13899"/>
                    </a:cubicBezTo>
                    <a:cubicBezTo>
                      <a:pt x="43902" y="14652"/>
                      <a:pt x="44855" y="15065"/>
                      <a:pt x="45818" y="15065"/>
                    </a:cubicBezTo>
                    <a:cubicBezTo>
                      <a:pt x="46228" y="15065"/>
                      <a:pt x="46640" y="14990"/>
                      <a:pt x="47034" y="14834"/>
                    </a:cubicBezTo>
                    <a:cubicBezTo>
                      <a:pt x="48748" y="14174"/>
                      <a:pt x="50459" y="13871"/>
                      <a:pt x="52110" y="13871"/>
                    </a:cubicBezTo>
                    <a:cubicBezTo>
                      <a:pt x="58435" y="13871"/>
                      <a:pt x="63891" y="18325"/>
                      <a:pt x="65403" y="24262"/>
                    </a:cubicBezTo>
                    <a:lnTo>
                      <a:pt x="7210" y="24262"/>
                    </a:lnTo>
                    <a:cubicBezTo>
                      <a:pt x="8874" y="14453"/>
                      <a:pt x="17435" y="6932"/>
                      <a:pt x="27728" y="6932"/>
                    </a:cubicBezTo>
                    <a:close/>
                    <a:moveTo>
                      <a:pt x="27728" y="0"/>
                    </a:moveTo>
                    <a:cubicBezTo>
                      <a:pt x="12444" y="0"/>
                      <a:pt x="1" y="12443"/>
                      <a:pt x="1" y="27728"/>
                    </a:cubicBezTo>
                    <a:cubicBezTo>
                      <a:pt x="1" y="29634"/>
                      <a:pt x="1561" y="31194"/>
                      <a:pt x="3467" y="31194"/>
                    </a:cubicBezTo>
                    <a:lnTo>
                      <a:pt x="69319" y="31194"/>
                    </a:lnTo>
                    <a:cubicBezTo>
                      <a:pt x="71226" y="31194"/>
                      <a:pt x="72785" y="29634"/>
                      <a:pt x="72785" y="27728"/>
                    </a:cubicBezTo>
                    <a:cubicBezTo>
                      <a:pt x="72785" y="16255"/>
                      <a:pt x="63462" y="6932"/>
                      <a:pt x="51990" y="6932"/>
                    </a:cubicBezTo>
                    <a:cubicBezTo>
                      <a:pt x="50257" y="6932"/>
                      <a:pt x="48524" y="7175"/>
                      <a:pt x="46791" y="7625"/>
                    </a:cubicBezTo>
                    <a:cubicBezTo>
                      <a:pt x="41661" y="2773"/>
                      <a:pt x="34833" y="0"/>
                      <a:pt x="2772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38"/>
              <p:cNvSpPr/>
              <p:nvPr/>
            </p:nvSpPr>
            <p:spPr>
              <a:xfrm>
                <a:off x="3183525" y="238125"/>
                <a:ext cx="866500" cy="866500"/>
              </a:xfrm>
              <a:custGeom>
                <a:rect b="b" l="l" r="r" t="t"/>
                <a:pathLst>
                  <a:path extrusionOk="0" h="34660" w="34660">
                    <a:moveTo>
                      <a:pt x="17330" y="6932"/>
                    </a:moveTo>
                    <a:cubicBezTo>
                      <a:pt x="23049" y="6932"/>
                      <a:pt x="27728" y="11611"/>
                      <a:pt x="27728" y="17330"/>
                    </a:cubicBezTo>
                    <a:cubicBezTo>
                      <a:pt x="27728" y="23048"/>
                      <a:pt x="23049" y="27727"/>
                      <a:pt x="17330" y="27727"/>
                    </a:cubicBezTo>
                    <a:cubicBezTo>
                      <a:pt x="11611" y="27727"/>
                      <a:pt x="6932" y="23048"/>
                      <a:pt x="6932" y="17330"/>
                    </a:cubicBezTo>
                    <a:cubicBezTo>
                      <a:pt x="6932" y="11611"/>
                      <a:pt x="11611" y="6932"/>
                      <a:pt x="17330" y="6932"/>
                    </a:cubicBezTo>
                    <a:close/>
                    <a:moveTo>
                      <a:pt x="17330" y="0"/>
                    </a:moveTo>
                    <a:cubicBezTo>
                      <a:pt x="7764" y="0"/>
                      <a:pt x="0" y="7764"/>
                      <a:pt x="0" y="17330"/>
                    </a:cubicBezTo>
                    <a:cubicBezTo>
                      <a:pt x="0" y="26896"/>
                      <a:pt x="7764" y="34659"/>
                      <a:pt x="17330" y="34659"/>
                    </a:cubicBezTo>
                    <a:cubicBezTo>
                      <a:pt x="26896" y="34659"/>
                      <a:pt x="34660" y="26896"/>
                      <a:pt x="34660" y="17330"/>
                    </a:cubicBezTo>
                    <a:cubicBezTo>
                      <a:pt x="34660" y="7764"/>
                      <a:pt x="26896" y="0"/>
                      <a:pt x="1733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901" name="Google Shape;1901;p38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05" name="Shape 1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6" name="Google Shape;1906;p39"/>
          <p:cNvGrpSpPr/>
          <p:nvPr/>
        </p:nvGrpSpPr>
        <p:grpSpPr>
          <a:xfrm>
            <a:off x="2375350" y="-5"/>
            <a:ext cx="4458800" cy="3528429"/>
            <a:chOff x="2375350" y="-5"/>
            <a:chExt cx="4458800" cy="3528429"/>
          </a:xfrm>
        </p:grpSpPr>
        <p:grpSp>
          <p:nvGrpSpPr>
            <p:cNvPr id="1907" name="Google Shape;1907;p39"/>
            <p:cNvGrpSpPr/>
            <p:nvPr/>
          </p:nvGrpSpPr>
          <p:grpSpPr>
            <a:xfrm>
              <a:off x="2375350" y="1735350"/>
              <a:ext cx="4458800" cy="1703100"/>
              <a:chOff x="2375350" y="1735350"/>
              <a:chExt cx="4458800" cy="1703100"/>
            </a:xfrm>
          </p:grpSpPr>
          <p:cxnSp>
            <p:nvCxnSpPr>
              <p:cNvPr id="1908" name="Google Shape;1908;p39"/>
              <p:cNvCxnSpPr/>
              <p:nvPr/>
            </p:nvCxnSpPr>
            <p:spPr>
              <a:xfrm rot="-5400000">
                <a:off x="2141050" y="1969650"/>
                <a:ext cx="1703100" cy="1234500"/>
              </a:xfrm>
              <a:prstGeom prst="bentConnector3">
                <a:avLst>
                  <a:gd fmla="val 99997" name="adj1"/>
                </a:avLst>
              </a:prstGeom>
              <a:noFill/>
              <a:ln cap="flat" cmpd="sng" w="2857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909" name="Google Shape;1909;p39"/>
              <p:cNvCxnSpPr/>
              <p:nvPr/>
            </p:nvCxnSpPr>
            <p:spPr>
              <a:xfrm flipH="1" rot="5400000">
                <a:off x="5365350" y="1969650"/>
                <a:ext cx="1703100" cy="1234500"/>
              </a:xfrm>
              <a:prstGeom prst="bentConnector3">
                <a:avLst>
                  <a:gd fmla="val 99997" name="adj1"/>
                </a:avLst>
              </a:prstGeom>
              <a:noFill/>
              <a:ln cap="flat" cmpd="sng" w="2857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910" name="Google Shape;1910;p39"/>
              <p:cNvCxnSpPr/>
              <p:nvPr/>
            </p:nvCxnSpPr>
            <p:spPr>
              <a:xfrm>
                <a:off x="4612975" y="2859550"/>
                <a:ext cx="0" cy="5244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434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sp>
          <p:nvSpPr>
            <p:cNvPr id="1911" name="Google Shape;1911;p39"/>
            <p:cNvSpPr/>
            <p:nvPr/>
          </p:nvSpPr>
          <p:spPr>
            <a:xfrm rot="-1844088">
              <a:off x="3270955" y="511824"/>
              <a:ext cx="2691386" cy="2504771"/>
            </a:xfrm>
            <a:custGeom>
              <a:rect b="b" l="l" r="r" t="t"/>
              <a:pathLst>
                <a:path extrusionOk="0" h="51420" w="55251">
                  <a:moveTo>
                    <a:pt x="27592" y="1"/>
                  </a:moveTo>
                  <a:cubicBezTo>
                    <a:pt x="15186" y="1"/>
                    <a:pt x="4264" y="9009"/>
                    <a:pt x="2242" y="21654"/>
                  </a:cubicBezTo>
                  <a:cubicBezTo>
                    <a:pt x="1" y="35669"/>
                    <a:pt x="9549" y="48852"/>
                    <a:pt x="23568" y="51094"/>
                  </a:cubicBezTo>
                  <a:cubicBezTo>
                    <a:pt x="24943" y="51313"/>
                    <a:pt x="26309" y="51420"/>
                    <a:pt x="27658" y="51420"/>
                  </a:cubicBezTo>
                  <a:cubicBezTo>
                    <a:pt x="40064" y="51420"/>
                    <a:pt x="50987" y="42411"/>
                    <a:pt x="53008" y="29767"/>
                  </a:cubicBezTo>
                  <a:cubicBezTo>
                    <a:pt x="55250" y="15752"/>
                    <a:pt x="45701" y="2569"/>
                    <a:pt x="31681" y="327"/>
                  </a:cubicBezTo>
                  <a:cubicBezTo>
                    <a:pt x="30307" y="107"/>
                    <a:pt x="28941" y="1"/>
                    <a:pt x="27592" y="1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2" name="Google Shape;1912;p39"/>
          <p:cNvSpPr txBox="1"/>
          <p:nvPr/>
        </p:nvSpPr>
        <p:spPr>
          <a:xfrm>
            <a:off x="5914200" y="4004875"/>
            <a:ext cx="18123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MERCURY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Mercury is the closest planet to the Sun </a:t>
            </a:r>
            <a:endParaRPr sz="1200">
              <a:solidFill>
                <a:srgbClr val="43434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913" name="Google Shape;1913;p39"/>
          <p:cNvSpPr/>
          <p:nvPr/>
        </p:nvSpPr>
        <p:spPr>
          <a:xfrm>
            <a:off x="1937873" y="3358529"/>
            <a:ext cx="812788" cy="547673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4" name="Google Shape;1914;p39"/>
          <p:cNvSpPr txBox="1"/>
          <p:nvPr/>
        </p:nvSpPr>
        <p:spPr>
          <a:xfrm>
            <a:off x="3710500" y="4004875"/>
            <a:ext cx="18123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MARS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Despite being red, Mars is a cold place, not hot</a:t>
            </a:r>
            <a:endParaRPr sz="1200">
              <a:solidFill>
                <a:srgbClr val="43434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915" name="Google Shape;1915;p39"/>
          <p:cNvSpPr txBox="1"/>
          <p:nvPr/>
        </p:nvSpPr>
        <p:spPr>
          <a:xfrm>
            <a:off x="1451375" y="4004875"/>
            <a:ext cx="18123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Fjalla One"/>
                <a:ea typeface="Fjalla One"/>
                <a:cs typeface="Fjalla One"/>
                <a:sym typeface="Fjalla One"/>
              </a:rPr>
              <a:t>NEPTUNE</a:t>
            </a:r>
            <a:endParaRPr sz="1200">
              <a:solidFill>
                <a:srgbClr val="434343"/>
              </a:solidFill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Neptune is the farthest planet from the Sun</a:t>
            </a:r>
            <a:endParaRPr sz="1200">
              <a:solidFill>
                <a:srgbClr val="434343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916" name="Google Shape;1916;p39"/>
          <p:cNvSpPr/>
          <p:nvPr/>
        </p:nvSpPr>
        <p:spPr>
          <a:xfrm rot="3106504">
            <a:off x="6379812" y="3358528"/>
            <a:ext cx="812796" cy="547675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7" name="Google Shape;1917;p39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18" name="Google Shape;1918;p39"/>
          <p:cNvSpPr/>
          <p:nvPr/>
        </p:nvSpPr>
        <p:spPr>
          <a:xfrm rot="-1844092">
            <a:off x="3478175" y="621348"/>
            <a:ext cx="2288926" cy="2288928"/>
          </a:xfrm>
          <a:custGeom>
            <a:rect b="b" l="l" r="r" t="t"/>
            <a:pathLst>
              <a:path extrusionOk="0" h="33065" w="33066">
                <a:moveTo>
                  <a:pt x="16532" y="0"/>
                </a:moveTo>
                <a:cubicBezTo>
                  <a:pt x="7405" y="0"/>
                  <a:pt x="1" y="7404"/>
                  <a:pt x="1" y="16535"/>
                </a:cubicBezTo>
                <a:cubicBezTo>
                  <a:pt x="1" y="25665"/>
                  <a:pt x="7405" y="33065"/>
                  <a:pt x="16532" y="33065"/>
                </a:cubicBezTo>
                <a:cubicBezTo>
                  <a:pt x="25662" y="33065"/>
                  <a:pt x="33065" y="25665"/>
                  <a:pt x="33065" y="16535"/>
                </a:cubicBezTo>
                <a:cubicBezTo>
                  <a:pt x="33065" y="7404"/>
                  <a:pt x="25662" y="0"/>
                  <a:pt x="16532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9" name="Google Shape;1919;p39"/>
          <p:cNvSpPr/>
          <p:nvPr/>
        </p:nvSpPr>
        <p:spPr>
          <a:xfrm rot="-1844017">
            <a:off x="3455885" y="621085"/>
            <a:ext cx="2288919" cy="2249032"/>
          </a:xfrm>
          <a:custGeom>
            <a:rect b="b" l="l" r="r" t="t"/>
            <a:pathLst>
              <a:path extrusionOk="0" h="32365" w="32939">
                <a:moveTo>
                  <a:pt x="16532" y="0"/>
                </a:moveTo>
                <a:cubicBezTo>
                  <a:pt x="7405" y="0"/>
                  <a:pt x="1" y="7404"/>
                  <a:pt x="1" y="16535"/>
                </a:cubicBezTo>
                <a:cubicBezTo>
                  <a:pt x="1" y="24010"/>
                  <a:pt x="4965" y="30322"/>
                  <a:pt x="11775" y="32365"/>
                </a:cubicBezTo>
                <a:cubicBezTo>
                  <a:pt x="10185" y="26269"/>
                  <a:pt x="8929" y="22732"/>
                  <a:pt x="18896" y="22732"/>
                </a:cubicBezTo>
                <a:cubicBezTo>
                  <a:pt x="32400" y="22732"/>
                  <a:pt x="31106" y="16033"/>
                  <a:pt x="32939" y="14535"/>
                </a:cubicBezTo>
                <a:cubicBezTo>
                  <a:pt x="31951" y="6347"/>
                  <a:pt x="24988" y="0"/>
                  <a:pt x="16532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20" name="Google Shape;1920;p39"/>
          <p:cNvGrpSpPr/>
          <p:nvPr/>
        </p:nvGrpSpPr>
        <p:grpSpPr>
          <a:xfrm rot="-1843824">
            <a:off x="3434619" y="744444"/>
            <a:ext cx="1862280" cy="2050780"/>
            <a:chOff x="3486450" y="1352075"/>
            <a:chExt cx="1694486" cy="1866002"/>
          </a:xfrm>
        </p:grpSpPr>
        <p:sp>
          <p:nvSpPr>
            <p:cNvPr id="1921" name="Google Shape;1921;p39"/>
            <p:cNvSpPr/>
            <p:nvPr/>
          </p:nvSpPr>
          <p:spPr>
            <a:xfrm>
              <a:off x="3486450" y="1352075"/>
              <a:ext cx="1694486" cy="1866002"/>
            </a:xfrm>
            <a:custGeom>
              <a:rect b="b" l="l" r="r" t="t"/>
              <a:pathLst>
                <a:path extrusionOk="0" h="29516" w="26803">
                  <a:moveTo>
                    <a:pt x="16532" y="0"/>
                  </a:moveTo>
                  <a:cubicBezTo>
                    <a:pt x="7405" y="0"/>
                    <a:pt x="1" y="7404"/>
                    <a:pt x="1" y="16535"/>
                  </a:cubicBezTo>
                  <a:cubicBezTo>
                    <a:pt x="1" y="21798"/>
                    <a:pt x="2468" y="26490"/>
                    <a:pt x="6304" y="29515"/>
                  </a:cubicBezTo>
                  <a:cubicBezTo>
                    <a:pt x="8960" y="27468"/>
                    <a:pt x="8167" y="23569"/>
                    <a:pt x="9598" y="19503"/>
                  </a:cubicBezTo>
                  <a:cubicBezTo>
                    <a:pt x="11885" y="13007"/>
                    <a:pt x="21147" y="14214"/>
                    <a:pt x="24820" y="9418"/>
                  </a:cubicBezTo>
                  <a:cubicBezTo>
                    <a:pt x="26802" y="6823"/>
                    <a:pt x="25419" y="3762"/>
                    <a:pt x="24129" y="1850"/>
                  </a:cubicBezTo>
                  <a:cubicBezTo>
                    <a:pt x="21852" y="675"/>
                    <a:pt x="19270" y="0"/>
                    <a:pt x="16532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9"/>
            <p:cNvSpPr/>
            <p:nvPr/>
          </p:nvSpPr>
          <p:spPr>
            <a:xfrm>
              <a:off x="3505733" y="1352075"/>
              <a:ext cx="1211611" cy="847085"/>
            </a:xfrm>
            <a:custGeom>
              <a:rect b="b" l="l" r="r" t="t"/>
              <a:pathLst>
                <a:path extrusionOk="0" h="13399" w="19165">
                  <a:moveTo>
                    <a:pt x="16227" y="0"/>
                  </a:moveTo>
                  <a:cubicBezTo>
                    <a:pt x="8171" y="0"/>
                    <a:pt x="1462" y="5766"/>
                    <a:pt x="0" y="13399"/>
                  </a:cubicBezTo>
                  <a:cubicBezTo>
                    <a:pt x="3467" y="9382"/>
                    <a:pt x="9650" y="8339"/>
                    <a:pt x="14310" y="6696"/>
                  </a:cubicBezTo>
                  <a:cubicBezTo>
                    <a:pt x="19164" y="4982"/>
                    <a:pt x="18847" y="1802"/>
                    <a:pt x="18274" y="132"/>
                  </a:cubicBezTo>
                  <a:cubicBezTo>
                    <a:pt x="17605" y="49"/>
                    <a:pt x="16922" y="0"/>
                    <a:pt x="16227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3" name="Google Shape;1923;p39"/>
          <p:cNvGrpSpPr/>
          <p:nvPr/>
        </p:nvGrpSpPr>
        <p:grpSpPr>
          <a:xfrm>
            <a:off x="2174989" y="3474680"/>
            <a:ext cx="365983" cy="296125"/>
            <a:chOff x="2144325" y="3110200"/>
            <a:chExt cx="427500" cy="345900"/>
          </a:xfrm>
        </p:grpSpPr>
        <p:sp>
          <p:nvSpPr>
            <p:cNvPr id="1924" name="Google Shape;1924;p39"/>
            <p:cNvSpPr/>
            <p:nvPr/>
          </p:nvSpPr>
          <p:spPr>
            <a:xfrm>
              <a:off x="2312399" y="3215874"/>
              <a:ext cx="96708" cy="106944"/>
            </a:xfrm>
            <a:custGeom>
              <a:rect b="b" l="l" r="r" t="t"/>
              <a:pathLst>
                <a:path extrusionOk="0" h="35208" w="31838">
                  <a:moveTo>
                    <a:pt x="6127" y="6875"/>
                  </a:moveTo>
                  <a:lnTo>
                    <a:pt x="24680" y="17610"/>
                  </a:lnTo>
                  <a:lnTo>
                    <a:pt x="6127" y="28320"/>
                  </a:lnTo>
                  <a:lnTo>
                    <a:pt x="6127" y="6875"/>
                  </a:lnTo>
                  <a:close/>
                  <a:moveTo>
                    <a:pt x="5098" y="0"/>
                  </a:moveTo>
                  <a:cubicBezTo>
                    <a:pt x="4222" y="0"/>
                    <a:pt x="3346" y="233"/>
                    <a:pt x="2549" y="699"/>
                  </a:cubicBezTo>
                  <a:cubicBezTo>
                    <a:pt x="931" y="1606"/>
                    <a:pt x="0" y="3272"/>
                    <a:pt x="0" y="5110"/>
                  </a:cubicBezTo>
                  <a:lnTo>
                    <a:pt x="0" y="30085"/>
                  </a:lnTo>
                  <a:cubicBezTo>
                    <a:pt x="0" y="31948"/>
                    <a:pt x="931" y="33590"/>
                    <a:pt x="2549" y="34521"/>
                  </a:cubicBezTo>
                  <a:cubicBezTo>
                    <a:pt x="3333" y="34987"/>
                    <a:pt x="4216" y="35207"/>
                    <a:pt x="5098" y="35207"/>
                  </a:cubicBezTo>
                  <a:cubicBezTo>
                    <a:pt x="5980" y="35207"/>
                    <a:pt x="6838" y="34987"/>
                    <a:pt x="7647" y="34521"/>
                  </a:cubicBezTo>
                  <a:lnTo>
                    <a:pt x="29288" y="22021"/>
                  </a:lnTo>
                  <a:cubicBezTo>
                    <a:pt x="30881" y="21090"/>
                    <a:pt x="31837" y="19448"/>
                    <a:pt x="31837" y="17610"/>
                  </a:cubicBezTo>
                  <a:cubicBezTo>
                    <a:pt x="31837" y="15747"/>
                    <a:pt x="30881" y="14105"/>
                    <a:pt x="29288" y="13174"/>
                  </a:cubicBezTo>
                  <a:lnTo>
                    <a:pt x="7647" y="699"/>
                  </a:lnTo>
                  <a:cubicBezTo>
                    <a:pt x="6850" y="233"/>
                    <a:pt x="5974" y="0"/>
                    <a:pt x="509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9"/>
            <p:cNvSpPr/>
            <p:nvPr/>
          </p:nvSpPr>
          <p:spPr>
            <a:xfrm>
              <a:off x="2219975" y="3341547"/>
              <a:ext cx="279769" cy="53308"/>
            </a:xfrm>
            <a:custGeom>
              <a:rect b="b" l="l" r="r" t="t"/>
              <a:pathLst>
                <a:path extrusionOk="0" h="17550" w="92105">
                  <a:moveTo>
                    <a:pt x="12941" y="6128"/>
                  </a:moveTo>
                  <a:cubicBezTo>
                    <a:pt x="14412" y="6128"/>
                    <a:pt x="15613" y="7305"/>
                    <a:pt x="15613" y="8775"/>
                  </a:cubicBezTo>
                  <a:cubicBezTo>
                    <a:pt x="15613" y="10246"/>
                    <a:pt x="14412" y="11422"/>
                    <a:pt x="12941" y="11422"/>
                  </a:cubicBezTo>
                  <a:cubicBezTo>
                    <a:pt x="11495" y="11422"/>
                    <a:pt x="10294" y="10246"/>
                    <a:pt x="10294" y="8775"/>
                  </a:cubicBezTo>
                  <a:cubicBezTo>
                    <a:pt x="10294" y="7305"/>
                    <a:pt x="11495" y="6128"/>
                    <a:pt x="12941" y="6128"/>
                  </a:cubicBezTo>
                  <a:close/>
                  <a:moveTo>
                    <a:pt x="12941" y="1"/>
                  </a:moveTo>
                  <a:cubicBezTo>
                    <a:pt x="9192" y="1"/>
                    <a:pt x="5956" y="2378"/>
                    <a:pt x="4706" y="5711"/>
                  </a:cubicBezTo>
                  <a:lnTo>
                    <a:pt x="3064" y="5711"/>
                  </a:lnTo>
                  <a:cubicBezTo>
                    <a:pt x="1373" y="5711"/>
                    <a:pt x="1" y="7084"/>
                    <a:pt x="1" y="8775"/>
                  </a:cubicBezTo>
                  <a:cubicBezTo>
                    <a:pt x="1" y="10466"/>
                    <a:pt x="1373" y="11839"/>
                    <a:pt x="3064" y="11839"/>
                  </a:cubicBezTo>
                  <a:lnTo>
                    <a:pt x="4731" y="11839"/>
                  </a:lnTo>
                  <a:cubicBezTo>
                    <a:pt x="5956" y="15172"/>
                    <a:pt x="9192" y="17549"/>
                    <a:pt x="12941" y="17549"/>
                  </a:cubicBezTo>
                  <a:cubicBezTo>
                    <a:pt x="16716" y="17549"/>
                    <a:pt x="19926" y="15172"/>
                    <a:pt x="21176" y="11839"/>
                  </a:cubicBezTo>
                  <a:lnTo>
                    <a:pt x="89041" y="11839"/>
                  </a:lnTo>
                  <a:cubicBezTo>
                    <a:pt x="90732" y="11839"/>
                    <a:pt x="92105" y="10466"/>
                    <a:pt x="92105" y="8775"/>
                  </a:cubicBezTo>
                  <a:cubicBezTo>
                    <a:pt x="92105" y="7084"/>
                    <a:pt x="90732" y="5711"/>
                    <a:pt x="89041" y="5711"/>
                  </a:cubicBezTo>
                  <a:lnTo>
                    <a:pt x="21176" y="5711"/>
                  </a:lnTo>
                  <a:cubicBezTo>
                    <a:pt x="19926" y="2378"/>
                    <a:pt x="16716" y="1"/>
                    <a:pt x="1294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9"/>
            <p:cNvSpPr/>
            <p:nvPr/>
          </p:nvSpPr>
          <p:spPr>
            <a:xfrm>
              <a:off x="2144325" y="3110200"/>
              <a:ext cx="427500" cy="345900"/>
            </a:xfrm>
            <a:prstGeom prst="roundRect">
              <a:avLst>
                <a:gd fmla="val 16667" name="adj"/>
              </a:avLst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7" name="Google Shape;1927;p39"/>
          <p:cNvSpPr/>
          <p:nvPr/>
        </p:nvSpPr>
        <p:spPr>
          <a:xfrm>
            <a:off x="6704327" y="3453096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8" name="Google Shape;1928;p39"/>
          <p:cNvSpPr/>
          <p:nvPr/>
        </p:nvSpPr>
        <p:spPr>
          <a:xfrm>
            <a:off x="2665150" y="3297050"/>
            <a:ext cx="85500" cy="74700"/>
          </a:xfrm>
          <a:prstGeom prst="ellipse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9" name="Google Shape;1929;p39"/>
          <p:cNvSpPr/>
          <p:nvPr/>
        </p:nvSpPr>
        <p:spPr>
          <a:xfrm>
            <a:off x="4264325" y="3831500"/>
            <a:ext cx="85500" cy="74700"/>
          </a:xfrm>
          <a:prstGeom prst="ellipse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0" name="Google Shape;1930;p39"/>
          <p:cNvSpPr/>
          <p:nvPr/>
        </p:nvSpPr>
        <p:spPr>
          <a:xfrm>
            <a:off x="7206025" y="3770800"/>
            <a:ext cx="85500" cy="74700"/>
          </a:xfrm>
          <a:prstGeom prst="ellipse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1" name="Google Shape;1931;p39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2" name="Google Shape;1932;p39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1933" name="Google Shape;1933;p39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1934" name="Google Shape;1934;p3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3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3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3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3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3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3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3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3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3" name="Google Shape;1943;p39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1944" name="Google Shape;1944;p3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3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3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3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3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3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3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3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3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3" name="Google Shape;1953;p39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1954" name="Google Shape;1954;p3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3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3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3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3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3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3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3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3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3" name="Google Shape;1963;p39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1964" name="Google Shape;1964;p3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3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3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3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3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3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3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3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3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3" name="Google Shape;1973;p39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1974" name="Google Shape;1974;p3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3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3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3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3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3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3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3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3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3" name="Google Shape;1983;p39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1984" name="Google Shape;1984;p39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39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39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39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39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39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39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39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39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993" name="Google Shape;1993;p39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COMPETITORS</a:t>
            </a:r>
            <a:endParaRPr/>
          </a:p>
        </p:txBody>
      </p:sp>
      <p:sp>
        <p:nvSpPr>
          <p:cNvPr id="1994" name="Google Shape;1994;p39"/>
          <p:cNvSpPr/>
          <p:nvPr/>
        </p:nvSpPr>
        <p:spPr>
          <a:xfrm rot="-6550932">
            <a:off x="4190418" y="3313503"/>
            <a:ext cx="912508" cy="614849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95" name="Google Shape;1995;p39"/>
          <p:cNvGrpSpPr/>
          <p:nvPr/>
        </p:nvGrpSpPr>
        <p:grpSpPr>
          <a:xfrm>
            <a:off x="4452242" y="3438457"/>
            <a:ext cx="340807" cy="340807"/>
            <a:chOff x="-13528775" y="2507400"/>
            <a:chExt cx="352875" cy="352875"/>
          </a:xfrm>
        </p:grpSpPr>
        <p:sp>
          <p:nvSpPr>
            <p:cNvPr id="1996" name="Google Shape;1996;p3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02" name="Shape 2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3" name="Google Shape;2003;p40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004" name="Google Shape;2004;p40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05" name="Google Shape;2005;p40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2006" name="Google Shape;2006;p40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2007" name="Google Shape;2007;p4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4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4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4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4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4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4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4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4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6" name="Google Shape;2016;p40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2017" name="Google Shape;2017;p4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4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4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4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4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4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4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4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4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6" name="Google Shape;2026;p40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2027" name="Google Shape;2027;p4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4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4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4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4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4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4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4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4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6" name="Google Shape;2036;p40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2037" name="Google Shape;2037;p4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4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4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4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4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4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4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4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4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6" name="Google Shape;2046;p40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2047" name="Google Shape;2047;p4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4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4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4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4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4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4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4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4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6" name="Google Shape;2056;p40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2057" name="Google Shape;2057;p40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40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40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40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40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40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40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40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40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66" name="Google Shape;2066;p40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MODEL</a:t>
            </a:r>
            <a:endParaRPr/>
          </a:p>
        </p:txBody>
      </p:sp>
      <p:grpSp>
        <p:nvGrpSpPr>
          <p:cNvPr id="2067" name="Google Shape;2067;p40"/>
          <p:cNvGrpSpPr/>
          <p:nvPr/>
        </p:nvGrpSpPr>
        <p:grpSpPr>
          <a:xfrm>
            <a:off x="1972849" y="1488592"/>
            <a:ext cx="1480526" cy="1409805"/>
            <a:chOff x="1972849" y="1781030"/>
            <a:chExt cx="1480526" cy="1409805"/>
          </a:xfrm>
        </p:grpSpPr>
        <p:sp>
          <p:nvSpPr>
            <p:cNvPr id="2068" name="Google Shape;2068;p40"/>
            <p:cNvSpPr/>
            <p:nvPr/>
          </p:nvSpPr>
          <p:spPr>
            <a:xfrm>
              <a:off x="2271075" y="1980600"/>
              <a:ext cx="1182300" cy="1182300"/>
            </a:xfrm>
            <a:prstGeom prst="ellipse">
              <a:avLst/>
            </a:pr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0"/>
            <p:cNvSpPr/>
            <p:nvPr/>
          </p:nvSpPr>
          <p:spPr>
            <a:xfrm flipH="1" rot="-4988305">
              <a:off x="2151120" y="2014093"/>
              <a:ext cx="1306419" cy="943678"/>
            </a:xfrm>
            <a:custGeom>
              <a:rect b="b" l="l" r="r" t="t"/>
              <a:pathLst>
                <a:path extrusionOk="0" h="53815" w="74501">
                  <a:moveTo>
                    <a:pt x="58798" y="1"/>
                  </a:moveTo>
                  <a:cubicBezTo>
                    <a:pt x="55350" y="1"/>
                    <a:pt x="52007" y="2022"/>
                    <a:pt x="49551" y="5773"/>
                  </a:cubicBezTo>
                  <a:cubicBezTo>
                    <a:pt x="44954" y="12924"/>
                    <a:pt x="42399" y="13947"/>
                    <a:pt x="34225" y="14966"/>
                  </a:cubicBezTo>
                  <a:cubicBezTo>
                    <a:pt x="33916" y="14997"/>
                    <a:pt x="33566" y="15011"/>
                    <a:pt x="33179" y="15011"/>
                  </a:cubicBezTo>
                  <a:cubicBezTo>
                    <a:pt x="31945" y="15011"/>
                    <a:pt x="30339" y="14878"/>
                    <a:pt x="28505" y="14742"/>
                  </a:cubicBezTo>
                  <a:cubicBezTo>
                    <a:pt x="26666" y="14606"/>
                    <a:pt x="24601" y="14473"/>
                    <a:pt x="22447" y="14473"/>
                  </a:cubicBezTo>
                  <a:cubicBezTo>
                    <a:pt x="16226" y="14473"/>
                    <a:pt x="9286" y="15598"/>
                    <a:pt x="5111" y="21098"/>
                  </a:cubicBezTo>
                  <a:cubicBezTo>
                    <a:pt x="1" y="28250"/>
                    <a:pt x="3405" y="41700"/>
                    <a:pt x="9024" y="46300"/>
                  </a:cubicBezTo>
                  <a:cubicBezTo>
                    <a:pt x="15166" y="51446"/>
                    <a:pt x="23449" y="53814"/>
                    <a:pt x="31915" y="53814"/>
                  </a:cubicBezTo>
                  <a:cubicBezTo>
                    <a:pt x="47393" y="53814"/>
                    <a:pt x="63487" y="45905"/>
                    <a:pt x="68246" y="32598"/>
                  </a:cubicBezTo>
                  <a:cubicBezTo>
                    <a:pt x="70607" y="25990"/>
                    <a:pt x="74500" y="14800"/>
                    <a:pt x="68450" y="6028"/>
                  </a:cubicBezTo>
                  <a:cubicBezTo>
                    <a:pt x="65616" y="1920"/>
                    <a:pt x="62158" y="1"/>
                    <a:pt x="58798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0"/>
            <p:cNvSpPr/>
            <p:nvPr/>
          </p:nvSpPr>
          <p:spPr>
            <a:xfrm rot="-1116009">
              <a:off x="2010406" y="2438246"/>
              <a:ext cx="506566" cy="318261"/>
            </a:xfrm>
            <a:custGeom>
              <a:rect b="b" l="l" r="r" t="t"/>
              <a:pathLst>
                <a:path extrusionOk="0" h="19675" w="31313">
                  <a:moveTo>
                    <a:pt x="17989" y="1"/>
                  </a:moveTo>
                  <a:cubicBezTo>
                    <a:pt x="16287" y="1"/>
                    <a:pt x="14385" y="279"/>
                    <a:pt x="12312" y="918"/>
                  </a:cubicBezTo>
                  <a:cubicBezTo>
                    <a:pt x="4573" y="3299"/>
                    <a:pt x="0" y="14884"/>
                    <a:pt x="4638" y="18356"/>
                  </a:cubicBezTo>
                  <a:cubicBezTo>
                    <a:pt x="5888" y="19290"/>
                    <a:pt x="6982" y="19674"/>
                    <a:pt x="7970" y="19674"/>
                  </a:cubicBezTo>
                  <a:cubicBezTo>
                    <a:pt x="11932" y="19674"/>
                    <a:pt x="14167" y="13528"/>
                    <a:pt x="17891" y="12414"/>
                  </a:cubicBezTo>
                  <a:cubicBezTo>
                    <a:pt x="31313" y="10773"/>
                    <a:pt x="28586" y="1"/>
                    <a:pt x="17989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71" name="Google Shape;2071;p40"/>
            <p:cNvGrpSpPr/>
            <p:nvPr/>
          </p:nvGrpSpPr>
          <p:grpSpPr>
            <a:xfrm>
              <a:off x="2645514" y="2364325"/>
              <a:ext cx="433418" cy="433418"/>
              <a:chOff x="1190625" y="238125"/>
              <a:chExt cx="5209350" cy="5209350"/>
            </a:xfrm>
          </p:grpSpPr>
          <p:sp>
            <p:nvSpPr>
              <p:cNvPr id="2072" name="Google Shape;2072;p40"/>
              <p:cNvSpPr/>
              <p:nvPr/>
            </p:nvSpPr>
            <p:spPr>
              <a:xfrm>
                <a:off x="1526700" y="1078325"/>
                <a:ext cx="1848500" cy="1848500"/>
              </a:xfrm>
              <a:custGeom>
                <a:rect b="b" l="l" r="r" t="t"/>
                <a:pathLst>
                  <a:path extrusionOk="0" h="73940" w="73940">
                    <a:moveTo>
                      <a:pt x="36970" y="6722"/>
                    </a:moveTo>
                    <a:cubicBezTo>
                      <a:pt x="53640" y="6722"/>
                      <a:pt x="67218" y="20300"/>
                      <a:pt x="67218" y="36970"/>
                    </a:cubicBezTo>
                    <a:cubicBezTo>
                      <a:pt x="67218" y="53640"/>
                      <a:pt x="53640" y="67218"/>
                      <a:pt x="36970" y="67218"/>
                    </a:cubicBezTo>
                    <a:cubicBezTo>
                      <a:pt x="20300" y="67218"/>
                      <a:pt x="6722" y="53640"/>
                      <a:pt x="6722" y="36970"/>
                    </a:cubicBezTo>
                    <a:cubicBezTo>
                      <a:pt x="6722" y="20300"/>
                      <a:pt x="20300" y="6722"/>
                      <a:pt x="36970" y="6722"/>
                    </a:cubicBezTo>
                    <a:close/>
                    <a:moveTo>
                      <a:pt x="36970" y="1"/>
                    </a:moveTo>
                    <a:cubicBezTo>
                      <a:pt x="16570" y="1"/>
                      <a:pt x="0" y="16570"/>
                      <a:pt x="0" y="36970"/>
                    </a:cubicBezTo>
                    <a:cubicBezTo>
                      <a:pt x="0" y="57371"/>
                      <a:pt x="16570" y="73940"/>
                      <a:pt x="36970" y="73940"/>
                    </a:cubicBezTo>
                    <a:cubicBezTo>
                      <a:pt x="57370" y="73940"/>
                      <a:pt x="73940" y="57371"/>
                      <a:pt x="73940" y="36970"/>
                    </a:cubicBezTo>
                    <a:cubicBezTo>
                      <a:pt x="73940" y="16570"/>
                      <a:pt x="57370" y="1"/>
                      <a:pt x="3697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40"/>
              <p:cNvSpPr/>
              <p:nvPr/>
            </p:nvSpPr>
            <p:spPr>
              <a:xfrm>
                <a:off x="1190625" y="238125"/>
                <a:ext cx="3024800" cy="4201100"/>
              </a:xfrm>
              <a:custGeom>
                <a:rect b="b" l="l" r="r" t="t"/>
                <a:pathLst>
                  <a:path extrusionOk="0" h="168044" w="120992">
                    <a:moveTo>
                      <a:pt x="104187" y="6722"/>
                    </a:moveTo>
                    <a:cubicBezTo>
                      <a:pt x="109732" y="6722"/>
                      <a:pt x="114269" y="11259"/>
                      <a:pt x="114269" y="16804"/>
                    </a:cubicBezTo>
                    <a:lnTo>
                      <a:pt x="114269" y="20165"/>
                    </a:lnTo>
                    <a:lnTo>
                      <a:pt x="6722" y="20165"/>
                    </a:lnTo>
                    <a:lnTo>
                      <a:pt x="6722" y="16804"/>
                    </a:lnTo>
                    <a:cubicBezTo>
                      <a:pt x="6722" y="11259"/>
                      <a:pt x="11259" y="6722"/>
                      <a:pt x="16804" y="6722"/>
                    </a:cubicBezTo>
                    <a:close/>
                    <a:moveTo>
                      <a:pt x="16804" y="0"/>
                    </a:moveTo>
                    <a:cubicBezTo>
                      <a:pt x="7528" y="0"/>
                      <a:pt x="0" y="7528"/>
                      <a:pt x="0" y="16804"/>
                    </a:cubicBezTo>
                    <a:lnTo>
                      <a:pt x="0" y="168043"/>
                    </a:lnTo>
                    <a:lnTo>
                      <a:pt x="6722" y="168043"/>
                    </a:lnTo>
                    <a:lnTo>
                      <a:pt x="6722" y="26887"/>
                    </a:lnTo>
                    <a:lnTo>
                      <a:pt x="114269" y="26887"/>
                    </a:lnTo>
                    <a:lnTo>
                      <a:pt x="114269" y="40330"/>
                    </a:lnTo>
                    <a:lnTo>
                      <a:pt x="120991" y="40330"/>
                    </a:lnTo>
                    <a:lnTo>
                      <a:pt x="120991" y="16804"/>
                    </a:lnTo>
                    <a:cubicBezTo>
                      <a:pt x="120991" y="7528"/>
                      <a:pt x="113463" y="0"/>
                      <a:pt x="104187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40"/>
              <p:cNvSpPr/>
              <p:nvPr/>
            </p:nvSpPr>
            <p:spPr>
              <a:xfrm>
                <a:off x="1190625" y="4607250"/>
                <a:ext cx="3024800" cy="840225"/>
              </a:xfrm>
              <a:custGeom>
                <a:rect b="b" l="l" r="r" t="t"/>
                <a:pathLst>
                  <a:path extrusionOk="0" h="33609" w="120992">
                    <a:moveTo>
                      <a:pt x="114269" y="6722"/>
                    </a:moveTo>
                    <a:lnTo>
                      <a:pt x="114269" y="16804"/>
                    </a:lnTo>
                    <a:cubicBezTo>
                      <a:pt x="114269" y="22350"/>
                      <a:pt x="109732" y="26887"/>
                      <a:pt x="104187" y="26887"/>
                    </a:cubicBezTo>
                    <a:lnTo>
                      <a:pt x="16804" y="26887"/>
                    </a:lnTo>
                    <a:cubicBezTo>
                      <a:pt x="11259" y="26887"/>
                      <a:pt x="6722" y="22350"/>
                      <a:pt x="6722" y="16804"/>
                    </a:cubicBezTo>
                    <a:lnTo>
                      <a:pt x="6722" y="6722"/>
                    </a:lnTo>
                    <a:close/>
                    <a:moveTo>
                      <a:pt x="0" y="0"/>
                    </a:moveTo>
                    <a:lnTo>
                      <a:pt x="0" y="16804"/>
                    </a:lnTo>
                    <a:cubicBezTo>
                      <a:pt x="0" y="26080"/>
                      <a:pt x="7528" y="33609"/>
                      <a:pt x="16804" y="33609"/>
                    </a:cubicBezTo>
                    <a:lnTo>
                      <a:pt x="104187" y="33609"/>
                    </a:lnTo>
                    <a:cubicBezTo>
                      <a:pt x="113463" y="33609"/>
                      <a:pt x="120991" y="26080"/>
                      <a:pt x="120991" y="16804"/>
                    </a:cubicBezTo>
                    <a:lnTo>
                      <a:pt x="120991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40"/>
              <p:cNvSpPr/>
              <p:nvPr/>
            </p:nvSpPr>
            <p:spPr>
              <a:xfrm>
                <a:off x="2366925" y="4943325"/>
                <a:ext cx="672200" cy="168075"/>
              </a:xfrm>
              <a:custGeom>
                <a:rect b="b" l="l" r="r" t="t"/>
                <a:pathLst>
                  <a:path extrusionOk="0" h="6723" w="26888">
                    <a:moveTo>
                      <a:pt x="0" y="1"/>
                    </a:moveTo>
                    <a:lnTo>
                      <a:pt x="0" y="6722"/>
                    </a:lnTo>
                    <a:lnTo>
                      <a:pt x="26887" y="6722"/>
                    </a:lnTo>
                    <a:lnTo>
                      <a:pt x="26887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40"/>
              <p:cNvSpPr/>
              <p:nvPr/>
            </p:nvSpPr>
            <p:spPr>
              <a:xfrm>
                <a:off x="2114850" y="1414425"/>
                <a:ext cx="672200" cy="1176325"/>
              </a:xfrm>
              <a:custGeom>
                <a:rect b="b" l="l" r="r" t="t"/>
                <a:pathLst>
                  <a:path extrusionOk="0" h="47053" w="26888">
                    <a:moveTo>
                      <a:pt x="10083" y="0"/>
                    </a:moveTo>
                    <a:lnTo>
                      <a:pt x="10083" y="6722"/>
                    </a:lnTo>
                    <a:cubicBezTo>
                      <a:pt x="4538" y="6722"/>
                      <a:pt x="1" y="11259"/>
                      <a:pt x="1" y="16804"/>
                    </a:cubicBezTo>
                    <a:cubicBezTo>
                      <a:pt x="1" y="22350"/>
                      <a:pt x="4538" y="26887"/>
                      <a:pt x="10083" y="26887"/>
                    </a:cubicBezTo>
                    <a:lnTo>
                      <a:pt x="16805" y="26887"/>
                    </a:lnTo>
                    <a:cubicBezTo>
                      <a:pt x="18653" y="26887"/>
                      <a:pt x="20166" y="28399"/>
                      <a:pt x="20166" y="30248"/>
                    </a:cubicBezTo>
                    <a:cubicBezTo>
                      <a:pt x="20166" y="32096"/>
                      <a:pt x="18653" y="33609"/>
                      <a:pt x="16805" y="33609"/>
                    </a:cubicBezTo>
                    <a:lnTo>
                      <a:pt x="10083" y="33609"/>
                    </a:lnTo>
                    <a:cubicBezTo>
                      <a:pt x="8235" y="33609"/>
                      <a:pt x="6722" y="32096"/>
                      <a:pt x="6722" y="30248"/>
                    </a:cubicBezTo>
                    <a:lnTo>
                      <a:pt x="1" y="30248"/>
                    </a:lnTo>
                    <a:cubicBezTo>
                      <a:pt x="1" y="35793"/>
                      <a:pt x="4538" y="40331"/>
                      <a:pt x="10083" y="40331"/>
                    </a:cubicBezTo>
                    <a:lnTo>
                      <a:pt x="10083" y="47052"/>
                    </a:lnTo>
                    <a:lnTo>
                      <a:pt x="16805" y="47052"/>
                    </a:lnTo>
                    <a:lnTo>
                      <a:pt x="16805" y="40331"/>
                    </a:lnTo>
                    <a:cubicBezTo>
                      <a:pt x="22350" y="40331"/>
                      <a:pt x="26887" y="35793"/>
                      <a:pt x="26887" y="30248"/>
                    </a:cubicBezTo>
                    <a:cubicBezTo>
                      <a:pt x="26887" y="24702"/>
                      <a:pt x="22350" y="20165"/>
                      <a:pt x="16805" y="20165"/>
                    </a:cubicBezTo>
                    <a:lnTo>
                      <a:pt x="10083" y="20165"/>
                    </a:lnTo>
                    <a:cubicBezTo>
                      <a:pt x="8235" y="20165"/>
                      <a:pt x="6722" y="18653"/>
                      <a:pt x="6722" y="16804"/>
                    </a:cubicBezTo>
                    <a:cubicBezTo>
                      <a:pt x="6722" y="14956"/>
                      <a:pt x="8235" y="13444"/>
                      <a:pt x="10083" y="13444"/>
                    </a:cubicBezTo>
                    <a:lnTo>
                      <a:pt x="16805" y="13444"/>
                    </a:lnTo>
                    <a:cubicBezTo>
                      <a:pt x="18653" y="13444"/>
                      <a:pt x="20166" y="14956"/>
                      <a:pt x="20166" y="16804"/>
                    </a:cubicBezTo>
                    <a:lnTo>
                      <a:pt x="26887" y="16804"/>
                    </a:lnTo>
                    <a:cubicBezTo>
                      <a:pt x="26887" y="11259"/>
                      <a:pt x="22350" y="6722"/>
                      <a:pt x="16805" y="6722"/>
                    </a:cubicBezTo>
                    <a:lnTo>
                      <a:pt x="16805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40"/>
              <p:cNvSpPr/>
              <p:nvPr/>
            </p:nvSpPr>
            <p:spPr>
              <a:xfrm>
                <a:off x="3879300" y="2254625"/>
                <a:ext cx="2520675" cy="2520675"/>
              </a:xfrm>
              <a:custGeom>
                <a:rect b="b" l="l" r="r" t="t"/>
                <a:pathLst>
                  <a:path extrusionOk="0" h="100827" w="100827">
                    <a:moveTo>
                      <a:pt x="50414" y="6723"/>
                    </a:moveTo>
                    <a:cubicBezTo>
                      <a:pt x="74511" y="6723"/>
                      <a:pt x="94105" y="26316"/>
                      <a:pt x="94105" y="50414"/>
                    </a:cubicBezTo>
                    <a:cubicBezTo>
                      <a:pt x="94105" y="74511"/>
                      <a:pt x="74511" y="94105"/>
                      <a:pt x="50414" y="94105"/>
                    </a:cubicBezTo>
                    <a:cubicBezTo>
                      <a:pt x="26316" y="94105"/>
                      <a:pt x="6722" y="74511"/>
                      <a:pt x="6722" y="50414"/>
                    </a:cubicBezTo>
                    <a:cubicBezTo>
                      <a:pt x="6722" y="26316"/>
                      <a:pt x="26316" y="6723"/>
                      <a:pt x="50414" y="6723"/>
                    </a:cubicBezTo>
                    <a:close/>
                    <a:moveTo>
                      <a:pt x="50414" y="1"/>
                    </a:moveTo>
                    <a:cubicBezTo>
                      <a:pt x="22619" y="1"/>
                      <a:pt x="1" y="22619"/>
                      <a:pt x="1" y="50414"/>
                    </a:cubicBezTo>
                    <a:cubicBezTo>
                      <a:pt x="1" y="78208"/>
                      <a:pt x="22619" y="100827"/>
                      <a:pt x="50414" y="100827"/>
                    </a:cubicBezTo>
                    <a:cubicBezTo>
                      <a:pt x="78208" y="100827"/>
                      <a:pt x="100827" y="78208"/>
                      <a:pt x="100827" y="50414"/>
                    </a:cubicBezTo>
                    <a:cubicBezTo>
                      <a:pt x="100827" y="22619"/>
                      <a:pt x="78208" y="1"/>
                      <a:pt x="5041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40"/>
              <p:cNvSpPr/>
              <p:nvPr/>
            </p:nvSpPr>
            <p:spPr>
              <a:xfrm>
                <a:off x="4366625" y="2926800"/>
                <a:ext cx="1388075" cy="1500650"/>
              </a:xfrm>
              <a:custGeom>
                <a:rect b="b" l="l" r="r" t="t"/>
                <a:pathLst>
                  <a:path extrusionOk="0" h="60026" w="55523">
                    <a:moveTo>
                      <a:pt x="30921" y="1"/>
                    </a:moveTo>
                    <a:cubicBezTo>
                      <a:pt x="18687" y="1"/>
                      <a:pt x="8605" y="9209"/>
                      <a:pt x="7495" y="21409"/>
                    </a:cubicBezTo>
                    <a:cubicBezTo>
                      <a:pt x="6319" y="34080"/>
                      <a:pt x="2790" y="41541"/>
                      <a:pt x="1" y="45574"/>
                    </a:cubicBezTo>
                    <a:lnTo>
                      <a:pt x="5546" y="49372"/>
                    </a:lnTo>
                    <a:cubicBezTo>
                      <a:pt x="8773" y="44667"/>
                      <a:pt x="12906" y="36130"/>
                      <a:pt x="14184" y="22014"/>
                    </a:cubicBezTo>
                    <a:cubicBezTo>
                      <a:pt x="14990" y="13276"/>
                      <a:pt x="22182" y="6722"/>
                      <a:pt x="30786" y="6722"/>
                    </a:cubicBezTo>
                    <a:lnTo>
                      <a:pt x="32433" y="6790"/>
                    </a:lnTo>
                    <a:cubicBezTo>
                      <a:pt x="41675" y="7630"/>
                      <a:pt x="48498" y="15830"/>
                      <a:pt x="47658" y="25039"/>
                    </a:cubicBezTo>
                    <a:cubicBezTo>
                      <a:pt x="46582" y="36937"/>
                      <a:pt x="43826" y="47759"/>
                      <a:pt x="39491" y="57203"/>
                    </a:cubicBezTo>
                    <a:lnTo>
                      <a:pt x="45574" y="60026"/>
                    </a:lnTo>
                    <a:cubicBezTo>
                      <a:pt x="50246" y="49876"/>
                      <a:pt x="53203" y="38315"/>
                      <a:pt x="54346" y="25644"/>
                    </a:cubicBezTo>
                    <a:cubicBezTo>
                      <a:pt x="55522" y="12738"/>
                      <a:pt x="45977" y="1278"/>
                      <a:pt x="33038" y="102"/>
                    </a:cubicBezTo>
                    <a:lnTo>
                      <a:pt x="30921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40"/>
              <p:cNvSpPr/>
              <p:nvPr/>
            </p:nvSpPr>
            <p:spPr>
              <a:xfrm>
                <a:off x="4628775" y="3262900"/>
                <a:ext cx="774700" cy="1213300"/>
              </a:xfrm>
              <a:custGeom>
                <a:rect b="b" l="l" r="r" t="t"/>
                <a:pathLst>
                  <a:path extrusionOk="0" h="48532" w="30988">
                    <a:moveTo>
                      <a:pt x="20435" y="0"/>
                    </a:moveTo>
                    <a:cubicBezTo>
                      <a:pt x="15192" y="0"/>
                      <a:pt x="10890" y="3932"/>
                      <a:pt x="10386" y="9175"/>
                    </a:cubicBezTo>
                    <a:cubicBezTo>
                      <a:pt x="8941" y="25274"/>
                      <a:pt x="3933" y="35121"/>
                      <a:pt x="1" y="40566"/>
                    </a:cubicBezTo>
                    <a:lnTo>
                      <a:pt x="5445" y="44498"/>
                    </a:lnTo>
                    <a:cubicBezTo>
                      <a:pt x="11898" y="35625"/>
                      <a:pt x="15797" y="23930"/>
                      <a:pt x="17074" y="9780"/>
                    </a:cubicBezTo>
                    <a:cubicBezTo>
                      <a:pt x="17242" y="8033"/>
                      <a:pt x="18687" y="6722"/>
                      <a:pt x="20267" y="6722"/>
                    </a:cubicBezTo>
                    <a:lnTo>
                      <a:pt x="20737" y="6722"/>
                    </a:lnTo>
                    <a:cubicBezTo>
                      <a:pt x="22586" y="6890"/>
                      <a:pt x="23964" y="8537"/>
                      <a:pt x="23796" y="10385"/>
                    </a:cubicBezTo>
                    <a:cubicBezTo>
                      <a:pt x="22552" y="23930"/>
                      <a:pt x="18956" y="35592"/>
                      <a:pt x="13108" y="45002"/>
                    </a:cubicBezTo>
                    <a:lnTo>
                      <a:pt x="18821" y="48531"/>
                    </a:lnTo>
                    <a:cubicBezTo>
                      <a:pt x="25241" y="38213"/>
                      <a:pt x="29139" y="25610"/>
                      <a:pt x="30484" y="10990"/>
                    </a:cubicBezTo>
                    <a:cubicBezTo>
                      <a:pt x="30988" y="5445"/>
                      <a:pt x="26888" y="538"/>
                      <a:pt x="21208" y="34"/>
                    </a:cubicBezTo>
                    <a:lnTo>
                      <a:pt x="20435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40"/>
              <p:cNvSpPr/>
              <p:nvPr/>
            </p:nvSpPr>
            <p:spPr>
              <a:xfrm>
                <a:off x="4164150" y="2590725"/>
                <a:ext cx="1941750" cy="1458625"/>
              </a:xfrm>
              <a:custGeom>
                <a:rect b="b" l="l" r="r" t="t"/>
                <a:pathLst>
                  <a:path extrusionOk="0" h="58345" w="77670">
                    <a:moveTo>
                      <a:pt x="39020" y="0"/>
                    </a:moveTo>
                    <a:cubicBezTo>
                      <a:pt x="19796" y="0"/>
                      <a:pt x="3966" y="14452"/>
                      <a:pt x="2218" y="33643"/>
                    </a:cubicBezTo>
                    <a:cubicBezTo>
                      <a:pt x="1815" y="37844"/>
                      <a:pt x="1076" y="41675"/>
                      <a:pt x="0" y="44969"/>
                    </a:cubicBezTo>
                    <a:lnTo>
                      <a:pt x="6419" y="47052"/>
                    </a:lnTo>
                    <a:cubicBezTo>
                      <a:pt x="7629" y="43255"/>
                      <a:pt x="8469" y="38953"/>
                      <a:pt x="8906" y="34247"/>
                    </a:cubicBezTo>
                    <a:cubicBezTo>
                      <a:pt x="10352" y="18552"/>
                      <a:pt x="23291" y="6722"/>
                      <a:pt x="38885" y="6722"/>
                    </a:cubicBezTo>
                    <a:lnTo>
                      <a:pt x="41440" y="6823"/>
                    </a:lnTo>
                    <a:cubicBezTo>
                      <a:pt x="58210" y="8335"/>
                      <a:pt x="70645" y="23089"/>
                      <a:pt x="69133" y="39692"/>
                    </a:cubicBezTo>
                    <a:cubicBezTo>
                      <a:pt x="68595" y="45607"/>
                      <a:pt x="67688" y="51354"/>
                      <a:pt x="66411" y="56833"/>
                    </a:cubicBezTo>
                    <a:lnTo>
                      <a:pt x="72964" y="58345"/>
                    </a:lnTo>
                    <a:cubicBezTo>
                      <a:pt x="74309" y="52598"/>
                      <a:pt x="75283" y="46515"/>
                      <a:pt x="75821" y="40297"/>
                    </a:cubicBezTo>
                    <a:cubicBezTo>
                      <a:pt x="77670" y="19997"/>
                      <a:pt x="62512" y="1983"/>
                      <a:pt x="42044" y="135"/>
                    </a:cubicBezTo>
                    <a:lnTo>
                      <a:pt x="39020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40"/>
              <p:cNvSpPr/>
              <p:nvPr/>
            </p:nvSpPr>
            <p:spPr>
              <a:xfrm>
                <a:off x="2243400" y="3073850"/>
                <a:ext cx="1635925" cy="1281350"/>
              </a:xfrm>
              <a:custGeom>
                <a:rect b="b" l="l" r="r" t="t"/>
                <a:pathLst>
                  <a:path extrusionOk="0" h="51254" w="65437">
                    <a:moveTo>
                      <a:pt x="55354" y="37810"/>
                    </a:moveTo>
                    <a:cubicBezTo>
                      <a:pt x="57203" y="37810"/>
                      <a:pt x="58715" y="39322"/>
                      <a:pt x="58715" y="41171"/>
                    </a:cubicBezTo>
                    <a:cubicBezTo>
                      <a:pt x="58715" y="43019"/>
                      <a:pt x="57203" y="44532"/>
                      <a:pt x="55354" y="44532"/>
                    </a:cubicBezTo>
                    <a:cubicBezTo>
                      <a:pt x="53506" y="44532"/>
                      <a:pt x="51993" y="43019"/>
                      <a:pt x="51993" y="41171"/>
                    </a:cubicBezTo>
                    <a:cubicBezTo>
                      <a:pt x="51993" y="39322"/>
                      <a:pt x="53506" y="37810"/>
                      <a:pt x="55354" y="37810"/>
                    </a:cubicBezTo>
                    <a:close/>
                    <a:moveTo>
                      <a:pt x="6521" y="0"/>
                    </a:moveTo>
                    <a:lnTo>
                      <a:pt x="1" y="1681"/>
                    </a:lnTo>
                    <a:cubicBezTo>
                      <a:pt x="5580" y="23325"/>
                      <a:pt x="23728" y="39894"/>
                      <a:pt x="45608" y="43658"/>
                    </a:cubicBezTo>
                    <a:cubicBezTo>
                      <a:pt x="46750" y="48027"/>
                      <a:pt x="50649" y="51253"/>
                      <a:pt x="55354" y="51253"/>
                    </a:cubicBezTo>
                    <a:cubicBezTo>
                      <a:pt x="60900" y="51253"/>
                      <a:pt x="65437" y="46716"/>
                      <a:pt x="65437" y="41171"/>
                    </a:cubicBezTo>
                    <a:cubicBezTo>
                      <a:pt x="65437" y="35625"/>
                      <a:pt x="60900" y="31088"/>
                      <a:pt x="55354" y="31088"/>
                    </a:cubicBezTo>
                    <a:cubicBezTo>
                      <a:pt x="51321" y="31088"/>
                      <a:pt x="47826" y="33508"/>
                      <a:pt x="46213" y="36970"/>
                    </a:cubicBezTo>
                    <a:cubicBezTo>
                      <a:pt x="27156" y="33441"/>
                      <a:pt x="11394" y="18922"/>
                      <a:pt x="6521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40"/>
              <p:cNvSpPr/>
              <p:nvPr/>
            </p:nvSpPr>
            <p:spPr>
              <a:xfrm>
                <a:off x="3375175" y="1162350"/>
                <a:ext cx="1501500" cy="985600"/>
              </a:xfrm>
              <a:custGeom>
                <a:rect b="b" l="l" r="r" t="t"/>
                <a:pathLst>
                  <a:path extrusionOk="0" h="39424" w="60060">
                    <a:moveTo>
                      <a:pt x="10083" y="6722"/>
                    </a:moveTo>
                    <a:cubicBezTo>
                      <a:pt x="11932" y="6722"/>
                      <a:pt x="13444" y="8235"/>
                      <a:pt x="13444" y="10083"/>
                    </a:cubicBezTo>
                    <a:cubicBezTo>
                      <a:pt x="13444" y="11932"/>
                      <a:pt x="11932" y="13444"/>
                      <a:pt x="10083" y="13444"/>
                    </a:cubicBezTo>
                    <a:cubicBezTo>
                      <a:pt x="8235" y="13444"/>
                      <a:pt x="6722" y="11932"/>
                      <a:pt x="6722" y="10083"/>
                    </a:cubicBezTo>
                    <a:cubicBezTo>
                      <a:pt x="6722" y="8235"/>
                      <a:pt x="8235" y="6722"/>
                      <a:pt x="10083" y="6722"/>
                    </a:cubicBezTo>
                    <a:close/>
                    <a:moveTo>
                      <a:pt x="10083" y="1"/>
                    </a:moveTo>
                    <a:cubicBezTo>
                      <a:pt x="4538" y="1"/>
                      <a:pt x="1" y="4538"/>
                      <a:pt x="1" y="10083"/>
                    </a:cubicBezTo>
                    <a:cubicBezTo>
                      <a:pt x="1" y="15629"/>
                      <a:pt x="4538" y="20166"/>
                      <a:pt x="10083" y="20166"/>
                    </a:cubicBezTo>
                    <a:cubicBezTo>
                      <a:pt x="14116" y="20166"/>
                      <a:pt x="17578" y="17780"/>
                      <a:pt x="19191" y="14351"/>
                    </a:cubicBezTo>
                    <a:cubicBezTo>
                      <a:pt x="33912" y="17074"/>
                      <a:pt x="46885" y="26215"/>
                      <a:pt x="54211" y="39423"/>
                    </a:cubicBezTo>
                    <a:lnTo>
                      <a:pt x="60059" y="36163"/>
                    </a:lnTo>
                    <a:cubicBezTo>
                      <a:pt x="51657" y="21006"/>
                      <a:pt x="36735" y="10486"/>
                      <a:pt x="19796" y="7562"/>
                    </a:cubicBezTo>
                    <a:cubicBezTo>
                      <a:pt x="18687" y="3227"/>
                      <a:pt x="14755" y="1"/>
                      <a:pt x="1008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40"/>
              <p:cNvSpPr/>
              <p:nvPr/>
            </p:nvSpPr>
            <p:spPr>
              <a:xfrm>
                <a:off x="3543225" y="2674750"/>
                <a:ext cx="168050" cy="168050"/>
              </a:xfrm>
              <a:custGeom>
                <a:rect b="b" l="l" r="r" t="t"/>
                <a:pathLst>
                  <a:path extrusionOk="0" h="6722" w="6722">
                    <a:moveTo>
                      <a:pt x="0" y="0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0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40"/>
              <p:cNvSpPr/>
              <p:nvPr/>
            </p:nvSpPr>
            <p:spPr>
              <a:xfrm>
                <a:off x="3543225" y="2338650"/>
                <a:ext cx="168050" cy="168075"/>
              </a:xfrm>
              <a:custGeom>
                <a:rect b="b" l="l" r="r" t="t"/>
                <a:pathLst>
                  <a:path extrusionOk="0" h="6723" w="6722">
                    <a:moveTo>
                      <a:pt x="0" y="1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40"/>
              <p:cNvSpPr/>
              <p:nvPr/>
            </p:nvSpPr>
            <p:spPr>
              <a:xfrm>
                <a:off x="3543225" y="3010825"/>
                <a:ext cx="168050" cy="168075"/>
              </a:xfrm>
              <a:custGeom>
                <a:rect b="b" l="l" r="r" t="t"/>
                <a:pathLst>
                  <a:path extrusionOk="0" h="6723" w="6722">
                    <a:moveTo>
                      <a:pt x="0" y="1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6" name="Google Shape;2086;p40"/>
          <p:cNvGrpSpPr/>
          <p:nvPr/>
        </p:nvGrpSpPr>
        <p:grpSpPr>
          <a:xfrm>
            <a:off x="3917840" y="1446113"/>
            <a:ext cx="1308318" cy="1470681"/>
            <a:chOff x="3917840" y="1738550"/>
            <a:chExt cx="1308318" cy="1470681"/>
          </a:xfrm>
        </p:grpSpPr>
        <p:sp>
          <p:nvSpPr>
            <p:cNvPr id="2087" name="Google Shape;2087;p40"/>
            <p:cNvSpPr/>
            <p:nvPr/>
          </p:nvSpPr>
          <p:spPr>
            <a:xfrm>
              <a:off x="3917840" y="1980600"/>
              <a:ext cx="1182300" cy="1182300"/>
            </a:xfrm>
            <a:prstGeom prst="ellipse">
              <a:avLst/>
            </a:pr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0"/>
            <p:cNvSpPr/>
            <p:nvPr/>
          </p:nvSpPr>
          <p:spPr>
            <a:xfrm flipH="1" rot="6101759">
              <a:off x="3978416" y="2002024"/>
              <a:ext cx="1306495" cy="943733"/>
            </a:xfrm>
            <a:custGeom>
              <a:rect b="b" l="l" r="r" t="t"/>
              <a:pathLst>
                <a:path extrusionOk="0" h="53815" w="74501">
                  <a:moveTo>
                    <a:pt x="58798" y="1"/>
                  </a:moveTo>
                  <a:cubicBezTo>
                    <a:pt x="55350" y="1"/>
                    <a:pt x="52007" y="2022"/>
                    <a:pt x="49551" y="5773"/>
                  </a:cubicBezTo>
                  <a:cubicBezTo>
                    <a:pt x="44954" y="12924"/>
                    <a:pt x="42399" y="13947"/>
                    <a:pt x="34225" y="14966"/>
                  </a:cubicBezTo>
                  <a:cubicBezTo>
                    <a:pt x="33916" y="14997"/>
                    <a:pt x="33566" y="15011"/>
                    <a:pt x="33179" y="15011"/>
                  </a:cubicBezTo>
                  <a:cubicBezTo>
                    <a:pt x="31945" y="15011"/>
                    <a:pt x="30339" y="14878"/>
                    <a:pt x="28505" y="14742"/>
                  </a:cubicBezTo>
                  <a:cubicBezTo>
                    <a:pt x="26666" y="14606"/>
                    <a:pt x="24601" y="14473"/>
                    <a:pt x="22447" y="14473"/>
                  </a:cubicBezTo>
                  <a:cubicBezTo>
                    <a:pt x="16226" y="14473"/>
                    <a:pt x="9286" y="15598"/>
                    <a:pt x="5111" y="21098"/>
                  </a:cubicBezTo>
                  <a:cubicBezTo>
                    <a:pt x="1" y="28250"/>
                    <a:pt x="3405" y="41700"/>
                    <a:pt x="9024" y="46300"/>
                  </a:cubicBezTo>
                  <a:cubicBezTo>
                    <a:pt x="15166" y="51446"/>
                    <a:pt x="23449" y="53814"/>
                    <a:pt x="31915" y="53814"/>
                  </a:cubicBezTo>
                  <a:cubicBezTo>
                    <a:pt x="47393" y="53814"/>
                    <a:pt x="63487" y="45905"/>
                    <a:pt x="68246" y="32598"/>
                  </a:cubicBezTo>
                  <a:cubicBezTo>
                    <a:pt x="70607" y="25990"/>
                    <a:pt x="74500" y="14800"/>
                    <a:pt x="68450" y="6028"/>
                  </a:cubicBezTo>
                  <a:cubicBezTo>
                    <a:pt x="65616" y="1920"/>
                    <a:pt x="62158" y="1"/>
                    <a:pt x="58798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89" name="Google Shape;2089;p40"/>
            <p:cNvGrpSpPr/>
            <p:nvPr/>
          </p:nvGrpSpPr>
          <p:grpSpPr>
            <a:xfrm>
              <a:off x="4350902" y="2357260"/>
              <a:ext cx="442199" cy="447547"/>
              <a:chOff x="1281900" y="238125"/>
              <a:chExt cx="5165875" cy="5228350"/>
            </a:xfrm>
          </p:grpSpPr>
          <p:sp>
            <p:nvSpPr>
              <p:cNvPr id="2090" name="Google Shape;2090;p40"/>
              <p:cNvSpPr/>
              <p:nvPr/>
            </p:nvSpPr>
            <p:spPr>
              <a:xfrm>
                <a:off x="2229775" y="593500"/>
                <a:ext cx="942400" cy="208950"/>
              </a:xfrm>
              <a:custGeom>
                <a:rect b="b" l="l" r="r" t="t"/>
                <a:pathLst>
                  <a:path extrusionOk="0" h="8358" w="37696">
                    <a:moveTo>
                      <a:pt x="4192" y="0"/>
                    </a:moveTo>
                    <a:cubicBezTo>
                      <a:pt x="1864" y="0"/>
                      <a:pt x="1" y="1863"/>
                      <a:pt x="1" y="4191"/>
                    </a:cubicBezTo>
                    <a:cubicBezTo>
                      <a:pt x="1" y="6495"/>
                      <a:pt x="1864" y="8358"/>
                      <a:pt x="4192" y="8358"/>
                    </a:cubicBezTo>
                    <a:lnTo>
                      <a:pt x="33529" y="8358"/>
                    </a:lnTo>
                    <a:cubicBezTo>
                      <a:pt x="35833" y="8358"/>
                      <a:pt x="37695" y="6495"/>
                      <a:pt x="37695" y="4191"/>
                    </a:cubicBezTo>
                    <a:cubicBezTo>
                      <a:pt x="37695" y="1863"/>
                      <a:pt x="35833" y="0"/>
                      <a:pt x="33529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40"/>
              <p:cNvSpPr/>
              <p:nvPr/>
            </p:nvSpPr>
            <p:spPr>
              <a:xfrm>
                <a:off x="1292925" y="238125"/>
                <a:ext cx="5154850" cy="5228350"/>
              </a:xfrm>
              <a:custGeom>
                <a:rect b="b" l="l" r="r" t="t"/>
                <a:pathLst>
                  <a:path extrusionOk="0" h="209134" w="206194">
                    <a:moveTo>
                      <a:pt x="94139" y="8357"/>
                    </a:moveTo>
                    <a:cubicBezTo>
                      <a:pt x="99752" y="8357"/>
                      <a:pt x="104310" y="12916"/>
                      <a:pt x="104310" y="18504"/>
                    </a:cubicBezTo>
                    <a:lnTo>
                      <a:pt x="104310" y="28528"/>
                    </a:lnTo>
                    <a:lnTo>
                      <a:pt x="8358" y="28528"/>
                    </a:lnTo>
                    <a:lnTo>
                      <a:pt x="8358" y="18504"/>
                    </a:lnTo>
                    <a:cubicBezTo>
                      <a:pt x="8358" y="12916"/>
                      <a:pt x="12917" y="8357"/>
                      <a:pt x="18505" y="8357"/>
                    </a:cubicBezTo>
                    <a:close/>
                    <a:moveTo>
                      <a:pt x="67081" y="149258"/>
                    </a:moveTo>
                    <a:lnTo>
                      <a:pt x="90929" y="173130"/>
                    </a:lnTo>
                    <a:lnTo>
                      <a:pt x="83796" y="173130"/>
                    </a:lnTo>
                    <a:cubicBezTo>
                      <a:pt x="81958" y="173130"/>
                      <a:pt x="80169" y="173302"/>
                      <a:pt x="78380" y="173816"/>
                    </a:cubicBezTo>
                    <a:cubicBezTo>
                      <a:pt x="75684" y="174600"/>
                      <a:pt x="73209" y="176120"/>
                      <a:pt x="71248" y="178130"/>
                    </a:cubicBezTo>
                    <a:cubicBezTo>
                      <a:pt x="69067" y="180385"/>
                      <a:pt x="67523" y="183252"/>
                      <a:pt x="66885" y="186340"/>
                    </a:cubicBezTo>
                    <a:lnTo>
                      <a:pt x="18505" y="186340"/>
                    </a:lnTo>
                    <a:cubicBezTo>
                      <a:pt x="12917" y="186340"/>
                      <a:pt x="8358" y="181782"/>
                      <a:pt x="8358" y="176169"/>
                    </a:cubicBezTo>
                    <a:lnTo>
                      <a:pt x="8358" y="149258"/>
                    </a:lnTo>
                    <a:close/>
                    <a:moveTo>
                      <a:pt x="139885" y="89375"/>
                    </a:moveTo>
                    <a:cubicBezTo>
                      <a:pt x="142206" y="89375"/>
                      <a:pt x="144639" y="90340"/>
                      <a:pt x="146539" y="92227"/>
                    </a:cubicBezTo>
                    <a:lnTo>
                      <a:pt x="179846" y="125534"/>
                    </a:lnTo>
                    <a:cubicBezTo>
                      <a:pt x="197027" y="142739"/>
                      <a:pt x="197027" y="170679"/>
                      <a:pt x="179846" y="187884"/>
                    </a:cubicBezTo>
                    <a:cubicBezTo>
                      <a:pt x="171597" y="196134"/>
                      <a:pt x="160305" y="200777"/>
                      <a:pt x="148651" y="200777"/>
                    </a:cubicBezTo>
                    <a:cubicBezTo>
                      <a:pt x="148151" y="200777"/>
                      <a:pt x="147652" y="200768"/>
                      <a:pt x="147152" y="200751"/>
                    </a:cubicBezTo>
                    <a:lnTo>
                      <a:pt x="83110" y="200751"/>
                    </a:lnTo>
                    <a:cubicBezTo>
                      <a:pt x="78870" y="200751"/>
                      <a:pt x="75194" y="197345"/>
                      <a:pt x="74900" y="193105"/>
                    </a:cubicBezTo>
                    <a:cubicBezTo>
                      <a:pt x="74826" y="192002"/>
                      <a:pt x="74875" y="190874"/>
                      <a:pt x="74875" y="189747"/>
                    </a:cubicBezTo>
                    <a:cubicBezTo>
                      <a:pt x="74900" y="187737"/>
                      <a:pt x="75611" y="185776"/>
                      <a:pt x="76959" y="184257"/>
                    </a:cubicBezTo>
                    <a:cubicBezTo>
                      <a:pt x="78527" y="182517"/>
                      <a:pt x="80782" y="181487"/>
                      <a:pt x="83110" y="181487"/>
                    </a:cubicBezTo>
                    <a:lnTo>
                      <a:pt x="99311" y="181487"/>
                    </a:lnTo>
                    <a:lnTo>
                      <a:pt x="105609" y="187811"/>
                    </a:lnTo>
                    <a:cubicBezTo>
                      <a:pt x="106443" y="188620"/>
                      <a:pt x="107496" y="189036"/>
                      <a:pt x="108575" y="189036"/>
                    </a:cubicBezTo>
                    <a:cubicBezTo>
                      <a:pt x="109653" y="189036"/>
                      <a:pt x="110707" y="188620"/>
                      <a:pt x="111540" y="187811"/>
                    </a:cubicBezTo>
                    <a:cubicBezTo>
                      <a:pt x="113158" y="186169"/>
                      <a:pt x="113158" y="183522"/>
                      <a:pt x="111540" y="181904"/>
                    </a:cubicBezTo>
                    <a:lnTo>
                      <a:pt x="44975" y="115338"/>
                    </a:lnTo>
                    <a:cubicBezTo>
                      <a:pt x="42744" y="113108"/>
                      <a:pt x="41543" y="109750"/>
                      <a:pt x="42377" y="106638"/>
                    </a:cubicBezTo>
                    <a:cubicBezTo>
                      <a:pt x="42769" y="105094"/>
                      <a:pt x="43676" y="103697"/>
                      <a:pt x="44975" y="102765"/>
                    </a:cubicBezTo>
                    <a:cubicBezTo>
                      <a:pt x="46304" y="101804"/>
                      <a:pt x="47872" y="101338"/>
                      <a:pt x="49479" y="101338"/>
                    </a:cubicBezTo>
                    <a:cubicBezTo>
                      <a:pt x="49799" y="101338"/>
                      <a:pt x="50119" y="101356"/>
                      <a:pt x="50440" y="101393"/>
                    </a:cubicBezTo>
                    <a:cubicBezTo>
                      <a:pt x="52572" y="101613"/>
                      <a:pt x="54607" y="102667"/>
                      <a:pt x="56126" y="104187"/>
                    </a:cubicBezTo>
                    <a:lnTo>
                      <a:pt x="102080" y="150141"/>
                    </a:lnTo>
                    <a:cubicBezTo>
                      <a:pt x="102889" y="150950"/>
                      <a:pt x="103967" y="151366"/>
                      <a:pt x="105046" y="151366"/>
                    </a:cubicBezTo>
                    <a:cubicBezTo>
                      <a:pt x="106099" y="151366"/>
                      <a:pt x="107178" y="150950"/>
                      <a:pt x="107987" y="150141"/>
                    </a:cubicBezTo>
                    <a:cubicBezTo>
                      <a:pt x="109629" y="148523"/>
                      <a:pt x="109629" y="145876"/>
                      <a:pt x="107987" y="144234"/>
                    </a:cubicBezTo>
                    <a:lnTo>
                      <a:pt x="86958" y="123206"/>
                    </a:lnTo>
                    <a:cubicBezTo>
                      <a:pt x="83478" y="119701"/>
                      <a:pt x="83135" y="114358"/>
                      <a:pt x="86198" y="111294"/>
                    </a:cubicBezTo>
                    <a:cubicBezTo>
                      <a:pt x="87616" y="109888"/>
                      <a:pt x="89508" y="109195"/>
                      <a:pt x="91478" y="109195"/>
                    </a:cubicBezTo>
                    <a:cubicBezTo>
                      <a:pt x="93799" y="109195"/>
                      <a:pt x="96227" y="110158"/>
                      <a:pt x="98110" y="112054"/>
                    </a:cubicBezTo>
                    <a:lnTo>
                      <a:pt x="118893" y="132838"/>
                    </a:lnTo>
                    <a:cubicBezTo>
                      <a:pt x="119726" y="133671"/>
                      <a:pt x="120780" y="134063"/>
                      <a:pt x="121859" y="134063"/>
                    </a:cubicBezTo>
                    <a:cubicBezTo>
                      <a:pt x="122937" y="134063"/>
                      <a:pt x="123991" y="133671"/>
                      <a:pt x="124824" y="132838"/>
                    </a:cubicBezTo>
                    <a:cubicBezTo>
                      <a:pt x="126442" y="131220"/>
                      <a:pt x="126442" y="128573"/>
                      <a:pt x="124824" y="126931"/>
                    </a:cubicBezTo>
                    <a:lnTo>
                      <a:pt x="111173" y="113304"/>
                    </a:lnTo>
                    <a:cubicBezTo>
                      <a:pt x="110511" y="112642"/>
                      <a:pt x="109972" y="111907"/>
                      <a:pt x="109555" y="111172"/>
                    </a:cubicBezTo>
                    <a:cubicBezTo>
                      <a:pt x="108673" y="109652"/>
                      <a:pt x="108281" y="107986"/>
                      <a:pt x="108330" y="106368"/>
                    </a:cubicBezTo>
                    <a:cubicBezTo>
                      <a:pt x="108379" y="104505"/>
                      <a:pt x="109065" y="102741"/>
                      <a:pt x="110413" y="101393"/>
                    </a:cubicBezTo>
                    <a:cubicBezTo>
                      <a:pt x="110585" y="101221"/>
                      <a:pt x="110732" y="101074"/>
                      <a:pt x="110903" y="100952"/>
                    </a:cubicBezTo>
                    <a:cubicBezTo>
                      <a:pt x="110952" y="100903"/>
                      <a:pt x="110977" y="100878"/>
                      <a:pt x="111026" y="100854"/>
                    </a:cubicBezTo>
                    <a:cubicBezTo>
                      <a:pt x="112316" y="99817"/>
                      <a:pt x="113952" y="99278"/>
                      <a:pt x="115691" y="99278"/>
                    </a:cubicBezTo>
                    <a:cubicBezTo>
                      <a:pt x="115802" y="99278"/>
                      <a:pt x="115913" y="99281"/>
                      <a:pt x="116025" y="99285"/>
                    </a:cubicBezTo>
                    <a:cubicBezTo>
                      <a:pt x="118354" y="99383"/>
                      <a:pt x="120584" y="100412"/>
                      <a:pt x="122324" y="102153"/>
                    </a:cubicBezTo>
                    <a:lnTo>
                      <a:pt x="135976" y="115779"/>
                    </a:lnTo>
                    <a:cubicBezTo>
                      <a:pt x="136784" y="116588"/>
                      <a:pt x="137838" y="117005"/>
                      <a:pt x="138917" y="117005"/>
                    </a:cubicBezTo>
                    <a:cubicBezTo>
                      <a:pt x="139995" y="117005"/>
                      <a:pt x="141049" y="116588"/>
                      <a:pt x="141882" y="115779"/>
                    </a:cubicBezTo>
                    <a:cubicBezTo>
                      <a:pt x="143500" y="114162"/>
                      <a:pt x="143500" y="111515"/>
                      <a:pt x="141882" y="109873"/>
                    </a:cubicBezTo>
                    <a:lnTo>
                      <a:pt x="135363" y="103378"/>
                    </a:lnTo>
                    <a:cubicBezTo>
                      <a:pt x="133647" y="101638"/>
                      <a:pt x="132642" y="99408"/>
                      <a:pt x="132544" y="97104"/>
                    </a:cubicBezTo>
                    <a:cubicBezTo>
                      <a:pt x="132446" y="94922"/>
                      <a:pt x="133182" y="92913"/>
                      <a:pt x="134628" y="91467"/>
                    </a:cubicBezTo>
                    <a:cubicBezTo>
                      <a:pt x="136042" y="90064"/>
                      <a:pt x="137924" y="89375"/>
                      <a:pt x="139885" y="89375"/>
                    </a:cubicBezTo>
                    <a:close/>
                    <a:moveTo>
                      <a:pt x="18505" y="0"/>
                    </a:moveTo>
                    <a:cubicBezTo>
                      <a:pt x="8309" y="0"/>
                      <a:pt x="1" y="8308"/>
                      <a:pt x="1" y="18504"/>
                    </a:cubicBezTo>
                    <a:lnTo>
                      <a:pt x="1" y="47964"/>
                    </a:lnTo>
                    <a:cubicBezTo>
                      <a:pt x="1" y="50292"/>
                      <a:pt x="1864" y="52155"/>
                      <a:pt x="4167" y="52155"/>
                    </a:cubicBezTo>
                    <a:cubicBezTo>
                      <a:pt x="6471" y="52155"/>
                      <a:pt x="8358" y="50292"/>
                      <a:pt x="8358" y="47964"/>
                    </a:cubicBezTo>
                    <a:lnTo>
                      <a:pt x="8358" y="36886"/>
                    </a:lnTo>
                    <a:lnTo>
                      <a:pt x="104310" y="36886"/>
                    </a:lnTo>
                    <a:lnTo>
                      <a:pt x="104310" y="95682"/>
                    </a:lnTo>
                    <a:cubicBezTo>
                      <a:pt x="102301" y="97765"/>
                      <a:pt x="100904" y="100437"/>
                      <a:pt x="100315" y="103280"/>
                    </a:cubicBezTo>
                    <a:cubicBezTo>
                      <a:pt x="97553" y="101660"/>
                      <a:pt x="94482" y="100845"/>
                      <a:pt x="91459" y="100845"/>
                    </a:cubicBezTo>
                    <a:cubicBezTo>
                      <a:pt x="87349" y="100845"/>
                      <a:pt x="83328" y="102351"/>
                      <a:pt x="80292" y="105388"/>
                    </a:cubicBezTo>
                    <a:cubicBezTo>
                      <a:pt x="78257" y="107397"/>
                      <a:pt x="76934" y="109873"/>
                      <a:pt x="76248" y="112495"/>
                    </a:cubicBezTo>
                    <a:lnTo>
                      <a:pt x="62033" y="98256"/>
                    </a:lnTo>
                    <a:cubicBezTo>
                      <a:pt x="58506" y="94743"/>
                      <a:pt x="53937" y="92970"/>
                      <a:pt x="49470" y="92970"/>
                    </a:cubicBezTo>
                    <a:cubicBezTo>
                      <a:pt x="45896" y="92970"/>
                      <a:pt x="42388" y="94105"/>
                      <a:pt x="39534" y="96393"/>
                    </a:cubicBezTo>
                    <a:cubicBezTo>
                      <a:pt x="39092" y="96736"/>
                      <a:pt x="38700" y="97104"/>
                      <a:pt x="38284" y="97520"/>
                    </a:cubicBezTo>
                    <a:cubicBezTo>
                      <a:pt x="31960" y="103844"/>
                      <a:pt x="32304" y="114480"/>
                      <a:pt x="39043" y="121245"/>
                    </a:cubicBezTo>
                    <a:lnTo>
                      <a:pt x="58724" y="140901"/>
                    </a:lnTo>
                    <a:lnTo>
                      <a:pt x="8358" y="140901"/>
                    </a:lnTo>
                    <a:lnTo>
                      <a:pt x="8358" y="81492"/>
                    </a:lnTo>
                    <a:cubicBezTo>
                      <a:pt x="8358" y="79188"/>
                      <a:pt x="6471" y="77325"/>
                      <a:pt x="4167" y="77325"/>
                    </a:cubicBezTo>
                    <a:cubicBezTo>
                      <a:pt x="1864" y="77325"/>
                      <a:pt x="1" y="79188"/>
                      <a:pt x="1" y="81492"/>
                    </a:cubicBezTo>
                    <a:lnTo>
                      <a:pt x="1" y="176169"/>
                    </a:lnTo>
                    <a:cubicBezTo>
                      <a:pt x="1" y="186389"/>
                      <a:pt x="8309" y="194698"/>
                      <a:pt x="18505" y="194698"/>
                    </a:cubicBezTo>
                    <a:lnTo>
                      <a:pt x="66665" y="194698"/>
                    </a:lnTo>
                    <a:cubicBezTo>
                      <a:pt x="67743" y="202810"/>
                      <a:pt x="74704" y="209109"/>
                      <a:pt x="83110" y="209109"/>
                    </a:cubicBezTo>
                    <a:cubicBezTo>
                      <a:pt x="83110" y="209109"/>
                      <a:pt x="148083" y="209133"/>
                      <a:pt x="148647" y="209133"/>
                    </a:cubicBezTo>
                    <a:cubicBezTo>
                      <a:pt x="162494" y="209133"/>
                      <a:pt x="175949" y="203594"/>
                      <a:pt x="185753" y="193791"/>
                    </a:cubicBezTo>
                    <a:cubicBezTo>
                      <a:pt x="206193" y="173351"/>
                      <a:pt x="206193" y="140068"/>
                      <a:pt x="185753" y="119627"/>
                    </a:cubicBezTo>
                    <a:lnTo>
                      <a:pt x="152446" y="86320"/>
                    </a:lnTo>
                    <a:cubicBezTo>
                      <a:pt x="148933" y="82808"/>
                      <a:pt x="144356" y="81033"/>
                      <a:pt x="139883" y="81033"/>
                    </a:cubicBezTo>
                    <a:cubicBezTo>
                      <a:pt x="135772" y="81033"/>
                      <a:pt x="131749" y="82532"/>
                      <a:pt x="128721" y="85560"/>
                    </a:cubicBezTo>
                    <a:cubicBezTo>
                      <a:pt x="126564" y="87717"/>
                      <a:pt x="125143" y="90388"/>
                      <a:pt x="124506" y="93354"/>
                    </a:cubicBezTo>
                    <a:cubicBezTo>
                      <a:pt x="122030" y="91908"/>
                      <a:pt x="119261" y="91075"/>
                      <a:pt x="116393" y="90952"/>
                    </a:cubicBezTo>
                    <a:cubicBezTo>
                      <a:pt x="116111" y="90936"/>
                      <a:pt x="115830" y="90928"/>
                      <a:pt x="115551" y="90928"/>
                    </a:cubicBezTo>
                    <a:cubicBezTo>
                      <a:pt x="114568" y="90928"/>
                      <a:pt x="113603" y="91025"/>
                      <a:pt x="112668" y="91197"/>
                    </a:cubicBezTo>
                    <a:lnTo>
                      <a:pt x="112668" y="71958"/>
                    </a:lnTo>
                    <a:lnTo>
                      <a:pt x="148794" y="71958"/>
                    </a:lnTo>
                    <a:cubicBezTo>
                      <a:pt x="151098" y="71958"/>
                      <a:pt x="152985" y="70095"/>
                      <a:pt x="152985" y="67791"/>
                    </a:cubicBezTo>
                    <a:cubicBezTo>
                      <a:pt x="152985" y="65487"/>
                      <a:pt x="151098" y="63600"/>
                      <a:pt x="148794" y="63600"/>
                    </a:cubicBezTo>
                    <a:lnTo>
                      <a:pt x="112668" y="63600"/>
                    </a:lnTo>
                    <a:lnTo>
                      <a:pt x="112668" y="18504"/>
                    </a:lnTo>
                    <a:cubicBezTo>
                      <a:pt x="112668" y="8308"/>
                      <a:pt x="104359" y="0"/>
                      <a:pt x="94139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40"/>
              <p:cNvSpPr/>
              <p:nvPr/>
            </p:nvSpPr>
            <p:spPr>
              <a:xfrm>
                <a:off x="1281900" y="1752425"/>
                <a:ext cx="227350" cy="208775"/>
              </a:xfrm>
              <a:custGeom>
                <a:rect b="b" l="l" r="r" t="t"/>
                <a:pathLst>
                  <a:path extrusionOk="0" h="8351" w="9094">
                    <a:moveTo>
                      <a:pt x="4634" y="0"/>
                    </a:moveTo>
                    <a:cubicBezTo>
                      <a:pt x="3824" y="0"/>
                      <a:pt x="3009" y="234"/>
                      <a:pt x="2305" y="700"/>
                    </a:cubicBezTo>
                    <a:cubicBezTo>
                      <a:pt x="638" y="1778"/>
                      <a:pt x="1" y="3960"/>
                      <a:pt x="761" y="5773"/>
                    </a:cubicBezTo>
                    <a:cubicBezTo>
                      <a:pt x="1400" y="7336"/>
                      <a:pt x="2955" y="8350"/>
                      <a:pt x="4652" y="8350"/>
                    </a:cubicBezTo>
                    <a:cubicBezTo>
                      <a:pt x="4711" y="8350"/>
                      <a:pt x="4770" y="8349"/>
                      <a:pt x="4829" y="8347"/>
                    </a:cubicBezTo>
                    <a:cubicBezTo>
                      <a:pt x="6569" y="8249"/>
                      <a:pt x="8113" y="7048"/>
                      <a:pt x="8603" y="5381"/>
                    </a:cubicBezTo>
                    <a:cubicBezTo>
                      <a:pt x="9094" y="3788"/>
                      <a:pt x="8554" y="1999"/>
                      <a:pt x="7255" y="945"/>
                    </a:cubicBezTo>
                    <a:cubicBezTo>
                      <a:pt x="6506" y="314"/>
                      <a:pt x="5573" y="0"/>
                      <a:pt x="463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40"/>
              <p:cNvSpPr/>
              <p:nvPr/>
            </p:nvSpPr>
            <p:spPr>
              <a:xfrm>
                <a:off x="2403800" y="4135000"/>
                <a:ext cx="594350" cy="594375"/>
              </a:xfrm>
              <a:custGeom>
                <a:rect b="b" l="l" r="r" t="t"/>
                <a:pathLst>
                  <a:path extrusionOk="0" h="23775" w="23774">
                    <a:moveTo>
                      <a:pt x="11887" y="8358"/>
                    </a:moveTo>
                    <a:cubicBezTo>
                      <a:pt x="13823" y="8358"/>
                      <a:pt x="15416" y="9951"/>
                      <a:pt x="15416" y="11888"/>
                    </a:cubicBezTo>
                    <a:cubicBezTo>
                      <a:pt x="15416" y="13824"/>
                      <a:pt x="13823" y="15417"/>
                      <a:pt x="11887" y="15417"/>
                    </a:cubicBezTo>
                    <a:cubicBezTo>
                      <a:pt x="9951" y="15417"/>
                      <a:pt x="8382" y="13824"/>
                      <a:pt x="8382" y="11888"/>
                    </a:cubicBezTo>
                    <a:cubicBezTo>
                      <a:pt x="8382" y="9951"/>
                      <a:pt x="9951" y="8358"/>
                      <a:pt x="11887" y="8358"/>
                    </a:cubicBezTo>
                    <a:close/>
                    <a:moveTo>
                      <a:pt x="11887" y="1"/>
                    </a:moveTo>
                    <a:cubicBezTo>
                      <a:pt x="5343" y="1"/>
                      <a:pt x="0" y="5344"/>
                      <a:pt x="0" y="11888"/>
                    </a:cubicBezTo>
                    <a:cubicBezTo>
                      <a:pt x="0" y="18431"/>
                      <a:pt x="5343" y="23774"/>
                      <a:pt x="11887" y="23774"/>
                    </a:cubicBezTo>
                    <a:cubicBezTo>
                      <a:pt x="18431" y="23774"/>
                      <a:pt x="23774" y="18431"/>
                      <a:pt x="23774" y="11888"/>
                    </a:cubicBezTo>
                    <a:cubicBezTo>
                      <a:pt x="23774" y="5344"/>
                      <a:pt x="18431" y="1"/>
                      <a:pt x="1188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40"/>
              <p:cNvSpPr/>
              <p:nvPr/>
            </p:nvSpPr>
            <p:spPr>
              <a:xfrm>
                <a:off x="1749425" y="2393975"/>
                <a:ext cx="411750" cy="1140600"/>
              </a:xfrm>
              <a:custGeom>
                <a:rect b="b" l="l" r="r" t="t"/>
                <a:pathLst>
                  <a:path extrusionOk="0" h="45624" w="16470">
                    <a:moveTo>
                      <a:pt x="11890" y="0"/>
                    </a:moveTo>
                    <a:cubicBezTo>
                      <a:pt x="10821" y="0"/>
                      <a:pt x="9754" y="405"/>
                      <a:pt x="8946" y="1213"/>
                    </a:cubicBezTo>
                    <a:cubicBezTo>
                      <a:pt x="3162" y="6997"/>
                      <a:pt x="0" y="14644"/>
                      <a:pt x="0" y="22806"/>
                    </a:cubicBezTo>
                    <a:cubicBezTo>
                      <a:pt x="0" y="30967"/>
                      <a:pt x="3162" y="38614"/>
                      <a:pt x="8946" y="44398"/>
                    </a:cubicBezTo>
                    <a:cubicBezTo>
                      <a:pt x="9754" y="45207"/>
                      <a:pt x="10833" y="45623"/>
                      <a:pt x="11887" y="45623"/>
                    </a:cubicBezTo>
                    <a:cubicBezTo>
                      <a:pt x="12965" y="45623"/>
                      <a:pt x="14044" y="45207"/>
                      <a:pt x="14852" y="44398"/>
                    </a:cubicBezTo>
                    <a:cubicBezTo>
                      <a:pt x="16470" y="42756"/>
                      <a:pt x="16470" y="40109"/>
                      <a:pt x="14852" y="38467"/>
                    </a:cubicBezTo>
                    <a:cubicBezTo>
                      <a:pt x="10661" y="34300"/>
                      <a:pt x="8357" y="28712"/>
                      <a:pt x="8357" y="22806"/>
                    </a:cubicBezTo>
                    <a:cubicBezTo>
                      <a:pt x="8357" y="16874"/>
                      <a:pt x="10661" y="11311"/>
                      <a:pt x="14852" y="7144"/>
                    </a:cubicBezTo>
                    <a:cubicBezTo>
                      <a:pt x="16470" y="5502"/>
                      <a:pt x="16470" y="2855"/>
                      <a:pt x="14852" y="1213"/>
                    </a:cubicBezTo>
                    <a:cubicBezTo>
                      <a:pt x="14031" y="405"/>
                      <a:pt x="12959" y="0"/>
                      <a:pt x="11890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40"/>
              <p:cNvSpPr/>
              <p:nvPr/>
            </p:nvSpPr>
            <p:spPr>
              <a:xfrm>
                <a:off x="4319150" y="1393100"/>
                <a:ext cx="1068000" cy="208950"/>
              </a:xfrm>
              <a:custGeom>
                <a:rect b="b" l="l" r="r" t="t"/>
                <a:pathLst>
                  <a:path extrusionOk="0" h="8358" w="42720">
                    <a:moveTo>
                      <a:pt x="4192" y="0"/>
                    </a:moveTo>
                    <a:cubicBezTo>
                      <a:pt x="1888" y="0"/>
                      <a:pt x="1" y="1863"/>
                      <a:pt x="1" y="4191"/>
                    </a:cubicBezTo>
                    <a:cubicBezTo>
                      <a:pt x="1" y="6495"/>
                      <a:pt x="1888" y="8358"/>
                      <a:pt x="4192" y="8358"/>
                    </a:cubicBezTo>
                    <a:lnTo>
                      <a:pt x="38529" y="8358"/>
                    </a:lnTo>
                    <a:cubicBezTo>
                      <a:pt x="40832" y="8358"/>
                      <a:pt x="42720" y="6495"/>
                      <a:pt x="42720" y="4191"/>
                    </a:cubicBezTo>
                    <a:cubicBezTo>
                      <a:pt x="42720" y="1863"/>
                      <a:pt x="40832" y="0"/>
                      <a:pt x="38529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40"/>
              <p:cNvSpPr/>
              <p:nvPr/>
            </p:nvSpPr>
            <p:spPr>
              <a:xfrm>
                <a:off x="5585650" y="1393625"/>
                <a:ext cx="228575" cy="208650"/>
              </a:xfrm>
              <a:custGeom>
                <a:rect b="b" l="l" r="r" t="t"/>
                <a:pathLst>
                  <a:path extrusionOk="0" h="8346" w="9143">
                    <a:moveTo>
                      <a:pt x="4613" y="1"/>
                    </a:moveTo>
                    <a:cubicBezTo>
                      <a:pt x="3851" y="1"/>
                      <a:pt x="3091" y="204"/>
                      <a:pt x="2427" y="616"/>
                    </a:cubicBezTo>
                    <a:cubicBezTo>
                      <a:pt x="687" y="1670"/>
                      <a:pt x="0" y="3900"/>
                      <a:pt x="760" y="5763"/>
                    </a:cubicBezTo>
                    <a:cubicBezTo>
                      <a:pt x="1411" y="7297"/>
                      <a:pt x="2965" y="8346"/>
                      <a:pt x="4629" y="8346"/>
                    </a:cubicBezTo>
                    <a:cubicBezTo>
                      <a:pt x="4720" y="8346"/>
                      <a:pt x="4811" y="8343"/>
                      <a:pt x="4902" y="8337"/>
                    </a:cubicBezTo>
                    <a:cubicBezTo>
                      <a:pt x="6618" y="8214"/>
                      <a:pt x="8113" y="7013"/>
                      <a:pt x="8628" y="5371"/>
                    </a:cubicBezTo>
                    <a:cubicBezTo>
                      <a:pt x="9142" y="3704"/>
                      <a:pt x="8505" y="1817"/>
                      <a:pt x="7083" y="788"/>
                    </a:cubicBezTo>
                    <a:cubicBezTo>
                      <a:pt x="6352" y="265"/>
                      <a:pt x="5482" y="1"/>
                      <a:pt x="461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7" name="Google Shape;2097;p40"/>
          <p:cNvGrpSpPr/>
          <p:nvPr/>
        </p:nvGrpSpPr>
        <p:grpSpPr>
          <a:xfrm>
            <a:off x="5564630" y="1488592"/>
            <a:ext cx="1202574" cy="1409805"/>
            <a:chOff x="5564630" y="1781030"/>
            <a:chExt cx="1202574" cy="1409805"/>
          </a:xfrm>
        </p:grpSpPr>
        <p:sp>
          <p:nvSpPr>
            <p:cNvPr id="2098" name="Google Shape;2098;p40"/>
            <p:cNvSpPr/>
            <p:nvPr/>
          </p:nvSpPr>
          <p:spPr>
            <a:xfrm>
              <a:off x="5584905" y="1980600"/>
              <a:ext cx="1182300" cy="1182300"/>
            </a:xfrm>
            <a:prstGeom prst="ellipse">
              <a:avLst/>
            </a:pr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0"/>
            <p:cNvSpPr/>
            <p:nvPr/>
          </p:nvSpPr>
          <p:spPr>
            <a:xfrm flipH="1" rot="-4988305">
              <a:off x="5457920" y="2014093"/>
              <a:ext cx="1306419" cy="943678"/>
            </a:xfrm>
            <a:custGeom>
              <a:rect b="b" l="l" r="r" t="t"/>
              <a:pathLst>
                <a:path extrusionOk="0" h="53815" w="74501">
                  <a:moveTo>
                    <a:pt x="58798" y="1"/>
                  </a:moveTo>
                  <a:cubicBezTo>
                    <a:pt x="55350" y="1"/>
                    <a:pt x="52007" y="2022"/>
                    <a:pt x="49551" y="5773"/>
                  </a:cubicBezTo>
                  <a:cubicBezTo>
                    <a:pt x="44954" y="12924"/>
                    <a:pt x="42399" y="13947"/>
                    <a:pt x="34225" y="14966"/>
                  </a:cubicBezTo>
                  <a:cubicBezTo>
                    <a:pt x="33916" y="14997"/>
                    <a:pt x="33566" y="15011"/>
                    <a:pt x="33179" y="15011"/>
                  </a:cubicBezTo>
                  <a:cubicBezTo>
                    <a:pt x="31945" y="15011"/>
                    <a:pt x="30339" y="14878"/>
                    <a:pt x="28505" y="14742"/>
                  </a:cubicBezTo>
                  <a:cubicBezTo>
                    <a:pt x="26666" y="14606"/>
                    <a:pt x="24601" y="14473"/>
                    <a:pt x="22447" y="14473"/>
                  </a:cubicBezTo>
                  <a:cubicBezTo>
                    <a:pt x="16226" y="14473"/>
                    <a:pt x="9286" y="15598"/>
                    <a:pt x="5111" y="21098"/>
                  </a:cubicBezTo>
                  <a:cubicBezTo>
                    <a:pt x="1" y="28250"/>
                    <a:pt x="3405" y="41700"/>
                    <a:pt x="9024" y="46300"/>
                  </a:cubicBezTo>
                  <a:cubicBezTo>
                    <a:pt x="15166" y="51446"/>
                    <a:pt x="23449" y="53814"/>
                    <a:pt x="31915" y="53814"/>
                  </a:cubicBezTo>
                  <a:cubicBezTo>
                    <a:pt x="47393" y="53814"/>
                    <a:pt x="63487" y="45905"/>
                    <a:pt x="68246" y="32598"/>
                  </a:cubicBezTo>
                  <a:cubicBezTo>
                    <a:pt x="70607" y="25990"/>
                    <a:pt x="74500" y="14800"/>
                    <a:pt x="68450" y="6028"/>
                  </a:cubicBezTo>
                  <a:cubicBezTo>
                    <a:pt x="65616" y="1920"/>
                    <a:pt x="62158" y="1"/>
                    <a:pt x="58798" y="1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00" name="Google Shape;2100;p40"/>
            <p:cNvGrpSpPr/>
            <p:nvPr/>
          </p:nvGrpSpPr>
          <p:grpSpPr>
            <a:xfrm>
              <a:off x="5954753" y="2378342"/>
              <a:ext cx="442588" cy="405384"/>
              <a:chOff x="1190625" y="457475"/>
              <a:chExt cx="5219200" cy="4780475"/>
            </a:xfrm>
          </p:grpSpPr>
          <p:sp>
            <p:nvSpPr>
              <p:cNvPr id="2101" name="Google Shape;2101;p40"/>
              <p:cNvSpPr/>
              <p:nvPr/>
            </p:nvSpPr>
            <p:spPr>
              <a:xfrm>
                <a:off x="4740475" y="2500925"/>
                <a:ext cx="831825" cy="374525"/>
              </a:xfrm>
              <a:custGeom>
                <a:rect b="b" l="l" r="r" t="t"/>
                <a:pathLst>
                  <a:path extrusionOk="0" h="14981" w="33273">
                    <a:moveTo>
                      <a:pt x="3484" y="1"/>
                    </a:moveTo>
                    <a:cubicBezTo>
                      <a:pt x="3096" y="1"/>
                      <a:pt x="2700" y="77"/>
                      <a:pt x="2316" y="236"/>
                    </a:cubicBezTo>
                    <a:cubicBezTo>
                      <a:pt x="751" y="856"/>
                      <a:pt x="0" y="2650"/>
                      <a:pt x="620" y="4216"/>
                    </a:cubicBezTo>
                    <a:cubicBezTo>
                      <a:pt x="1501" y="6336"/>
                      <a:pt x="2773" y="8261"/>
                      <a:pt x="4404" y="9925"/>
                    </a:cubicBezTo>
                    <a:cubicBezTo>
                      <a:pt x="7699" y="13187"/>
                      <a:pt x="12037" y="14981"/>
                      <a:pt x="16636" y="14981"/>
                    </a:cubicBezTo>
                    <a:cubicBezTo>
                      <a:pt x="23715" y="14981"/>
                      <a:pt x="29978" y="10740"/>
                      <a:pt x="32653" y="4216"/>
                    </a:cubicBezTo>
                    <a:cubicBezTo>
                      <a:pt x="33273" y="2650"/>
                      <a:pt x="32522" y="856"/>
                      <a:pt x="30957" y="236"/>
                    </a:cubicBezTo>
                    <a:cubicBezTo>
                      <a:pt x="30573" y="77"/>
                      <a:pt x="30175" y="1"/>
                      <a:pt x="29785" y="1"/>
                    </a:cubicBezTo>
                    <a:cubicBezTo>
                      <a:pt x="28582" y="1"/>
                      <a:pt x="27445" y="718"/>
                      <a:pt x="26977" y="1900"/>
                    </a:cubicBezTo>
                    <a:cubicBezTo>
                      <a:pt x="25248" y="6141"/>
                      <a:pt x="21203" y="8881"/>
                      <a:pt x="16636" y="8881"/>
                    </a:cubicBezTo>
                    <a:cubicBezTo>
                      <a:pt x="13668" y="8881"/>
                      <a:pt x="10863" y="7706"/>
                      <a:pt x="8742" y="5586"/>
                    </a:cubicBezTo>
                    <a:cubicBezTo>
                      <a:pt x="7666" y="4542"/>
                      <a:pt x="6850" y="3303"/>
                      <a:pt x="6296" y="1900"/>
                    </a:cubicBezTo>
                    <a:cubicBezTo>
                      <a:pt x="5803" y="718"/>
                      <a:pt x="4679" y="1"/>
                      <a:pt x="348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40"/>
              <p:cNvSpPr/>
              <p:nvPr/>
            </p:nvSpPr>
            <p:spPr>
              <a:xfrm>
                <a:off x="4640175" y="1982450"/>
                <a:ext cx="153325" cy="195750"/>
              </a:xfrm>
              <a:custGeom>
                <a:rect b="b" l="l" r="r" t="t"/>
                <a:pathLst>
                  <a:path extrusionOk="0" h="7830" w="6133">
                    <a:moveTo>
                      <a:pt x="3066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6" y="7830"/>
                    </a:cubicBezTo>
                    <a:cubicBezTo>
                      <a:pt x="4763" y="7830"/>
                      <a:pt x="6133" y="6460"/>
                      <a:pt x="6133" y="4763"/>
                    </a:cubicBezTo>
                    <a:lnTo>
                      <a:pt x="6133" y="3067"/>
                    </a:lnTo>
                    <a:cubicBezTo>
                      <a:pt x="6133" y="1371"/>
                      <a:pt x="4763" y="1"/>
                      <a:pt x="306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40"/>
              <p:cNvSpPr/>
              <p:nvPr/>
            </p:nvSpPr>
            <p:spPr>
              <a:xfrm>
                <a:off x="5519275" y="1982450"/>
                <a:ext cx="152525" cy="195750"/>
              </a:xfrm>
              <a:custGeom>
                <a:rect b="b" l="l" r="r" t="t"/>
                <a:pathLst>
                  <a:path extrusionOk="0" h="7830" w="6101">
                    <a:moveTo>
                      <a:pt x="3067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7" y="7830"/>
                    </a:cubicBezTo>
                    <a:cubicBezTo>
                      <a:pt x="4730" y="7830"/>
                      <a:pt x="6100" y="6460"/>
                      <a:pt x="6100" y="4763"/>
                    </a:cubicBezTo>
                    <a:lnTo>
                      <a:pt x="6100" y="3067"/>
                    </a:lnTo>
                    <a:cubicBezTo>
                      <a:pt x="6100" y="1371"/>
                      <a:pt x="4730" y="1"/>
                      <a:pt x="306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40"/>
              <p:cNvSpPr/>
              <p:nvPr/>
            </p:nvSpPr>
            <p:spPr>
              <a:xfrm>
                <a:off x="2118650" y="2500925"/>
                <a:ext cx="831825" cy="374525"/>
              </a:xfrm>
              <a:custGeom>
                <a:rect b="b" l="l" r="r" t="t"/>
                <a:pathLst>
                  <a:path extrusionOk="0" h="14981" w="33273">
                    <a:moveTo>
                      <a:pt x="3484" y="1"/>
                    </a:moveTo>
                    <a:cubicBezTo>
                      <a:pt x="3096" y="1"/>
                      <a:pt x="2700" y="77"/>
                      <a:pt x="2316" y="236"/>
                    </a:cubicBezTo>
                    <a:cubicBezTo>
                      <a:pt x="751" y="856"/>
                      <a:pt x="0" y="2650"/>
                      <a:pt x="620" y="4216"/>
                    </a:cubicBezTo>
                    <a:cubicBezTo>
                      <a:pt x="1468" y="6336"/>
                      <a:pt x="2773" y="8261"/>
                      <a:pt x="4404" y="9925"/>
                    </a:cubicBezTo>
                    <a:cubicBezTo>
                      <a:pt x="7666" y="13187"/>
                      <a:pt x="12005" y="14981"/>
                      <a:pt x="16637" y="14981"/>
                    </a:cubicBezTo>
                    <a:cubicBezTo>
                      <a:pt x="23715" y="14981"/>
                      <a:pt x="29978" y="10740"/>
                      <a:pt x="32653" y="4216"/>
                    </a:cubicBezTo>
                    <a:cubicBezTo>
                      <a:pt x="33273" y="2650"/>
                      <a:pt x="32522" y="856"/>
                      <a:pt x="30957" y="236"/>
                    </a:cubicBezTo>
                    <a:cubicBezTo>
                      <a:pt x="30573" y="77"/>
                      <a:pt x="30175" y="1"/>
                      <a:pt x="29785" y="1"/>
                    </a:cubicBezTo>
                    <a:cubicBezTo>
                      <a:pt x="28582" y="1"/>
                      <a:pt x="27445" y="718"/>
                      <a:pt x="26977" y="1900"/>
                    </a:cubicBezTo>
                    <a:cubicBezTo>
                      <a:pt x="25248" y="6141"/>
                      <a:pt x="21203" y="8881"/>
                      <a:pt x="16637" y="8881"/>
                    </a:cubicBezTo>
                    <a:cubicBezTo>
                      <a:pt x="13636" y="8881"/>
                      <a:pt x="10830" y="7706"/>
                      <a:pt x="8743" y="5586"/>
                    </a:cubicBezTo>
                    <a:cubicBezTo>
                      <a:pt x="7666" y="4542"/>
                      <a:pt x="6851" y="3303"/>
                      <a:pt x="6296" y="1900"/>
                    </a:cubicBezTo>
                    <a:cubicBezTo>
                      <a:pt x="5804" y="718"/>
                      <a:pt x="4679" y="1"/>
                      <a:pt x="3484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40"/>
              <p:cNvSpPr/>
              <p:nvPr/>
            </p:nvSpPr>
            <p:spPr>
              <a:xfrm>
                <a:off x="2018350" y="1982450"/>
                <a:ext cx="153325" cy="195750"/>
              </a:xfrm>
              <a:custGeom>
                <a:rect b="b" l="l" r="r" t="t"/>
                <a:pathLst>
                  <a:path extrusionOk="0" h="7830" w="6133">
                    <a:moveTo>
                      <a:pt x="3066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6" y="7830"/>
                    </a:cubicBezTo>
                    <a:cubicBezTo>
                      <a:pt x="4763" y="7830"/>
                      <a:pt x="6133" y="6460"/>
                      <a:pt x="6133" y="4763"/>
                    </a:cubicBezTo>
                    <a:lnTo>
                      <a:pt x="6133" y="3067"/>
                    </a:lnTo>
                    <a:cubicBezTo>
                      <a:pt x="6133" y="1371"/>
                      <a:pt x="4763" y="1"/>
                      <a:pt x="306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40"/>
              <p:cNvSpPr/>
              <p:nvPr/>
            </p:nvSpPr>
            <p:spPr>
              <a:xfrm>
                <a:off x="2897450" y="1982450"/>
                <a:ext cx="152525" cy="195750"/>
              </a:xfrm>
              <a:custGeom>
                <a:rect b="b" l="l" r="r" t="t"/>
                <a:pathLst>
                  <a:path extrusionOk="0" h="7830" w="6101">
                    <a:moveTo>
                      <a:pt x="3067" y="1"/>
                    </a:moveTo>
                    <a:cubicBezTo>
                      <a:pt x="1370" y="1"/>
                      <a:pt x="0" y="1371"/>
                      <a:pt x="0" y="3067"/>
                    </a:cubicBezTo>
                    <a:lnTo>
                      <a:pt x="0" y="4763"/>
                    </a:lnTo>
                    <a:cubicBezTo>
                      <a:pt x="0" y="6460"/>
                      <a:pt x="1370" y="7830"/>
                      <a:pt x="3067" y="7830"/>
                    </a:cubicBezTo>
                    <a:cubicBezTo>
                      <a:pt x="4730" y="7830"/>
                      <a:pt x="6100" y="6460"/>
                      <a:pt x="6100" y="4763"/>
                    </a:cubicBezTo>
                    <a:lnTo>
                      <a:pt x="6100" y="3067"/>
                    </a:lnTo>
                    <a:cubicBezTo>
                      <a:pt x="6100" y="1371"/>
                      <a:pt x="4730" y="1"/>
                      <a:pt x="306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40"/>
              <p:cNvSpPr/>
              <p:nvPr/>
            </p:nvSpPr>
            <p:spPr>
              <a:xfrm>
                <a:off x="1190625" y="457475"/>
                <a:ext cx="5219200" cy="4780475"/>
              </a:xfrm>
              <a:custGeom>
                <a:rect b="b" l="l" r="r" t="t"/>
                <a:pathLst>
                  <a:path extrusionOk="0" h="191219" w="208768">
                    <a:moveTo>
                      <a:pt x="114594" y="84975"/>
                    </a:moveTo>
                    <a:cubicBezTo>
                      <a:pt x="116355" y="86150"/>
                      <a:pt x="118508" y="86835"/>
                      <a:pt x="120759" y="86835"/>
                    </a:cubicBezTo>
                    <a:cubicBezTo>
                      <a:pt x="122064" y="97012"/>
                      <a:pt x="127348" y="105852"/>
                      <a:pt x="134948" y="111887"/>
                    </a:cubicBezTo>
                    <a:lnTo>
                      <a:pt x="124901" y="111887"/>
                    </a:lnTo>
                    <a:cubicBezTo>
                      <a:pt x="119226" y="111887"/>
                      <a:pt x="114594" y="107255"/>
                      <a:pt x="114594" y="101579"/>
                    </a:cubicBezTo>
                    <a:lnTo>
                      <a:pt x="114594" y="84975"/>
                    </a:lnTo>
                    <a:close/>
                    <a:moveTo>
                      <a:pt x="202667" y="84975"/>
                    </a:moveTo>
                    <a:lnTo>
                      <a:pt x="202667" y="101579"/>
                    </a:lnTo>
                    <a:cubicBezTo>
                      <a:pt x="202667" y="107255"/>
                      <a:pt x="198035" y="111887"/>
                      <a:pt x="192359" y="111887"/>
                    </a:cubicBezTo>
                    <a:lnTo>
                      <a:pt x="182280" y="111887"/>
                    </a:lnTo>
                    <a:cubicBezTo>
                      <a:pt x="183193" y="111169"/>
                      <a:pt x="184074" y="110386"/>
                      <a:pt x="184955" y="109571"/>
                    </a:cubicBezTo>
                    <a:cubicBezTo>
                      <a:pt x="191348" y="103471"/>
                      <a:pt x="195360" y="95479"/>
                      <a:pt x="196469" y="86835"/>
                    </a:cubicBezTo>
                    <a:cubicBezTo>
                      <a:pt x="198753" y="86835"/>
                      <a:pt x="200873" y="86150"/>
                      <a:pt x="202667" y="84975"/>
                    </a:cubicBezTo>
                    <a:close/>
                    <a:moveTo>
                      <a:pt x="33207" y="45114"/>
                    </a:moveTo>
                    <a:cubicBezTo>
                      <a:pt x="35393" y="47202"/>
                      <a:pt x="38394" y="49583"/>
                      <a:pt x="42308" y="51638"/>
                    </a:cubicBezTo>
                    <a:cubicBezTo>
                      <a:pt x="49735" y="55538"/>
                      <a:pt x="57789" y="56961"/>
                      <a:pt x="65579" y="56961"/>
                    </a:cubicBezTo>
                    <a:cubicBezTo>
                      <a:pt x="72774" y="56961"/>
                      <a:pt x="79745" y="55747"/>
                      <a:pt x="85790" y="54150"/>
                    </a:cubicBezTo>
                    <a:lnTo>
                      <a:pt x="85790" y="63479"/>
                    </a:lnTo>
                    <a:cubicBezTo>
                      <a:pt x="85790" y="65175"/>
                      <a:pt x="87160" y="66545"/>
                      <a:pt x="88857" y="66545"/>
                    </a:cubicBezTo>
                    <a:lnTo>
                      <a:pt x="91597" y="66545"/>
                    </a:lnTo>
                    <a:cubicBezTo>
                      <a:pt x="94435" y="66545"/>
                      <a:pt x="96718" y="68861"/>
                      <a:pt x="96718" y="71699"/>
                    </a:cubicBezTo>
                    <a:lnTo>
                      <a:pt x="96718" y="75581"/>
                    </a:lnTo>
                    <a:cubicBezTo>
                      <a:pt x="96718" y="78419"/>
                      <a:pt x="94435" y="80702"/>
                      <a:pt x="91597" y="80702"/>
                    </a:cubicBezTo>
                    <a:lnTo>
                      <a:pt x="88824" y="80702"/>
                    </a:lnTo>
                    <a:cubicBezTo>
                      <a:pt x="87193" y="80702"/>
                      <a:pt x="85823" y="81974"/>
                      <a:pt x="85758" y="83605"/>
                    </a:cubicBezTo>
                    <a:cubicBezTo>
                      <a:pt x="85334" y="91826"/>
                      <a:pt x="81811" y="99459"/>
                      <a:pt x="75841" y="105135"/>
                    </a:cubicBezTo>
                    <a:cubicBezTo>
                      <a:pt x="72873" y="107972"/>
                      <a:pt x="69448" y="110158"/>
                      <a:pt x="65762" y="111659"/>
                    </a:cubicBezTo>
                    <a:cubicBezTo>
                      <a:pt x="65729" y="111659"/>
                      <a:pt x="65729" y="111659"/>
                      <a:pt x="65696" y="111691"/>
                    </a:cubicBezTo>
                    <a:cubicBezTo>
                      <a:pt x="61945" y="113192"/>
                      <a:pt x="57900" y="113975"/>
                      <a:pt x="53758" y="113975"/>
                    </a:cubicBezTo>
                    <a:cubicBezTo>
                      <a:pt x="49550" y="113975"/>
                      <a:pt x="45505" y="113159"/>
                      <a:pt x="41819" y="111691"/>
                    </a:cubicBezTo>
                    <a:cubicBezTo>
                      <a:pt x="41753" y="111659"/>
                      <a:pt x="41688" y="111626"/>
                      <a:pt x="41623" y="111626"/>
                    </a:cubicBezTo>
                    <a:cubicBezTo>
                      <a:pt x="30467" y="107059"/>
                      <a:pt x="22410" y="96360"/>
                      <a:pt x="21757" y="83605"/>
                    </a:cubicBezTo>
                    <a:cubicBezTo>
                      <a:pt x="21660" y="81974"/>
                      <a:pt x="20322" y="80702"/>
                      <a:pt x="18691" y="80702"/>
                    </a:cubicBezTo>
                    <a:lnTo>
                      <a:pt x="15918" y="80702"/>
                    </a:lnTo>
                    <a:cubicBezTo>
                      <a:pt x="13081" y="80702"/>
                      <a:pt x="10765" y="78419"/>
                      <a:pt x="10765" y="75581"/>
                    </a:cubicBezTo>
                    <a:lnTo>
                      <a:pt x="10765" y="71699"/>
                    </a:lnTo>
                    <a:cubicBezTo>
                      <a:pt x="10765" y="68861"/>
                      <a:pt x="13081" y="66545"/>
                      <a:pt x="15918" y="66545"/>
                    </a:cubicBezTo>
                    <a:lnTo>
                      <a:pt x="18659" y="66545"/>
                    </a:lnTo>
                    <a:cubicBezTo>
                      <a:pt x="20322" y="66545"/>
                      <a:pt x="21692" y="65175"/>
                      <a:pt x="21692" y="63479"/>
                    </a:cubicBezTo>
                    <a:lnTo>
                      <a:pt x="21692" y="53334"/>
                    </a:lnTo>
                    <a:cubicBezTo>
                      <a:pt x="28086" y="52421"/>
                      <a:pt x="31674" y="49942"/>
                      <a:pt x="33207" y="45114"/>
                    </a:cubicBezTo>
                    <a:close/>
                    <a:moveTo>
                      <a:pt x="187369" y="32425"/>
                    </a:moveTo>
                    <a:cubicBezTo>
                      <a:pt x="189521" y="36470"/>
                      <a:pt x="190663" y="41004"/>
                      <a:pt x="190663" y="45701"/>
                    </a:cubicBezTo>
                    <a:lnTo>
                      <a:pt x="190663" y="63479"/>
                    </a:lnTo>
                    <a:cubicBezTo>
                      <a:pt x="190663" y="65175"/>
                      <a:pt x="192033" y="66545"/>
                      <a:pt x="193729" y="66545"/>
                    </a:cubicBezTo>
                    <a:lnTo>
                      <a:pt x="196469" y="66545"/>
                    </a:lnTo>
                    <a:cubicBezTo>
                      <a:pt x="199307" y="66545"/>
                      <a:pt x="201591" y="68861"/>
                      <a:pt x="201591" y="71699"/>
                    </a:cubicBezTo>
                    <a:lnTo>
                      <a:pt x="201591" y="75581"/>
                    </a:lnTo>
                    <a:cubicBezTo>
                      <a:pt x="201591" y="78419"/>
                      <a:pt x="199307" y="80702"/>
                      <a:pt x="196469" y="80702"/>
                    </a:cubicBezTo>
                    <a:lnTo>
                      <a:pt x="193697" y="80702"/>
                    </a:lnTo>
                    <a:cubicBezTo>
                      <a:pt x="192066" y="80702"/>
                      <a:pt x="190728" y="81974"/>
                      <a:pt x="190630" y="83605"/>
                    </a:cubicBezTo>
                    <a:cubicBezTo>
                      <a:pt x="190206" y="91826"/>
                      <a:pt x="186683" y="99459"/>
                      <a:pt x="180714" y="105135"/>
                    </a:cubicBezTo>
                    <a:cubicBezTo>
                      <a:pt x="177778" y="107940"/>
                      <a:pt x="174386" y="110125"/>
                      <a:pt x="170700" y="111626"/>
                    </a:cubicBezTo>
                    <a:cubicBezTo>
                      <a:pt x="170635" y="111659"/>
                      <a:pt x="170569" y="111691"/>
                      <a:pt x="170537" y="111691"/>
                    </a:cubicBezTo>
                    <a:cubicBezTo>
                      <a:pt x="166785" y="113192"/>
                      <a:pt x="162741" y="113975"/>
                      <a:pt x="158630" y="113975"/>
                    </a:cubicBezTo>
                    <a:cubicBezTo>
                      <a:pt x="154422" y="113975"/>
                      <a:pt x="150378" y="113159"/>
                      <a:pt x="146692" y="111691"/>
                    </a:cubicBezTo>
                    <a:cubicBezTo>
                      <a:pt x="146626" y="111659"/>
                      <a:pt x="146561" y="111626"/>
                      <a:pt x="146496" y="111626"/>
                    </a:cubicBezTo>
                    <a:cubicBezTo>
                      <a:pt x="135340" y="107059"/>
                      <a:pt x="127283" y="96360"/>
                      <a:pt x="126630" y="83605"/>
                    </a:cubicBezTo>
                    <a:cubicBezTo>
                      <a:pt x="126532" y="81974"/>
                      <a:pt x="125195" y="80702"/>
                      <a:pt x="123564" y="80702"/>
                    </a:cubicBezTo>
                    <a:lnTo>
                      <a:pt x="120791" y="80702"/>
                    </a:lnTo>
                    <a:cubicBezTo>
                      <a:pt x="117953" y="80702"/>
                      <a:pt x="115637" y="78419"/>
                      <a:pt x="115637" y="75581"/>
                    </a:cubicBezTo>
                    <a:lnTo>
                      <a:pt x="115637" y="71699"/>
                    </a:lnTo>
                    <a:cubicBezTo>
                      <a:pt x="115637" y="68861"/>
                      <a:pt x="117953" y="66545"/>
                      <a:pt x="120791" y="66545"/>
                    </a:cubicBezTo>
                    <a:lnTo>
                      <a:pt x="123499" y="66545"/>
                    </a:lnTo>
                    <a:cubicBezTo>
                      <a:pt x="125195" y="66545"/>
                      <a:pt x="126565" y="65175"/>
                      <a:pt x="126565" y="63479"/>
                    </a:cubicBezTo>
                    <a:lnTo>
                      <a:pt x="126565" y="47887"/>
                    </a:lnTo>
                    <a:cubicBezTo>
                      <a:pt x="130479" y="48441"/>
                      <a:pt x="134426" y="48735"/>
                      <a:pt x="138406" y="48735"/>
                    </a:cubicBezTo>
                    <a:cubicBezTo>
                      <a:pt x="156053" y="48735"/>
                      <a:pt x="173309" y="42961"/>
                      <a:pt x="187369" y="32425"/>
                    </a:cubicBezTo>
                    <a:close/>
                    <a:moveTo>
                      <a:pt x="63870" y="118737"/>
                    </a:moveTo>
                    <a:lnTo>
                      <a:pt x="63870" y="125392"/>
                    </a:lnTo>
                    <a:lnTo>
                      <a:pt x="63870" y="129958"/>
                    </a:lnTo>
                    <a:cubicBezTo>
                      <a:pt x="63870" y="132666"/>
                      <a:pt x="62826" y="135210"/>
                      <a:pt x="60901" y="137102"/>
                    </a:cubicBezTo>
                    <a:cubicBezTo>
                      <a:pt x="59009" y="139027"/>
                      <a:pt x="56465" y="140070"/>
                      <a:pt x="53758" y="140070"/>
                    </a:cubicBezTo>
                    <a:cubicBezTo>
                      <a:pt x="48180" y="140070"/>
                      <a:pt x="43645" y="135536"/>
                      <a:pt x="43645" y="129958"/>
                    </a:cubicBezTo>
                    <a:lnTo>
                      <a:pt x="43645" y="125392"/>
                    </a:lnTo>
                    <a:lnTo>
                      <a:pt x="43645" y="118737"/>
                    </a:lnTo>
                    <a:cubicBezTo>
                      <a:pt x="46875" y="119618"/>
                      <a:pt x="50267" y="120107"/>
                      <a:pt x="53758" y="120107"/>
                    </a:cubicBezTo>
                    <a:cubicBezTo>
                      <a:pt x="57215" y="120107"/>
                      <a:pt x="60608" y="119618"/>
                      <a:pt x="63870" y="118737"/>
                    </a:cubicBezTo>
                    <a:close/>
                    <a:moveTo>
                      <a:pt x="168743" y="118737"/>
                    </a:moveTo>
                    <a:lnTo>
                      <a:pt x="168743" y="129958"/>
                    </a:lnTo>
                    <a:cubicBezTo>
                      <a:pt x="168743" y="133351"/>
                      <a:pt x="163230" y="138146"/>
                      <a:pt x="158630" y="141016"/>
                    </a:cubicBezTo>
                    <a:cubicBezTo>
                      <a:pt x="153998" y="138146"/>
                      <a:pt x="148518" y="133351"/>
                      <a:pt x="148518" y="129958"/>
                    </a:cubicBezTo>
                    <a:lnTo>
                      <a:pt x="148518" y="118737"/>
                    </a:lnTo>
                    <a:cubicBezTo>
                      <a:pt x="151748" y="119618"/>
                      <a:pt x="155107" y="120107"/>
                      <a:pt x="158630" y="120107"/>
                    </a:cubicBezTo>
                    <a:cubicBezTo>
                      <a:pt x="162088" y="120107"/>
                      <a:pt x="165481" y="119618"/>
                      <a:pt x="168743" y="118737"/>
                    </a:cubicBezTo>
                    <a:close/>
                    <a:moveTo>
                      <a:pt x="18137" y="124674"/>
                    </a:moveTo>
                    <a:cubicBezTo>
                      <a:pt x="19539" y="124674"/>
                      <a:pt x="20681" y="125816"/>
                      <a:pt x="20681" y="127218"/>
                    </a:cubicBezTo>
                    <a:lnTo>
                      <a:pt x="20681" y="147899"/>
                    </a:lnTo>
                    <a:cubicBezTo>
                      <a:pt x="20681" y="149302"/>
                      <a:pt x="19539" y="150444"/>
                      <a:pt x="18137" y="150444"/>
                    </a:cubicBezTo>
                    <a:lnTo>
                      <a:pt x="10667" y="150444"/>
                    </a:lnTo>
                    <a:cubicBezTo>
                      <a:pt x="8155" y="150444"/>
                      <a:pt x="6133" y="148389"/>
                      <a:pt x="6133" y="145877"/>
                    </a:cubicBezTo>
                    <a:lnTo>
                      <a:pt x="6133" y="129241"/>
                    </a:lnTo>
                    <a:cubicBezTo>
                      <a:pt x="6133" y="126729"/>
                      <a:pt x="8155" y="124674"/>
                      <a:pt x="10667" y="124674"/>
                    </a:cubicBezTo>
                    <a:close/>
                    <a:moveTo>
                      <a:pt x="76363" y="128425"/>
                    </a:moveTo>
                    <a:cubicBezTo>
                      <a:pt x="86736" y="128425"/>
                      <a:pt x="95152" y="136874"/>
                      <a:pt x="95152" y="147247"/>
                    </a:cubicBezTo>
                    <a:lnTo>
                      <a:pt x="95152" y="185118"/>
                    </a:lnTo>
                    <a:lnTo>
                      <a:pt x="86606" y="185118"/>
                    </a:lnTo>
                    <a:lnTo>
                      <a:pt x="86606" y="164633"/>
                    </a:lnTo>
                    <a:cubicBezTo>
                      <a:pt x="86606" y="162937"/>
                      <a:pt x="85236" y="161567"/>
                      <a:pt x="83539" y="161567"/>
                    </a:cubicBezTo>
                    <a:cubicBezTo>
                      <a:pt x="81843" y="161567"/>
                      <a:pt x="80473" y="162937"/>
                      <a:pt x="80473" y="164633"/>
                    </a:cubicBezTo>
                    <a:lnTo>
                      <a:pt x="80473" y="185118"/>
                    </a:lnTo>
                    <a:lnTo>
                      <a:pt x="27042" y="185118"/>
                    </a:lnTo>
                    <a:lnTo>
                      <a:pt x="27042" y="164633"/>
                    </a:lnTo>
                    <a:cubicBezTo>
                      <a:pt x="27042" y="162937"/>
                      <a:pt x="25672" y="161567"/>
                      <a:pt x="23976" y="161567"/>
                    </a:cubicBezTo>
                    <a:cubicBezTo>
                      <a:pt x="22279" y="161567"/>
                      <a:pt x="20909" y="162937"/>
                      <a:pt x="20909" y="164633"/>
                    </a:cubicBezTo>
                    <a:lnTo>
                      <a:pt x="20909" y="185118"/>
                    </a:lnTo>
                    <a:lnTo>
                      <a:pt x="12330" y="185118"/>
                    </a:lnTo>
                    <a:lnTo>
                      <a:pt x="12330" y="156543"/>
                    </a:lnTo>
                    <a:lnTo>
                      <a:pt x="18137" y="156543"/>
                    </a:lnTo>
                    <a:cubicBezTo>
                      <a:pt x="22899" y="156543"/>
                      <a:pt x="26781" y="152662"/>
                      <a:pt x="26781" y="147899"/>
                    </a:cubicBezTo>
                    <a:lnTo>
                      <a:pt x="26781" y="128947"/>
                    </a:lnTo>
                    <a:cubicBezTo>
                      <a:pt x="28216" y="128621"/>
                      <a:pt x="29651" y="128425"/>
                      <a:pt x="31152" y="128425"/>
                    </a:cubicBezTo>
                    <a:lnTo>
                      <a:pt x="37513" y="128425"/>
                    </a:lnTo>
                    <a:lnTo>
                      <a:pt x="37513" y="129958"/>
                    </a:lnTo>
                    <a:cubicBezTo>
                      <a:pt x="37513" y="138896"/>
                      <a:pt x="44787" y="146203"/>
                      <a:pt x="53758" y="146203"/>
                    </a:cubicBezTo>
                    <a:cubicBezTo>
                      <a:pt x="58096" y="146203"/>
                      <a:pt x="62173" y="144507"/>
                      <a:pt x="65240" y="141440"/>
                    </a:cubicBezTo>
                    <a:cubicBezTo>
                      <a:pt x="68306" y="138374"/>
                      <a:pt x="69970" y="134297"/>
                      <a:pt x="69970" y="129958"/>
                    </a:cubicBezTo>
                    <a:lnTo>
                      <a:pt x="69970" y="128425"/>
                    </a:lnTo>
                    <a:close/>
                    <a:moveTo>
                      <a:pt x="147638" y="1"/>
                    </a:moveTo>
                    <a:cubicBezTo>
                      <a:pt x="126043" y="1"/>
                      <a:pt x="108494" y="17550"/>
                      <a:pt x="108494" y="39145"/>
                    </a:cubicBezTo>
                    <a:lnTo>
                      <a:pt x="108494" y="101579"/>
                    </a:lnTo>
                    <a:cubicBezTo>
                      <a:pt x="108494" y="110647"/>
                      <a:pt x="115833" y="117987"/>
                      <a:pt x="124901" y="117987"/>
                    </a:cubicBezTo>
                    <a:lnTo>
                      <a:pt x="142386" y="117987"/>
                    </a:lnTo>
                    <a:lnTo>
                      <a:pt x="142386" y="122325"/>
                    </a:lnTo>
                    <a:lnTo>
                      <a:pt x="69970" y="122325"/>
                    </a:lnTo>
                    <a:lnTo>
                      <a:pt x="69970" y="116486"/>
                    </a:lnTo>
                    <a:cubicBezTo>
                      <a:pt x="73656" y="114757"/>
                      <a:pt x="77048" y="112441"/>
                      <a:pt x="80082" y="109571"/>
                    </a:cubicBezTo>
                    <a:cubicBezTo>
                      <a:pt x="86475" y="103471"/>
                      <a:pt x="90488" y="95479"/>
                      <a:pt x="91597" y="86835"/>
                    </a:cubicBezTo>
                    <a:cubicBezTo>
                      <a:pt x="97794" y="86835"/>
                      <a:pt x="102850" y="81779"/>
                      <a:pt x="102850" y="75581"/>
                    </a:cubicBezTo>
                    <a:lnTo>
                      <a:pt x="102850" y="71699"/>
                    </a:lnTo>
                    <a:cubicBezTo>
                      <a:pt x="102850" y="68959"/>
                      <a:pt x="101872" y="66415"/>
                      <a:pt x="100208" y="64458"/>
                    </a:cubicBezTo>
                    <a:lnTo>
                      <a:pt x="107254" y="36600"/>
                    </a:lnTo>
                    <a:cubicBezTo>
                      <a:pt x="107678" y="34969"/>
                      <a:pt x="106667" y="33306"/>
                      <a:pt x="105036" y="32914"/>
                    </a:cubicBezTo>
                    <a:cubicBezTo>
                      <a:pt x="104779" y="32847"/>
                      <a:pt x="104521" y="32815"/>
                      <a:pt x="104268" y="32815"/>
                    </a:cubicBezTo>
                    <a:cubicBezTo>
                      <a:pt x="102912" y="32815"/>
                      <a:pt x="101675" y="33731"/>
                      <a:pt x="101317" y="35132"/>
                    </a:cubicBezTo>
                    <a:lnTo>
                      <a:pt x="94826" y="60902"/>
                    </a:lnTo>
                    <a:cubicBezTo>
                      <a:pt x="93880" y="60641"/>
                      <a:pt x="92934" y="60478"/>
                      <a:pt x="91923" y="60445"/>
                    </a:cubicBezTo>
                    <a:lnTo>
                      <a:pt x="91923" y="50105"/>
                    </a:lnTo>
                    <a:cubicBezTo>
                      <a:pt x="91923" y="49159"/>
                      <a:pt x="91466" y="48246"/>
                      <a:pt x="90683" y="47658"/>
                    </a:cubicBezTo>
                    <a:cubicBezTo>
                      <a:pt x="90155" y="47262"/>
                      <a:pt x="89523" y="47059"/>
                      <a:pt x="88887" y="47059"/>
                    </a:cubicBezTo>
                    <a:cubicBezTo>
                      <a:pt x="88580" y="47059"/>
                      <a:pt x="88273" y="47106"/>
                      <a:pt x="87976" y="47202"/>
                    </a:cubicBezTo>
                    <a:cubicBezTo>
                      <a:pt x="79999" y="49638"/>
                      <a:pt x="72495" y="50856"/>
                      <a:pt x="65631" y="50856"/>
                    </a:cubicBezTo>
                    <a:cubicBezTo>
                      <a:pt x="58069" y="50856"/>
                      <a:pt x="51285" y="49377"/>
                      <a:pt x="45505" y="46419"/>
                    </a:cubicBezTo>
                    <a:cubicBezTo>
                      <a:pt x="37219" y="42178"/>
                      <a:pt x="33794" y="36307"/>
                      <a:pt x="33762" y="36274"/>
                    </a:cubicBezTo>
                    <a:cubicBezTo>
                      <a:pt x="33234" y="35297"/>
                      <a:pt x="32193" y="34705"/>
                      <a:pt x="31106" y="34705"/>
                    </a:cubicBezTo>
                    <a:cubicBezTo>
                      <a:pt x="30850" y="34705"/>
                      <a:pt x="30591" y="34738"/>
                      <a:pt x="30336" y="34806"/>
                    </a:cubicBezTo>
                    <a:cubicBezTo>
                      <a:pt x="28999" y="35165"/>
                      <a:pt x="28053" y="36372"/>
                      <a:pt x="28053" y="37775"/>
                    </a:cubicBezTo>
                    <a:cubicBezTo>
                      <a:pt x="28053" y="45342"/>
                      <a:pt x="26422" y="47006"/>
                      <a:pt x="18430" y="47528"/>
                    </a:cubicBezTo>
                    <a:cubicBezTo>
                      <a:pt x="16832" y="47626"/>
                      <a:pt x="15592" y="48963"/>
                      <a:pt x="15592" y="50594"/>
                    </a:cubicBezTo>
                    <a:lnTo>
                      <a:pt x="15592" y="60445"/>
                    </a:lnTo>
                    <a:cubicBezTo>
                      <a:pt x="14483" y="60478"/>
                      <a:pt x="13407" y="60674"/>
                      <a:pt x="12396" y="61000"/>
                    </a:cubicBezTo>
                    <a:cubicBezTo>
                      <a:pt x="11058" y="55976"/>
                      <a:pt x="10210" y="52290"/>
                      <a:pt x="9982" y="50366"/>
                    </a:cubicBezTo>
                    <a:cubicBezTo>
                      <a:pt x="9525" y="46517"/>
                      <a:pt x="9851" y="35132"/>
                      <a:pt x="10014" y="31055"/>
                    </a:cubicBezTo>
                    <a:cubicBezTo>
                      <a:pt x="10014" y="30990"/>
                      <a:pt x="10014" y="30957"/>
                      <a:pt x="10014" y="30924"/>
                    </a:cubicBezTo>
                    <a:cubicBezTo>
                      <a:pt x="10014" y="25901"/>
                      <a:pt x="14092" y="21856"/>
                      <a:pt x="19083" y="21856"/>
                    </a:cubicBezTo>
                    <a:lnTo>
                      <a:pt x="23715" y="21856"/>
                    </a:lnTo>
                    <a:cubicBezTo>
                      <a:pt x="24530" y="21856"/>
                      <a:pt x="25313" y="21530"/>
                      <a:pt x="25900" y="20943"/>
                    </a:cubicBezTo>
                    <a:lnTo>
                      <a:pt x="36828" y="10015"/>
                    </a:lnTo>
                    <a:cubicBezTo>
                      <a:pt x="38541" y="8302"/>
                      <a:pt x="40877" y="7348"/>
                      <a:pt x="43249" y="7348"/>
                    </a:cubicBezTo>
                    <a:cubicBezTo>
                      <a:pt x="43949" y="7348"/>
                      <a:pt x="44651" y="7430"/>
                      <a:pt x="45342" y="7601"/>
                    </a:cubicBezTo>
                    <a:lnTo>
                      <a:pt x="83833" y="16735"/>
                    </a:lnTo>
                    <a:cubicBezTo>
                      <a:pt x="85855" y="17224"/>
                      <a:pt x="87943" y="17452"/>
                      <a:pt x="90031" y="17452"/>
                    </a:cubicBezTo>
                    <a:cubicBezTo>
                      <a:pt x="96066" y="17452"/>
                      <a:pt x="101970" y="15397"/>
                      <a:pt x="106700" y="11646"/>
                    </a:cubicBezTo>
                    <a:cubicBezTo>
                      <a:pt x="106741" y="11605"/>
                      <a:pt x="106795" y="11564"/>
                      <a:pt x="106879" y="11564"/>
                    </a:cubicBezTo>
                    <a:cubicBezTo>
                      <a:pt x="106928" y="11564"/>
                      <a:pt x="106986" y="11577"/>
                      <a:pt x="107058" y="11613"/>
                    </a:cubicBezTo>
                    <a:cubicBezTo>
                      <a:pt x="107221" y="11744"/>
                      <a:pt x="107221" y="11874"/>
                      <a:pt x="107189" y="11940"/>
                    </a:cubicBezTo>
                    <a:lnTo>
                      <a:pt x="104873" y="21106"/>
                    </a:lnTo>
                    <a:cubicBezTo>
                      <a:pt x="104449" y="22769"/>
                      <a:pt x="105460" y="24433"/>
                      <a:pt x="107091" y="24824"/>
                    </a:cubicBezTo>
                    <a:cubicBezTo>
                      <a:pt x="107348" y="24891"/>
                      <a:pt x="107606" y="24923"/>
                      <a:pt x="107859" y="24923"/>
                    </a:cubicBezTo>
                    <a:cubicBezTo>
                      <a:pt x="109215" y="24923"/>
                      <a:pt x="110452" y="24008"/>
                      <a:pt x="110810" y="22606"/>
                    </a:cubicBezTo>
                    <a:lnTo>
                      <a:pt x="113126" y="13440"/>
                    </a:lnTo>
                    <a:cubicBezTo>
                      <a:pt x="113811" y="10733"/>
                      <a:pt x="112734" y="7993"/>
                      <a:pt x="110353" y="6492"/>
                    </a:cubicBezTo>
                    <a:cubicBezTo>
                      <a:pt x="109272" y="5787"/>
                      <a:pt x="108068" y="5440"/>
                      <a:pt x="106869" y="5440"/>
                    </a:cubicBezTo>
                    <a:cubicBezTo>
                      <a:pt x="105462" y="5440"/>
                      <a:pt x="104063" y="5917"/>
                      <a:pt x="102883" y="6851"/>
                    </a:cubicBezTo>
                    <a:cubicBezTo>
                      <a:pt x="99230" y="9754"/>
                      <a:pt x="94663" y="11352"/>
                      <a:pt x="90031" y="11352"/>
                    </a:cubicBezTo>
                    <a:cubicBezTo>
                      <a:pt x="88400" y="11352"/>
                      <a:pt x="86801" y="11157"/>
                      <a:pt x="85236" y="10798"/>
                    </a:cubicBezTo>
                    <a:lnTo>
                      <a:pt x="46777" y="1632"/>
                    </a:lnTo>
                    <a:cubicBezTo>
                      <a:pt x="45630" y="1360"/>
                      <a:pt x="44463" y="1227"/>
                      <a:pt x="43301" y="1227"/>
                    </a:cubicBezTo>
                    <a:cubicBezTo>
                      <a:pt x="39307" y="1227"/>
                      <a:pt x="35370" y="2796"/>
                      <a:pt x="32489" y="5677"/>
                    </a:cubicBezTo>
                    <a:lnTo>
                      <a:pt x="22475" y="15724"/>
                    </a:lnTo>
                    <a:lnTo>
                      <a:pt x="19083" y="15724"/>
                    </a:lnTo>
                    <a:cubicBezTo>
                      <a:pt x="10732" y="15724"/>
                      <a:pt x="3914" y="22508"/>
                      <a:pt x="3882" y="30859"/>
                    </a:cubicBezTo>
                    <a:cubicBezTo>
                      <a:pt x="3849" y="32033"/>
                      <a:pt x="3295" y="46125"/>
                      <a:pt x="3914" y="51116"/>
                    </a:cubicBezTo>
                    <a:cubicBezTo>
                      <a:pt x="4241" y="53628"/>
                      <a:pt x="5284" y="58227"/>
                      <a:pt x="7046" y="64751"/>
                    </a:cubicBezTo>
                    <a:cubicBezTo>
                      <a:pt x="5545" y="66676"/>
                      <a:pt x="4665" y="69057"/>
                      <a:pt x="4665" y="71699"/>
                    </a:cubicBezTo>
                    <a:lnTo>
                      <a:pt x="4665" y="75581"/>
                    </a:lnTo>
                    <a:cubicBezTo>
                      <a:pt x="4665" y="81779"/>
                      <a:pt x="9688" y="86835"/>
                      <a:pt x="15886" y="86835"/>
                    </a:cubicBezTo>
                    <a:cubicBezTo>
                      <a:pt x="17582" y="100046"/>
                      <a:pt x="25998" y="111071"/>
                      <a:pt x="37513" y="116486"/>
                    </a:cubicBezTo>
                    <a:lnTo>
                      <a:pt x="37513" y="122325"/>
                    </a:lnTo>
                    <a:lnTo>
                      <a:pt x="31152" y="122325"/>
                    </a:lnTo>
                    <a:cubicBezTo>
                      <a:pt x="29293" y="122325"/>
                      <a:pt x="27433" y="122521"/>
                      <a:pt x="25639" y="122945"/>
                    </a:cubicBezTo>
                    <a:cubicBezTo>
                      <a:pt x="24139" y="120303"/>
                      <a:pt x="21333" y="118541"/>
                      <a:pt x="18137" y="118541"/>
                    </a:cubicBezTo>
                    <a:lnTo>
                      <a:pt x="10667" y="118541"/>
                    </a:lnTo>
                    <a:cubicBezTo>
                      <a:pt x="4795" y="118541"/>
                      <a:pt x="0" y="123336"/>
                      <a:pt x="0" y="129241"/>
                    </a:cubicBezTo>
                    <a:lnTo>
                      <a:pt x="0" y="145877"/>
                    </a:lnTo>
                    <a:cubicBezTo>
                      <a:pt x="0" y="150183"/>
                      <a:pt x="2544" y="153869"/>
                      <a:pt x="6230" y="155565"/>
                    </a:cubicBezTo>
                    <a:lnTo>
                      <a:pt x="6230" y="188185"/>
                    </a:lnTo>
                    <a:cubicBezTo>
                      <a:pt x="6230" y="189848"/>
                      <a:pt x="7600" y="191218"/>
                      <a:pt x="9297" y="191218"/>
                    </a:cubicBezTo>
                    <a:lnTo>
                      <a:pt x="98218" y="191218"/>
                    </a:lnTo>
                    <a:cubicBezTo>
                      <a:pt x="99915" y="191218"/>
                      <a:pt x="101285" y="189848"/>
                      <a:pt x="101285" y="188185"/>
                    </a:cubicBezTo>
                    <a:lnTo>
                      <a:pt x="101285" y="147247"/>
                    </a:lnTo>
                    <a:cubicBezTo>
                      <a:pt x="101285" y="139744"/>
                      <a:pt x="97957" y="132992"/>
                      <a:pt x="92673" y="128425"/>
                    </a:cubicBezTo>
                    <a:lnTo>
                      <a:pt x="142386" y="128425"/>
                    </a:lnTo>
                    <a:lnTo>
                      <a:pt x="142386" y="129958"/>
                    </a:lnTo>
                    <a:cubicBezTo>
                      <a:pt x="142386" y="138766"/>
                      <a:pt x="155629" y="146399"/>
                      <a:pt x="157130" y="147247"/>
                    </a:cubicBezTo>
                    <a:cubicBezTo>
                      <a:pt x="157587" y="147508"/>
                      <a:pt x="158108" y="147638"/>
                      <a:pt x="158630" y="147638"/>
                    </a:cubicBezTo>
                    <a:cubicBezTo>
                      <a:pt x="159152" y="147638"/>
                      <a:pt x="159642" y="147508"/>
                      <a:pt x="160131" y="147247"/>
                    </a:cubicBezTo>
                    <a:cubicBezTo>
                      <a:pt x="161631" y="146399"/>
                      <a:pt x="174842" y="138766"/>
                      <a:pt x="174842" y="129958"/>
                    </a:cubicBezTo>
                    <a:lnTo>
                      <a:pt x="174842" y="128425"/>
                    </a:lnTo>
                    <a:lnTo>
                      <a:pt x="181236" y="128425"/>
                    </a:lnTo>
                    <a:cubicBezTo>
                      <a:pt x="191609" y="128425"/>
                      <a:pt x="200025" y="136874"/>
                      <a:pt x="200025" y="147247"/>
                    </a:cubicBezTo>
                    <a:lnTo>
                      <a:pt x="200025" y="185118"/>
                    </a:lnTo>
                    <a:lnTo>
                      <a:pt x="191479" y="185118"/>
                    </a:lnTo>
                    <a:lnTo>
                      <a:pt x="191479" y="164633"/>
                    </a:lnTo>
                    <a:cubicBezTo>
                      <a:pt x="191479" y="162937"/>
                      <a:pt x="190109" y="161567"/>
                      <a:pt x="188412" y="161567"/>
                    </a:cubicBezTo>
                    <a:cubicBezTo>
                      <a:pt x="186716" y="161567"/>
                      <a:pt x="185346" y="162937"/>
                      <a:pt x="185346" y="164633"/>
                    </a:cubicBezTo>
                    <a:lnTo>
                      <a:pt x="185346" y="185118"/>
                    </a:lnTo>
                    <a:lnTo>
                      <a:pt x="131915" y="185118"/>
                    </a:lnTo>
                    <a:lnTo>
                      <a:pt x="131915" y="149954"/>
                    </a:lnTo>
                    <a:cubicBezTo>
                      <a:pt x="131915" y="148258"/>
                      <a:pt x="130545" y="146888"/>
                      <a:pt x="128848" y="146888"/>
                    </a:cubicBezTo>
                    <a:lnTo>
                      <a:pt x="110516" y="146888"/>
                    </a:lnTo>
                    <a:cubicBezTo>
                      <a:pt x="108820" y="146888"/>
                      <a:pt x="107450" y="148258"/>
                      <a:pt x="107450" y="149954"/>
                    </a:cubicBezTo>
                    <a:cubicBezTo>
                      <a:pt x="107450" y="151618"/>
                      <a:pt x="108820" y="152988"/>
                      <a:pt x="110516" y="152988"/>
                    </a:cubicBezTo>
                    <a:lnTo>
                      <a:pt x="125782" y="152988"/>
                    </a:lnTo>
                    <a:lnTo>
                      <a:pt x="125782" y="188185"/>
                    </a:lnTo>
                    <a:cubicBezTo>
                      <a:pt x="125782" y="189848"/>
                      <a:pt x="127152" y="191218"/>
                      <a:pt x="128848" y="191218"/>
                    </a:cubicBezTo>
                    <a:lnTo>
                      <a:pt x="203091" y="191218"/>
                    </a:lnTo>
                    <a:cubicBezTo>
                      <a:pt x="204788" y="191218"/>
                      <a:pt x="206158" y="189848"/>
                      <a:pt x="206158" y="188185"/>
                    </a:cubicBezTo>
                    <a:lnTo>
                      <a:pt x="206158" y="147247"/>
                    </a:lnTo>
                    <a:cubicBezTo>
                      <a:pt x="206158" y="133514"/>
                      <a:pt x="194969" y="122325"/>
                      <a:pt x="181236" y="122325"/>
                    </a:cubicBezTo>
                    <a:lnTo>
                      <a:pt x="174875" y="122325"/>
                    </a:lnTo>
                    <a:lnTo>
                      <a:pt x="174875" y="117987"/>
                    </a:lnTo>
                    <a:lnTo>
                      <a:pt x="192359" y="117987"/>
                    </a:lnTo>
                    <a:cubicBezTo>
                      <a:pt x="201395" y="117987"/>
                      <a:pt x="208767" y="110647"/>
                      <a:pt x="208767" y="101579"/>
                    </a:cubicBezTo>
                    <a:lnTo>
                      <a:pt x="208767" y="55357"/>
                    </a:lnTo>
                    <a:cubicBezTo>
                      <a:pt x="208767" y="53693"/>
                      <a:pt x="207397" y="52323"/>
                      <a:pt x="205701" y="52323"/>
                    </a:cubicBezTo>
                    <a:cubicBezTo>
                      <a:pt x="204005" y="52323"/>
                      <a:pt x="202667" y="53693"/>
                      <a:pt x="202667" y="55357"/>
                    </a:cubicBezTo>
                    <a:lnTo>
                      <a:pt x="202667" y="62305"/>
                    </a:lnTo>
                    <a:cubicBezTo>
                      <a:pt x="200971" y="61163"/>
                      <a:pt x="198949" y="60511"/>
                      <a:pt x="196796" y="60445"/>
                    </a:cubicBezTo>
                    <a:lnTo>
                      <a:pt x="196796" y="45701"/>
                    </a:lnTo>
                    <a:cubicBezTo>
                      <a:pt x="196796" y="38655"/>
                      <a:pt x="194675" y="31903"/>
                      <a:pt x="190663" y="26162"/>
                    </a:cubicBezTo>
                    <a:cubicBezTo>
                      <a:pt x="190174" y="25444"/>
                      <a:pt x="189424" y="24988"/>
                      <a:pt x="188575" y="24890"/>
                    </a:cubicBezTo>
                    <a:cubicBezTo>
                      <a:pt x="188420" y="24866"/>
                      <a:pt x="188264" y="24854"/>
                      <a:pt x="188110" y="24854"/>
                    </a:cubicBezTo>
                    <a:cubicBezTo>
                      <a:pt x="187423" y="24854"/>
                      <a:pt x="186760" y="25089"/>
                      <a:pt x="186227" y="25542"/>
                    </a:cubicBezTo>
                    <a:cubicBezTo>
                      <a:pt x="172787" y="36568"/>
                      <a:pt x="155825" y="42635"/>
                      <a:pt x="138406" y="42635"/>
                    </a:cubicBezTo>
                    <a:cubicBezTo>
                      <a:pt x="133578" y="42635"/>
                      <a:pt x="128783" y="42178"/>
                      <a:pt x="124119" y="41265"/>
                    </a:cubicBezTo>
                    <a:cubicBezTo>
                      <a:pt x="123937" y="41230"/>
                      <a:pt x="123752" y="41213"/>
                      <a:pt x="123568" y="41213"/>
                    </a:cubicBezTo>
                    <a:cubicBezTo>
                      <a:pt x="122890" y="41213"/>
                      <a:pt x="122210" y="41442"/>
                      <a:pt x="121672" y="41852"/>
                    </a:cubicBezTo>
                    <a:cubicBezTo>
                      <a:pt x="120954" y="42407"/>
                      <a:pt x="120530" y="43222"/>
                      <a:pt x="120498" y="44135"/>
                    </a:cubicBezTo>
                    <a:cubicBezTo>
                      <a:pt x="120465" y="44625"/>
                      <a:pt x="120465" y="45147"/>
                      <a:pt x="120465" y="45701"/>
                    </a:cubicBezTo>
                    <a:lnTo>
                      <a:pt x="120465" y="60445"/>
                    </a:lnTo>
                    <a:cubicBezTo>
                      <a:pt x="118312" y="60511"/>
                      <a:pt x="116290" y="61163"/>
                      <a:pt x="114594" y="62305"/>
                    </a:cubicBezTo>
                    <a:lnTo>
                      <a:pt x="114594" y="39145"/>
                    </a:lnTo>
                    <a:cubicBezTo>
                      <a:pt x="114594" y="20910"/>
                      <a:pt x="129403" y="6101"/>
                      <a:pt x="147638" y="6101"/>
                    </a:cubicBezTo>
                    <a:lnTo>
                      <a:pt x="167927" y="6101"/>
                    </a:lnTo>
                    <a:cubicBezTo>
                      <a:pt x="171744" y="6101"/>
                      <a:pt x="175169" y="8351"/>
                      <a:pt x="176669" y="11874"/>
                    </a:cubicBezTo>
                    <a:lnTo>
                      <a:pt x="177974" y="14843"/>
                    </a:lnTo>
                    <a:cubicBezTo>
                      <a:pt x="178463" y="15984"/>
                      <a:pt x="179572" y="16702"/>
                      <a:pt x="180779" y="16702"/>
                    </a:cubicBezTo>
                    <a:lnTo>
                      <a:pt x="186912" y="16702"/>
                    </a:lnTo>
                    <a:cubicBezTo>
                      <a:pt x="195589" y="16702"/>
                      <a:pt x="202667" y="23781"/>
                      <a:pt x="202667" y="32458"/>
                    </a:cubicBezTo>
                    <a:lnTo>
                      <a:pt x="202667" y="40939"/>
                    </a:lnTo>
                    <a:cubicBezTo>
                      <a:pt x="202667" y="42635"/>
                      <a:pt x="204005" y="44005"/>
                      <a:pt x="205701" y="44005"/>
                    </a:cubicBezTo>
                    <a:cubicBezTo>
                      <a:pt x="207397" y="44005"/>
                      <a:pt x="208767" y="42635"/>
                      <a:pt x="208767" y="40939"/>
                    </a:cubicBezTo>
                    <a:lnTo>
                      <a:pt x="208767" y="32458"/>
                    </a:lnTo>
                    <a:cubicBezTo>
                      <a:pt x="208767" y="20388"/>
                      <a:pt x="198949" y="10602"/>
                      <a:pt x="186912" y="10602"/>
                    </a:cubicBezTo>
                    <a:lnTo>
                      <a:pt x="182802" y="10602"/>
                    </a:lnTo>
                    <a:lnTo>
                      <a:pt x="182312" y="9428"/>
                    </a:lnTo>
                    <a:cubicBezTo>
                      <a:pt x="179801" y="3687"/>
                      <a:pt x="174157" y="1"/>
                      <a:pt x="16792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08" name="Google Shape;2108;p40"/>
          <p:cNvSpPr/>
          <p:nvPr/>
        </p:nvSpPr>
        <p:spPr>
          <a:xfrm>
            <a:off x="1954050" y="3110134"/>
            <a:ext cx="5235900" cy="5778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9F586"/>
              </a:solidFill>
            </a:endParaRPr>
          </a:p>
        </p:txBody>
      </p:sp>
      <p:sp>
        <p:nvSpPr>
          <p:cNvPr id="2109" name="Google Shape;2109;p40"/>
          <p:cNvSpPr txBox="1"/>
          <p:nvPr>
            <p:ph idx="4294967295" type="ctrTitle"/>
          </p:nvPr>
        </p:nvSpPr>
        <p:spPr>
          <a:xfrm>
            <a:off x="2300025" y="3194888"/>
            <a:ext cx="11244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9F586"/>
                </a:solidFill>
              </a:rPr>
              <a:t>FREEMIUM</a:t>
            </a:r>
            <a:endParaRPr sz="1400">
              <a:solidFill>
                <a:srgbClr val="F9F586"/>
              </a:solidFill>
            </a:endParaRPr>
          </a:p>
        </p:txBody>
      </p:sp>
      <p:sp>
        <p:nvSpPr>
          <p:cNvPr id="2110" name="Google Shape;2110;p40"/>
          <p:cNvSpPr txBox="1"/>
          <p:nvPr>
            <p:ph idx="4294967295" type="ctrTitle"/>
          </p:nvPr>
        </p:nvSpPr>
        <p:spPr>
          <a:xfrm>
            <a:off x="3946788" y="3289088"/>
            <a:ext cx="11244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9F586"/>
                </a:solidFill>
              </a:rPr>
              <a:t>IN-APP ADVERTISING</a:t>
            </a:r>
            <a:endParaRPr sz="1400">
              <a:solidFill>
                <a:srgbClr val="F9F586"/>
              </a:solidFill>
            </a:endParaRPr>
          </a:p>
        </p:txBody>
      </p:sp>
      <p:sp>
        <p:nvSpPr>
          <p:cNvPr id="2111" name="Google Shape;2111;p40"/>
          <p:cNvSpPr txBox="1"/>
          <p:nvPr>
            <p:ph idx="4294967295" type="ctrTitle"/>
          </p:nvPr>
        </p:nvSpPr>
        <p:spPr>
          <a:xfrm>
            <a:off x="5407575" y="3194888"/>
            <a:ext cx="1536900" cy="40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9F586"/>
                </a:solidFill>
              </a:rPr>
              <a:t>SUBSCRIPTIONS</a:t>
            </a:r>
            <a:endParaRPr sz="1400">
              <a:solidFill>
                <a:srgbClr val="F9F586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15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16" name="Google Shape;2116;p4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9" y="0"/>
            <a:ext cx="2893220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2117" name="Google Shape;2117;p41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18" name="Google Shape;2118;p41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9" name="Google Shape;2119;p41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2120" name="Google Shape;2120;p41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2121" name="Google Shape;2121;p4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4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4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4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4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4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4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4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4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0" name="Google Shape;2130;p41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2131" name="Google Shape;2131;p4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4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4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4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4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4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4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4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4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0" name="Google Shape;2140;p41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2141" name="Google Shape;2141;p4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4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4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4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4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4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4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4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4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0" name="Google Shape;2150;p41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2151" name="Google Shape;2151;p4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4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4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4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4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4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4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4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4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0" name="Google Shape;2160;p41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2161" name="Google Shape;2161;p4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4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4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4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4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4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4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4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4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0" name="Google Shape;2170;p41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2171" name="Google Shape;2171;p41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41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41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41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41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41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41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41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41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80" name="Google Shape;2180;p41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TIMING</a:t>
            </a:r>
            <a:endParaRPr/>
          </a:p>
        </p:txBody>
      </p:sp>
      <p:sp>
        <p:nvSpPr>
          <p:cNvPr id="2181" name="Google Shape;2181;p41"/>
          <p:cNvSpPr/>
          <p:nvPr/>
        </p:nvSpPr>
        <p:spPr>
          <a:xfrm>
            <a:off x="4205513" y="1405775"/>
            <a:ext cx="1489500" cy="14895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41"/>
          <p:cNvSpPr/>
          <p:nvPr/>
        </p:nvSpPr>
        <p:spPr>
          <a:xfrm>
            <a:off x="6129313" y="1405775"/>
            <a:ext cx="1489500" cy="14895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41"/>
          <p:cNvSpPr/>
          <p:nvPr/>
        </p:nvSpPr>
        <p:spPr>
          <a:xfrm>
            <a:off x="4205513" y="3300350"/>
            <a:ext cx="1489500" cy="14895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41"/>
          <p:cNvSpPr/>
          <p:nvPr/>
        </p:nvSpPr>
        <p:spPr>
          <a:xfrm>
            <a:off x="6129313" y="3300350"/>
            <a:ext cx="1489500" cy="14895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41"/>
          <p:cNvSpPr txBox="1"/>
          <p:nvPr>
            <p:ph idx="4294967295" type="ctrTitle"/>
          </p:nvPr>
        </p:nvSpPr>
        <p:spPr>
          <a:xfrm>
            <a:off x="6488550" y="1738875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2</a:t>
            </a:r>
            <a:endParaRPr sz="1400"/>
          </a:p>
        </p:txBody>
      </p:sp>
      <p:sp>
        <p:nvSpPr>
          <p:cNvPr id="2186" name="Google Shape;2186;p41"/>
          <p:cNvSpPr txBox="1"/>
          <p:nvPr>
            <p:ph idx="4294967295" type="subTitle"/>
          </p:nvPr>
        </p:nvSpPr>
        <p:spPr>
          <a:xfrm>
            <a:off x="6226800" y="2017375"/>
            <a:ext cx="1294500" cy="5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name, but it’s terribly hot</a:t>
            </a:r>
            <a:endParaRPr sz="10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187" name="Google Shape;2187;p41"/>
          <p:cNvSpPr txBox="1"/>
          <p:nvPr>
            <p:ph idx="4294967295" type="ctrTitle"/>
          </p:nvPr>
        </p:nvSpPr>
        <p:spPr>
          <a:xfrm>
            <a:off x="4564763" y="1738875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1</a:t>
            </a:r>
            <a:endParaRPr sz="1400"/>
          </a:p>
        </p:txBody>
      </p:sp>
      <p:sp>
        <p:nvSpPr>
          <p:cNvPr id="2188" name="Google Shape;2188;p41"/>
          <p:cNvSpPr txBox="1"/>
          <p:nvPr>
            <p:ph idx="4294967295" type="subTitle"/>
          </p:nvPr>
        </p:nvSpPr>
        <p:spPr>
          <a:xfrm>
            <a:off x="4303013" y="2017350"/>
            <a:ext cx="1294500" cy="5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Despite being red, Mars is a cold place, not hot</a:t>
            </a:r>
            <a:endParaRPr sz="1000"/>
          </a:p>
        </p:txBody>
      </p:sp>
      <p:sp>
        <p:nvSpPr>
          <p:cNvPr id="2189" name="Google Shape;2189;p41"/>
          <p:cNvSpPr txBox="1"/>
          <p:nvPr>
            <p:ph idx="4294967295" type="ctrTitle"/>
          </p:nvPr>
        </p:nvSpPr>
        <p:spPr>
          <a:xfrm>
            <a:off x="4564763" y="3633380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3</a:t>
            </a:r>
            <a:endParaRPr sz="1400"/>
          </a:p>
        </p:txBody>
      </p:sp>
      <p:sp>
        <p:nvSpPr>
          <p:cNvPr id="2190" name="Google Shape;2190;p41"/>
          <p:cNvSpPr txBox="1"/>
          <p:nvPr>
            <p:ph idx="4294967295" type="subTitle"/>
          </p:nvPr>
        </p:nvSpPr>
        <p:spPr>
          <a:xfrm>
            <a:off x="4303050" y="3911875"/>
            <a:ext cx="1294500" cy="5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Saturn is composed mostly of hydrogen and helium</a:t>
            </a:r>
            <a:endParaRPr sz="10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191" name="Google Shape;2191;p41"/>
          <p:cNvSpPr txBox="1"/>
          <p:nvPr>
            <p:ph idx="4294967295" type="ctrTitle"/>
          </p:nvPr>
        </p:nvSpPr>
        <p:spPr>
          <a:xfrm>
            <a:off x="6488619" y="3633380"/>
            <a:ext cx="771000" cy="2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DAY 4</a:t>
            </a:r>
            <a:endParaRPr sz="1400"/>
          </a:p>
        </p:txBody>
      </p:sp>
      <p:sp>
        <p:nvSpPr>
          <p:cNvPr id="2192" name="Google Shape;2192;p41"/>
          <p:cNvSpPr txBox="1"/>
          <p:nvPr>
            <p:ph idx="4294967295" type="subTitle"/>
          </p:nvPr>
        </p:nvSpPr>
        <p:spPr>
          <a:xfrm>
            <a:off x="6226812" y="3911875"/>
            <a:ext cx="1294500" cy="5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Neptune is the farthest planet from the Sun</a:t>
            </a:r>
            <a:endParaRPr sz="1000"/>
          </a:p>
        </p:txBody>
      </p:sp>
      <p:cxnSp>
        <p:nvCxnSpPr>
          <p:cNvPr id="2193" name="Google Shape;2193;p41"/>
          <p:cNvCxnSpPr>
            <a:stCxn id="2181" idx="3"/>
            <a:endCxn id="2182" idx="1"/>
          </p:cNvCxnSpPr>
          <p:nvPr/>
        </p:nvCxnSpPr>
        <p:spPr>
          <a:xfrm>
            <a:off x="5695013" y="2150525"/>
            <a:ext cx="434400" cy="600"/>
          </a:xfrm>
          <a:prstGeom prst="bentConnector3">
            <a:avLst>
              <a:gd fmla="val 49988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94" name="Google Shape;2194;p41"/>
          <p:cNvCxnSpPr>
            <a:stCxn id="2182" idx="2"/>
            <a:endCxn id="2183" idx="0"/>
          </p:cNvCxnSpPr>
          <p:nvPr/>
        </p:nvCxnSpPr>
        <p:spPr>
          <a:xfrm rot="5400000">
            <a:off x="5709613" y="2135825"/>
            <a:ext cx="405000" cy="1923900"/>
          </a:xfrm>
          <a:prstGeom prst="bentConnector3">
            <a:avLst>
              <a:gd fmla="val 50009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95" name="Google Shape;2195;p41"/>
          <p:cNvCxnSpPr>
            <a:stCxn id="2183" idx="3"/>
            <a:endCxn id="2184" idx="1"/>
          </p:cNvCxnSpPr>
          <p:nvPr/>
        </p:nvCxnSpPr>
        <p:spPr>
          <a:xfrm>
            <a:off x="5695013" y="4045100"/>
            <a:ext cx="434400" cy="600"/>
          </a:xfrm>
          <a:prstGeom prst="bentConnector3">
            <a:avLst>
              <a:gd fmla="val 49988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99" name="Shape 2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0" name="Google Shape;2200;p42"/>
          <p:cNvGrpSpPr/>
          <p:nvPr/>
        </p:nvGrpSpPr>
        <p:grpSpPr>
          <a:xfrm>
            <a:off x="1056900" y="2311814"/>
            <a:ext cx="7030200" cy="960300"/>
            <a:chOff x="1056900" y="2694014"/>
            <a:chExt cx="7030200" cy="960300"/>
          </a:xfrm>
        </p:grpSpPr>
        <p:cxnSp>
          <p:nvCxnSpPr>
            <p:cNvPr id="2201" name="Google Shape;2201;p42"/>
            <p:cNvCxnSpPr/>
            <p:nvPr/>
          </p:nvCxnSpPr>
          <p:spPr>
            <a:xfrm>
              <a:off x="7434636" y="2694014"/>
              <a:ext cx="6900" cy="96030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02" name="Google Shape;2202;p42"/>
            <p:cNvCxnSpPr/>
            <p:nvPr/>
          </p:nvCxnSpPr>
          <p:spPr>
            <a:xfrm>
              <a:off x="3527136" y="2694014"/>
              <a:ext cx="1800" cy="9603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03" name="Google Shape;2203;p42"/>
            <p:cNvCxnSpPr/>
            <p:nvPr/>
          </p:nvCxnSpPr>
          <p:spPr>
            <a:xfrm flipH="1">
              <a:off x="5453699" y="2694014"/>
              <a:ext cx="4500" cy="9603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04" name="Google Shape;2204;p42"/>
            <p:cNvCxnSpPr/>
            <p:nvPr/>
          </p:nvCxnSpPr>
          <p:spPr>
            <a:xfrm rot="10800000">
              <a:off x="1664212" y="2929725"/>
              <a:ext cx="0" cy="72450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05" name="Google Shape;2205;p42"/>
            <p:cNvCxnSpPr/>
            <p:nvPr/>
          </p:nvCxnSpPr>
          <p:spPr>
            <a:xfrm>
              <a:off x="1056900" y="3650869"/>
              <a:ext cx="70302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206" name="Google Shape;2206;p42"/>
          <p:cNvSpPr/>
          <p:nvPr/>
        </p:nvSpPr>
        <p:spPr>
          <a:xfrm>
            <a:off x="6794113" y="15011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7" name="Google Shape;2207;p42"/>
          <p:cNvSpPr/>
          <p:nvPr/>
        </p:nvSpPr>
        <p:spPr>
          <a:xfrm>
            <a:off x="4807150" y="15011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8" name="Google Shape;2208;p42"/>
          <p:cNvSpPr/>
          <p:nvPr/>
        </p:nvSpPr>
        <p:spPr>
          <a:xfrm>
            <a:off x="2887288" y="15011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9" name="Google Shape;2209;p42"/>
          <p:cNvSpPr/>
          <p:nvPr/>
        </p:nvSpPr>
        <p:spPr>
          <a:xfrm>
            <a:off x="1012263" y="1501125"/>
            <a:ext cx="1284600" cy="1284600"/>
          </a:xfrm>
          <a:prstGeom prst="ellipse">
            <a:avLst/>
          </a:prstGeom>
          <a:solidFill>
            <a:srgbClr val="FFFFFF">
              <a:alpha val="27690"/>
            </a:srgbClr>
          </a:solidFill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42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11" name="Google Shape;2211;p42"/>
          <p:cNvSpPr txBox="1"/>
          <p:nvPr>
            <p:ph idx="4294967295" type="subTitle"/>
          </p:nvPr>
        </p:nvSpPr>
        <p:spPr>
          <a:xfrm>
            <a:off x="6644575" y="3665031"/>
            <a:ext cx="1583700" cy="6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Jupiter is a gas giant and the biggest planet in our Solar System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2212" name="Google Shape;2212;p42"/>
          <p:cNvSpPr txBox="1"/>
          <p:nvPr>
            <p:ph idx="4294967295" type="subTitle"/>
          </p:nvPr>
        </p:nvSpPr>
        <p:spPr>
          <a:xfrm>
            <a:off x="4807150" y="3665037"/>
            <a:ext cx="1284600" cy="6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Neptune is the farthest planet from the Sun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2213" name="Google Shape;2213;p42"/>
          <p:cNvSpPr txBox="1"/>
          <p:nvPr>
            <p:ph idx="4294967295" type="subTitle"/>
          </p:nvPr>
        </p:nvSpPr>
        <p:spPr>
          <a:xfrm>
            <a:off x="1012275" y="3665026"/>
            <a:ext cx="1284600" cy="6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Venus has a beautiful name, but it’s terribly hot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2214" name="Google Shape;2214;p42"/>
          <p:cNvSpPr txBox="1"/>
          <p:nvPr>
            <p:ph idx="4294967295" type="subTitle"/>
          </p:nvPr>
        </p:nvSpPr>
        <p:spPr>
          <a:xfrm>
            <a:off x="2870925" y="3665031"/>
            <a:ext cx="1284600" cy="65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Despite being red, Mars is a cold place, not hot</a:t>
            </a:r>
            <a:endParaRPr sz="1200"/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grpSp>
        <p:nvGrpSpPr>
          <p:cNvPr id="2215" name="Google Shape;2215;p42"/>
          <p:cNvGrpSpPr/>
          <p:nvPr/>
        </p:nvGrpSpPr>
        <p:grpSpPr>
          <a:xfrm>
            <a:off x="6857967" y="1564275"/>
            <a:ext cx="1155685" cy="1149885"/>
            <a:chOff x="6857967" y="1564275"/>
            <a:chExt cx="1155685" cy="1149885"/>
          </a:xfrm>
        </p:grpSpPr>
        <p:sp>
          <p:nvSpPr>
            <p:cNvPr id="2216" name="Google Shape;2216;p42"/>
            <p:cNvSpPr/>
            <p:nvPr/>
          </p:nvSpPr>
          <p:spPr>
            <a:xfrm>
              <a:off x="6857967" y="1607554"/>
              <a:ext cx="1155685" cy="1106607"/>
            </a:xfrm>
            <a:custGeom>
              <a:rect b="b" l="l" r="r" t="t"/>
              <a:pathLst>
                <a:path extrusionOk="0" h="30620" w="31978">
                  <a:moveTo>
                    <a:pt x="9541" y="0"/>
                  </a:moveTo>
                  <a:cubicBezTo>
                    <a:pt x="7960" y="700"/>
                    <a:pt x="6511" y="1647"/>
                    <a:pt x="5247" y="2796"/>
                  </a:cubicBezTo>
                  <a:cubicBezTo>
                    <a:pt x="2023" y="5726"/>
                    <a:pt x="0" y="9945"/>
                    <a:pt x="0" y="14631"/>
                  </a:cubicBezTo>
                  <a:cubicBezTo>
                    <a:pt x="0" y="23445"/>
                    <a:pt x="7172" y="30620"/>
                    <a:pt x="15989" y="30620"/>
                  </a:cubicBezTo>
                  <a:cubicBezTo>
                    <a:pt x="24807" y="30620"/>
                    <a:pt x="31977" y="23445"/>
                    <a:pt x="31977" y="14631"/>
                  </a:cubicBezTo>
                  <a:cubicBezTo>
                    <a:pt x="31977" y="8778"/>
                    <a:pt x="28820" y="3656"/>
                    <a:pt x="24116" y="867"/>
                  </a:cubicBezTo>
                  <a:cubicBezTo>
                    <a:pt x="22913" y="1727"/>
                    <a:pt x="21367" y="2072"/>
                    <a:pt x="19813" y="2072"/>
                  </a:cubicBezTo>
                  <a:cubicBezTo>
                    <a:pt x="19152" y="2072"/>
                    <a:pt x="18490" y="2010"/>
                    <a:pt x="17852" y="1898"/>
                  </a:cubicBezTo>
                  <a:cubicBezTo>
                    <a:pt x="15297" y="1454"/>
                    <a:pt x="12880" y="383"/>
                    <a:pt x="10307" y="62"/>
                  </a:cubicBezTo>
                  <a:cubicBezTo>
                    <a:pt x="10052" y="31"/>
                    <a:pt x="9796" y="13"/>
                    <a:pt x="9541" y="0"/>
                  </a:cubicBezTo>
                  <a:close/>
                </a:path>
              </a:pathLst>
            </a:cu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2"/>
            <p:cNvSpPr/>
            <p:nvPr/>
          </p:nvSpPr>
          <p:spPr>
            <a:xfrm>
              <a:off x="7494550" y="1564275"/>
              <a:ext cx="85500" cy="74700"/>
            </a:xfrm>
            <a:prstGeom prst="ellipse">
              <a:avLst/>
            </a:prstGeom>
            <a:solidFill>
              <a:srgbClr val="89F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8" name="Google Shape;2218;p42"/>
          <p:cNvGrpSpPr/>
          <p:nvPr/>
        </p:nvGrpSpPr>
        <p:grpSpPr>
          <a:xfrm>
            <a:off x="7252826" y="2026594"/>
            <a:ext cx="367198" cy="325881"/>
            <a:chOff x="3963575" y="2317575"/>
            <a:chExt cx="296175" cy="296175"/>
          </a:xfrm>
        </p:grpSpPr>
        <p:sp>
          <p:nvSpPr>
            <p:cNvPr id="2219" name="Google Shape;2219;p4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5" name="Google Shape;2235;p42"/>
          <p:cNvGrpSpPr/>
          <p:nvPr/>
        </p:nvGrpSpPr>
        <p:grpSpPr>
          <a:xfrm>
            <a:off x="2957146" y="2017975"/>
            <a:ext cx="1155540" cy="696176"/>
            <a:chOff x="2957146" y="2017975"/>
            <a:chExt cx="1155540" cy="696176"/>
          </a:xfrm>
        </p:grpSpPr>
        <p:sp>
          <p:nvSpPr>
            <p:cNvPr id="2236" name="Google Shape;2236;p42"/>
            <p:cNvSpPr/>
            <p:nvPr/>
          </p:nvSpPr>
          <p:spPr>
            <a:xfrm>
              <a:off x="2957146" y="2061679"/>
              <a:ext cx="1155540" cy="652472"/>
            </a:xfrm>
            <a:custGeom>
              <a:rect b="b" l="l" r="r" t="t"/>
              <a:pathLst>
                <a:path extrusionOk="0" h="18054" w="31974">
                  <a:moveTo>
                    <a:pt x="6183" y="0"/>
                  </a:moveTo>
                  <a:cubicBezTo>
                    <a:pt x="5653" y="0"/>
                    <a:pt x="5123" y="35"/>
                    <a:pt x="4599" y="119"/>
                  </a:cubicBezTo>
                  <a:cubicBezTo>
                    <a:pt x="2886" y="396"/>
                    <a:pt x="1265" y="1207"/>
                    <a:pt x="1" y="2396"/>
                  </a:cubicBezTo>
                  <a:cubicBezTo>
                    <a:pt x="177" y="11060"/>
                    <a:pt x="7278" y="18054"/>
                    <a:pt x="15981" y="18054"/>
                  </a:cubicBezTo>
                  <a:cubicBezTo>
                    <a:pt x="24799" y="18054"/>
                    <a:pt x="31973" y="10879"/>
                    <a:pt x="31973" y="2065"/>
                  </a:cubicBezTo>
                  <a:cubicBezTo>
                    <a:pt x="31973" y="1612"/>
                    <a:pt x="31947" y="1167"/>
                    <a:pt x="31912" y="727"/>
                  </a:cubicBezTo>
                  <a:cubicBezTo>
                    <a:pt x="29827" y="2700"/>
                    <a:pt x="26857" y="3466"/>
                    <a:pt x="23873" y="3466"/>
                  </a:cubicBezTo>
                  <a:cubicBezTo>
                    <a:pt x="22773" y="3466"/>
                    <a:pt x="21670" y="3362"/>
                    <a:pt x="20610" y="3175"/>
                  </a:cubicBezTo>
                  <a:cubicBezTo>
                    <a:pt x="16377" y="2435"/>
                    <a:pt x="12360" y="656"/>
                    <a:pt x="8092" y="128"/>
                  </a:cubicBezTo>
                  <a:cubicBezTo>
                    <a:pt x="7460" y="51"/>
                    <a:pt x="6821" y="0"/>
                    <a:pt x="6183" y="0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2"/>
            <p:cNvSpPr/>
            <p:nvPr/>
          </p:nvSpPr>
          <p:spPr>
            <a:xfrm>
              <a:off x="3955425" y="2017975"/>
              <a:ext cx="85500" cy="74700"/>
            </a:xfrm>
            <a:prstGeom prst="ellipse">
              <a:avLst/>
            </a:pr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8" name="Google Shape;2238;p42"/>
          <p:cNvGrpSpPr/>
          <p:nvPr/>
        </p:nvGrpSpPr>
        <p:grpSpPr>
          <a:xfrm>
            <a:off x="3326339" y="1967469"/>
            <a:ext cx="373773" cy="351910"/>
            <a:chOff x="3962775" y="2683025"/>
            <a:chExt cx="296175" cy="295375"/>
          </a:xfrm>
        </p:grpSpPr>
        <p:sp>
          <p:nvSpPr>
            <p:cNvPr id="2239" name="Google Shape;2239;p4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2" name="Google Shape;2242;p42"/>
          <p:cNvGrpSpPr/>
          <p:nvPr/>
        </p:nvGrpSpPr>
        <p:grpSpPr>
          <a:xfrm>
            <a:off x="4875884" y="1741675"/>
            <a:ext cx="1155829" cy="972482"/>
            <a:chOff x="4875884" y="1741675"/>
            <a:chExt cx="1155829" cy="972482"/>
          </a:xfrm>
        </p:grpSpPr>
        <p:sp>
          <p:nvSpPr>
            <p:cNvPr id="2243" name="Google Shape;2243;p42"/>
            <p:cNvSpPr/>
            <p:nvPr/>
          </p:nvSpPr>
          <p:spPr>
            <a:xfrm>
              <a:off x="4875884" y="1775131"/>
              <a:ext cx="1155829" cy="939026"/>
            </a:xfrm>
            <a:custGeom>
              <a:rect b="b" l="l" r="r" t="t"/>
              <a:pathLst>
                <a:path extrusionOk="0" h="25983" w="31982">
                  <a:moveTo>
                    <a:pt x="6721" y="1"/>
                  </a:moveTo>
                  <a:cubicBezTo>
                    <a:pt x="6231" y="1"/>
                    <a:pt x="5743" y="33"/>
                    <a:pt x="5260" y="111"/>
                  </a:cubicBezTo>
                  <a:cubicBezTo>
                    <a:pt x="4414" y="247"/>
                    <a:pt x="3595" y="525"/>
                    <a:pt x="2837" y="917"/>
                  </a:cubicBezTo>
                  <a:cubicBezTo>
                    <a:pt x="1054" y="3498"/>
                    <a:pt x="1" y="6626"/>
                    <a:pt x="1" y="9994"/>
                  </a:cubicBezTo>
                  <a:cubicBezTo>
                    <a:pt x="1" y="18808"/>
                    <a:pt x="7176" y="25983"/>
                    <a:pt x="15993" y="25983"/>
                  </a:cubicBezTo>
                  <a:cubicBezTo>
                    <a:pt x="24807" y="25983"/>
                    <a:pt x="31982" y="18808"/>
                    <a:pt x="31982" y="9994"/>
                  </a:cubicBezTo>
                  <a:cubicBezTo>
                    <a:pt x="31982" y="6872"/>
                    <a:pt x="31079" y="3965"/>
                    <a:pt x="29534" y="1503"/>
                  </a:cubicBezTo>
                  <a:cubicBezTo>
                    <a:pt x="27714" y="2720"/>
                    <a:pt x="25421" y="3211"/>
                    <a:pt x="23119" y="3211"/>
                  </a:cubicBezTo>
                  <a:cubicBezTo>
                    <a:pt x="22099" y="3211"/>
                    <a:pt x="21077" y="3115"/>
                    <a:pt x="20094" y="2943"/>
                  </a:cubicBezTo>
                  <a:cubicBezTo>
                    <a:pt x="16170" y="2261"/>
                    <a:pt x="12448" y="609"/>
                    <a:pt x="8492" y="120"/>
                  </a:cubicBezTo>
                  <a:cubicBezTo>
                    <a:pt x="7905" y="48"/>
                    <a:pt x="7312" y="1"/>
                    <a:pt x="6721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2"/>
            <p:cNvSpPr/>
            <p:nvPr/>
          </p:nvSpPr>
          <p:spPr>
            <a:xfrm>
              <a:off x="5692050" y="1741675"/>
              <a:ext cx="85500" cy="74700"/>
            </a:xfrm>
            <a:prstGeom prst="ellipse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5" name="Google Shape;2245;p42"/>
          <p:cNvGrpSpPr/>
          <p:nvPr/>
        </p:nvGrpSpPr>
        <p:grpSpPr>
          <a:xfrm>
            <a:off x="5266293" y="2017975"/>
            <a:ext cx="374222" cy="343131"/>
            <a:chOff x="-1333200" y="2770450"/>
            <a:chExt cx="291450" cy="292225"/>
          </a:xfrm>
        </p:grpSpPr>
        <p:sp>
          <p:nvSpPr>
            <p:cNvPr id="2246" name="Google Shape;2246;p4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F9F5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8" name="Google Shape;2248;p42"/>
          <p:cNvGrpSpPr/>
          <p:nvPr/>
        </p:nvGrpSpPr>
        <p:grpSpPr>
          <a:xfrm>
            <a:off x="1488046" y="1981820"/>
            <a:ext cx="333063" cy="323227"/>
            <a:chOff x="2508825" y="2318350"/>
            <a:chExt cx="297750" cy="295400"/>
          </a:xfrm>
        </p:grpSpPr>
        <p:sp>
          <p:nvSpPr>
            <p:cNvPr id="2249" name="Google Shape;2249;p4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1" name="Google Shape;2251;p42"/>
          <p:cNvGrpSpPr/>
          <p:nvPr/>
        </p:nvGrpSpPr>
        <p:grpSpPr>
          <a:xfrm>
            <a:off x="1170440" y="2388799"/>
            <a:ext cx="968263" cy="325332"/>
            <a:chOff x="1170440" y="2388799"/>
            <a:chExt cx="968263" cy="325332"/>
          </a:xfrm>
        </p:grpSpPr>
        <p:sp>
          <p:nvSpPr>
            <p:cNvPr id="2252" name="Google Shape;2252;p42"/>
            <p:cNvSpPr/>
            <p:nvPr/>
          </p:nvSpPr>
          <p:spPr>
            <a:xfrm>
              <a:off x="1170440" y="2388799"/>
              <a:ext cx="968263" cy="325332"/>
            </a:xfrm>
            <a:custGeom>
              <a:rect b="b" l="l" r="r" t="t"/>
              <a:pathLst>
                <a:path extrusionOk="0" h="9002" w="26792">
                  <a:moveTo>
                    <a:pt x="4806" y="0"/>
                  </a:moveTo>
                  <a:cubicBezTo>
                    <a:pt x="4312" y="0"/>
                    <a:pt x="3818" y="33"/>
                    <a:pt x="3330" y="110"/>
                  </a:cubicBezTo>
                  <a:cubicBezTo>
                    <a:pt x="2135" y="303"/>
                    <a:pt x="991" y="775"/>
                    <a:pt x="0" y="1466"/>
                  </a:cubicBezTo>
                  <a:cubicBezTo>
                    <a:pt x="2828" y="5985"/>
                    <a:pt x="7849" y="9002"/>
                    <a:pt x="13561" y="9002"/>
                  </a:cubicBezTo>
                  <a:cubicBezTo>
                    <a:pt x="19058" y="9002"/>
                    <a:pt x="23917" y="6214"/>
                    <a:pt x="26792" y="1976"/>
                  </a:cubicBezTo>
                  <a:lnTo>
                    <a:pt x="26792" y="1976"/>
                  </a:lnTo>
                  <a:cubicBezTo>
                    <a:pt x="25124" y="2850"/>
                    <a:pt x="23154" y="3211"/>
                    <a:pt x="21178" y="3211"/>
                  </a:cubicBezTo>
                  <a:cubicBezTo>
                    <a:pt x="20163" y="3211"/>
                    <a:pt x="19147" y="3116"/>
                    <a:pt x="18168" y="2946"/>
                  </a:cubicBezTo>
                  <a:cubicBezTo>
                    <a:pt x="14244" y="2259"/>
                    <a:pt x="10518" y="608"/>
                    <a:pt x="6567" y="118"/>
                  </a:cubicBezTo>
                  <a:cubicBezTo>
                    <a:pt x="5983" y="46"/>
                    <a:pt x="5394" y="0"/>
                    <a:pt x="48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2"/>
            <p:cNvSpPr/>
            <p:nvPr/>
          </p:nvSpPr>
          <p:spPr>
            <a:xfrm>
              <a:off x="1856400" y="2388800"/>
              <a:ext cx="85500" cy="74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54" name="Google Shape;2254;p42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55" name="Google Shape;2255;p42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2256" name="Google Shape;2256;p42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2257" name="Google Shape;2257;p4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4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4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4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4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4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4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4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4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6" name="Google Shape;2266;p42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2267" name="Google Shape;2267;p4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4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4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4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4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4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4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4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4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6" name="Google Shape;2276;p42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2277" name="Google Shape;2277;p4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4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4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4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4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4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4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4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4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6" name="Google Shape;2286;p42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2287" name="Google Shape;2287;p4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4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4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4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4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4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4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4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4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6" name="Google Shape;2296;p42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2297" name="Google Shape;2297;p4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4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4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4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4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4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4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4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4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6" name="Google Shape;2306;p42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2307" name="Google Shape;2307;p42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42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42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42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42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42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42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42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42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16" name="Google Shape;2316;p42"/>
          <p:cNvSpPr txBox="1"/>
          <p:nvPr>
            <p:ph idx="4294967295" type="subTitle"/>
          </p:nvPr>
        </p:nvSpPr>
        <p:spPr>
          <a:xfrm>
            <a:off x="6644575" y="3385376"/>
            <a:ext cx="1583700" cy="3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latin typeface="Fjalla One"/>
                <a:ea typeface="Fjalla One"/>
                <a:cs typeface="Fjalla One"/>
                <a:sym typeface="Fjalla One"/>
              </a:rPr>
              <a:t>JUPITER</a:t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317" name="Google Shape;2317;p42"/>
          <p:cNvSpPr txBox="1"/>
          <p:nvPr>
            <p:ph idx="4294967295" type="subTitle"/>
          </p:nvPr>
        </p:nvSpPr>
        <p:spPr>
          <a:xfrm>
            <a:off x="4807150" y="3385379"/>
            <a:ext cx="1284600" cy="3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latin typeface="Fjalla One"/>
                <a:ea typeface="Fjalla One"/>
                <a:cs typeface="Fjalla One"/>
                <a:sym typeface="Fjalla One"/>
              </a:rPr>
              <a:t>NEPTUNE</a:t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318" name="Google Shape;2318;p42"/>
          <p:cNvSpPr txBox="1"/>
          <p:nvPr>
            <p:ph idx="4294967295" type="subTitle"/>
          </p:nvPr>
        </p:nvSpPr>
        <p:spPr>
          <a:xfrm>
            <a:off x="1012275" y="3385373"/>
            <a:ext cx="1284600" cy="3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latin typeface="Fjalla One"/>
                <a:ea typeface="Fjalla One"/>
                <a:cs typeface="Fjalla One"/>
                <a:sym typeface="Fjalla One"/>
              </a:rPr>
              <a:t>VENUS</a:t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319" name="Google Shape;2319;p42"/>
          <p:cNvSpPr txBox="1"/>
          <p:nvPr>
            <p:ph idx="4294967295" type="subTitle"/>
          </p:nvPr>
        </p:nvSpPr>
        <p:spPr>
          <a:xfrm>
            <a:off x="2870925" y="3385376"/>
            <a:ext cx="1284600" cy="3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latin typeface="Fjalla One"/>
                <a:ea typeface="Fjalla One"/>
                <a:cs typeface="Fjalla One"/>
                <a:sym typeface="Fjalla One"/>
              </a:rPr>
              <a:t>MARS</a:t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320" name="Google Shape;2320;p42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PREDICTED GROWTH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24" name="Shape 2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5" name="Google Shape;2325;p43"/>
          <p:cNvSpPr txBox="1"/>
          <p:nvPr>
            <p:ph idx="4294967295" type="subTitle"/>
          </p:nvPr>
        </p:nvSpPr>
        <p:spPr>
          <a:xfrm>
            <a:off x="1793250" y="4234025"/>
            <a:ext cx="5557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If you want to modify this graph, click on it, follow the link, change the data and replace it </a:t>
            </a:r>
            <a:endParaRPr sz="1000"/>
          </a:p>
        </p:txBody>
      </p:sp>
      <p:sp>
        <p:nvSpPr>
          <p:cNvPr id="2326" name="Google Shape;2326;p43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27" name="Google Shape;2327;p43"/>
          <p:cNvSpPr/>
          <p:nvPr/>
        </p:nvSpPr>
        <p:spPr>
          <a:xfrm>
            <a:off x="261400" y="4691000"/>
            <a:ext cx="184800" cy="184800"/>
          </a:xfrm>
          <a:prstGeom prst="rect">
            <a:avLst/>
          </a:prstGeom>
          <a:solidFill>
            <a:srgbClr val="89FB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28" name="Google Shape;2328;p43"/>
          <p:cNvGrpSpPr/>
          <p:nvPr/>
        </p:nvGrpSpPr>
        <p:grpSpPr>
          <a:xfrm>
            <a:off x="261395" y="1905904"/>
            <a:ext cx="184813" cy="1331706"/>
            <a:chOff x="218760" y="2674535"/>
            <a:chExt cx="270036" cy="1946086"/>
          </a:xfrm>
        </p:grpSpPr>
        <p:grpSp>
          <p:nvGrpSpPr>
            <p:cNvPr id="2329" name="Google Shape;2329;p43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2330" name="Google Shape;2330;p4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4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4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4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4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4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4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4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4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9" name="Google Shape;2339;p43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2340" name="Google Shape;2340;p4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4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4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4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4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4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4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4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4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9" name="Google Shape;2349;p43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2350" name="Google Shape;2350;p4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4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4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4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4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4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4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4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4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9" name="Google Shape;2359;p43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2360" name="Google Shape;2360;p4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4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4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4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4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4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4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4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4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9" name="Google Shape;2369;p43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2370" name="Google Shape;2370;p4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4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4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4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4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4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4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4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4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9" name="Google Shape;2379;p43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2380" name="Google Shape;2380;p43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43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43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43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43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43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43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43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43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2389" name="Google Shape;2389;p43" title="Gráfico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330525" y="1347575"/>
            <a:ext cx="4482949" cy="2769000"/>
          </a:xfrm>
          <a:prstGeom prst="rect">
            <a:avLst/>
          </a:prstGeom>
          <a:noFill/>
          <a:ln>
            <a:noFill/>
          </a:ln>
        </p:spPr>
      </p:pic>
      <p:sp>
        <p:nvSpPr>
          <p:cNvPr id="2390" name="Google Shape;2390;p43"/>
          <p:cNvSpPr txBox="1"/>
          <p:nvPr>
            <p:ph idx="4294967295" type="subTitle"/>
          </p:nvPr>
        </p:nvSpPr>
        <p:spPr>
          <a:xfrm>
            <a:off x="6813475" y="2336675"/>
            <a:ext cx="1492800" cy="7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 is the closest planet to the Sun and the smallest one in our Solar System</a:t>
            </a:r>
            <a:endParaRPr sz="1000"/>
          </a:p>
        </p:txBody>
      </p:sp>
      <p:sp>
        <p:nvSpPr>
          <p:cNvPr id="2391" name="Google Shape;2391;p43"/>
          <p:cNvSpPr txBox="1"/>
          <p:nvPr>
            <p:ph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INVESTMENT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95" name="Shape 2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" name="Google Shape;2396;p44"/>
          <p:cNvSpPr txBox="1"/>
          <p:nvPr>
            <p:ph idx="1" type="subTitle"/>
          </p:nvPr>
        </p:nvSpPr>
        <p:spPr>
          <a:xfrm>
            <a:off x="1010450" y="2591100"/>
            <a:ext cx="3119100" cy="149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2397" name="Google Shape;2397;p44"/>
          <p:cNvSpPr/>
          <p:nvPr/>
        </p:nvSpPr>
        <p:spPr>
          <a:xfrm>
            <a:off x="1817661" y="3716550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98" name="Google Shape;2398;p44"/>
          <p:cNvSpPr/>
          <p:nvPr/>
        </p:nvSpPr>
        <p:spPr>
          <a:xfrm>
            <a:off x="1405818" y="3747980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99" name="Google Shape;2399;p44"/>
          <p:cNvSpPr/>
          <p:nvPr/>
        </p:nvSpPr>
        <p:spPr>
          <a:xfrm>
            <a:off x="1093307" y="3690400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400" name="Google Shape;2400;p44"/>
          <p:cNvSpPr/>
          <p:nvPr/>
        </p:nvSpPr>
        <p:spPr>
          <a:xfrm>
            <a:off x="8729600" y="4691000"/>
            <a:ext cx="184800" cy="184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01" name="Google Shape;2401;p44"/>
          <p:cNvGrpSpPr/>
          <p:nvPr/>
        </p:nvGrpSpPr>
        <p:grpSpPr>
          <a:xfrm rot="5400000">
            <a:off x="5679895" y="4114654"/>
            <a:ext cx="184813" cy="1331706"/>
            <a:chOff x="218760" y="2674535"/>
            <a:chExt cx="270036" cy="1946086"/>
          </a:xfrm>
        </p:grpSpPr>
        <p:grpSp>
          <p:nvGrpSpPr>
            <p:cNvPr id="2402" name="Google Shape;2402;p44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2403" name="Google Shape;2403;p4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4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4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4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4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4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4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4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4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2" name="Google Shape;2412;p44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2413" name="Google Shape;2413;p4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4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4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4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4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4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4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4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4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2" name="Google Shape;2422;p44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2423" name="Google Shape;2423;p4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4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4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4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4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4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4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4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4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2" name="Google Shape;2432;p44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2433" name="Google Shape;2433;p4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4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4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4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" name="Google Shape;2437;p4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4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4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4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4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2" name="Google Shape;2442;p44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2443" name="Google Shape;2443;p4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4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4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4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4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4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4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4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4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2" name="Google Shape;2452;p44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2453" name="Google Shape;2453;p44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44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44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44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44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44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44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44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44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2462" name="Google Shape;2462;p44"/>
          <p:cNvPicPr preferRelativeResize="0"/>
          <p:nvPr/>
        </p:nvPicPr>
        <p:blipFill rotWithShape="1">
          <a:blip r:embed="rId4">
            <a:alphaModFix/>
          </a:blip>
          <a:srcRect b="0" l="9722" r="9722" t="0"/>
          <a:stretch/>
        </p:blipFill>
        <p:spPr>
          <a:xfrm>
            <a:off x="4059975" y="1638025"/>
            <a:ext cx="5084026" cy="3550100"/>
          </a:xfrm>
          <a:prstGeom prst="rect">
            <a:avLst/>
          </a:prstGeom>
          <a:noFill/>
          <a:ln>
            <a:noFill/>
          </a:ln>
        </p:spPr>
      </p:pic>
      <p:sp>
        <p:nvSpPr>
          <p:cNvPr id="2463" name="Google Shape;2463;p44"/>
          <p:cNvSpPr txBox="1"/>
          <p:nvPr>
            <p:ph type="ctrTitle"/>
          </p:nvPr>
        </p:nvSpPr>
        <p:spPr>
          <a:xfrm flipH="1">
            <a:off x="696229" y="1729563"/>
            <a:ext cx="395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CONTA</a:t>
            </a:r>
            <a:r>
              <a:rPr lang="es">
                <a:solidFill>
                  <a:srgbClr val="F9F586"/>
                </a:solidFill>
              </a:rPr>
              <a:t>CT</a:t>
            </a:r>
            <a:endParaRPr>
              <a:solidFill>
                <a:srgbClr val="F9F586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67" name="Shape 2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8" name="Google Shape;2468;p45"/>
          <p:cNvSpPr txBox="1"/>
          <p:nvPr>
            <p:ph type="ctrTitle"/>
          </p:nvPr>
        </p:nvSpPr>
        <p:spPr>
          <a:xfrm flipH="1">
            <a:off x="5538575" y="2682375"/>
            <a:ext cx="281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THANKS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2469" name="Google Shape;2469;p45"/>
          <p:cNvSpPr/>
          <p:nvPr/>
        </p:nvSpPr>
        <p:spPr>
          <a:xfrm>
            <a:off x="8729600" y="4691000"/>
            <a:ext cx="184800" cy="184800"/>
          </a:xfrm>
          <a:prstGeom prst="rect">
            <a:avLst/>
          </a:prstGeom>
          <a:solidFill>
            <a:srgbClr val="F9F58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70" name="Google Shape;2470;p45"/>
          <p:cNvGrpSpPr/>
          <p:nvPr/>
        </p:nvGrpSpPr>
        <p:grpSpPr>
          <a:xfrm rot="5400000">
            <a:off x="5679895" y="4114654"/>
            <a:ext cx="184813" cy="1331706"/>
            <a:chOff x="218760" y="2674535"/>
            <a:chExt cx="270036" cy="1946086"/>
          </a:xfrm>
        </p:grpSpPr>
        <p:grpSp>
          <p:nvGrpSpPr>
            <p:cNvPr id="2471" name="Google Shape;2471;p45"/>
            <p:cNvGrpSpPr/>
            <p:nvPr/>
          </p:nvGrpSpPr>
          <p:grpSpPr>
            <a:xfrm>
              <a:off x="218760" y="4365585"/>
              <a:ext cx="270036" cy="255036"/>
              <a:chOff x="5499125" y="4350600"/>
              <a:chExt cx="444650" cy="419950"/>
            </a:xfrm>
          </p:grpSpPr>
          <p:sp>
            <p:nvSpPr>
              <p:cNvPr id="2472" name="Google Shape;2472;p4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4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4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4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4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4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4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4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4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1" name="Google Shape;2481;p45"/>
            <p:cNvGrpSpPr/>
            <p:nvPr/>
          </p:nvGrpSpPr>
          <p:grpSpPr>
            <a:xfrm>
              <a:off x="218760" y="4026410"/>
              <a:ext cx="270036" cy="255036"/>
              <a:chOff x="5499125" y="4350600"/>
              <a:chExt cx="444650" cy="419950"/>
            </a:xfrm>
          </p:grpSpPr>
          <p:sp>
            <p:nvSpPr>
              <p:cNvPr id="2482" name="Google Shape;2482;p4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4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4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4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4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4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4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4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4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1" name="Google Shape;2491;p45"/>
            <p:cNvGrpSpPr/>
            <p:nvPr/>
          </p:nvGrpSpPr>
          <p:grpSpPr>
            <a:xfrm>
              <a:off x="218760" y="3692060"/>
              <a:ext cx="270036" cy="255036"/>
              <a:chOff x="5499125" y="4350600"/>
              <a:chExt cx="444650" cy="419950"/>
            </a:xfrm>
          </p:grpSpPr>
          <p:sp>
            <p:nvSpPr>
              <p:cNvPr id="2492" name="Google Shape;2492;p4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4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4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4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4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4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4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4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4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1" name="Google Shape;2501;p45"/>
            <p:cNvGrpSpPr/>
            <p:nvPr/>
          </p:nvGrpSpPr>
          <p:grpSpPr>
            <a:xfrm>
              <a:off x="218760" y="3352885"/>
              <a:ext cx="270036" cy="255036"/>
              <a:chOff x="5499125" y="4350600"/>
              <a:chExt cx="444650" cy="419950"/>
            </a:xfrm>
          </p:grpSpPr>
          <p:sp>
            <p:nvSpPr>
              <p:cNvPr id="2502" name="Google Shape;2502;p4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4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4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4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4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4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4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4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4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1" name="Google Shape;2511;p45"/>
            <p:cNvGrpSpPr/>
            <p:nvPr/>
          </p:nvGrpSpPr>
          <p:grpSpPr>
            <a:xfrm>
              <a:off x="218760" y="3013710"/>
              <a:ext cx="270036" cy="255036"/>
              <a:chOff x="5499125" y="4350600"/>
              <a:chExt cx="444650" cy="419950"/>
            </a:xfrm>
          </p:grpSpPr>
          <p:sp>
            <p:nvSpPr>
              <p:cNvPr id="2512" name="Google Shape;2512;p4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4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4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4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4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4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4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4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4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1" name="Google Shape;2521;p45"/>
            <p:cNvGrpSpPr/>
            <p:nvPr/>
          </p:nvGrpSpPr>
          <p:grpSpPr>
            <a:xfrm>
              <a:off x="218760" y="2674535"/>
              <a:ext cx="270036" cy="255036"/>
              <a:chOff x="5499125" y="4350600"/>
              <a:chExt cx="444650" cy="419950"/>
            </a:xfrm>
          </p:grpSpPr>
          <p:sp>
            <p:nvSpPr>
              <p:cNvPr id="2522" name="Google Shape;2522;p45"/>
              <p:cNvSpPr/>
              <p:nvPr/>
            </p:nvSpPr>
            <p:spPr>
              <a:xfrm>
                <a:off x="549912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45"/>
              <p:cNvSpPr/>
              <p:nvPr/>
            </p:nvSpPr>
            <p:spPr>
              <a:xfrm>
                <a:off x="5691750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45"/>
              <p:cNvSpPr/>
              <p:nvPr/>
            </p:nvSpPr>
            <p:spPr>
              <a:xfrm>
                <a:off x="5884375" y="435060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45"/>
              <p:cNvSpPr/>
              <p:nvPr/>
            </p:nvSpPr>
            <p:spPr>
              <a:xfrm>
                <a:off x="549912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45"/>
              <p:cNvSpPr/>
              <p:nvPr/>
            </p:nvSpPr>
            <p:spPr>
              <a:xfrm>
                <a:off x="5691750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45"/>
              <p:cNvSpPr/>
              <p:nvPr/>
            </p:nvSpPr>
            <p:spPr>
              <a:xfrm>
                <a:off x="5884375" y="4530875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45"/>
              <p:cNvSpPr/>
              <p:nvPr/>
            </p:nvSpPr>
            <p:spPr>
              <a:xfrm>
                <a:off x="549912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45"/>
              <p:cNvSpPr/>
              <p:nvPr/>
            </p:nvSpPr>
            <p:spPr>
              <a:xfrm>
                <a:off x="5691750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45"/>
              <p:cNvSpPr/>
              <p:nvPr/>
            </p:nvSpPr>
            <p:spPr>
              <a:xfrm>
                <a:off x="5884375" y="4711150"/>
                <a:ext cx="59400" cy="59400"/>
              </a:xfrm>
              <a:prstGeom prst="ellipse">
                <a:avLst/>
              </a:prstGeom>
              <a:solidFill>
                <a:srgbClr val="F9F58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534" name="Shape 2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5" name="Google Shape;2535;p46"/>
          <p:cNvSpPr txBox="1"/>
          <p:nvPr>
            <p:ph type="ctrTitle"/>
          </p:nvPr>
        </p:nvSpPr>
        <p:spPr>
          <a:xfrm flipH="1">
            <a:off x="355600" y="2236500"/>
            <a:ext cx="39561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2536" name="Google Shape;2536;p46"/>
          <p:cNvSpPr txBox="1"/>
          <p:nvPr>
            <p:ph idx="1" type="subTitle"/>
          </p:nvPr>
        </p:nvSpPr>
        <p:spPr>
          <a:xfrm>
            <a:off x="4837600" y="2171850"/>
            <a:ext cx="3956100" cy="257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Did you like the resources on this template? Get them for free at our other websites.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Condensed Light"/>
              <a:buChar char="◂"/>
            </a:pPr>
            <a:r>
              <a:rPr lang="es" sz="1000"/>
              <a:t>Presentation template by </a:t>
            </a:r>
            <a:r>
              <a:rPr lang="es" sz="1000">
                <a:highlight>
                  <a:srgbClr val="89FBDE"/>
                </a:highlight>
                <a:uFill>
                  <a:noFill/>
                </a:uFill>
                <a:hlinkClick r:id="rId4"/>
              </a:rPr>
              <a:t>Slidesgo</a:t>
            </a:r>
            <a:endParaRPr sz="1000">
              <a:highlight>
                <a:srgbClr val="89FBDE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Condensed Light"/>
              <a:buChar char="◂"/>
            </a:pPr>
            <a:r>
              <a:rPr lang="es" sz="1000"/>
              <a:t>Icons by </a:t>
            </a:r>
            <a:r>
              <a:rPr lang="es" sz="1000">
                <a:highlight>
                  <a:srgbClr val="89FBDE"/>
                </a:highlight>
                <a:uFill>
                  <a:noFill/>
                </a:uFill>
                <a:hlinkClick r:id="rId5"/>
              </a:rPr>
              <a:t>Flaticon</a:t>
            </a:r>
            <a:endParaRPr sz="1000">
              <a:highlight>
                <a:srgbClr val="89FBDE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Condensed Light"/>
              <a:buChar char="◂"/>
            </a:pPr>
            <a:r>
              <a:rPr lang="es" sz="1000"/>
              <a:t>Infographics by </a:t>
            </a:r>
            <a:r>
              <a:rPr lang="es" sz="1000">
                <a:highlight>
                  <a:srgbClr val="89FBDE"/>
                </a:highlight>
                <a:uFill>
                  <a:noFill/>
                </a:uFill>
                <a:hlinkClick r:id="rId6"/>
              </a:rPr>
              <a:t>Freepik</a:t>
            </a:r>
            <a:endParaRPr sz="1000">
              <a:highlight>
                <a:srgbClr val="89FBDE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Condensed Light"/>
              <a:buChar char="◂"/>
            </a:pPr>
            <a:r>
              <a:rPr lang="es" sz="1000"/>
              <a:t>Images created by  </a:t>
            </a:r>
            <a:r>
              <a:rPr lang="es" sz="1000">
                <a:highlight>
                  <a:srgbClr val="89FBDE"/>
                </a:highlight>
              </a:rPr>
              <a:t>Freepik</a:t>
            </a:r>
            <a:endParaRPr sz="1000">
              <a:highlight>
                <a:srgbClr val="89FBDE"/>
              </a:highlight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Condensed Light"/>
              <a:buChar char="◂"/>
            </a:pPr>
            <a:r>
              <a:rPr lang="es" sz="1000"/>
              <a:t>Author introduction slide photo created by Freepik</a:t>
            </a:r>
            <a:endParaRPr sz="1000"/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Condensed Light"/>
              <a:buChar char="◂"/>
            </a:pPr>
            <a:r>
              <a:rPr lang="es" sz="1000"/>
              <a:t>Text &amp; Image slide photo created by Freepik.com</a:t>
            </a:r>
            <a:endParaRPr sz="1000"/>
          </a:p>
        </p:txBody>
      </p:sp>
      <p:sp>
        <p:nvSpPr>
          <p:cNvPr id="2537" name="Google Shape;2537;p46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38" name="Google Shape;2538;p46"/>
          <p:cNvSpPr txBox="1"/>
          <p:nvPr>
            <p:ph idx="2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542" name="Shape 2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3" name="Google Shape;2543;p47"/>
          <p:cNvSpPr txBox="1"/>
          <p:nvPr>
            <p:ph type="ctrTitle"/>
          </p:nvPr>
        </p:nvSpPr>
        <p:spPr>
          <a:xfrm flipH="1">
            <a:off x="927525" y="880350"/>
            <a:ext cx="39561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2544" name="Google Shape;2544;p47"/>
          <p:cNvSpPr txBox="1"/>
          <p:nvPr>
            <p:ph idx="1" type="subTitle"/>
          </p:nvPr>
        </p:nvSpPr>
        <p:spPr>
          <a:xfrm>
            <a:off x="1359425" y="2277250"/>
            <a:ext cx="3270600" cy="25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latin typeface="Fjalla One"/>
                <a:ea typeface="Fjalla One"/>
                <a:cs typeface="Fjalla One"/>
                <a:sym typeface="Fjalla One"/>
              </a:rPr>
              <a:t>PHOTOS</a:t>
            </a:r>
            <a:br>
              <a:rPr lang="es" sz="900">
                <a:latin typeface="Fjalla One"/>
                <a:ea typeface="Fjalla One"/>
                <a:cs typeface="Fjalla One"/>
                <a:sym typeface="Fjalla One"/>
              </a:rPr>
            </a:br>
            <a:endParaRPr sz="900">
              <a:latin typeface="Fjalla One"/>
              <a:ea typeface="Fjalla One"/>
              <a:cs typeface="Fjalla One"/>
              <a:sym typeface="Fjalla One"/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4"/>
              </a:rPr>
              <a:t>Going out concept with friends night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5"/>
              </a:rPr>
              <a:t>Going out concept with couple night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6"/>
              </a:rPr>
              <a:t>Going out concept with friends night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7"/>
              </a:rPr>
              <a:t>Going out concept with girl night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8"/>
              </a:rPr>
              <a:t>African american male walking roadside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9"/>
              </a:rPr>
              <a:t>Woman with guitar background sky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0"/>
              </a:rPr>
              <a:t>Guitar music outdoors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1"/>
              </a:rPr>
              <a:t>Trails light street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2"/>
              </a:rPr>
              <a:t>Black boy posing with headphones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3"/>
              </a:rPr>
              <a:t>Female street dancer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4"/>
              </a:rPr>
              <a:t>Black boy posing with headphones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5"/>
              </a:rPr>
              <a:t>Hand holding purple vinyl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6"/>
              </a:rPr>
              <a:t>Black model posing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7"/>
              </a:rPr>
              <a:t>Black man posing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8"/>
              </a:rPr>
              <a:t>Going out concept with girl night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19"/>
              </a:rPr>
              <a:t>Hand crowd disco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0"/>
              </a:rPr>
              <a:t>Two girls dancing disco</a:t>
            </a:r>
            <a:endParaRPr sz="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s" sz="900">
                <a:latin typeface="Fjalla One"/>
                <a:ea typeface="Fjalla One"/>
                <a:cs typeface="Fjalla One"/>
                <a:sym typeface="Fjalla One"/>
              </a:rPr>
            </a:br>
            <a:endParaRPr sz="900"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545" name="Google Shape;2545;p47"/>
          <p:cNvSpPr txBox="1"/>
          <p:nvPr>
            <p:ph idx="12" type="sldNum"/>
          </p:nvPr>
        </p:nvSpPr>
        <p:spPr>
          <a:xfrm>
            <a:off x="8463310" y="286488"/>
            <a:ext cx="366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46" name="Google Shape;2546;p47"/>
          <p:cNvSpPr txBox="1"/>
          <p:nvPr>
            <p:ph idx="2" type="subTitle"/>
          </p:nvPr>
        </p:nvSpPr>
        <p:spPr>
          <a:xfrm>
            <a:off x="5076500" y="2277250"/>
            <a:ext cx="3123600" cy="25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latin typeface="Fjalla One"/>
                <a:ea typeface="Fjalla One"/>
                <a:cs typeface="Fjalla One"/>
                <a:sym typeface="Fjalla One"/>
              </a:rPr>
              <a:t>VECTOR</a:t>
            </a:r>
            <a:br>
              <a:rPr lang="es" sz="900">
                <a:latin typeface="Fjalla One"/>
                <a:ea typeface="Fjalla One"/>
                <a:cs typeface="Fjalla One"/>
                <a:sym typeface="Fjalla One"/>
              </a:rPr>
            </a:br>
            <a:endParaRPr sz="900">
              <a:latin typeface="Fjalla One"/>
              <a:ea typeface="Fjalla One"/>
              <a:cs typeface="Fjalla One"/>
              <a:sym typeface="Fjalla One"/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1"/>
              </a:rPr>
              <a:t>Camping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2"/>
              </a:rPr>
              <a:t>Friendship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3"/>
              </a:rPr>
              <a:t>Scrolling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4"/>
              </a:rPr>
              <a:t>Payment method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5"/>
              </a:rPr>
              <a:t>Music Multimedia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6"/>
              </a:rPr>
              <a:t>Infographic element collection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7"/>
              </a:rPr>
              <a:t>Gradient infographic element collection</a:t>
            </a:r>
            <a:endParaRPr sz="900"/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SzPts val="900"/>
              <a:buChar char="●"/>
            </a:pPr>
            <a:r>
              <a:rPr lang="es" sz="900">
                <a:uFill>
                  <a:noFill/>
                </a:uFill>
                <a:hlinkClick r:id="rId28"/>
              </a:rPr>
              <a:t>Flat gradient infographic with stats</a:t>
            </a:r>
            <a:endParaRPr sz="9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s" sz="900">
                <a:latin typeface="Fjalla One"/>
                <a:ea typeface="Fjalla One"/>
                <a:cs typeface="Fjalla One"/>
                <a:sym typeface="Fjalla One"/>
              </a:rPr>
            </a:br>
            <a:br>
              <a:rPr lang="es" sz="900">
                <a:latin typeface="Fjalla One"/>
                <a:ea typeface="Fjalla One"/>
                <a:cs typeface="Fjalla One"/>
                <a:sym typeface="Fjalla One"/>
              </a:rPr>
            </a:br>
            <a:endParaRPr sz="900"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2547" name="Google Shape;2547;p47"/>
          <p:cNvSpPr txBox="1"/>
          <p:nvPr>
            <p:ph idx="3" type="ctrTitle"/>
          </p:nvPr>
        </p:nvSpPr>
        <p:spPr>
          <a:xfrm>
            <a:off x="7865010" y="680100"/>
            <a:ext cx="964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551" name="Shape 2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2" name="Google Shape;2552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553" name="Google Shape;2553;p48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554" name="Google Shape;2554;p4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558" name="Shape 2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9" name="Google Shape;2559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560" name="Google Shape;2560;p4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561" name="Google Shape;2561;p4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Fjalla One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https://fonts.google.com/specimen/Fjalla+One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562" name="Google Shape;2562;p49"/>
          <p:cNvGrpSpPr/>
          <p:nvPr/>
        </p:nvGrpSpPr>
        <p:grpSpPr>
          <a:xfrm>
            <a:off x="3171151" y="3532179"/>
            <a:ext cx="2801696" cy="724862"/>
            <a:chOff x="1640401" y="3550879"/>
            <a:chExt cx="2801696" cy="724862"/>
          </a:xfrm>
        </p:grpSpPr>
        <p:grpSp>
          <p:nvGrpSpPr>
            <p:cNvPr id="2563" name="Google Shape;2563;p49"/>
            <p:cNvGrpSpPr/>
            <p:nvPr/>
          </p:nvGrpSpPr>
          <p:grpSpPr>
            <a:xfrm>
              <a:off x="1640413" y="3550879"/>
              <a:ext cx="2801683" cy="724862"/>
              <a:chOff x="2170376" y="3550879"/>
              <a:chExt cx="2801683" cy="724862"/>
            </a:xfrm>
          </p:grpSpPr>
          <p:grpSp>
            <p:nvGrpSpPr>
              <p:cNvPr id="2564" name="Google Shape;2564;p49"/>
              <p:cNvGrpSpPr/>
              <p:nvPr/>
            </p:nvGrpSpPr>
            <p:grpSpPr>
              <a:xfrm>
                <a:off x="2170376" y="3550879"/>
                <a:ext cx="760615" cy="724862"/>
                <a:chOff x="2072503" y="3521476"/>
                <a:chExt cx="791400" cy="754200"/>
              </a:xfrm>
            </p:grpSpPr>
            <p:sp>
              <p:nvSpPr>
                <p:cNvPr id="2565" name="Google Shape;2565;p49"/>
                <p:cNvSpPr/>
                <p:nvPr/>
              </p:nvSpPr>
              <p:spPr>
                <a:xfrm>
                  <a:off x="207250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073763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66" name="Google Shape;2566;p49"/>
                <p:cNvSpPr txBox="1"/>
                <p:nvPr/>
              </p:nvSpPr>
              <p:spPr>
                <a:xfrm>
                  <a:off x="207250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chemeClr val="lt1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#073763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2567" name="Google Shape;2567;p49"/>
              <p:cNvGrpSpPr/>
              <p:nvPr/>
            </p:nvGrpSpPr>
            <p:grpSpPr>
              <a:xfrm>
                <a:off x="3190910" y="3550879"/>
                <a:ext cx="760615" cy="724862"/>
                <a:chOff x="3134343" y="3521476"/>
                <a:chExt cx="791400" cy="754200"/>
              </a:xfrm>
            </p:grpSpPr>
            <p:sp>
              <p:nvSpPr>
                <p:cNvPr id="2568" name="Google Shape;2568;p49"/>
                <p:cNvSpPr/>
                <p:nvPr/>
              </p:nvSpPr>
              <p:spPr>
                <a:xfrm>
                  <a:off x="313434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423864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9" name="Google Shape;2569;p49"/>
                <p:cNvSpPr txBox="1"/>
                <p:nvPr/>
              </p:nvSpPr>
              <p:spPr>
                <a:xfrm>
                  <a:off x="313434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#0b5394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2570" name="Google Shape;2570;p49"/>
              <p:cNvGrpSpPr/>
              <p:nvPr/>
            </p:nvGrpSpPr>
            <p:grpSpPr>
              <a:xfrm>
                <a:off x="4211439" y="3550879"/>
                <a:ext cx="760620" cy="724862"/>
                <a:chOff x="4196177" y="3521476"/>
                <a:chExt cx="791405" cy="754200"/>
              </a:xfrm>
            </p:grpSpPr>
            <p:sp>
              <p:nvSpPr>
                <p:cNvPr id="2571" name="Google Shape;2571;p49"/>
                <p:cNvSpPr/>
                <p:nvPr/>
              </p:nvSpPr>
              <p:spPr>
                <a:xfrm>
                  <a:off x="4196177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FFFFFF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72" name="Google Shape;2572;p49"/>
                <p:cNvSpPr txBox="1"/>
                <p:nvPr/>
              </p:nvSpPr>
              <p:spPr>
                <a:xfrm>
                  <a:off x="419618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#3d85c6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</p:grpSp>
        <p:grpSp>
          <p:nvGrpSpPr>
            <p:cNvPr id="2573" name="Google Shape;2573;p49"/>
            <p:cNvGrpSpPr/>
            <p:nvPr/>
          </p:nvGrpSpPr>
          <p:grpSpPr>
            <a:xfrm>
              <a:off x="1640401" y="3550879"/>
              <a:ext cx="2801683" cy="724862"/>
              <a:chOff x="2170376" y="3550879"/>
              <a:chExt cx="2801683" cy="724862"/>
            </a:xfrm>
          </p:grpSpPr>
          <p:grpSp>
            <p:nvGrpSpPr>
              <p:cNvPr id="2574" name="Google Shape;2574;p49"/>
              <p:cNvGrpSpPr/>
              <p:nvPr/>
            </p:nvGrpSpPr>
            <p:grpSpPr>
              <a:xfrm>
                <a:off x="2170376" y="3550879"/>
                <a:ext cx="760615" cy="724862"/>
                <a:chOff x="2072503" y="3521476"/>
                <a:chExt cx="791400" cy="754200"/>
              </a:xfrm>
            </p:grpSpPr>
            <p:sp>
              <p:nvSpPr>
                <p:cNvPr id="2575" name="Google Shape;2575;p49"/>
                <p:cNvSpPr/>
                <p:nvPr/>
              </p:nvSpPr>
              <p:spPr>
                <a:xfrm>
                  <a:off x="207250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89FBDE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76" name="Google Shape;2576;p49"/>
                <p:cNvSpPr txBox="1"/>
                <p:nvPr/>
              </p:nvSpPr>
              <p:spPr>
                <a:xfrm>
                  <a:off x="207250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434343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#89fbde</a:t>
                  </a:r>
                  <a:endParaRPr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2577" name="Google Shape;2577;p49"/>
              <p:cNvGrpSpPr/>
              <p:nvPr/>
            </p:nvGrpSpPr>
            <p:grpSpPr>
              <a:xfrm>
                <a:off x="3190910" y="3550879"/>
                <a:ext cx="760615" cy="724862"/>
                <a:chOff x="3134343" y="3521476"/>
                <a:chExt cx="791400" cy="754200"/>
              </a:xfrm>
            </p:grpSpPr>
            <p:sp>
              <p:nvSpPr>
                <p:cNvPr id="2578" name="Google Shape;2578;p49"/>
                <p:cNvSpPr/>
                <p:nvPr/>
              </p:nvSpPr>
              <p:spPr>
                <a:xfrm>
                  <a:off x="3134343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F9F586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79" name="Google Shape;2579;p49"/>
                <p:cNvSpPr txBox="1"/>
                <p:nvPr/>
              </p:nvSpPr>
              <p:spPr>
                <a:xfrm>
                  <a:off x="313434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434343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#f9f586</a:t>
                  </a:r>
                  <a:endParaRPr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  <p:grpSp>
            <p:nvGrpSpPr>
              <p:cNvPr id="2580" name="Google Shape;2580;p49"/>
              <p:cNvGrpSpPr/>
              <p:nvPr/>
            </p:nvGrpSpPr>
            <p:grpSpPr>
              <a:xfrm>
                <a:off x="4211439" y="3550879"/>
                <a:ext cx="760620" cy="724862"/>
                <a:chOff x="4196177" y="3521476"/>
                <a:chExt cx="791405" cy="754200"/>
              </a:xfrm>
            </p:grpSpPr>
            <p:sp>
              <p:nvSpPr>
                <p:cNvPr id="2581" name="Google Shape;2581;p49"/>
                <p:cNvSpPr/>
                <p:nvPr/>
              </p:nvSpPr>
              <p:spPr>
                <a:xfrm>
                  <a:off x="4196177" y="3521476"/>
                  <a:ext cx="791400" cy="754200"/>
                </a:xfrm>
                <a:prstGeom prst="roundRect">
                  <a:avLst>
                    <a:gd fmla="val 16667" name="adj"/>
                  </a:avLst>
                </a:prstGeom>
                <a:solidFill>
                  <a:srgbClr val="434343"/>
                </a:solidFill>
                <a:ln cap="flat" cmpd="sng" w="9525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82" name="Google Shape;2582;p49"/>
                <p:cNvSpPr txBox="1"/>
                <p:nvPr/>
              </p:nvSpPr>
              <p:spPr>
                <a:xfrm>
                  <a:off x="4196183" y="3678514"/>
                  <a:ext cx="791400" cy="4401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s" sz="1000">
                      <a:solidFill>
                        <a:srgbClr val="FFFFFF"/>
                      </a:solidFill>
                      <a:latin typeface="Proxima Nova Semibold"/>
                      <a:ea typeface="Proxima Nova Semibold"/>
                      <a:cs typeface="Proxima Nova Semibold"/>
                      <a:sym typeface="Proxima Nova Semibold"/>
                    </a:rPr>
                    <a:t>#434343</a:t>
                  </a:r>
                  <a:endParaRPr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586" name="Shape 2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7" name="Google Shape;2587;p5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588" name="Google Shape;2588;p5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1" name="Google Shape;2601;p5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602" name="Google Shape;2602;p5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4" name="Google Shape;2604;p5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605" name="Google Shape;2605;p5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9" name="Google Shape;2609;p5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610" name="Google Shape;2610;p5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2" name="Google Shape;2612;p5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613" name="Google Shape;2613;p5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6" name="Google Shape;2616;p5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617" name="Google Shape;2617;p5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0" name="Google Shape;2620;p5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621" name="Google Shape;2621;p5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3" name="Google Shape;2623;p5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624" name="Google Shape;2624;p5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8" name="Google Shape;2628;p5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629" name="Google Shape;2629;p5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3" name="Google Shape;2633;p5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634" name="Google Shape;2634;p5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9" name="Google Shape;2639;p5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640" name="Google Shape;2640;p5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2" name="Google Shape;2662;p5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663" name="Google Shape;2663;p5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2" name="Google Shape;2722;p5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723" name="Google Shape;2723;p5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5" name="Google Shape;2735;p5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736" name="Google Shape;2736;p5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6" name="Google Shape;2746;p5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747" name="Google Shape;2747;p5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1" name="Google Shape;2751;p5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752" name="Google Shape;2752;p5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5" name="Google Shape;2755;p5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756" name="Google Shape;2756;p5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2" name="Google Shape;2762;p5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763" name="Google Shape;2763;p5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0" name="Google Shape;2770;p5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771" name="Google Shape;2771;p5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6" name="Google Shape;2776;p5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777" name="Google Shape;2777;p5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87" name="Google Shape;2787;p5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8" name="Google Shape;2788;p5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9" name="Google Shape;2789;p5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0" name="Google Shape;2790;p5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1" name="Google Shape;2791;p5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792" name="Google Shape;2792;p5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4" name="Google Shape;2794;p5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795" name="Google Shape;2795;p5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7" name="Google Shape;2797;p5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798" name="Google Shape;2798;p5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0" name="Google Shape;2800;p5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801" name="Google Shape;2801;p5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3" name="Google Shape;2803;p5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804" name="Google Shape;2804;p5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6" name="Google Shape;2806;p5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807" name="Google Shape;2807;p5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9" name="Google Shape;2809;p5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810" name="Google Shape;2810;p5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2" name="Google Shape;2812;p5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813" name="Google Shape;2813;p5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6" name="Google Shape;2816;p5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817" name="Google Shape;2817;p5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0" name="Google Shape;2820;p5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821" name="Google Shape;2821;p5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4" name="Google Shape;2824;p5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825" name="Google Shape;2825;p5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8" name="Google Shape;2828;p5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829" name="Google Shape;2829;p5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32" name="Google Shape;2832;p5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833" name="Google Shape;2833;p5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36" name="Google Shape;2836;p5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837" name="Google Shape;2837;p5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39" name="Google Shape;2839;p5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0" name="Google Shape;2840;p5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1" name="Google Shape;2841;p5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2" name="Google Shape;2842;p5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3" name="Google Shape;2843;p5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4" name="Google Shape;2844;p5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5" name="Google Shape;2845;p5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6" name="Google Shape;2846;p5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7" name="Google Shape;2847;p5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8" name="Google Shape;2848;p5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9" name="Google Shape;2849;p5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50" name="Google Shape;2850;p5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851" name="Google Shape;2851;p5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53" name="Google Shape;2853;p5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54" name="Google Shape;2854;p5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855" name="Google Shape;2855;p5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7" name="Google Shape;2857;p5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858" name="Google Shape;2858;p5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60" name="Google Shape;2860;p5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1" name="Google Shape;2861;p5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2" name="Google Shape;2862;p5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63" name="Google Shape;2863;p5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864" name="Google Shape;2864;p5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3" name="Google Shape;2873;p5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874" name="Google Shape;2874;p5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0" name="Google Shape;2890;p5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891" name="Google Shape;2891;p5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3" name="Google Shape;2893;p5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894" name="Google Shape;2894;p5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4" name="Google Shape;2914;p5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915" name="Google Shape;2915;p5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3" name="Google Shape;2993;p5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4" name="Google Shape;2994;p5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5" name="Google Shape;2995;p5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6" name="Google Shape;2996;p5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7" name="Google Shape;2997;p5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8" name="Google Shape;2998;p5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9" name="Google Shape;2999;p5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0" name="Google Shape;3000;p5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1" name="Google Shape;3001;p5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2" name="Google Shape;3002;p5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3" name="Google Shape;3003;p5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4" name="Google Shape;3004;p5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5" name="Google Shape;3005;p5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6" name="Google Shape;3006;p5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7" name="Google Shape;3007;p5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8" name="Google Shape;3008;p5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9" name="Google Shape;3009;p5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0" name="Google Shape;3010;p5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1" name="Google Shape;3011;p5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2" name="Google Shape;3012;p5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3" name="Google Shape;3013;p5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4" name="Google Shape;3014;p5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5" name="Google Shape;3015;p5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16" name="Google Shape;3016;p5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017" name="Google Shape;3017;p5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7" name="Google Shape;3197;p50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198" name="Google Shape;3198;p50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202" name="Shape 3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03" name="Google Shape;3203;p51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3204" name="Google Shape;3204;p51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1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1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7" name="Google Shape;3207;p51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3208" name="Google Shape;3208;p51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1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0" name="Google Shape;3210;p51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3211" name="Google Shape;3211;p51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1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3" name="Google Shape;3213;p51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3214" name="Google Shape;3214;p51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1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6" name="Google Shape;3216;p51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3217" name="Google Shape;3217;p51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8" name="Google Shape;3218;p51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3219" name="Google Shape;3219;p51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51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51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22" name="Google Shape;3222;p51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3223" name="Google Shape;3223;p51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24" name="Google Shape;3224;p51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3225" name="Google Shape;3225;p51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51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27" name="Google Shape;3227;p51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3228" name="Google Shape;3228;p51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1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0" name="Google Shape;3230;p51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3231" name="Google Shape;3231;p51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3232" name="Google Shape;3232;p51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233" name="Google Shape;3233;p51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3234" name="Google Shape;3234;p51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5" name="Google Shape;3235;p51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236" name="Google Shape;3236;p51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7" name="Google Shape;3237;p51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3238" name="Google Shape;3238;p51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1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1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42" name="Google Shape;3242;p51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3243" name="Google Shape;3243;p51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51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51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51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47" name="Google Shape;3247;p51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3248" name="Google Shape;3248;p51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3249" name="Google Shape;3249;p51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3250" name="Google Shape;3250;p51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1" name="Google Shape;3251;p51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52" name="Google Shape;3252;p51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3253" name="Google Shape;3253;p51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254" name="Google Shape;3254;p51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3255" name="Google Shape;3255;p51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56" name="Google Shape;3256;p51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257" name="Google Shape;3257;p51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3258" name="Google Shape;3258;p51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1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60" name="Google Shape;3260;p51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3261" name="Google Shape;3261;p51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3262" name="Google Shape;3262;p51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263" name="Google Shape;3263;p51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51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3265" name="Google Shape;3265;p51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1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1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8" name="Google Shape;3268;p51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3269" name="Google Shape;3269;p51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1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1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1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3" name="Google Shape;3273;p51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3274" name="Google Shape;3274;p51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1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1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1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1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1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0" name="Google Shape;3280;p51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3281" name="Google Shape;3281;p51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1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283" name="Google Shape;3283;p51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4" name="Google Shape;3284;p51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3285" name="Google Shape;3285;p51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3286" name="Google Shape;3286;p51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51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51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9" name="Google Shape;3289;p51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3290" name="Google Shape;3290;p51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51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51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3" name="Google Shape;3293;p51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3294" name="Google Shape;3294;p51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1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51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97" name="Google Shape;3297;p51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3298" name="Google Shape;3298;p51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1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0" name="Google Shape;3300;p51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3301" name="Google Shape;3301;p51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3302" name="Google Shape;3302;p5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5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4" name="Google Shape;3304;p51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3305" name="Google Shape;3305;p5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5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7" name="Google Shape;3307;p51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3308" name="Google Shape;3308;p5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5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0" name="Google Shape;3310;p51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3311" name="Google Shape;3311;p5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5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13" name="Google Shape;3313;p51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3314" name="Google Shape;3314;p51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1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6" name="Google Shape;3316;p51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3317" name="Google Shape;3317;p51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1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1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1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1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1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1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1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1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1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7" name="Google Shape;3327;p51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328" name="Google Shape;3328;p51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329" name="Google Shape;3329;p51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51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331" name="Google Shape;3331;p51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332" name="Google Shape;3332;p51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333" name="Google Shape;3333;p51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4" name="Google Shape;3334;p51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5" name="Google Shape;3335;p51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336" name="Google Shape;3336;p51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7" name="Google Shape;3337;p51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8" name="Google Shape;3338;p51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339" name="Google Shape;3339;p51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0" name="Google Shape;3340;p51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1" name="Google Shape;3341;p51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342" name="Google Shape;3342;p51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3" name="Google Shape;3343;p51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344" name="Google Shape;3344;p51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45" name="Google Shape;3345;p51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346" name="Google Shape;3346;p51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347" name="Google Shape;3347;p51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51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51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50" name="Google Shape;3350;p51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351" name="Google Shape;3351;p51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51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51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54" name="Google Shape;3354;p51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355" name="Google Shape;3355;p51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51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51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58" name="Google Shape;3358;p51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359" name="Google Shape;3359;p51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1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1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62" name="Google Shape;3362;p51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363" name="Google Shape;3363;p51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51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1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66" name="Google Shape;3366;p51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367" name="Google Shape;3367;p51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1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1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1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1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1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1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1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1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1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1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1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1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1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1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1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1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4" name="Google Shape;3384;p51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5" name="Google Shape;3385;p51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386" name="Google Shape;3386;p51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1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8" name="Google Shape;3388;p51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389" name="Google Shape;3389;p51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1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1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1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1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1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1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1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1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1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1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0" name="Google Shape;3400;p51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401" name="Google Shape;3401;p51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1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1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1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1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1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1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1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1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1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1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1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1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1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1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1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1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1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1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1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1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1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1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1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1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1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1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8" name="Google Shape;3428;p51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429" name="Google Shape;3429;p51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430" name="Google Shape;3430;p51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431" name="Google Shape;3431;p51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1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433" name="Google Shape;3433;p51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1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1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436" name="Google Shape;3436;p51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437" name="Google Shape;3437;p51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438" name="Google Shape;3438;p51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1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1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1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1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443" name="Google Shape;3443;p51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1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1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1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1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1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449" name="Google Shape;3449;p51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1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1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1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1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1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1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1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1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1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1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1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1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1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1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1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1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1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1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1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1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1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1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1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1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1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1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1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1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1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1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1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1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4" name="Google Shape;3484;p51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485" name="Google Shape;3485;p51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86" name="Google Shape;3486;p51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487" name="Google Shape;3487;p51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1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1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1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1" name="Google Shape;3491;p51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492" name="Google Shape;3492;p51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1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1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1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96" name="Google Shape;3496;p51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497" name="Google Shape;3497;p51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1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1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1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1" name="Google Shape;3501;p51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502" name="Google Shape;3502;p51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503" name="Google Shape;3503;p51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1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1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1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7" name="Google Shape;3507;p51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508" name="Google Shape;3508;p51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1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1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11" name="Google Shape;3511;p51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512" name="Google Shape;3512;p51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513" name="Google Shape;3513;p51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1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515" name="Google Shape;3515;p51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516" name="Google Shape;3516;p51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1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1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1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0" name="Google Shape;3520;p51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521" name="Google Shape;3521;p51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1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1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4" name="Google Shape;3524;p51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525" name="Google Shape;3525;p51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1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27" name="Google Shape;3527;p51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528" name="Google Shape;3528;p51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529" name="Google Shape;3529;p51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1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1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1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1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1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1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1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1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1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1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1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1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1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1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1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1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1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1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1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1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1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1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1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1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1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1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1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1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1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1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1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1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2" name="Google Shape;3562;p51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563" name="Google Shape;3563;p51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1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1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1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1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1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1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70" name="Google Shape;3570;p51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571" name="Google Shape;3571;p51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1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1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1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1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1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7" name="Google Shape;3577;p51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578" name="Google Shape;3578;p51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1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1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1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2" name="Google Shape;3582;p51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583" name="Google Shape;3583;p51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1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1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6" name="Google Shape;3586;p51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587" name="Google Shape;3587;p51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588" name="Google Shape;3588;p51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1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0" name="Google Shape;3590;p51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591" name="Google Shape;3591;p51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1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3" name="Google Shape;3593;p51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594" name="Google Shape;3594;p51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1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1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97" name="Google Shape;3597;p51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598" name="Google Shape;3598;p51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599" name="Google Shape;3599;p51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1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1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2" name="Google Shape;3602;p51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603" name="Google Shape;3603;p51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1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1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6" name="Google Shape;3606;p51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607" name="Google Shape;3607;p51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1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09" name="Google Shape;3609;p51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610" name="Google Shape;3610;p51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1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1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1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1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1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1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1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1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1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1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1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1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3" name="Google Shape;3623;p51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624" name="Google Shape;3624;p51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625" name="Google Shape;3625;p51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1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1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8" name="Google Shape;3628;p51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629" name="Google Shape;3629;p51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1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1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2" name="Google Shape;3632;p51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633" name="Google Shape;3633;p51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1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1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36" name="Google Shape;3636;p51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637" name="Google Shape;3637;p51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1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1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1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1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1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1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1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1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1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1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8" name="Google Shape;3648;p51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649" name="Google Shape;3649;p51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1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1" name="Google Shape;3651;p51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652" name="Google Shape;3652;p51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1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1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1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1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1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1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1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1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1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1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1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1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1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1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1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1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1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1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1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1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1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1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1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1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1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1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1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1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1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1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1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1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1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1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1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1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9" name="Google Shape;3689;p51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690" name="Google Shape;3690;p51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1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1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1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1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1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1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1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1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1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1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1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1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1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1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5" name="Google Shape;3705;p51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706" name="Google Shape;3706;p51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707" name="Google Shape;3707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09" name="Google Shape;3709;p51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710" name="Google Shape;3710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12" name="Google Shape;3712;p51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713" name="Google Shape;3713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714" name="Google Shape;3714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715" name="Google Shape;3715;p51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716" name="Google Shape;3716;p51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717" name="Google Shape;3717;p51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18" name="Google Shape;3718;p51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719" name="Google Shape;3719;p51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720" name="Google Shape;3720;p51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1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1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3" name="Google Shape;3723;p51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724" name="Google Shape;3724;p51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1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1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7" name="Google Shape;3727;p51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728" name="Google Shape;3728;p51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1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1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1" name="Google Shape;3731;p51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732" name="Google Shape;3732;p51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1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1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5" name="Google Shape;3735;p51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736" name="Google Shape;3736;p51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1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1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9" name="Google Shape;3739;p51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740" name="Google Shape;3740;p51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1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1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3" name="Google Shape;3743;p51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744" name="Google Shape;3744;p51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1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1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7" name="Google Shape;3747;p51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748" name="Google Shape;3748;p51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1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1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1" name="Google Shape;3751;p51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752" name="Google Shape;3752;p51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1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1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55" name="Google Shape;3755;p51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756" name="Google Shape;3756;p51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1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1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59" name="Google Shape;3759;p51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760" name="Google Shape;3760;p51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761" name="Google Shape;3761;p51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1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3" name="Google Shape;3763;p51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764" name="Google Shape;3764;p51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1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6" name="Google Shape;3766;p51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767" name="Google Shape;3767;p51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1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9" name="Google Shape;3769;p51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770" name="Google Shape;3770;p51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1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2" name="Google Shape;3772;p51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773" name="Google Shape;3773;p51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1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5" name="Google Shape;3775;p51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776" name="Google Shape;3776;p51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1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8" name="Google Shape;3778;p51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779" name="Google Shape;3779;p51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1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1" name="Google Shape;3781;p51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782" name="Google Shape;3782;p51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1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4" name="Google Shape;3784;p51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785" name="Google Shape;3785;p51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1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7" name="Google Shape;3787;p51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788" name="Google Shape;3788;p51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1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790" name="Google Shape;3790;p51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1" name="Google Shape;3791;p51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2" name="Google Shape;3792;p51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3" name="Google Shape;3793;p51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4" name="Google Shape;3794;p51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5" name="Google Shape;3795;p51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6" name="Google Shape;3796;p51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7" name="Google Shape;3797;p51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8" name="Google Shape;3798;p51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9" name="Google Shape;3799;p51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0" name="Google Shape;3800;p51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1" name="Google Shape;3801;p51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2" name="Google Shape;3802;p51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3" name="Google Shape;3803;p51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4" name="Google Shape;3804;p51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5" name="Google Shape;3805;p51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6" name="Google Shape;3806;p51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7" name="Google Shape;3807;p51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8" name="Google Shape;3808;p51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9" name="Google Shape;3809;p51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0" name="Google Shape;3810;p51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1" name="Google Shape;3811;p51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2" name="Google Shape;3812;p51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3" name="Google Shape;3813;p51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4" name="Google Shape;3814;p51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5" name="Google Shape;3815;p51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6" name="Google Shape;3816;p51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7" name="Google Shape;3817;p51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8" name="Google Shape;3818;p51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9" name="Google Shape;3819;p51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0" name="Google Shape;3820;p51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1" name="Google Shape;3821;p51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2" name="Google Shape;3822;p51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3" name="Google Shape;3823;p51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4" name="Google Shape;3824;p51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25" name="Google Shape;3825;p51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826" name="Google Shape;3826;p51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1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1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1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1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1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1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1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1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1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1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1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1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1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1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1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1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1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1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1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1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1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1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1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1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1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1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1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1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1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1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1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1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1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1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1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1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1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1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1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1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1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1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1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1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1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1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1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1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1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1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1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1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1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1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1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1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1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1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1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1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1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1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1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1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1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1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1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1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1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1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1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1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1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1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1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1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1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1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1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1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1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1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1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1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1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1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1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1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1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1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1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1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1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1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1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1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1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1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1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1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1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1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1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1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1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1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1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1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1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1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1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1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1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1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1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1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1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1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1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1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1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1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1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1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1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1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1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1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1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1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1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1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1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1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1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1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1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1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1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1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1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1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1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1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1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1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1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1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1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1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1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1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1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1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1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1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1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1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1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1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1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1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1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1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1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1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1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1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1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1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1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1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1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1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1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1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1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1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1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1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1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1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1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1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1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1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1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1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1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1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1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1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1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1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1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1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1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1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1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1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1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1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1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1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1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1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1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1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1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1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1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1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1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1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1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1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1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1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1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1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1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1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1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1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1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1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1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1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1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1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1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1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1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1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1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1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1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1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1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1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1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1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1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1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1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1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1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1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1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1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1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1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1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1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1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1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1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1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1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1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1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1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1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1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1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1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1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1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1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1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1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1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1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1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1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1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1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1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1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1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1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1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1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1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1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1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1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1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1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1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1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1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1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1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1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1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1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1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1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1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1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1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1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1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1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1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1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1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1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1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1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1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1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1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1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1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1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1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1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1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1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1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1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1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1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1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1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1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1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1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1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1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1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1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1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1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1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1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1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1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1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1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1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1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1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1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1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1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1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1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1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1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1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1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1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1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1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1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1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1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1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1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1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1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1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1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1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1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1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1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1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1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1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1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1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1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1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1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1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1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1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1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1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1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1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1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1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1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1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1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1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1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1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1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1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1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1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1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1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1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1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1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1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1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1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1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1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1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1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1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1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1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1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1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1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1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1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1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1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1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1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1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1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1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1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1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1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1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1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1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1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1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1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1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1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1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1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1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1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1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1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1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1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1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1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1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1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1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1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1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1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1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1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1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1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1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1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1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1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1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1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1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1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1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1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1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1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1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1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1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1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1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1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1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1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1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1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1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1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1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1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1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1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1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1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1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1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1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1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1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1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1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1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1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1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1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1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1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1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1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1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1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1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1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1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1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1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1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1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1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1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1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1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1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1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1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1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1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1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1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1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1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1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1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1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1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1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1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1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1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1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1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1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1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1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1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1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1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1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1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1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1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1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1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1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1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1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1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1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1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1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1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1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1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1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1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1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1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1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1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1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1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1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1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1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1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1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1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1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1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1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1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1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1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1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1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1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1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1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1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1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1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1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1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1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1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1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1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1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1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1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1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1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1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1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1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1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1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1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1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1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1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1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1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1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1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1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1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1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1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1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1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1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1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1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1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1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1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1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1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1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1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1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1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1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1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1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1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1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1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1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1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1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1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1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1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1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1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1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1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1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1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1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1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1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1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1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1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1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1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1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1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1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1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1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1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1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1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1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1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1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1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1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1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1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1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1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1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1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1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1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1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1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1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1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1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1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1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1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1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1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1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1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1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1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1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1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1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1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1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1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1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1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1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1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1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1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1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1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1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1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1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1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1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1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1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1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1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1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1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1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1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1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1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1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1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1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1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1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1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1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1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1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1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1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1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1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1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1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1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1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1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1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1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1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1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1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1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1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1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1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1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1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1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1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1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1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1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1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1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1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1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1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1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1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1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1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1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1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1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1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1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1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1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1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1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1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1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1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1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1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1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1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1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1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1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1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1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1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1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1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1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1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1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1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1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1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1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1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1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1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1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1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1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1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1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1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1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1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1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1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1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1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1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1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1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1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1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1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1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1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1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1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1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1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1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1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1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1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1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1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1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1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1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1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1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1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1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1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1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1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1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1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1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1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1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1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1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1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1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1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1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1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1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1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1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1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1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1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1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1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1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1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1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1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1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1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1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1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1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1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1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1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1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1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1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1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1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1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1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1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1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1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1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1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1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1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1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1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1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1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1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1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1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1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1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1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1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1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1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1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1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1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1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1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1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1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1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1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1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1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1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1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1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1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1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1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1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1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1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1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1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1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1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1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1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1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1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1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1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1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1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1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1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1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1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1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1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1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1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1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1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1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1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1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1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1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1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1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1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1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1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1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1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1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1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1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1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1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1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1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1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51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780" name="Google Shape;4780;p51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781" name="Google Shape;4781;p51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51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83" name="Google Shape;4783;p51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1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51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786" name="Google Shape;4786;p51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787" name="Google Shape;4787;p5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788" name="Google Shape;4788;p5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9" name="Google Shape;4789;p51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790" name="Google Shape;4790;p5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791" name="Google Shape;4791;p5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792" name="Google Shape;4792;p5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793" name="Google Shape;4793;p5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4" name="Google Shape;4794;p5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5" name="Google Shape;4795;p5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6" name="Google Shape;4796;p5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97" name="Google Shape;4797;p5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798" name="Google Shape;4798;p51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799" name="Google Shape;4799;p5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800" name="Google Shape;4800;p5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1" name="Google Shape;4801;p51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802" name="Google Shape;4802;p5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803" name="Google Shape;4803;p5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5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5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5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5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8" name="Google Shape;4808;p51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809" name="Google Shape;4809;p5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5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811" name="Google Shape;4811;p51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812" name="Google Shape;4812;p5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5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814" name="Google Shape;4814;p5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815" name="Google Shape;4815;p51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816" name="Google Shape;4816;p5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5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818" name="Google Shape;4818;p51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819" name="Google Shape;4819;p5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820" name="Google Shape;4820;p5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1" name="Google Shape;4821;p51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822" name="Google Shape;4822;p5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823" name="Google Shape;4823;p5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824" name="Google Shape;4824;p5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5" name="Google Shape;4825;p5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826" name="Google Shape;4826;p51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827" name="Google Shape;4827;p5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828" name="Google Shape;4828;p5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9" name="Google Shape;4829;p51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830" name="Google Shape;4830;p5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831" name="Google Shape;4831;p5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2" name="Google Shape;4832;p51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833" name="Google Shape;4833;p5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834" name="Google Shape;4834;p5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35" name="Google Shape;4835;p51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1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1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38" name="Google Shape;4838;p51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839" name="Google Shape;4839;p5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5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5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5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5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5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5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5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5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5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5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5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5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5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5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5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55" name="Google Shape;4855;p51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1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1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1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1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1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1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1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1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1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1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1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1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1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1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1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1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1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1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1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1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1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77" name="Google Shape;4877;p51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878" name="Google Shape;4878;p5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5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80" name="Google Shape;4880;p51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81" name="Google Shape;4881;p51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882" name="Google Shape;4882;p5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5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5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5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86" name="Google Shape;4886;p51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1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1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1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1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1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1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93" name="Google Shape;4893;p51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894" name="Google Shape;4894;p5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5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5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5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98" name="Google Shape;4898;p51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1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1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1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1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1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1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1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1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1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1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1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1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1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1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1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1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1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1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1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1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1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1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1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1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1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1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1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1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27" name="Google Shape;4927;p51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928" name="Google Shape;4928;p5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5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30" name="Google Shape;4930;p51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31" name="Google Shape;4931;p51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932" name="Google Shape;4932;p5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5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4" name="Google Shape;4934;p51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935" name="Google Shape;4935;p5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5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37" name="Google Shape;4937;p51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1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1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1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1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1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1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1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45" name="Google Shape;4945;p51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946" name="Google Shape;4946;p5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5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5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5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50" name="Google Shape;4950;p51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1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1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1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1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1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1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1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58" name="Google Shape;4958;p51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959" name="Google Shape;4959;p5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5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5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5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63" name="Google Shape;4963;p51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1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1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1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1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1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1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1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1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1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1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1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1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1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1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1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1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1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1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1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1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1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1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1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1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1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1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1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1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1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1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1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1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1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1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1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1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1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1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1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1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1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05" name="Google Shape;5005;p51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5006" name="Google Shape;5006;p5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5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08" name="Google Shape;5008;p51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1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1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1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1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1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1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1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1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1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1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1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1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1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1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1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1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1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1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1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1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1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1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1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1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1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1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1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1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1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1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1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1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1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51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5044" name="Google Shape;5044;p51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5045" name="Google Shape;5045;p51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51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51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51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51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51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51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51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51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51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51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51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51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51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51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51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51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51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51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51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51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51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51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51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51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51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51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51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51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51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51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51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51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51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51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51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51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51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51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51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51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51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51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51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51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51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51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51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51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51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51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51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51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51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51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51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51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51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51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51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51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51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51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51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51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51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51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51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51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51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51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51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51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51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51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51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51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51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51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51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51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51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51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51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51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51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51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51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51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51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51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51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51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51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51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51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51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51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51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51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51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51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51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51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51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51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51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51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51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51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51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51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51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51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51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51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51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51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51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51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51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51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51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51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51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51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51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51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51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51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51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51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51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51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51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51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51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51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51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51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51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51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51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51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51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51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51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51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51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51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51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51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51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51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51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51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51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51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51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51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51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51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51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51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51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51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51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51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51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51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51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51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51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51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51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51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51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51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51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51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51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51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51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51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51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51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51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51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51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51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51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51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51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51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51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51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51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51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51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51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51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51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51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51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51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51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51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51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51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51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51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51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51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51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51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51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51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51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51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51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51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51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51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51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51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51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51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51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51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51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51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51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51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51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51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51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51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51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51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51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51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51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51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51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51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51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51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51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51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51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51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51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51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51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51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51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51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51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51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51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51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51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51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51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51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51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51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51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51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51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51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51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51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51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19" name="Google Shape;5319;p51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20" name="Google Shape;5320;p51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5321" name="Google Shape;5321;p51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51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51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51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51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51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51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51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51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51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51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51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51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51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51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51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51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51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51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51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51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51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51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51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51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51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51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51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51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51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51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51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51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51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51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51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57" name="Google Shape;5357;p51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5358" name="Google Shape;5358;p5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359" name="Google Shape;5359;p5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5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5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5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5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5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5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5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5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5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5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5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5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5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5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5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75" name="Google Shape;5375;p5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376" name="Google Shape;5376;p5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5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5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5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5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5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5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5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5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5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5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5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5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5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5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5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5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5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5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5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5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5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5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5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5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5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5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5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5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5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5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5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5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5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5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5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5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5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5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5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5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5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5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5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5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5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5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5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5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5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5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5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5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5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5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5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5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5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5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5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5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5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5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5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5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5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5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5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5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5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5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5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5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5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5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5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5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5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5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5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5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5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5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5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5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5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5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5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5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5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5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5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5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5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5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5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5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5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5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5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5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5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5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5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5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5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5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5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5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5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5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5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5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5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5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5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5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5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5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5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5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5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5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5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5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5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5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5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5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5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5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5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5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5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5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5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5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5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5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5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5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5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5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5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5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5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5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5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5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5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5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5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5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5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5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5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5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5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5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5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5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5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5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5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5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5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5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5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5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5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5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5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5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5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5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5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5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5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5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5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5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5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5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5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5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5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5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5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5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5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5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5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5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5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5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5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5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5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5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5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5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5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5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5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5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5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5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5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5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5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5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5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5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5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5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5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5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5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5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5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5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5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5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5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5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5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5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5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5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5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5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5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5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5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5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5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5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5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5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5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5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5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5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5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5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5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5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5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5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5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5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5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5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5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5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5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5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5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5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5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5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5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5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5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5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5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5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5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5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5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5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5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5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5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5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5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5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5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5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5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5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5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5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5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5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5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5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5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5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5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5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5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5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5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5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5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5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5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5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5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5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5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5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5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5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5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5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5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5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5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5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5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5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89" name="Google Shape;5689;p5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0" name="Google Shape;5690;p5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94" name="Shape 5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5" name="Google Shape;5695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696" name="Google Shape;5696;p5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5697" name="Google Shape;5697;p52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698" name="Google Shape;5698;p52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9" name="Google Shape;5699;p52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0" name="Google Shape;5700;p52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1" name="Google Shape;5701;p52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2" name="Google Shape;5702;p52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3" name="Google Shape;5703;p52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4" name="Google Shape;5704;p52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705" name="Google Shape;5705;p52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6" name="Google Shape;5706;p52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7" name="Google Shape;5707;p52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708" name="Google Shape;5708;p52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9" name="Google Shape;5709;p52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10" name="Google Shape;5710;p52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711" name="Google Shape;5711;p52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2" name="Google Shape;5712;p52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13" name="Google Shape;5713;p52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714" name="Google Shape;5714;p52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5" name="Google Shape;5715;p52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6" name="Google Shape;5716;p52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7" name="Google Shape;5717;p52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8" name="Google Shape;5718;p52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9" name="Google Shape;5719;p52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0" name="Google Shape;5720;p52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721" name="Google Shape;5721;p52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2" name="Google Shape;5722;p52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3" name="Google Shape;5723;p52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4" name="Google Shape;5724;p52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5" name="Google Shape;5725;p52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6" name="Google Shape;5726;p52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7" name="Google Shape;5727;p52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8" name="Google Shape;5728;p52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9" name="Google Shape;5729;p52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730" name="Google Shape;5730;p52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1" name="Google Shape;5731;p52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2" name="Google Shape;5732;p52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733" name="Google Shape;5733;p52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4" name="Google Shape;5734;p52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5" name="Google Shape;5735;p52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736" name="Google Shape;5736;p52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7" name="Google Shape;5737;p52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8" name="Google Shape;5738;p52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739" name="Google Shape;5739;p52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0" name="Google Shape;5740;p52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1" name="Google Shape;5741;p52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2" name="Google Shape;5742;p52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3" name="Google Shape;5743;p52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44" name="Google Shape;5744;p52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745" name="Google Shape;5745;p52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6" name="Google Shape;5746;p52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7" name="Google Shape;5747;p52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8" name="Google Shape;5748;p52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49" name="Google Shape;5749;p52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50" name="Google Shape;5750;p52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751" name="Google Shape;5751;p52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2" name="Google Shape;5752;p52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3" name="Google Shape;5753;p52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54" name="Google Shape;5754;p52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755" name="Google Shape;5755;p52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6" name="Google Shape;5756;p52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57" name="Google Shape;5757;p52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758" name="Google Shape;5758;p52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9" name="Google Shape;5759;p52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0" name="Google Shape;5760;p52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61" name="Google Shape;5761;p52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62" name="Google Shape;5762;p52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763" name="Google Shape;5763;p52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4" name="Google Shape;5764;p52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5" name="Google Shape;5765;p52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6" name="Google Shape;5766;p52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7" name="Google Shape;5767;p52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768" name="Google Shape;5768;p52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9" name="Google Shape;5769;p52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0" name="Google Shape;5770;p52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771" name="Google Shape;5771;p52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2" name="Google Shape;5772;p52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3" name="Google Shape;5773;p52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4" name="Google Shape;5774;p52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5" name="Google Shape;5775;p52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6" name="Google Shape;5776;p52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7" name="Google Shape;5777;p52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778" name="Google Shape;5778;p52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9" name="Google Shape;5779;p52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0" name="Google Shape;5780;p52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1" name="Google Shape;5781;p52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2" name="Google Shape;5782;p52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3" name="Google Shape;5783;p52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4" name="Google Shape;5784;p52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5" name="Google Shape;5785;p52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786" name="Google Shape;5786;p52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7" name="Google Shape;5787;p52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8" name="Google Shape;5788;p52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9" name="Google Shape;5789;p52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0" name="Google Shape;5790;p52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791" name="Google Shape;5791;p52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2" name="Google Shape;5792;p52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3" name="Google Shape;5793;p52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794" name="Google Shape;5794;p52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5" name="Google Shape;5795;p52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6" name="Google Shape;5796;p52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7" name="Google Shape;5797;p52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798" name="Google Shape;5798;p52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9" name="Google Shape;5799;p52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0" name="Google Shape;5800;p52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1" name="Google Shape;5801;p52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802" name="Google Shape;5802;p52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3" name="Google Shape;5803;p52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4" name="Google Shape;5804;p52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805" name="Google Shape;5805;p52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6" name="Google Shape;5806;p52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7" name="Google Shape;5807;p52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8" name="Google Shape;5808;p52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9" name="Google Shape;5809;p52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0" name="Google Shape;5810;p52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811" name="Google Shape;5811;p52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2" name="Google Shape;5812;p52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3" name="Google Shape;5813;p52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4" name="Google Shape;5814;p52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5" name="Google Shape;5815;p52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6" name="Google Shape;5816;p52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7" name="Google Shape;5817;p52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8" name="Google Shape;5818;p52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9" name="Google Shape;5819;p52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0" name="Google Shape;5820;p52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1" name="Google Shape;5821;p52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2" name="Google Shape;5822;p52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3" name="Google Shape;5823;p52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4" name="Google Shape;5824;p52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5" name="Google Shape;5825;p52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6" name="Google Shape;5826;p52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7" name="Google Shape;5827;p52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8" name="Google Shape;5828;p52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9" name="Google Shape;5829;p52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0" name="Google Shape;5830;p52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831" name="Google Shape;5831;p52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2" name="Google Shape;5832;p52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3" name="Google Shape;5833;p52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4" name="Google Shape;5834;p52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5" name="Google Shape;5835;p52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836" name="Google Shape;5836;p52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7" name="Google Shape;5837;p52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8" name="Google Shape;5838;p52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9" name="Google Shape;5839;p52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840" name="Google Shape;5840;p52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1" name="Google Shape;5841;p52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2" name="Google Shape;5842;p52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3" name="Google Shape;5843;p52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4" name="Google Shape;5844;p52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5" name="Google Shape;5845;p52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846" name="Google Shape;5846;p52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7" name="Google Shape;5847;p52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8" name="Google Shape;5848;p52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9" name="Google Shape;5849;p52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850" name="Google Shape;5850;p52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1" name="Google Shape;5851;p52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2" name="Google Shape;5852;p52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3" name="Google Shape;5853;p52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854" name="Google Shape;5854;p52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5" name="Google Shape;5855;p52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6" name="Google Shape;5856;p52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7" name="Google Shape;5857;p52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8" name="Google Shape;5858;p52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9" name="Google Shape;5859;p52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860" name="Google Shape;5860;p52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1" name="Google Shape;5861;p52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52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63" name="Google Shape;5863;p52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64" name="Google Shape;5864;p52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865" name="Google Shape;5865;p52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6" name="Google Shape;5866;p52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7" name="Google Shape;5867;p52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868" name="Google Shape;5868;p52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9" name="Google Shape;5869;p52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0" name="Google Shape;5870;p52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1" name="Google Shape;5871;p52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2" name="Google Shape;5872;p52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3" name="Google Shape;5873;p52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4" name="Google Shape;5874;p52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5" name="Google Shape;5875;p52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6" name="Google Shape;5876;p52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877" name="Google Shape;5877;p52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8" name="Google Shape;5878;p52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9" name="Google Shape;5879;p52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0" name="Google Shape;5880;p52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881" name="Google Shape;5881;p52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2" name="Google Shape;5882;p52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3" name="Google Shape;5883;p52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884" name="Google Shape;5884;p52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5" name="Google Shape;5885;p52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6" name="Google Shape;5886;p52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7" name="Google Shape;5887;p52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888" name="Google Shape;5888;p52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9" name="Google Shape;5889;p52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0" name="Google Shape;5890;p52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1" name="Google Shape;5891;p52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2" name="Google Shape;5892;p52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3" name="Google Shape;5893;p52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894" name="Google Shape;5894;p52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5" name="Google Shape;5895;p52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96" name="Google Shape;5896;p52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97" name="Google Shape;5897;p52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898" name="Google Shape;5898;p52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9" name="Google Shape;5899;p52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0" name="Google Shape;5900;p52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1" name="Google Shape;5901;p52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2" name="Google Shape;5902;p52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52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4" name="Google Shape;5904;p52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5" name="Google Shape;5905;p52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906" name="Google Shape;5906;p52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7" name="Google Shape;5907;p52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8" name="Google Shape;5908;p52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9" name="Google Shape;5909;p52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910" name="Google Shape;5910;p52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1" name="Google Shape;5911;p52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2" name="Google Shape;5912;p52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3" name="Google Shape;5913;p52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4" name="Google Shape;5914;p52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915" name="Google Shape;5915;p52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6" name="Google Shape;5916;p52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7" name="Google Shape;5917;p52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8" name="Google Shape;5918;p52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9" name="Google Shape;5919;p52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0" name="Google Shape;5920;p52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1" name="Google Shape;5921;p52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922" name="Google Shape;5922;p52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3" name="Google Shape;5923;p52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4" name="Google Shape;5924;p52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5" name="Google Shape;5925;p52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926" name="Google Shape;5926;p52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7" name="Google Shape;5927;p52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8" name="Google Shape;5928;p52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9" name="Google Shape;5929;p52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0" name="Google Shape;5930;p52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1" name="Google Shape;5931;p52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2" name="Google Shape;5932;p52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3" name="Google Shape;5933;p52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934" name="Google Shape;5934;p52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5" name="Google Shape;5935;p52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6" name="Google Shape;5936;p52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7" name="Google Shape;5937;p52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8" name="Google Shape;5938;p52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39" name="Google Shape;5939;p52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40" name="Google Shape;5940;p52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941" name="Google Shape;5941;p52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2" name="Google Shape;5942;p52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3" name="Google Shape;5943;p52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4" name="Google Shape;5944;p52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945" name="Google Shape;5945;p52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6" name="Google Shape;5946;p52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47" name="Google Shape;5947;p52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48" name="Google Shape;5948;p52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949" name="Google Shape;5949;p52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0" name="Google Shape;5950;p52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51" name="Google Shape;5951;p52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952" name="Google Shape;5952;p52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3" name="Google Shape;5953;p52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54" name="Google Shape;5954;p52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955" name="Google Shape;5955;p52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56" name="Google Shape;5956;p52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957" name="Google Shape;5957;p52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8" name="Google Shape;5958;p52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9" name="Google Shape;5959;p52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0" name="Google Shape;5960;p52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1" name="Google Shape;5961;p52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2" name="Google Shape;5962;p52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963" name="Google Shape;5963;p52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4" name="Google Shape;5964;p52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5" name="Google Shape;5965;p52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6" name="Google Shape;5966;p52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7" name="Google Shape;5967;p52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8" name="Google Shape;5968;p52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9" name="Google Shape;5969;p52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970" name="Google Shape;5970;p52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1" name="Google Shape;5971;p52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2" name="Google Shape;5972;p52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3" name="Google Shape;5973;p52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4" name="Google Shape;5974;p52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5" name="Google Shape;5975;p52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976" name="Google Shape;5976;p52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7" name="Google Shape;5977;p52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8" name="Google Shape;5978;p52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9" name="Google Shape;5979;p52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0" name="Google Shape;5980;p52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981" name="Google Shape;5981;p52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2" name="Google Shape;5982;p52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3" name="Google Shape;5983;p52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984" name="Google Shape;5984;p52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5" name="Google Shape;5985;p52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6" name="Google Shape;5986;p52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987" name="Google Shape;5987;p52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8" name="Google Shape;5988;p52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9" name="Google Shape;5989;p52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990" name="Google Shape;5990;p52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1" name="Google Shape;5991;p52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2" name="Google Shape;5992;p52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993" name="Google Shape;5993;p52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4" name="Google Shape;5994;p52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5" name="Google Shape;5995;p52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6" name="Google Shape;5996;p52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7" name="Google Shape;5997;p52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8" name="Google Shape;5998;p52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9" name="Google Shape;5999;p52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6000" name="Google Shape;6000;p52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1" name="Google Shape;6001;p52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2" name="Google Shape;6002;p52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3" name="Google Shape;6003;p52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6004" name="Google Shape;6004;p52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5" name="Google Shape;6005;p52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6" name="Google Shape;6006;p52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7" name="Google Shape;6007;p52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8" name="Google Shape;6008;p52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6009" name="Google Shape;6009;p52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0" name="Google Shape;6010;p52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1" name="Google Shape;6011;p52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2" name="Google Shape;6012;p52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6013" name="Google Shape;6013;p52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4" name="Google Shape;6014;p52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5" name="Google Shape;6015;p52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6" name="Google Shape;6016;p52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7" name="Google Shape;6017;p52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8" name="Google Shape;6018;p52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9" name="Google Shape;6019;p52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0" name="Google Shape;6020;p52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1" name="Google Shape;6021;p52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6022" name="Google Shape;6022;p52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3" name="Google Shape;6023;p52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4" name="Google Shape;6024;p52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5" name="Google Shape;6025;p52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6" name="Google Shape;6026;p52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7" name="Google Shape;6027;p52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6028" name="Google Shape;6028;p52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9" name="Google Shape;6029;p52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0" name="Google Shape;6030;p52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1" name="Google Shape;6031;p52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2" name="Google Shape;6032;p52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3" name="Google Shape;6033;p52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4" name="Google Shape;6034;p52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6035" name="Google Shape;6035;p52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6" name="Google Shape;6036;p52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7" name="Google Shape;6037;p52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8" name="Google Shape;6038;p52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9" name="Google Shape;6039;p52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0" name="Google Shape;6040;p52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1" name="Google Shape;6041;p52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2" name="Google Shape;6042;p52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3" name="Google Shape;6043;p52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4" name="Google Shape;6044;p52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5" name="Google Shape;6045;p52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6" name="Google Shape;6046;p52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7" name="Google Shape;6047;p52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6048" name="Google Shape;6048;p52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9" name="Google Shape;6049;p52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0" name="Google Shape;6050;p52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1" name="Google Shape;6051;p52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2" name="Google Shape;6052;p52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3" name="Google Shape;6053;p52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4" name="Google Shape;6054;p52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5" name="Google Shape;6055;p52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6056" name="Google Shape;6056;p52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7" name="Google Shape;6057;p52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8" name="Google Shape;6058;p52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9" name="Google Shape;6059;p52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0" name="Google Shape;6060;p52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1" name="Google Shape;6061;p52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6062" name="Google Shape;6062;p52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3" name="Google Shape;6063;p52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64" name="Google Shape;6064;p52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65" name="Google Shape;6065;p52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6066" name="Google Shape;6066;p52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7" name="Google Shape;6067;p52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8" name="Google Shape;6068;p52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6069" name="Google Shape;6069;p52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0" name="Google Shape;6070;p52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1" name="Google Shape;6071;p52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2" name="Google Shape;6072;p52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6073" name="Google Shape;6073;p52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4" name="Google Shape;6074;p52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5" name="Google Shape;6075;p52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6" name="Google Shape;6076;p52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6077" name="Google Shape;6077;p52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8" name="Google Shape;6078;p52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9" name="Google Shape;6079;p52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6080" name="Google Shape;6080;p52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1" name="Google Shape;6081;p52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2" name="Google Shape;6082;p52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6083" name="Google Shape;6083;p52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4" name="Google Shape;6084;p52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5" name="Google Shape;6085;p52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6" name="Google Shape;6086;p52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6087" name="Google Shape;6087;p52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8" name="Google Shape;6088;p52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9" name="Google Shape;6089;p52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90" name="Google Shape;6090;p52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6091" name="Google Shape;6091;p52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2" name="Google Shape;6092;p52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3" name="Google Shape;6093;p52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4" name="Google Shape;6094;p52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95" name="Google Shape;6095;p52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6096" name="Google Shape;6096;p52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7" name="Google Shape;6097;p52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8" name="Google Shape;6098;p52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9" name="Google Shape;6099;p52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0" name="Google Shape;6100;p52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6101" name="Google Shape;6101;p52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2" name="Google Shape;6102;p52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3" name="Google Shape;6103;p52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4" name="Google Shape;6104;p52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5" name="Google Shape;6105;p52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6106" name="Google Shape;6106;p52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7" name="Google Shape;6107;p52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8" name="Google Shape;6108;p52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9" name="Google Shape;6109;p52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6110" name="Google Shape;6110;p52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1" name="Google Shape;6111;p52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2" name="Google Shape;6112;p52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6113" name="Google Shape;6113;p5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4" name="Google Shape;6114;p5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5" name="Google Shape;6115;p52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6116" name="Google Shape;6116;p52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7" name="Google Shape;6117;p52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8" name="Google Shape;6118;p52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9" name="Google Shape;6119;p52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0" name="Google Shape;6120;p52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6121" name="Google Shape;6121;p52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2" name="Google Shape;6122;p52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3" name="Google Shape;6123;p52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4" name="Google Shape;6124;p52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5" name="Google Shape;6125;p52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6" name="Google Shape;6126;p52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6127" name="Google Shape;6127;p52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8" name="Google Shape;6128;p52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9" name="Google Shape;6129;p52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0" name="Google Shape;6130;p52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1" name="Google Shape;6131;p52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2" name="Google Shape;6132;p52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3" name="Google Shape;6133;p52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34" name="Google Shape;6134;p52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35" name="Google Shape;6135;p52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6136" name="Google Shape;6136;p52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7" name="Google Shape;6137;p52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8" name="Google Shape;6138;p52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9" name="Google Shape;6139;p52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0" name="Google Shape;6140;p52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6141" name="Google Shape;6141;p52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2" name="Google Shape;6142;p52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3" name="Google Shape;6143;p52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4" name="Google Shape;6144;p52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5" name="Google Shape;6145;p52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6" name="Google Shape;6146;p52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7" name="Google Shape;6147;p52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8" name="Google Shape;6148;p52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9" name="Google Shape;6149;p52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0" name="Google Shape;6150;p52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1" name="Google Shape;6151;p52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6152" name="Google Shape;6152;p52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3" name="Google Shape;6153;p52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4" name="Google Shape;6154;p52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5" name="Google Shape;6155;p52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6156" name="Google Shape;6156;p52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7" name="Google Shape;6157;p52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8" name="Google Shape;6158;p52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9" name="Google Shape;6159;p52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60" name="Google Shape;6160;p52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61" name="Google Shape;6161;p52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62" name="Google Shape;6162;p52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6163" name="Google Shape;6163;p52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4" name="Google Shape;6164;p52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5" name="Google Shape;6165;p52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66" name="Google Shape;6166;p52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6167" name="Google Shape;6167;p52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8" name="Google Shape;6168;p52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9" name="Google Shape;6169;p52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70" name="Google Shape;6170;p52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6171" name="Google Shape;6171;p52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2" name="Google Shape;6172;p52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3" name="Google Shape;6173;p52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4" name="Google Shape;6174;p52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75" name="Google Shape;6175;p52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6176" name="Google Shape;6176;p52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7" name="Google Shape;6177;p52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8" name="Google Shape;6178;p52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79" name="Google Shape;6179;p52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6180" name="Google Shape;6180;p52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1" name="Google Shape;6181;p52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82" name="Google Shape;6182;p52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83" name="Google Shape;6183;p52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6184" name="Google Shape;6184;p52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5" name="Google Shape;6185;p52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86" name="Google Shape;6186;p52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6187" name="Google Shape;6187;p52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8" name="Google Shape;6188;p52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9" name="Google Shape;6189;p52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0" name="Google Shape;6190;p52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91" name="Google Shape;6191;p52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92" name="Google Shape;6192;p52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93" name="Google Shape;6193;p52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6194" name="Google Shape;6194;p52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5" name="Google Shape;6195;p52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6" name="Google Shape;6196;p52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7" name="Google Shape;6197;p52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6198" name="Google Shape;6198;p52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9" name="Google Shape;6199;p52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0" name="Google Shape;6200;p52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1" name="Google Shape;6201;p52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6202" name="Google Shape;6202;p5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3" name="Google Shape;6203;p5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4" name="Google Shape;6204;p5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05" name="Google Shape;6205;p52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206" name="Google Shape;6206;p52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07" name="Google Shape;6207;p52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6208" name="Google Shape;6208;p5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9" name="Google Shape;6209;p5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0" name="Google Shape;6210;p52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6211" name="Google Shape;6211;p52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2" name="Google Shape;6212;p52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3" name="Google Shape;6213;p52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14" name="Google Shape;6214;p52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15" name="Google Shape;6215;p52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6216" name="Google Shape;6216;p52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7" name="Google Shape;6217;p52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8" name="Google Shape;6218;p52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9" name="Google Shape;6219;p52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0" name="Google Shape;6220;p52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6221" name="Google Shape;6221;p52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2" name="Google Shape;6222;p52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3" name="Google Shape;6223;p52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4" name="Google Shape;6224;p52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5" name="Google Shape;6225;p52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6" name="Google Shape;6226;p52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7" name="Google Shape;6227;p52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6228" name="Google Shape;6228;p52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9" name="Google Shape;6229;p52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0" name="Google Shape;6230;p52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6231" name="Google Shape;6231;p5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2" name="Google Shape;6232;p5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3" name="Google Shape;6233;p5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4" name="Google Shape;6234;p5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35" name="Google Shape;6235;p52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236" name="Google Shape;6236;p52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37" name="Google Shape;6237;p52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6238" name="Google Shape;6238;p52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9" name="Google Shape;6239;p52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0" name="Google Shape;6240;p52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1" name="Google Shape;6241;p52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2" name="Google Shape;6242;p52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3" name="Google Shape;6243;p52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4" name="Google Shape;6244;p52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5" name="Google Shape;6245;p52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46" name="Google Shape;6246;p52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47" name="Google Shape;6247;p52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6248" name="Google Shape;6248;p52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9" name="Google Shape;6249;p52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0" name="Google Shape;6250;p52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1" name="Google Shape;6251;p52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6252" name="Google Shape;6252;p52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3" name="Google Shape;6253;p52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4" name="Google Shape;6254;p52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5" name="Google Shape;6255;p52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6256" name="Google Shape;6256;p52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7" name="Google Shape;6257;p52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8" name="Google Shape;6258;p52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9" name="Google Shape;6259;p52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6260" name="Google Shape;6260;p52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1" name="Google Shape;6261;p52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2" name="Google Shape;6262;p52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3" name="Google Shape;6263;p52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64" name="Google Shape;6264;p52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6265" name="Google Shape;6265;p52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6" name="Google Shape;6266;p52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7" name="Google Shape;6267;p52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8" name="Google Shape;6268;p52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69" name="Google Shape;6269;p52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6270" name="Google Shape;6270;p52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1" name="Google Shape;6271;p52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72" name="Google Shape;6272;p52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273" name="Google Shape;6273;p52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274" name="Google Shape;6274;p52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75" name="Google Shape;6275;p52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6276" name="Google Shape;6276;p52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7" name="Google Shape;6277;p52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78" name="Google Shape;6278;p52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6279" name="Google Shape;6279;p52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0" name="Google Shape;6280;p52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1" name="Google Shape;6281;p52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2" name="Google Shape;6282;p52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3" name="Google Shape;6283;p52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84" name="Google Shape;6284;p52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85" name="Google Shape;6285;p52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6286" name="Google Shape;6286;p52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7" name="Google Shape;6287;p52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8" name="Google Shape;6288;p52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89" name="Google Shape;6289;p52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290" name="Google Shape;6290;p52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91" name="Google Shape;6291;p52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6292" name="Google Shape;6292;p52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3" name="Google Shape;6293;p52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94" name="Google Shape;6294;p52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6295" name="Google Shape;6295;p52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6" name="Google Shape;6296;p52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97" name="Google Shape;6297;p52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6298" name="Google Shape;6298;p52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9" name="Google Shape;6299;p52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00" name="Google Shape;6300;p52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01" name="Google Shape;6301;p52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6302" name="Google Shape;6302;p52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3" name="Google Shape;6303;p52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4" name="Google Shape;6304;p52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5" name="Google Shape;6305;p52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6" name="Google Shape;6306;p52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07" name="Google Shape;6307;p52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6308" name="Google Shape;6308;p52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9" name="Google Shape;6309;p52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0" name="Google Shape;6310;p52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11" name="Google Shape;6311;p52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6312" name="Google Shape;6312;p52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3" name="Google Shape;6313;p52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14" name="Google Shape;6314;p52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15" name="Google Shape;6315;p52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6316" name="Google Shape;6316;p52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7" name="Google Shape;6317;p52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18" name="Google Shape;6318;p52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6319" name="Google Shape;6319;p52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0" name="Google Shape;6320;p52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1" name="Google Shape;6321;p52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2" name="Google Shape;6322;p52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23" name="Google Shape;6323;p52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24" name="Google Shape;6324;p52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25" name="Google Shape;6325;p52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6326" name="Google Shape;6326;p52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7" name="Google Shape;6327;p52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8" name="Google Shape;6328;p52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9" name="Google Shape;6329;p52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30" name="Google Shape;6330;p52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6331" name="Google Shape;6331;p52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2" name="Google Shape;6332;p52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3" name="Google Shape;6333;p52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4" name="Google Shape;6334;p52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35" name="Google Shape;6335;p52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6336" name="Google Shape;6336;p52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7" name="Google Shape;6337;p52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8" name="Google Shape;6338;p52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9" name="Google Shape;6339;p52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40" name="Google Shape;6340;p52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6341" name="Google Shape;6341;p52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2" name="Google Shape;6342;p52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3" name="Google Shape;6343;p52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4" name="Google Shape;6344;p52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45" name="Google Shape;6345;p52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6346" name="Google Shape;6346;p5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7" name="Google Shape;6347;p5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8" name="Google Shape;6348;p5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49" name="Google Shape;6349;p52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6350" name="Google Shape;6350;p52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1" name="Google Shape;6351;p52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2" name="Google Shape;6352;p52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3" name="Google Shape;6353;p52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54" name="Google Shape;6354;p52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6355" name="Google Shape;6355;p52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6" name="Google Shape;6356;p52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57" name="Google Shape;6357;p52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58" name="Google Shape;6358;p52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6359" name="Google Shape;6359;p52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0" name="Google Shape;6360;p52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61" name="Google Shape;6361;p52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6362" name="Google Shape;6362;p52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3" name="Google Shape;6363;p52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64" name="Google Shape;6364;p52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65" name="Google Shape;6365;p52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6366" name="Google Shape;6366;p52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7" name="Google Shape;6367;p52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8" name="Google Shape;6368;p52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69" name="Google Shape;6369;p52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6370" name="Google Shape;6370;p52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1" name="Google Shape;6371;p52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72" name="Google Shape;6372;p52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6373" name="Google Shape;6373;p52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4" name="Google Shape;6374;p52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5" name="Google Shape;6375;p52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76" name="Google Shape;6376;p52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6377" name="Google Shape;6377;p5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8" name="Google Shape;6378;p5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9" name="Google Shape;6379;p5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80" name="Google Shape;6380;p52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6381" name="Google Shape;6381;p52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2" name="Google Shape;6382;p52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83" name="Google Shape;6383;p52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6384" name="Google Shape;6384;p52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5" name="Google Shape;6385;p52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86" name="Google Shape;6386;p52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6387" name="Google Shape;6387;p52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8" name="Google Shape;6388;p52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9" name="Google Shape;6389;p52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90" name="Google Shape;6390;p52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6391" name="Google Shape;6391;p52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2" name="Google Shape;6392;p52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3" name="Google Shape;6393;p52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94" name="Google Shape;6394;p52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95" name="Google Shape;6395;p52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6396" name="Google Shape;6396;p52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7" name="Google Shape;6397;p52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98" name="Google Shape;6398;p52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6399" name="Google Shape;6399;p52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0" name="Google Shape;6400;p52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04" name="Shape 6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5" name="Google Shape;6405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06" name="Google Shape;6406;p53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407" name="Google Shape;6407;p53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3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53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410" name="Google Shape;6410;p53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3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53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413" name="Google Shape;6413;p53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3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53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416" name="Google Shape;6416;p53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3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8" name="Google Shape;6418;p53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9" name="Google Shape;6419;p53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420" name="Google Shape;6420;p53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3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53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423" name="Google Shape;6423;p53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3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3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3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53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428" name="Google Shape;6428;p53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3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3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53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432" name="Google Shape;6432;p53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3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3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3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3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53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438" name="Google Shape;6438;p53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3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3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53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442" name="Google Shape;6442;p53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3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53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445" name="Google Shape;6445;p53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3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7" name="Google Shape;6447;p53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8" name="Google Shape;6448;p53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449" name="Google Shape;6449;p53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3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53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452" name="Google Shape;6452;p53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3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3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5" name="Google Shape;6455;p53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456" name="Google Shape;6456;p53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3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8" name="Google Shape;6458;p53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9" name="Google Shape;6459;p53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460" name="Google Shape;6460;p53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3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3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3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3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3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53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467" name="Google Shape;6467;p53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3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53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470" name="Google Shape;6470;p53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3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3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3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3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3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53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477" name="Google Shape;6477;p53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3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3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53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481" name="Google Shape;6481;p53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3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3" name="Google Shape;6483;p53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4" name="Google Shape;6484;p53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485" name="Google Shape;6485;p53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3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53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488" name="Google Shape;6488;p53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3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53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491" name="Google Shape;6491;p5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53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494" name="Google Shape;6494;p53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3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53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497" name="Google Shape;6497;p5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0" name="Google Shape;6500;p53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501" name="Google Shape;6501;p53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3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53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504" name="Google Shape;6504;p53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3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3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3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3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3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3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1" name="Google Shape;6511;p53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2" name="Google Shape;6512;p53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3" name="Google Shape;6513;p53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514" name="Google Shape;6514;p53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3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53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517" name="Google Shape;6517;p53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3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53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520" name="Google Shape;6520;p53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3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3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3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3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53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526" name="Google Shape;6526;p5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53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531" name="Google Shape;6531;p53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3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3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3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53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536" name="Google Shape;6536;p53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37" name="Google Shape;6537;p53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538" name="Google Shape;6538;p53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53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53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53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53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53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53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45" name="Google Shape;6545;p53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546" name="Google Shape;6546;p53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3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8" name="Google Shape;6548;p53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549" name="Google Shape;6549;p53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3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3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3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3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3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3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3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3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3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53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560" name="Google Shape;6560;p53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3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2" name="Google Shape;6562;p53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563" name="Google Shape;6563;p53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3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53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566" name="Google Shape;6566;p53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3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53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569" name="Google Shape;6569;p5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53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574" name="Google Shape;6574;p53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3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53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577" name="Google Shape;6577;p53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3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3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53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581" name="Google Shape;6581;p53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3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3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3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5" name="Google Shape;6585;p53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6" name="Google Shape;6586;p53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587" name="Google Shape;6587;p53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3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3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3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53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592" name="Google Shape;6592;p53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3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4" name="Google Shape;6594;p53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5" name="Google Shape;6595;p53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596" name="Google Shape;6596;p53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3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53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599" name="Google Shape;6599;p53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3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3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2" name="Google Shape;6602;p53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3" name="Google Shape;6603;p53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604" name="Google Shape;6604;p53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3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3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53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608" name="Google Shape;6608;p53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3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3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3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3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3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3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3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3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53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618" name="Google Shape;6618;p53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3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3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53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622" name="Google Shape;6622;p53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3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3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53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626" name="Google Shape;6626;p53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3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53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629" name="Google Shape;6629;p53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3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3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3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3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3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3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3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3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53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639" name="Google Shape;6639;p53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3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3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3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3" name="Google Shape;6643;p53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4" name="Google Shape;6644;p53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5" name="Google Shape;6645;p53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6" name="Google Shape;6646;p53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647" name="Google Shape;6647;p53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3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3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3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3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3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3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3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3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3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3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3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3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3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53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662" name="Google Shape;6662;p53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3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53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665" name="Google Shape;6665;p53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3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3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53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669" name="Google Shape;6669;p53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3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3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53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673" name="Google Shape;6673;p53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3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3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3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3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8" name="Google Shape;6678;p53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679" name="Google Shape;6679;p53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3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3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3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53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684" name="Google Shape;6684;p53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3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6" name="Google Shape;6686;p53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7" name="Google Shape;6687;p53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688" name="Google Shape;6688;p53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3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3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1" name="Google Shape;6691;p53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2" name="Google Shape;6692;p53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693" name="Google Shape;6693;p53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3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53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696" name="Google Shape;6696;p53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3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3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3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3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53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702" name="Google Shape;6702;p53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3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3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3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3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7" name="Google Shape;6707;p53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8" name="Google Shape;6708;p53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709" name="Google Shape;6709;p53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3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3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2" name="Google Shape;6712;p53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713" name="Google Shape;6713;p53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3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3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3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3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3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53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720" name="Google Shape;6720;p53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3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3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53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724" name="Google Shape;6724;p53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3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3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53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728" name="Google Shape;6728;p53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3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3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3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53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733" name="Google Shape;6733;p53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3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53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736" name="Google Shape;6736;p53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3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53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739" name="Google Shape;6739;p53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3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3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3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53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744" name="Google Shape;6744;p53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3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3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3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53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749" name="Google Shape;6749;p53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3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3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3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3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3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3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53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757" name="Google Shape;6757;p53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3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9" name="Google Shape;6759;p53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0" name="Google Shape;6760;p53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761" name="Google Shape;6761;p53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3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3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3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5" name="Google Shape;6765;p53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6" name="Google Shape;6766;p53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767" name="Google Shape;6767;p53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3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3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3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771" name="Google Shape;6771;p53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3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3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3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3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3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3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8" name="Google Shape;6778;p53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779" name="Google Shape;6779;p53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3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1" name="Google Shape;6781;p53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2" name="Google Shape;6782;p53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3" name="Google Shape;6783;p53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4" name="Google Shape;6784;p53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785" name="Google Shape;6785;p53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3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3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3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9" name="Google Shape;6789;p53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790" name="Google Shape;6790;p53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3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3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3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3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3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3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00" name="Shape 6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1" name="Google Shape;6801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802" name="Google Shape;6802;p54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803" name="Google Shape;6803;p54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4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4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4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54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808" name="Google Shape;6808;p54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4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4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4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2" name="Google Shape;6812;p54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813" name="Google Shape;6813;p54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4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4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4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54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818" name="Google Shape;6818;p54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4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54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821" name="Google Shape;6821;p54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4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4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4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54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826" name="Google Shape;6826;p54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4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4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4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54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831" name="Google Shape;6831;p54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4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3" name="Google Shape;6833;p54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834" name="Google Shape;6834;p54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4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4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4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54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839" name="Google Shape;6839;p54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4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4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4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54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844" name="Google Shape;6844;p54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4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4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4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54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849" name="Google Shape;6849;p54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4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4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4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54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854" name="Google Shape;6854;p54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4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4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4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4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9" name="Google Shape;6859;p54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860" name="Google Shape;6860;p54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4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54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863" name="Google Shape;6863;p54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4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4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4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4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4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54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870" name="Google Shape;6870;p54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4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4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4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54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875" name="Google Shape;6875;p54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4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4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4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54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880" name="Google Shape;6880;p54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4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4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4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54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885" name="Google Shape;6885;p54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4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4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4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9" name="Google Shape;6889;p54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890" name="Google Shape;6890;p54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4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4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4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4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54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896" name="Google Shape;6896;p54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4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4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4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4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54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902" name="Google Shape;6902;p54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4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4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4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54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907" name="Google Shape;6907;p54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4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9" name="Google Shape;6909;p54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910" name="Google Shape;6910;p54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4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4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4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4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54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916" name="Google Shape;6916;p54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4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4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4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54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921" name="Google Shape;6921;p54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4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4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4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54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926" name="Google Shape;6926;p54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4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4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54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930" name="Google Shape;6930;p54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4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2" name="Google Shape;6932;p54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933" name="Google Shape;6933;p54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4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4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4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54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938" name="Google Shape;6938;p54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4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4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4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54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943" name="Google Shape;6943;p54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4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54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946" name="Google Shape;6946;p54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4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4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54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950" name="Google Shape;6950;p54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4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4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54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954" name="Google Shape;6954;p54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4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4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54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958" name="Google Shape;6958;p54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4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4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4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54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963" name="Google Shape;6963;p54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4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4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4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54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968" name="Google Shape;6968;p54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4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54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971" name="Google Shape;6971;p54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4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4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54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975" name="Google Shape;6975;p54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4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4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4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54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980" name="Google Shape;6980;p54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4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4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4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54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985" name="Google Shape;6985;p54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4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4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54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989" name="Google Shape;6989;p54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4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4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4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54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994" name="Google Shape;6994;p54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4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4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4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54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999" name="Google Shape;6999;p54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4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4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4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4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54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7005" name="Google Shape;7005;p54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4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4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4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4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54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7011" name="Google Shape;7011;p54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4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54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7014" name="Google Shape;7014;p54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4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4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4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54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7019" name="Google Shape;7019;p54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4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4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4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54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7024" name="Google Shape;7024;p54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4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4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54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7028" name="Google Shape;7028;p54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4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4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4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4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4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4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54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7036" name="Google Shape;7036;p54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4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4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4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4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54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7042" name="Google Shape;7042;p54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4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4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4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54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7047" name="Google Shape;7047;p54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4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4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4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54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7052" name="Google Shape;7052;p54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4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4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4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4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54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7058" name="Google Shape;7058;p54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4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4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4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4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54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7064" name="Google Shape;7064;p54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4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4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4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4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4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4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4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54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7073" name="Google Shape;7073;p54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4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4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4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4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4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54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7080" name="Google Shape;7080;p54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4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4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4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54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7085" name="Google Shape;7085;p54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4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4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4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4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4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4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4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4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4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4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54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7097" name="Google Shape;7097;p54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4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4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4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4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4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54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7104" name="Google Shape;7104;p54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4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4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4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54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7109" name="Google Shape;7109;p54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4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4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4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54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7114" name="Google Shape;7114;p54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4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4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4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54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7119" name="Google Shape;7119;p54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4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4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4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54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7124" name="Google Shape;7124;p54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4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4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4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4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4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54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7131" name="Google Shape;7131;p54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4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4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54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7135" name="Google Shape;7135;p54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4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4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54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7139" name="Google Shape;7139;p54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4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4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4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4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4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4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4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54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7148" name="Google Shape;7148;p54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4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4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4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4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4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4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54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7156" name="Google Shape;7156;p54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4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4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4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54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7161" name="Google Shape;7161;p54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4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4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4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4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54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7167" name="Google Shape;7167;p54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4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4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4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4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4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4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4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5" name="Google Shape;7175;p54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7176" name="Google Shape;7176;p54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4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54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7179" name="Google Shape;7179;p54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4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4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4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4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54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7185" name="Google Shape;7185;p54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4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4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54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7189" name="Google Shape;7189;p54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4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4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4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4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4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4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4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54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7198" name="Google Shape;7198;p54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4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4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4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4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54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7204" name="Google Shape;7204;p54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4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4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4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4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4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4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54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7212" name="Google Shape;7212;p54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4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4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4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4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4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4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4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4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54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7222" name="Google Shape;7222;p54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4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4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4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4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4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4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54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7230" name="Google Shape;7230;p54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4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4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4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54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7235" name="Google Shape;7235;p54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4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4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4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4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4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4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54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7243" name="Google Shape;7243;p54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4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4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4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4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4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4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54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7251" name="Google Shape;7251;p54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4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4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4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4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4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4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54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9" name="Google Shape;7259;p54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54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7261" name="Google Shape;7261;p54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4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4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4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4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4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4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54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7269" name="Google Shape;7269;p54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4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4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4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4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4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4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4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7" name="Google Shape;7277;p54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7278" name="Google Shape;7278;p54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4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4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4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4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4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54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7285" name="Google Shape;7285;p54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4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4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4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4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54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7291" name="Google Shape;7291;p54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4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4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4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4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4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4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54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7299" name="Google Shape;7299;p54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4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4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4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4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4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54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7306" name="Google Shape;7306;p54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4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4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54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7310" name="Google Shape;7310;p54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4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4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4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4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4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4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4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54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7319" name="Google Shape;7319;p54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4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4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4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4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4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4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4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4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4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4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54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7331" name="Google Shape;7331;p54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4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4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4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4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4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54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7338" name="Google Shape;7338;p54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4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4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4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4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54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7344" name="Google Shape;7344;p54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4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4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4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4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4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4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4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54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7353" name="Google Shape;7353;p54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4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4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4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4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4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4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54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7361" name="Google Shape;7361;p54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4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4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4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4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4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4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4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54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7370" name="Google Shape;7370;p54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4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4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4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4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4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4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4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4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54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7380" name="Google Shape;7380;p54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4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4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4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4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385" name="Google Shape;7385;p54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386" name="Google Shape;7386;p54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387" name="Google Shape;7387;p54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4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9" name="Google Shape;7389;p54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93" name="Shape 7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4" name="Google Shape;7394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95" name="Google Shape;7395;p55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7396" name="Google Shape;7396;p55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55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7399" name="Google Shape;7399;p55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5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55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7402" name="Google Shape;7402;p55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5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5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55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7409" name="Google Shape;7409;p55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5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55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7412" name="Google Shape;7412;p55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5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5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5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5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55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7421" name="Google Shape;7421;p55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55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7424" name="Google Shape;7424;p55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5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55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7427" name="Google Shape;7427;p55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5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55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7430" name="Google Shape;7430;p55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55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55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7434" name="Google Shape;7434;p55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5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6" name="Google Shape;7436;p55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7437" name="Google Shape;7437;p55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55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7440" name="Google Shape;7440;p55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55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7443" name="Google Shape;7443;p55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5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5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5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55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7450" name="Google Shape;7450;p55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55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7454" name="Google Shape;7454;p55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55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7459" name="Google Shape;7459;p55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5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5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3" name="Google Shape;7463;p55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4" name="Google Shape;7464;p55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7465" name="Google Shape;7465;p55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5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8" name="Google Shape;7468;p55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9" name="Google Shape;7469;p55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7470" name="Google Shape;7470;p55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5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5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7" name="Google Shape;7477;p55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8" name="Google Shape;7478;p55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9" name="Google Shape;7479;p55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7480" name="Google Shape;7480;p55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55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7484" name="Google Shape;7484;p55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5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5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55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489" name="Google Shape;7489;p55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5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55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493" name="Google Shape;7493;p55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5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5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55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497" name="Google Shape;7497;p55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5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5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5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5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5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5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4" name="Google Shape;7504;p55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5" name="Google Shape;7505;p55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6" name="Google Shape;7506;p55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7" name="Google Shape;7507;p55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8" name="Google Shape;7508;p55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9" name="Google Shape;7509;p55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510" name="Google Shape;7510;p55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5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5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55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514" name="Google Shape;7514;p55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5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5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55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520" name="Google Shape;7520;p55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5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55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523" name="Google Shape;7523;p55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5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5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5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5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9" name="Google Shape;7529;p55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0" name="Google Shape;7530;p55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531" name="Google Shape;7531;p55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5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5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5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5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55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539" name="Google Shape;7539;p55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3" name="Google Shape;7543;p55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544" name="Google Shape;7544;p55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5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5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5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5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5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1" name="Google Shape;7551;p55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2" name="Google Shape;7552;p55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553" name="Google Shape;7553;p55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5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5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5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7" name="Google Shape;7557;p55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8" name="Google Shape;7558;p55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559" name="Google Shape;7559;p55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5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55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562" name="Google Shape;7562;p55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5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5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5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5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7" name="Google Shape;7567;p55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568" name="Google Shape;7568;p55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5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5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5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5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5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5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5" name="Google Shape;7575;p55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6" name="Google Shape;7576;p55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577" name="Google Shape;7577;p55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5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5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5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55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582" name="Google Shape;7582;p55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5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5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5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6" name="Google Shape;7586;p55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7" name="Google Shape;7587;p55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588" name="Google Shape;7588;p55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5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5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55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592" name="Google Shape;7592;p55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5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5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5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55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597" name="Google Shape;7597;p55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5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5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5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5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55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603" name="Google Shape;7603;p55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5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5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55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607" name="Google Shape;7607;p55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5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5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5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5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5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5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5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5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5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55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618" name="Google Shape;7618;p55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5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5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5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55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623" name="Google Shape;7623;p55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5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5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5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5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55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629" name="Google Shape;7629;p55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5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5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5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55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634" name="Google Shape;7634;p55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5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55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637" name="Google Shape;7637;p55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5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5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5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5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2" name="Google Shape;7642;p55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643" name="Google Shape;7643;p55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5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5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5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5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5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5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5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5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5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55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654" name="Google Shape;7654;p55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5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55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657" name="Google Shape;7657;p55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5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5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55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661" name="Google Shape;7661;p55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5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5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5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5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5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5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5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5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55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671" name="Google Shape;7671;p55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5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5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55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675" name="Google Shape;7675;p55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5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5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5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55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680" name="Google Shape;7680;p55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5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5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5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5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55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686" name="Google Shape;7686;p55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5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5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5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5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55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692" name="Google Shape;7692;p55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5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4" name="Google Shape;7694;p55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695" name="Google Shape;7695;p55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5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5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5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5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55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701" name="Google Shape;7701;p55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5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5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5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5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5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5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5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5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55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711" name="Google Shape;7711;p55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5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5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5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5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5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5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5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5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5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5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55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723" name="Google Shape;7723;p55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5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5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5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55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728" name="Google Shape;7728;p55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5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5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5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5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5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55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735" name="Google Shape;7735;p55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5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5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5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5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5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55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742" name="Google Shape;7742;p55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5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5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5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5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5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5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5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55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751" name="Google Shape;7751;p55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5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5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5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5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5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55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758" name="Google Shape;7758;p55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5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5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5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55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763" name="Google Shape;7763;p55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5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5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5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5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5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5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5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5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5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55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774" name="Google Shape;7774;p55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5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5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5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5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5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55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781" name="Google Shape;7781;p55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5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5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5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5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5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5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55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789" name="Google Shape;7789;p55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5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5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5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5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5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5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5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5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5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5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55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801" name="Google Shape;7801;p55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5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5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5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5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5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5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55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809" name="Google Shape;7809;p55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5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5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5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5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5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5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5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5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5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5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5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5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55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823" name="Google Shape;7823;p55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5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5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5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5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55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829" name="Google Shape;7829;p55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5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5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5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5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55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835" name="Google Shape;7835;p55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5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5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55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839" name="Google Shape;7839;p55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5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55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842" name="Google Shape;7842;p55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5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5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5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5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5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55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849" name="Google Shape;7849;p55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5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5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55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853" name="Google Shape;7853;p55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5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5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5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55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858" name="Google Shape;7858;p55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5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5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5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5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5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5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5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5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5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55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869" name="Google Shape;7869;p55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5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5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5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5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5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55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876" name="Google Shape;7876;p55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5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5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5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5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5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55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883" name="Google Shape;7883;p55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5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5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5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5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5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55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890" name="Google Shape;7890;p55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5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5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5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55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895" name="Google Shape;7895;p55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5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5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55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899" name="Google Shape;7899;p55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5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5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5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5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5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55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906" name="Google Shape;7906;p55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5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5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5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55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911" name="Google Shape;7911;p55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5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5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55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915" name="Google Shape;7915;p55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5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5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918" name="Google Shape;7918;p55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919" name="Google Shape;7919;p55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920" name="Google Shape;7920;p55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5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5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5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5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28" name="Shape 7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9" name="Google Shape;7929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30" name="Google Shape;7930;p56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1" name="Google Shape;7931;p56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2" name="Google Shape;7932;p56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3" name="Google Shape;7933;p56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934" name="Google Shape;7934;p56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6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6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56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939" name="Google Shape;7939;p56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6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1" name="Google Shape;7941;p56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2" name="Google Shape;7942;p56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3" name="Google Shape;7943;p56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4" name="Google Shape;7944;p56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5" name="Google Shape;7945;p56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6" name="Google Shape;7946;p56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7" name="Google Shape;7947;p56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948" name="Google Shape;7948;p56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6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6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56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952" name="Google Shape;7952;p56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6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56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955" name="Google Shape;7955;p56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6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6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6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6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0" name="Google Shape;7960;p56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1" name="Google Shape;7961;p56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2" name="Google Shape;7962;p56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3" name="Google Shape;7963;p56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4" name="Google Shape;7964;p56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5" name="Google Shape;7965;p56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966" name="Google Shape;7966;p56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6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8" name="Google Shape;7968;p56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9" name="Google Shape;7969;p56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0" name="Google Shape;7970;p56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971" name="Google Shape;7971;p56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6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6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6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5" name="Google Shape;7975;p56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6" name="Google Shape;7976;p56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7" name="Google Shape;7977;p56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8" name="Google Shape;7978;p56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9" name="Google Shape;7979;p56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0" name="Google Shape;7980;p56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1" name="Google Shape;7981;p56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982" name="Google Shape;7982;p56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6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4" name="Google Shape;7984;p56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985" name="Google Shape;7985;p56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6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56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988" name="Google Shape;7988;p56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6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0" name="Google Shape;7990;p56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1" name="Google Shape;7991;p56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992" name="Google Shape;7992;p56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6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4" name="Google Shape;7994;p56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5" name="Google Shape;7995;p56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996" name="Google Shape;7996;p56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6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6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6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56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8001" name="Google Shape;8001;p56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6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6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6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56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8006" name="Google Shape;8006;p56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6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56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8009" name="Google Shape;8009;p56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6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1" name="Google Shape;8011;p56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2" name="Google Shape;8012;p56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3" name="Google Shape;8013;p56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8014" name="Google Shape;8014;p56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6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6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6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6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9" name="Google Shape;8019;p56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0" name="Google Shape;8020;p56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8021" name="Google Shape;8021;p56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6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56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8024" name="Google Shape;8024;p56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6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6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56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8028" name="Google Shape;8028;p56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6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56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8031" name="Google Shape;8031;p56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6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3" name="Google Shape;8033;p56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4" name="Google Shape;8034;p56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8035" name="Google Shape;8035;p56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6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6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56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8039" name="Google Shape;8039;p56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6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6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6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6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4" name="Google Shape;8044;p56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5" name="Google Shape;8045;p56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6" name="Google Shape;8046;p56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8047" name="Google Shape;8047;p56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6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6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56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8051" name="Google Shape;8051;p56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6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6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56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8055" name="Google Shape;8055;p56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6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6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56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8059" name="Google Shape;8059;p56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6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6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6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56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8064" name="Google Shape;8064;p56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6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6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7" name="Google Shape;8067;p56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8" name="Google Shape;8068;p56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8069" name="Google Shape;8069;p56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6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1" name="Google Shape;8071;p56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8072" name="Google Shape;8072;p56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6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4" name="Google Shape;8074;p56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5" name="Google Shape;8075;p56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6" name="Google Shape;8076;p56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8077" name="Google Shape;8077;p56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6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6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6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6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8082" name="Google Shape;8082;p56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6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56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5" name="Google Shape;8085;p56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8086" name="Google Shape;8086;p56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6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6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6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6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6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56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8093" name="Google Shape;8093;p56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6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6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6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6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6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6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56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8101" name="Google Shape;8101;p56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6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56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8104" name="Google Shape;8104;p56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6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6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6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56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8109" name="Google Shape;8109;p56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6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6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2" name="Google Shape;8112;p56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3" name="Google Shape;8113;p56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8114" name="Google Shape;8114;p56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6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6" name="Google Shape;8116;p56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7" name="Google Shape;8117;p56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56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8119" name="Google Shape;8119;p56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6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56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8122" name="Google Shape;8122;p56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6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6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6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56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8127" name="Google Shape;8127;p56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6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6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0" name="Google Shape;8130;p56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1" name="Google Shape;8131;p56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8132" name="Google Shape;8132;p56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6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6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5" name="Google Shape;8135;p56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8136" name="Google Shape;8136;p56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6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6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6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56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8141" name="Google Shape;8141;p56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6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56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8144" name="Google Shape;8144;p56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6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56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8147" name="Google Shape;8147;p56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6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6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6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6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56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8153" name="Google Shape;8153;p56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6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6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6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7" name="Google Shape;8157;p56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8" name="Google Shape;8158;p56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9" name="Google Shape;8159;p56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8160" name="Google Shape;8160;p56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6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56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8163" name="Google Shape;8163;p56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6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56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8166" name="Google Shape;8166;p56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6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56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8169" name="Google Shape;8169;p56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6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6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6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6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6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6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6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56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8178" name="Google Shape;8178;p56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6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0" name="Google Shape;8180;p56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1" name="Google Shape;8181;p56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8182" name="Google Shape;8182;p56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6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56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8185" name="Google Shape;8185;p56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6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56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8188" name="Google Shape;8188;p56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6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6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56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8192" name="Google Shape;8192;p56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6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4" name="Google Shape;8194;p56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5" name="Google Shape;8195;p56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8196" name="Google Shape;8196;p56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6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6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56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8200" name="Google Shape;8200;p56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6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2" name="Google Shape;8202;p56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8203" name="Google Shape;8203;p56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6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56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8206" name="Google Shape;8206;p56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6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6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9" name="Google Shape;8209;p56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13" name="Shape 8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4" name="Google Shape;8214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15" name="Google Shape;8215;p57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8216" name="Google Shape;8216;p57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7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57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8219" name="Google Shape;8219;p57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7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7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57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8223" name="Google Shape;8223;p57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7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7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7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7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57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8229" name="Google Shape;8229;p57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7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7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7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3" name="Google Shape;8233;p57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4" name="Google Shape;8234;p57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8235" name="Google Shape;8235;p57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7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7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57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8239" name="Google Shape;8239;p57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7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7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57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8243" name="Google Shape;8243;p57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7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5" name="Google Shape;8245;p57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6" name="Google Shape;8246;p57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8247" name="Google Shape;8247;p57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7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7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0" name="Google Shape;8250;p57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1" name="Google Shape;8251;p57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8252" name="Google Shape;8252;p57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7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7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7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57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8257" name="Google Shape;8257;p57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7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7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7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57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8262" name="Google Shape;8262;p57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7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7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57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8266" name="Google Shape;8266;p57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7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57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8269" name="Google Shape;8269;p57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7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57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2" name="Google Shape;8272;p57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8273" name="Google Shape;8273;p57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7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5" name="Google Shape;8275;p57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6" name="Google Shape;8276;p57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8277" name="Google Shape;8277;p57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7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7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57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8281" name="Google Shape;8281;p57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7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7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7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57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8286" name="Google Shape;8286;p57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7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7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7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0" name="Google Shape;8290;p57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1" name="Google Shape;8291;p57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8292" name="Google Shape;8292;p57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7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7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5" name="Google Shape;8295;p57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6" name="Google Shape;8296;p57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8297" name="Google Shape;8297;p57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7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7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7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7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7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7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7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7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7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7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57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8309" name="Google Shape;8309;p57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7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7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2" name="Google Shape;8312;p57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3" name="Google Shape;8313;p57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4" name="Google Shape;8314;p57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8315" name="Google Shape;8315;p57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7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7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57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8319" name="Google Shape;8319;p57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7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57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8323" name="Google Shape;8323;p57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7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7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57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8327" name="Google Shape;8327;p57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7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9" name="Google Shape;8329;p57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0" name="Google Shape;8330;p57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1" name="Google Shape;8331;p57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8332" name="Google Shape;8332;p57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7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7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7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7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7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7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7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7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7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7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57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8344" name="Google Shape;8344;p57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7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7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57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8348" name="Google Shape;8348;p57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7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7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7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2" name="Google Shape;8352;p57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3" name="Google Shape;8353;p57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8354" name="Google Shape;8354;p57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7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57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8357" name="Google Shape;8357;p57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7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7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7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7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57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8363" name="Google Shape;8363;p57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7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7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7" name="Google Shape;8367;p57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8" name="Google Shape;8368;p57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9" name="Google Shape;8369;p57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0" name="Google Shape;8370;p57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8371" name="Google Shape;8371;p57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7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7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8374" name="Google Shape;8374;p57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7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7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7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57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8379" name="Google Shape;8379;p57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7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7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57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8383" name="Google Shape;8383;p57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7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7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57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8387" name="Google Shape;8387;p5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57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8395" name="Google Shape;8395;p5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2" name="Google Shape;8402;p57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3" name="Google Shape;8403;p57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8404" name="Google Shape;8404;p5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57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8410" name="Google Shape;8410;p5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57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8416" name="Google Shape;8416;p5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57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8420" name="Google Shape;8420;p5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4" name="Google Shape;8424;p57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5" name="Google Shape;8425;p57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6" name="Google Shape;8426;p57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8427" name="Google Shape;8427;p5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57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8433" name="Google Shape;8433;p5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57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8441" name="Google Shape;8441;p5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57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8445" name="Google Shape;8445;p5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57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8454" name="Google Shape;8454;p5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57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8462" name="Google Shape;8462;p5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57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8465" name="Google Shape;8465;p5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57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8476" name="Google Shape;8476;p5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57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8481" name="Google Shape;8481;p5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57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489" name="Google Shape;8489;p5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57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493" name="Google Shape;8493;p5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57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500" name="Google Shape;8500;p5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57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505" name="Google Shape;8505;p5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57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508" name="Google Shape;8508;p5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57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511" name="Google Shape;8511;p5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57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519" name="Google Shape;8519;p5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57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525" name="Google Shape;8525;p5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57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530" name="Google Shape;8530;p5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57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535" name="Google Shape;8535;p5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57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540" name="Google Shape;8540;p5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57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543" name="Google Shape;8543;p5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57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549" name="Google Shape;8549;p5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57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557" name="Google Shape;8557;p5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0" name="Google Shape;8560;p57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1" name="Google Shape;8561;p57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562" name="Google Shape;8562;p5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57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568" name="Google Shape;8568;p5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57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574" name="Google Shape;8574;p5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57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584" name="Google Shape;8584;p5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57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593" name="Google Shape;8593;p5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57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598" name="Google Shape;8598;p5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57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601" name="Google Shape;8601;p5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57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608" name="Google Shape;8608;p5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57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613" name="Google Shape;8613;p5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57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617" name="Google Shape;8617;p5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57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625" name="Google Shape;8625;p5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57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628" name="Google Shape;8628;p5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57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631" name="Google Shape;8631;p5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57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634" name="Google Shape;8634;p5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57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642" name="Google Shape;8642;p5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57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645" name="Google Shape;8645;p5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7" name="Google Shape;8647;p57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8" name="Google Shape;8648;p57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649" name="Google Shape;8649;p57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7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7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55" name="Shape 8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6" name="Google Shape;8656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657" name="Google Shape;8657;p58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8" name="Google Shape;8658;p58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659" name="Google Shape;8659;p58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8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58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662" name="Google Shape;8662;p58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8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8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58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666" name="Google Shape;8666;p58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8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8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8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58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672" name="Google Shape;8672;p58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8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8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8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8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58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678" name="Google Shape;8678;p58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8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8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8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8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8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8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8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8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8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8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58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691" name="Google Shape;8691;p58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58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694" name="Google Shape;8694;p58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8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8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8" name="Google Shape;8698;p58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9" name="Google Shape;8699;p58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700" name="Google Shape;8700;p58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8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8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8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6" name="Google Shape;8706;p58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7" name="Google Shape;8707;p58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8" name="Google Shape;8708;p58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709" name="Google Shape;8709;p58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8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8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8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58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715" name="Google Shape;8715;p58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8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8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8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8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8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8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8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3" name="Google Shape;8723;p58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724" name="Google Shape;8724;p58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8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58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727" name="Google Shape;8727;p58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58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731" name="Google Shape;8731;p58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8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58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734" name="Google Shape;8734;p58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8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8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8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8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8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8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58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742" name="Google Shape;8742;p58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8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58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745" name="Google Shape;8745;p58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8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8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58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749" name="Google Shape;8749;p58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8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58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752" name="Google Shape;8752;p58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8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8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5" name="Google Shape;8755;p58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6" name="Google Shape;8756;p58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7" name="Google Shape;8757;p58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758" name="Google Shape;8758;p58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8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8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8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8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8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4" name="Google Shape;8764;p58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5" name="Google Shape;8765;p58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766" name="Google Shape;8766;p58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8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8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58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770" name="Google Shape;8770;p58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8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2" name="Google Shape;8772;p58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3" name="Google Shape;8773;p58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774" name="Google Shape;8774;p58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8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8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58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778" name="Google Shape;8778;p58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8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0" name="Google Shape;8780;p58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1" name="Google Shape;8781;p58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2" name="Google Shape;8782;p58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3" name="Google Shape;8783;p58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784" name="Google Shape;8784;p58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8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6" name="Google Shape;8786;p58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7" name="Google Shape;8787;p58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788" name="Google Shape;8788;p58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8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0" name="Google Shape;8790;p58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1" name="Google Shape;8791;p58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2" name="Google Shape;8792;p58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3" name="Google Shape;8793;p58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794" name="Google Shape;8794;p58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8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8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58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798" name="Google Shape;8798;p58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8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58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801" name="Google Shape;8801;p58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8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3" name="Google Shape;8803;p58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4" name="Google Shape;8804;p58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805" name="Google Shape;8805;p58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8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8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8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8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8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8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8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8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4" name="Google Shape;8814;p58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5" name="Google Shape;8815;p58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816" name="Google Shape;8816;p58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8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8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8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58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821" name="Google Shape;8821;p58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8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58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824" name="Google Shape;8824;p58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8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6" name="Google Shape;8826;p58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7" name="Google Shape;8827;p58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828" name="Google Shape;8828;p58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8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8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58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832" name="Google Shape;8832;p58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8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8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8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8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8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58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839" name="Google Shape;8839;p58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8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58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842" name="Google Shape;8842;p58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8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58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845" name="Google Shape;8845;p58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8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8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8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8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58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851" name="Google Shape;8851;p58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8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8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8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5" name="Google Shape;8855;p58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6" name="Google Shape;8856;p58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857" name="Google Shape;8857;p58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8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8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8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58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862" name="Google Shape;8862;p58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8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8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58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866" name="Google Shape;8866;p58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8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8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58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870" name="Google Shape;8870;p58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8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8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8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8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8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8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8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8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9" name="Google Shape;8879;p58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0" name="Google Shape;8880;p58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881" name="Google Shape;8881;p58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8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8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58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885" name="Google Shape;8885;p58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8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58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888" name="Google Shape;8888;p58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8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0" name="Google Shape;8890;p58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1" name="Google Shape;8891;p58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892" name="Google Shape;8892;p58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8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58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895" name="Google Shape;8895;p58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8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58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898" name="Google Shape;8898;p58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8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58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901" name="Google Shape;8901;p58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8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58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904" name="Google Shape;8904;p58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8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8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8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58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909" name="Google Shape;8909;p58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8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58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912" name="Google Shape;8912;p58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8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58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915" name="Google Shape;8915;p58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8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8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8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8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58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921" name="Google Shape;8921;p58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8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8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8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8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8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8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8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58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930" name="Google Shape;8930;p58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8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8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58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934" name="Google Shape;8934;p58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8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8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8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58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939" name="Google Shape;8939;p58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8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1" name="Google Shape;8941;p58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2" name="Google Shape;8942;p58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943" name="Google Shape;8943;p58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8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8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8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58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948" name="Google Shape;8948;p58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8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8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8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58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953" name="Google Shape;8953;p58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8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8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58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957" name="Google Shape;8957;p58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8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58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960" name="Google Shape;8960;p58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8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8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58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964" name="Google Shape;8964;p58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8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58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967" name="Google Shape;8967;p58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8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58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970" name="Google Shape;8970;p58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8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8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8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4" name="Google Shape;8974;p58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5" name="Google Shape;8975;p58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976" name="Google Shape;8976;p58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8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8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9" name="Google Shape;8979;p58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0" name="Google Shape;8980;p58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981" name="Google Shape;8981;p58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8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8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4" name="Google Shape;8984;p58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5" name="Google Shape;8985;p58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986" name="Google Shape;8986;p58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8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8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58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990" name="Google Shape;8990;p58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8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8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58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994" name="Google Shape;8994;p58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8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8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8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8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9" name="Google Shape;8999;p58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0" name="Google Shape;9000;p58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9001" name="Google Shape;9001;p58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8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8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4" name="Google Shape;9004;p58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5" name="Google Shape;9005;p58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9006" name="Google Shape;9006;p58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8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8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8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8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8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8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8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8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8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8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7" name="Google Shape;9017;p58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21" name="Shape 9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2" name="Google Shape;9022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023" name="Google Shape;9023;p59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4" name="Google Shape;9024;p59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9025" name="Google Shape;9025;p59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9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9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8" name="Google Shape;9028;p59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9029" name="Google Shape;9029;p59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9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9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9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9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9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9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9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9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9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9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9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1" name="Google Shape;9041;p59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2" name="Google Shape;9042;p59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3" name="Google Shape;9043;p59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4" name="Google Shape;9044;p59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9045" name="Google Shape;9045;p59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9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9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9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9" name="Google Shape;9049;p59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0" name="Google Shape;9050;p59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9051" name="Google Shape;9051;p59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9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9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9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9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6" name="Google Shape;9056;p59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7" name="Google Shape;9057;p59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8" name="Google Shape;9058;p59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9" name="Google Shape;9059;p59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9060" name="Google Shape;9060;p59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9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59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9063" name="Google Shape;9063;p59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9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9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9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7" name="Google Shape;9067;p59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8" name="Google Shape;9068;p59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9" name="Google Shape;9069;p59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9070" name="Google Shape;9070;p59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9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9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3" name="Google Shape;9073;p59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4" name="Google Shape;9074;p59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9075" name="Google Shape;9075;p59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9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9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8" name="Google Shape;9078;p59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9" name="Google Shape;9079;p59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0" name="Google Shape;9080;p59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9081" name="Google Shape;9081;p59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9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59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9084" name="Google Shape;9084;p59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9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59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9087" name="Google Shape;9087;p59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9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59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9090" name="Google Shape;9090;p59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9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9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9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9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9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9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9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9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59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9100" name="Google Shape;9100;p59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9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9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59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9104" name="Google Shape;9104;p59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9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9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9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9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9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9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9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59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9113" name="Google Shape;9113;p59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9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9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9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9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9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9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59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9121" name="Google Shape;9121;p59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9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3" name="Google Shape;9123;p59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4" name="Google Shape;9124;p59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9125" name="Google Shape;9125;p59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9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9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9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9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9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9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59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9133" name="Google Shape;9133;p59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9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9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59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9137" name="Google Shape;9137;p59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9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9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0" name="Google Shape;9140;p59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1" name="Google Shape;9141;p59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9142" name="Google Shape;9142;p59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9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9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59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9146" name="Google Shape;9146;p59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9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9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9" name="Google Shape;9149;p59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0" name="Google Shape;9150;p59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1" name="Google Shape;9151;p59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9152" name="Google Shape;9152;p59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9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9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9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9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59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9158" name="Google Shape;9158;p59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9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9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9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9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9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4" name="Google Shape;9164;p59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9165" name="Google Shape;9165;p59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9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9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59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9169" name="Google Shape;9169;p59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9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1" name="Google Shape;9171;p59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9172" name="Google Shape;9172;p59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9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9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59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9176" name="Google Shape;9176;p59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9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9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9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9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1" name="Google Shape;9181;p59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2" name="Google Shape;9182;p59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3" name="Google Shape;9183;p59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4" name="Google Shape;9184;p59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5" name="Google Shape;9185;p59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9186" name="Google Shape;9186;p5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0" name="Google Shape;9190;p59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9191" name="Google Shape;9191;p5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3" name="Google Shape;9203;p59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9204" name="Google Shape;9204;p5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5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5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59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9214" name="Google Shape;9214;p5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5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7" name="Google Shape;9217;p59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9218" name="Google Shape;9218;p5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59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9225" name="Google Shape;9225;p5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5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5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0" name="Google Shape;9230;p59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9231" name="Google Shape;9231;p5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8" name="Google Shape;9238;p59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9239" name="Google Shape;9239;p5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5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59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9246" name="Google Shape;9246;p5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5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59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9256" name="Google Shape;9256;p5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59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9260" name="Google Shape;9260;p5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59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9265" name="Google Shape;9265;p5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59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9268" name="Google Shape;9268;p5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5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59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9273" name="Google Shape;9273;p5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7" name="Google Shape;9277;p59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9278" name="Google Shape;9278;p5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5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7" name="Google Shape;9287;p59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9288" name="Google Shape;9288;p5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59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9291" name="Google Shape;9291;p5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5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5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59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9299" name="Google Shape;9299;p5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5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5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5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5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5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5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5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5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5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5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5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5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59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9317" name="Google Shape;9317;p5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5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5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3" name="Google Shape;9323;p59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9324" name="Google Shape;9324;p5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5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59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9327" name="Google Shape;9327;p5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5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59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9335" name="Google Shape;9335;p5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5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5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5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5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5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1" name="Google Shape;9341;p59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9342" name="Google Shape;9342;p5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5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5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5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5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59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9348" name="Google Shape;9348;p5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5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5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5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5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5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5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5" name="Google Shape;9355;p59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9356" name="Google Shape;9356;p5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5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5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5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59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9361" name="Google Shape;9361;p5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5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5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59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9365" name="Google Shape;9365;p5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5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5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8" name="Google Shape;9368;p59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9369" name="Google Shape;9369;p5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5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5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5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5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5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5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5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5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8" name="Google Shape;9378;p59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9" name="Google Shape;9379;p59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9380" name="Google Shape;9380;p5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5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5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5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5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5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5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7" name="Google Shape;9387;p59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9388" name="Google Shape;9388;p5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5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5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5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5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5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4" name="Google Shape;9394;p59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9395" name="Google Shape;9395;p5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5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5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5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5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5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5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5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59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9404" name="Google Shape;9404;p5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5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5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5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5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59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9410" name="Google Shape;9410;p5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5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5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5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5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5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59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9417" name="Google Shape;9417;p5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5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5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59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9421" name="Google Shape;9421;p5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5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5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5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5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5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5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8" name="Google Shape;9428;p59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9429" name="Google Shape;9429;p5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5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5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5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5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5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5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59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9437" name="Google Shape;9437;p5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5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5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5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5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5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5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4" name="Google Shape;9444;p59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9445" name="Google Shape;9445;p5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5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5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5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5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0" name="Google Shape;9450;p59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9451" name="Google Shape;9451;p5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5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5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59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9455" name="Google Shape;9455;p5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5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5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5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5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59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9461" name="Google Shape;9461;p5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5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5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5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5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5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7" name="Google Shape;9467;p59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9468" name="Google Shape;9468;p5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5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5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5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5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5" name="Google Shape;9475;p59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9476" name="Google Shape;9476;p5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5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5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5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59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9481" name="Google Shape;9481;p5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5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5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5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5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5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5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8" name="Google Shape;9488;p59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489" name="Google Shape;9489;p5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5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5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5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3" name="Google Shape;9493;p59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4" name="Google Shape;9494;p59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495" name="Google Shape;9495;p5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5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5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5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9" name="Google Shape;9499;p59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0" name="Google Shape;9500;p59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501" name="Google Shape;9501;p59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59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59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04" name="Google Shape;9504;p59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505" name="Google Shape;9505;p59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6" name="Google Shape;9506;p59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9507" name="Google Shape;9507;p59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508" name="Google Shape;9508;p59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59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59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59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59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59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59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5" name="Google Shape;9515;p59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516" name="Google Shape;9516;p59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59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59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59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59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521" name="Google Shape;9521;p59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525" name="Shape 9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6" name="Google Shape;9526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527" name="Google Shape;9527;p60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528" name="Google Shape;9528;p60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0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0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0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0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3" name="Google Shape;9533;p60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4" name="Google Shape;9534;p60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5" name="Google Shape;9535;p60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536" name="Google Shape;9536;p60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0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0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9" name="Google Shape;9539;p60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540" name="Google Shape;9540;p60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0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2" name="Google Shape;9542;p60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543" name="Google Shape;9543;p60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0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0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0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7" name="Google Shape;9547;p60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8" name="Google Shape;9548;p60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549" name="Google Shape;9549;p60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0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1" name="Google Shape;9551;p60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2" name="Google Shape;9552;p60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553" name="Google Shape;9553;p60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0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60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556" name="Google Shape;9556;p60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0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0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0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0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0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0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0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4" name="Google Shape;9564;p60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565" name="Google Shape;9565;p60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0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7" name="Google Shape;9567;p60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568" name="Google Shape;9568;p60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0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0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1" name="Google Shape;9571;p60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2" name="Google Shape;9572;p60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3" name="Google Shape;9573;p60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574" name="Google Shape;9574;p60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0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60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577" name="Google Shape;9577;p60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0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0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0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0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0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3" name="Google Shape;9583;p60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4" name="Google Shape;9584;p60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585" name="Google Shape;9585;p60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0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0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0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9" name="Google Shape;9589;p60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590" name="Google Shape;9590;p60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0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0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3" name="Google Shape;9593;p60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94" name="Google Shape;9594;p60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595" name="Google Shape;9595;p60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0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0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0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0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0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0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0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3" name="Google Shape;9603;p60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4" name="Google Shape;9604;p60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605" name="Google Shape;9605;p60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0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0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0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9" name="Google Shape;9609;p60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0" name="Google Shape;9610;p60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1" name="Google Shape;9611;p60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612" name="Google Shape;9612;p60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0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4" name="Google Shape;9614;p60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615" name="Google Shape;9615;p60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0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0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8" name="Google Shape;9618;p60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9" name="Google Shape;9619;p60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620" name="Google Shape;9620;p60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0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0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3" name="Google Shape;9623;p60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624" name="Google Shape;9624;p60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0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0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0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0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0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0" name="Google Shape;9630;p60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631" name="Google Shape;9631;p60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0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0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0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5" name="Google Shape;9635;p60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636" name="Google Shape;9636;p60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0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8" name="Google Shape;9638;p60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9" name="Google Shape;9639;p60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640" name="Google Shape;9640;p60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0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0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0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0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0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6" name="Google Shape;9646;p60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647" name="Google Shape;9647;p60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0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60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650" name="Google Shape;9650;p60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0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2" name="Google Shape;9652;p60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3" name="Google Shape;9653;p60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4" name="Google Shape;9654;p60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655" name="Google Shape;9655;p60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0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7" name="Google Shape;9657;p60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658" name="Google Shape;9658;p60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0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0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0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0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0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4" name="Google Shape;9664;p60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5" name="Google Shape;9665;p60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666" name="Google Shape;9666;p60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0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0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9" name="Google Shape;9669;p60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670" name="Google Shape;9670;p60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0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0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0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0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0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0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7" name="Google Shape;9677;p60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678" name="Google Shape;9678;p60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0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0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0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0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0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4" name="Google Shape;9684;p60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685" name="Google Shape;9685;p60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0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0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0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0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0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1" name="Google Shape;9691;p60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692" name="Google Shape;9692;p60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0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0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5" name="Google Shape;9695;p60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696" name="Google Shape;9696;p60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0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0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0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0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1" name="Google Shape;9701;p60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702" name="Google Shape;9702;p60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0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0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0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0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0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8" name="Google Shape;9708;p60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709" name="Google Shape;9709;p60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0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0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0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0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60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715" name="Google Shape;9715;p60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0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0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0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0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0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0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0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0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0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60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726" name="Google Shape;9726;p60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0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0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0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0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0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0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0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0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0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0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7" name="Google Shape;9737;p60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738" name="Google Shape;9738;p60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0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0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0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0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3" name="Google Shape;9743;p60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4" name="Google Shape;9744;p60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745" name="Google Shape;9745;p60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0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0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0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0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0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0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0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0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0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0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60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757" name="Google Shape;9757;p60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0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0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0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0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0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0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0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5" name="Google Shape;9765;p60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766" name="Google Shape;9766;p60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0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0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9" name="Google Shape;9769;p60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770" name="Google Shape;9770;p60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0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0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3" name="Google Shape;9773;p60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774" name="Google Shape;9774;p60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0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0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0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0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0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60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781" name="Google Shape;9781;p60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0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0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0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0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0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7" name="Google Shape;9787;p60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788" name="Google Shape;9788;p60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0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0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0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2" name="Google Shape;9792;p60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793" name="Google Shape;9793;p60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0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0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6" name="Google Shape;9796;p60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797" name="Google Shape;9797;p60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0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0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0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1" name="Google Shape;9801;p60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802" name="Google Shape;9802;p60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0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0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0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0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0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0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9" name="Google Shape;9809;p60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810" name="Google Shape;9810;p60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0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0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0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0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0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60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817" name="Google Shape;9817;p60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0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0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0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0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2" name="Google Shape;9822;p60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823" name="Google Shape;9823;p60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0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0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0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0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0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0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0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0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60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833" name="Google Shape;9833;p60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0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0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0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0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0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0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0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0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2" name="Google Shape;9842;p60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843" name="Google Shape;9843;p60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0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0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0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0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0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0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0" name="Google Shape;9850;p60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851" name="Google Shape;9851;p60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0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0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0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0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0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7" name="Google Shape;9857;p60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858" name="Google Shape;9858;p60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0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0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0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0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0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0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0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0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60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868" name="Google Shape;9868;p60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0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0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0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0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0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4" name="Google Shape;9874;p60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875" name="Google Shape;9875;p60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0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0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0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9" name="Google Shape;9879;p60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880" name="Google Shape;9880;p60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0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0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0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0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0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0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0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0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0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0" name="Google Shape;9890;p60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91" name="Google Shape;9891;p60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892" name="Google Shape;9892;p60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0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0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0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0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0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60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899" name="Google Shape;9899;p60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0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1" name="Google Shape;9901;p60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902" name="Google Shape;9902;p60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0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4" name="Google Shape;9904;p60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905" name="Google Shape;9905;p60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0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0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0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0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0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1" name="Google Shape;9911;p60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912" name="Google Shape;9912;p60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0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0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5" name="Google Shape;9915;p60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916" name="Google Shape;9916;p60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0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21" name="Shape 9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2" name="Google Shape;9922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23" name="Google Shape;9923;p61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4" name="Google Shape;9924;p61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925" name="Google Shape;9925;p61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1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7" name="Google Shape;9927;p61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8" name="Google Shape;9928;p61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929" name="Google Shape;9929;p61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1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1" name="Google Shape;9931;p61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2" name="Google Shape;9932;p61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933" name="Google Shape;9933;p61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1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61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936" name="Google Shape;9936;p61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1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1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9" name="Google Shape;9939;p61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940" name="Google Shape;9940;p61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1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1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1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1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5" name="Google Shape;9945;p61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946" name="Google Shape;9946;p61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1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1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1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1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1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1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1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54" name="Google Shape;9954;p61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5" name="Google Shape;9955;p61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6" name="Google Shape;9956;p61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57" name="Google Shape;9957;p61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958" name="Google Shape;9958;p61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1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1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1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2" name="Google Shape;9962;p61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963" name="Google Shape;9963;p61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1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5" name="Google Shape;9965;p61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966" name="Google Shape;9966;p61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1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8" name="Google Shape;9968;p61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969" name="Google Shape;9969;p61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1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1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1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1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61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975" name="Google Shape;9975;p61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1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1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61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979" name="Google Shape;9979;p61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1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1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1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1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1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1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6" name="Google Shape;9986;p61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987" name="Google Shape;9987;p61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1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1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0" name="Google Shape;9990;p61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991" name="Google Shape;9991;p61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1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1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1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1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1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1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1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9" name="Google Shape;9999;p61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10000" name="Google Shape;10000;p61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1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1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1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1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1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1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1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1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9" name="Google Shape;10009;p61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10010" name="Google Shape;10010;p61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1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2" name="Google Shape;10012;p61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10013" name="Google Shape;10013;p61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1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1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6" name="Google Shape;10016;p61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10017" name="Google Shape;10017;p61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1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1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0" name="Google Shape;10020;p61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1" name="Google Shape;10021;p61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10022" name="Google Shape;10022;p61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1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1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1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1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1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1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9" name="Google Shape;10029;p61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0" name="Google Shape;10030;p61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10031" name="Google Shape;10031;p61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1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61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10034" name="Google Shape;10034;p61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1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61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10037" name="Google Shape;10037;p61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1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1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1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1" name="Google Shape;10041;p61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10042" name="Google Shape;10042;p61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1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4" name="Google Shape;10044;p61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10045" name="Google Shape;10045;p61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1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61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10048" name="Google Shape;10048;p61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1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0" name="Google Shape;10050;p61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10051" name="Google Shape;10051;p61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1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3" name="Google Shape;10053;p61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4" name="Google Shape;10054;p61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5" name="Google Shape;10055;p61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10056" name="Google Shape;10056;p61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1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8" name="Google Shape;10058;p61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10059" name="Google Shape;10059;p61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1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1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2" name="Google Shape;10062;p61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10063" name="Google Shape;10063;p61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1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1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6" name="Google Shape;10066;p61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7" name="Google Shape;10067;p61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68" name="Google Shape;10068;p61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10069" name="Google Shape;10069;p61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1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1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1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1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1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1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61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10077" name="Google Shape;10077;p61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1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1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1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1" name="Google Shape;10081;p61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10082" name="Google Shape;10082;p61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1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1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1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6" name="Google Shape;10086;p61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10087" name="Google Shape;10087;p61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1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1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1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91" name="Google Shape;10091;p61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92" name="Google Shape;10092;p61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10093" name="Google Shape;10093;p61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1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1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1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1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1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9" name="Google Shape;10099;p61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10100" name="Google Shape;10100;p61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1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1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61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10104" name="Google Shape;10104;p61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1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6" name="Google Shape;10106;p61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10107" name="Google Shape;10107;p61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1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1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1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1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2" name="Google Shape;10112;p61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10113" name="Google Shape;10113;p61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1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1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1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1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1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1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1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1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1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1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1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5" name="Google Shape;10125;p61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6" name="Google Shape;10126;p61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10127" name="Google Shape;10127;p61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1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1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0" name="Google Shape;10130;p61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10131" name="Google Shape;10131;p61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1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1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1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1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1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7" name="Google Shape;10137;p61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10138" name="Google Shape;10138;p61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1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1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1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2" name="Google Shape;10142;p61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10143" name="Google Shape;10143;p61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1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1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1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7" name="Google Shape;10147;p61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10148" name="Google Shape;10148;p61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1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0" name="Google Shape;10150;p61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10151" name="Google Shape;10151;p61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1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1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1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5" name="Google Shape;10155;p61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10156" name="Google Shape;10156;p61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1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1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9" name="Google Shape;10159;p61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10160" name="Google Shape;10160;p61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61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61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3" name="Google Shape;10163;p61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10164" name="Google Shape;10164;p61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1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1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1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8" name="Google Shape;10168;p61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10169" name="Google Shape;10169;p61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1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1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2" name="Google Shape;10172;p61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10173" name="Google Shape;10173;p61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1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1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6" name="Google Shape;10176;p61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10177" name="Google Shape;10177;p61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1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9" name="Google Shape;10179;p61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10180" name="Google Shape;10180;p61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1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1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1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1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5" name="Google Shape;10185;p61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10186" name="Google Shape;10186;p61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1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8" name="Google Shape;10188;p61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0189" name="Google Shape;10189;p61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61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1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1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3" name="Google Shape;10193;p61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0194" name="Google Shape;10194;p61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1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1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1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1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1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1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1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1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3" name="Google Shape;10203;p61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0204" name="Google Shape;10204;p61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1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6" name="Google Shape;10206;p61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0207" name="Google Shape;10207;p61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1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1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61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0211" name="Google Shape;10211;p61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1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1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1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5" name="Google Shape;10215;p61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0216" name="Google Shape;10216;p61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1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8" name="Google Shape;10218;p61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0219" name="Google Shape;10219;p61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1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1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2" name="Google Shape;10222;p61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0223" name="Google Shape;10223;p61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1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1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1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7" name="Google Shape;10227;p61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0228" name="Google Shape;10228;p61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1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0" name="Google Shape;10230;p61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0231" name="Google Shape;10231;p61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1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1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1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5" name="Google Shape;10235;p61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0236" name="Google Shape;10236;p61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1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8" name="Google Shape;10238;p61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0239" name="Google Shape;10239;p61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1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1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1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1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1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1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6" name="Google Shape;10246;p61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0247" name="Google Shape;10247;p61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1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1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1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1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2" name="Google Shape;10252;p61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0253" name="Google Shape;10253;p61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1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5" name="Google Shape;10255;p61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0256" name="Google Shape;10256;p61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1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1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1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1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1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1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1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1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5" name="Google Shape;10265;p61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0266" name="Google Shape;10266;p61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1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1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9" name="Google Shape;10269;p61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0270" name="Google Shape;10270;p61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1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1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10273" name="Google Shape;10273;p61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0274" name="Google Shape;10274;p61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1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1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1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1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9" name="Google Shape;10279;p61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0280" name="Google Shape;10280;p61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1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1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3" name="Google Shape;10283;p61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0284" name="Google Shape;10284;p61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1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1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1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61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0289" name="Google Shape;10289;p61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1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61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0292" name="Google Shape;10292;p61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1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1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1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1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1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1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9" name="Google Shape;10299;p61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0300" name="Google Shape;10300;p61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1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1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3" name="Google Shape;10303;p61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0304" name="Google Shape;10304;p61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1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1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61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1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1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1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1" name="Google Shape;10311;p61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0312" name="Google Shape;10312;p61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1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1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1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1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7" name="Google Shape;10317;p61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0318" name="Google Shape;10318;p61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1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0" name="Google Shape;10320;p61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0321" name="Google Shape;10321;p61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1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3" name="Google Shape;10323;p61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0324" name="Google Shape;10324;p61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1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1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7" name="Google Shape;10327;p61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0328" name="Google Shape;10328;p61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1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1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1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1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3" name="Google Shape;10333;p61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0334" name="Google Shape;10334;p61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1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1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7" name="Google Shape;10337;p61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0338" name="Google Shape;10338;p61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1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1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1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2" name="Google Shape;10342;p61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0343" name="Google Shape;10343;p61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1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1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1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1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1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9" name="Google Shape;10349;p61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0350" name="Google Shape;10350;p61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1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2" name="Google Shape;10352;p61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0353" name="Google Shape;10353;p61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1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358" name="Shape 10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9" name="Google Shape;10359;p62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360" name="Google Shape;10360;p62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0361" name="Google Shape;10361;p62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2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2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2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5" name="Google Shape;10365;p62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0366" name="Google Shape;10366;p62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2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2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69" name="Google Shape;10369;p62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70" name="Google Shape;10370;p62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0371" name="Google Shape;10371;p62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2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3" name="Google Shape;10373;p62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0374" name="Google Shape;10374;p62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2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76" name="Google Shape;10376;p62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77" name="Google Shape;10377;p62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0378" name="Google Shape;10378;p62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2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2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81" name="Google Shape;10381;p62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2" name="Google Shape;10382;p62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3" name="Google Shape;10383;p62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4" name="Google Shape;10384;p62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85" name="Google Shape;10385;p62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0386" name="Google Shape;10386;p62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2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2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2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0" name="Google Shape;10390;p62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0391" name="Google Shape;10391;p62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2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3" name="Google Shape;10393;p62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0394" name="Google Shape;10394;p62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2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2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7" name="Google Shape;10397;p62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0398" name="Google Shape;10398;p62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2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0" name="Google Shape;10400;p62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1" name="Google Shape;10401;p62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0402" name="Google Shape;10402;p62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2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2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2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2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7" name="Google Shape;10407;p62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8" name="Google Shape;10408;p62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9" name="Google Shape;10409;p62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0410" name="Google Shape;10410;p62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2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2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2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4" name="Google Shape;10414;p62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0415" name="Google Shape;10415;p62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2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17" name="Google Shape;10417;p62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18" name="Google Shape;10418;p62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0419" name="Google Shape;10419;p62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2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2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2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3" name="Google Shape;10423;p62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4" name="Google Shape;10424;p62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5" name="Google Shape;10425;p62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6" name="Google Shape;10426;p62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0427" name="Google Shape;10427;p62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2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9" name="Google Shape;10429;p62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0430" name="Google Shape;10430;p62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2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2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33" name="Google Shape;10433;p62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34" name="Google Shape;10434;p62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0435" name="Google Shape;10435;p62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2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2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2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2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0" name="Google Shape;10440;p62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0441" name="Google Shape;10441;p62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2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2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2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62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0446" name="Google Shape;10446;p62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2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8" name="Google Shape;10448;p62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9" name="Google Shape;10449;p62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0450" name="Google Shape;10450;p62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2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2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3" name="Google Shape;10453;p62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0454" name="Google Shape;10454;p62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2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6" name="Google Shape;10456;p62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7" name="Google Shape;10457;p62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0458" name="Google Shape;10458;p62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2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2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2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2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2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2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2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66" name="Google Shape;10466;p62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67" name="Google Shape;10467;p62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0468" name="Google Shape;10468;p62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2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0" name="Google Shape;10470;p62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0471" name="Google Shape;10471;p6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5" name="Google Shape;10475;p62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0476" name="Google Shape;10476;p62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2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2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2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0" name="Google Shape;10480;p62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0481" name="Google Shape;10481;p62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2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3" name="Google Shape;10483;p62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0484" name="Google Shape;10484;p62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2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2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2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8" name="Google Shape;10488;p62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489" name="Google Shape;10489;p62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2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2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2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62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494" name="Google Shape;10494;p62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2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2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2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2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2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2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2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2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2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2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2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2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2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2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2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0" name="Google Shape;10510;p62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511" name="Google Shape;10511;p62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2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2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14" name="Google Shape;10514;p62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15" name="Google Shape;10515;p62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516" name="Google Shape;10516;p62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2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2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2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2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1" name="Google Shape;10521;p62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522" name="Google Shape;10522;p62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2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4" name="Google Shape;10524;p62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5" name="Google Shape;10525;p62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526" name="Google Shape;10526;p6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9" name="Google Shape;10529;p62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530" name="Google Shape;10530;p6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62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536" name="Google Shape;10536;p6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3" name="Google Shape;10543;p62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544" name="Google Shape;10544;p6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7" name="Google Shape;10547;p62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548" name="Google Shape;10548;p6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1" name="Google Shape;10551;p62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552" name="Google Shape;10552;p6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62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557" name="Google Shape;10557;p6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2" name="Google Shape;10562;p62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563" name="Google Shape;10563;p6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5" name="Google Shape;10565;p62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566" name="Google Shape;10566;p6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3" name="Google Shape;10573;p62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574" name="Google Shape;10574;p6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1" name="Google Shape;10581;p62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582" name="Google Shape;10582;p6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7" name="Google Shape;10587;p62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588" name="Google Shape;10588;p6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4" name="Google Shape;10594;p62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595" name="Google Shape;10595;p6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9" name="Google Shape;10599;p62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600" name="Google Shape;10600;p6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62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609" name="Google Shape;10609;p6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4" name="Google Shape;10614;p62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615" name="Google Shape;10615;p6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62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620" name="Google Shape;10620;p6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5" name="Google Shape;10625;p62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626" name="Google Shape;10626;p6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8" name="Google Shape;10638;p62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639" name="Google Shape;10639;p6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5" name="Google Shape;10645;p62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646" name="Google Shape;10646;p6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3" name="Google Shape;10653;p62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654" name="Google Shape;10654;p6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7" name="Google Shape;10657;p62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8" name="Google Shape;10658;p62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659" name="Google Shape;10659;p6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6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3" name="Google Shape;10663;p62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664" name="Google Shape;10664;p6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9" name="Google Shape;10669;p62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0" name="Google Shape;10670;p62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671" name="Google Shape;10671;p6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4" name="Google Shape;10674;p62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675" name="Google Shape;10675;p6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1" name="Google Shape;10681;p62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682" name="Google Shape;10682;p6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9" name="Google Shape;10689;p62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690" name="Google Shape;10690;p6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3" name="Google Shape;10693;p62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694" name="Google Shape;10694;p6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0" name="Google Shape;10700;p62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701" name="Google Shape;10701;p6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4" name="Google Shape;10704;p62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705" name="Google Shape;10705;p6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6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8" name="Google Shape;10708;p62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709" name="Google Shape;10709;p6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2" name="Google Shape;10712;p62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713" name="Google Shape;10713;p6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1" name="Google Shape;10721;p62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722" name="Google Shape;10722;p6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62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731" name="Google Shape;10731;p6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4" name="Google Shape;10734;p62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735" name="Google Shape;10735;p6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3" name="Google Shape;10743;p62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744" name="Google Shape;10744;p6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2" name="Google Shape;10752;p62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753" name="Google Shape;10753;p6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6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7" name="Google Shape;10757;p62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758" name="Google Shape;10758;p6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5" name="Google Shape;10765;p62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766" name="Google Shape;10766;p6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2" name="Google Shape;10772;p62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773" name="Google Shape;10773;p6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8" name="Google Shape;10778;p62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779" name="Google Shape;10779;p6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2" name="Google Shape;10782;p62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783" name="Google Shape;10783;p6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0" name="Google Shape;10790;p62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791" name="Google Shape;10791;p6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4" name="Google Shape;10794;p62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795" name="Google Shape;10795;p6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0" name="Google Shape;10800;p62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801" name="Google Shape;10801;p6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5" name="Google Shape;10805;p62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806" name="Google Shape;10806;p6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62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812" name="Google Shape;10812;p6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9" name="Google Shape;10819;p62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820" name="Google Shape;10820;p6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6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829" name="Shape 10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30" name="Google Shape;10830;p63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usic App Pitch Deck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