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 showSpecialPlsOnTitleSld="0">
  <p:sldMasterIdLst>
    <p:sldMasterId id="2147483665" r:id="rId3"/>
    <p:sldMasterId id="2147483666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</p:sldIdLst>
  <p:sldSz cy="6858000" cx="12192000"/>
  <p:notesSz cx="6858000" cy="9144000"/>
  <p:embeddedFontLst>
    <p:embeddedFont>
      <p:font typeface="Zilla Slab SemiBold"/>
      <p:bold r:id="rId38"/>
    </p:embeddedFont>
    <p:embeddedFont>
      <p:font typeface="Proxima Nova"/>
      <p:regular r:id="rId39"/>
      <p:bold r:id="rId40"/>
      <p:italic r:id="rId41"/>
      <p:boldItalic r:id="rId42"/>
    </p:embeddedFont>
    <p:embeddedFont>
      <p:font typeface="Saira ExtraCondensed ExtraBold"/>
      <p:bold r:id="rId43"/>
    </p:embeddedFont>
    <p:embeddedFont>
      <p:font typeface="Fira Sans Extra Condensed Medium"/>
      <p:regular r:id="rId44"/>
      <p:bold r:id="rId45"/>
      <p:italic r:id="rId46"/>
      <p:boldItalic r:id="rId47"/>
    </p:embeddedFont>
    <p:embeddedFont>
      <p:font typeface="Saira Extra Condensed"/>
      <p:regular r:id="rId48"/>
      <p:bold r:id="rId49"/>
    </p:embeddedFont>
    <p:embeddedFont>
      <p:font typeface="Proxima Nova Semibold"/>
      <p:regular r:id="rId50"/>
      <p:bold r:id="rId51"/>
      <p:boldItalic r:id="rId52"/>
    </p:embeddedFont>
    <p:embeddedFont>
      <p:font typeface="Nunito Sans ExtraBold"/>
      <p:bold r:id="rId53"/>
      <p:boldItalic r:id="rId54"/>
    </p:embeddedFont>
    <p:embeddedFont>
      <p:font typeface="Saira ExtraCondensed SemiBold"/>
      <p:regular r:id="rId55"/>
      <p:bold r:id="rId56"/>
    </p:embeddedFont>
    <p:embeddedFont>
      <p:font typeface="Saira ExtraCondensed Medium"/>
      <p:regular r:id="rId57"/>
      <p:bold r:id="rId58"/>
    </p:embeddedFont>
    <p:embeddedFont>
      <p:font typeface="Arvo"/>
      <p:regular r:id="rId59"/>
      <p:bold r:id="rId60"/>
      <p:italic r:id="rId61"/>
      <p:boldItalic r:id="rId62"/>
    </p:embeddedFont>
    <p:embeddedFont>
      <p:font typeface="Zilla Slab"/>
      <p:regular r:id="rId63"/>
      <p:bold r:id="rId64"/>
      <p:italic r:id="rId65"/>
    </p:embeddedFont>
    <p:embeddedFont>
      <p:font typeface="Zilla Slab Light"/>
      <p:bold r:id="rId66"/>
      <p:boldItalic r:id="rId6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bold.fntdata"/><Relationship Id="rId42" Type="http://schemas.openxmlformats.org/officeDocument/2006/relationships/font" Target="fonts/ProximaNova-boldItalic.fntdata"/><Relationship Id="rId41" Type="http://schemas.openxmlformats.org/officeDocument/2006/relationships/font" Target="fonts/ProximaNova-italic.fntdata"/><Relationship Id="rId44" Type="http://schemas.openxmlformats.org/officeDocument/2006/relationships/font" Target="fonts/FiraSansExtraCondensedMedium-regular.fntdata"/><Relationship Id="rId43" Type="http://schemas.openxmlformats.org/officeDocument/2006/relationships/font" Target="fonts/SairaExtraCondensedExtraBold-bold.fntdata"/><Relationship Id="rId46" Type="http://schemas.openxmlformats.org/officeDocument/2006/relationships/font" Target="fonts/FiraSansExtraCondensedMedium-italic.fntdata"/><Relationship Id="rId45" Type="http://schemas.openxmlformats.org/officeDocument/2006/relationships/font" Target="fonts/FiraSansExtraCondensedMedium-bold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SairaExtraCondensed-regular.fntdata"/><Relationship Id="rId47" Type="http://schemas.openxmlformats.org/officeDocument/2006/relationships/font" Target="fonts/FiraSansExtraCondensedMedium-boldItalic.fntdata"/><Relationship Id="rId49" Type="http://schemas.openxmlformats.org/officeDocument/2006/relationships/font" Target="fonts/SairaExtraCondensed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font" Target="fonts/ProximaNova-regular.fntdata"/><Relationship Id="rId38" Type="http://schemas.openxmlformats.org/officeDocument/2006/relationships/font" Target="fonts/ZillaSlabSemiBold-bold.fntdata"/><Relationship Id="rId62" Type="http://schemas.openxmlformats.org/officeDocument/2006/relationships/font" Target="fonts/Arvo-boldItalic.fntdata"/><Relationship Id="rId61" Type="http://schemas.openxmlformats.org/officeDocument/2006/relationships/font" Target="fonts/Arvo-italic.fntdata"/><Relationship Id="rId20" Type="http://schemas.openxmlformats.org/officeDocument/2006/relationships/slide" Target="slides/slide15.xml"/><Relationship Id="rId64" Type="http://schemas.openxmlformats.org/officeDocument/2006/relationships/font" Target="fonts/ZillaSlab-bold.fntdata"/><Relationship Id="rId63" Type="http://schemas.openxmlformats.org/officeDocument/2006/relationships/font" Target="fonts/ZillaSlab-regular.fntdata"/><Relationship Id="rId22" Type="http://schemas.openxmlformats.org/officeDocument/2006/relationships/slide" Target="slides/slide17.xml"/><Relationship Id="rId66" Type="http://schemas.openxmlformats.org/officeDocument/2006/relationships/font" Target="fonts/ZillaSlabLight-bold.fntdata"/><Relationship Id="rId21" Type="http://schemas.openxmlformats.org/officeDocument/2006/relationships/slide" Target="slides/slide16.xml"/><Relationship Id="rId65" Type="http://schemas.openxmlformats.org/officeDocument/2006/relationships/font" Target="fonts/ZillaSlab-italic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7" Type="http://schemas.openxmlformats.org/officeDocument/2006/relationships/font" Target="fonts/ZillaSlabLight-boldItalic.fntdata"/><Relationship Id="rId60" Type="http://schemas.openxmlformats.org/officeDocument/2006/relationships/font" Target="fonts/Arvo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ProximaNovaSemibold-bold.fntdata"/><Relationship Id="rId50" Type="http://schemas.openxmlformats.org/officeDocument/2006/relationships/font" Target="fonts/ProximaNovaSemibold-regular.fntdata"/><Relationship Id="rId53" Type="http://schemas.openxmlformats.org/officeDocument/2006/relationships/font" Target="fonts/NunitoSansExtraBold-bold.fntdata"/><Relationship Id="rId52" Type="http://schemas.openxmlformats.org/officeDocument/2006/relationships/font" Target="fonts/ProximaNovaSemibold-boldItalic.fntdata"/><Relationship Id="rId11" Type="http://schemas.openxmlformats.org/officeDocument/2006/relationships/slide" Target="slides/slide6.xml"/><Relationship Id="rId55" Type="http://schemas.openxmlformats.org/officeDocument/2006/relationships/font" Target="fonts/SairaExtraCondensedSemiBold-regular.fntdata"/><Relationship Id="rId10" Type="http://schemas.openxmlformats.org/officeDocument/2006/relationships/slide" Target="slides/slide5.xml"/><Relationship Id="rId54" Type="http://schemas.openxmlformats.org/officeDocument/2006/relationships/font" Target="fonts/NunitoSansExtraBold-boldItalic.fntdata"/><Relationship Id="rId13" Type="http://schemas.openxmlformats.org/officeDocument/2006/relationships/slide" Target="slides/slide8.xml"/><Relationship Id="rId57" Type="http://schemas.openxmlformats.org/officeDocument/2006/relationships/font" Target="fonts/SairaExtraCondensedMedium-regular.fntdata"/><Relationship Id="rId12" Type="http://schemas.openxmlformats.org/officeDocument/2006/relationships/slide" Target="slides/slide7.xml"/><Relationship Id="rId56" Type="http://schemas.openxmlformats.org/officeDocument/2006/relationships/font" Target="fonts/SairaExtraCondensedSemiBold-bold.fntdata"/><Relationship Id="rId15" Type="http://schemas.openxmlformats.org/officeDocument/2006/relationships/slide" Target="slides/slide10.xml"/><Relationship Id="rId59" Type="http://schemas.openxmlformats.org/officeDocument/2006/relationships/font" Target="fonts/Arvo-regular.fntdata"/><Relationship Id="rId14" Type="http://schemas.openxmlformats.org/officeDocument/2006/relationships/slide" Target="slides/slide9.xml"/><Relationship Id="rId58" Type="http://schemas.openxmlformats.org/officeDocument/2006/relationships/font" Target="fonts/SairaExtraCondensedMedium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/>
          <p:nvPr>
            <p:ph idx="2" type="hdr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" name="Google Shape;4;n"/>
          <p:cNvSpPr txBox="1"/>
          <p:nvPr>
            <p:ph idx="10" type="dt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5" name="Google Shape;5;n"/>
          <p:cNvSpPr/>
          <p:nvPr>
            <p:ph idx="3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" name="Google Shape;6;n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7" name="Google Shape;7;n"/>
          <p:cNvSpPr txBox="1"/>
          <p:nvPr>
            <p:ph idx="11" type="ftr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8" name="Google Shape;8;n"/>
          <p:cNvSpPr txBox="1"/>
          <p:nvPr>
            <p:ph idx="12" type="sldNum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3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20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0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4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g55f81c2a08_0_8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" name="Google Shape;264;g55f81c2a08_0_89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g55f81c2a08_0_89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g55f81c2a08_0_7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" name="Google Shape;284;g55f81c2a08_0_71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g55f81c2a08_0_71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55f81c2a08_0_13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" name="Google Shape;302;g55f81c2a08_0_133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g55f81c2a08_0_133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g55f81c2a08_0_21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" name="Google Shape;331;g55f81c2a08_0_212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g55f81c2a08_0_212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g55f81c2a08_0_21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" name="Google Shape;346;g55f81c2a08_0_217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g55f81c2a08_0_217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55fa4101ca_2_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55fa4101ca_2_4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g55fa4101ca_2_4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7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2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2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9" name="Shape 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" name="Google Shape;420;p28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2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3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3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g5cf9e9611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" name="Google Shape;443;g5cf9e9611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g4cf8bb0ca6_0_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0" name="Google Shape;450;g4cf8bb0ca6_0_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g4cf8bb0ca6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" name="Google Shape;466;g4cf8bb0ca6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0" name="Shape 1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" name="Google Shape;1081;g4cf8bb0ca6_0_7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2" name="Google Shape;1082;g4cf8bb0ca6_0_7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71" name="Shape 3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2" name="Google Shape;3572;g4cf8bb0ca6_0_32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3" name="Google Shape;3573;g4cf8bb0ca6_0_32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81" name="Shape 4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2" name="Google Shape;4282;g4cf8bb0ca6_0_43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83" name="Google Shape;4283;g4cf8bb0ca6_0_43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74" name="Shape 4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5" name="Google Shape;4875;g4cf8bb0ca6_0_39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76" name="Google Shape;4876;g4cf8bb0ca6_0_39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0" name="Shape 5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1" name="Google Shape;5271;g4cf8bb0ca6_0_49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2" name="Google Shape;5272;g4cf8bb0ca6_0_49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05" name="Shape 5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6" name="Google Shape;5806;g4cf8bb0ca6_0_5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7" name="Google Shape;5807;g4cf8bb0ca6_0_5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90" name="Shape 6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1" name="Google Shape;6091;g4cf8bb0ca6_0_5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2" name="Google Shape;6092;g4cf8bb0ca6_0_5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32" name="Shape 6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" name="Google Shape;6533;g4cf8bb0ca6_0_6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34" name="Google Shape;6534;g4cf8bb0ca6_0_6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98" name="Shape 6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9" name="Google Shape;6899;g4cf8bb0ca6_0_6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00" name="Google Shape;6900;g4cf8bb0ca6_0_6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02" name="Shape 7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3" name="Google Shape;7403;g4cf8bb0ca6_0_7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4" name="Google Shape;7404;g4cf8bb0ca6_0_7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98" name="Shape 7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9" name="Google Shape;7799;g4cf8bb0ca6_0_74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0" name="Google Shape;7800;g4cf8bb0ca6_0_74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35" name="Shape 8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6" name="Google Shape;8236;g4cf8bb0ca6_0_78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37" name="Google Shape;8237;g4cf8bb0ca6_0_78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06" name="Shape 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7" name="Google Shape;8707;g5cf9e9611b_0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8" name="Google Shape;8708;g5cf9e9611b_0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>
  <p:cSld name="Diapositiva de título"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2"/>
          <p:cNvSpPr/>
          <p:nvPr/>
        </p:nvSpPr>
        <p:spPr>
          <a:xfrm>
            <a:off x="5" y="0"/>
            <a:ext cx="6096000" cy="68580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" name="Google Shape;17;p2"/>
          <p:cNvSpPr txBox="1"/>
          <p:nvPr>
            <p:ph type="ctrTitle"/>
          </p:nvPr>
        </p:nvSpPr>
        <p:spPr>
          <a:xfrm>
            <a:off x="-318550" y="3725500"/>
            <a:ext cx="77427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2000"/>
              <a:buNone/>
              <a:defRPr sz="12000">
                <a:solidFill>
                  <a:srgbClr val="6E487D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" name="Google Shape;18;p2"/>
          <p:cNvSpPr txBox="1"/>
          <p:nvPr>
            <p:ph idx="1" type="subTitle"/>
          </p:nvPr>
        </p:nvSpPr>
        <p:spPr>
          <a:xfrm>
            <a:off x="1018177" y="5369850"/>
            <a:ext cx="3010500" cy="753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sp>
        <p:nvSpPr>
          <p:cNvPr id="19" name="Google Shape;19;p2"/>
          <p:cNvSpPr/>
          <p:nvPr/>
        </p:nvSpPr>
        <p:spPr>
          <a:xfrm rot="5400000">
            <a:off x="3288875" y="3061875"/>
            <a:ext cx="27000" cy="44151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764BA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 + TITLE + SUBTITLE">
  <p:cSld name="1_Diapositiva de título">
    <p:bg>
      <p:bgPr>
        <a:solidFill>
          <a:srgbClr val="FD7A5E"/>
        </a:solidFill>
      </p:bgPr>
    </p:bg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 txBox="1"/>
          <p:nvPr>
            <p:ph type="ctrTitle"/>
          </p:nvPr>
        </p:nvSpPr>
        <p:spPr>
          <a:xfrm flipH="1">
            <a:off x="4869281" y="2704287"/>
            <a:ext cx="77427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2000"/>
              <a:buFont typeface="Saira ExtraCondensed SemiBold"/>
              <a:buNone/>
              <a:defRPr b="0" sz="12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22" name="Google Shape;22;p3"/>
          <p:cNvSpPr/>
          <p:nvPr/>
        </p:nvSpPr>
        <p:spPr>
          <a:xfrm flipH="1" rot="-5400000">
            <a:off x="8720525" y="2090175"/>
            <a:ext cx="40200" cy="44151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764BA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" name="Google Shape;23;p3"/>
          <p:cNvSpPr txBox="1"/>
          <p:nvPr>
            <p:ph idx="1" type="subTitle"/>
          </p:nvPr>
        </p:nvSpPr>
        <p:spPr>
          <a:xfrm flipH="1">
            <a:off x="8014323" y="4404850"/>
            <a:ext cx="3010500" cy="753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sp>
        <p:nvSpPr>
          <p:cNvPr id="24" name="Google Shape;24;p3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2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2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25" name="Google Shape;25;p3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ítulo y objetos">
    <p:bg>
      <p:bgPr>
        <a:solidFill>
          <a:srgbClr val="6E487D"/>
        </a:solid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/>
          <p:nvPr>
            <p:ph hasCustomPrompt="1" type="title"/>
          </p:nvPr>
        </p:nvSpPr>
        <p:spPr>
          <a:xfrm>
            <a:off x="6739097" y="1239988"/>
            <a:ext cx="1770900" cy="311400"/>
          </a:xfrm>
          <a:prstGeom prst="rect">
            <a:avLst/>
          </a:prstGeom>
          <a:noFill/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4"/>
          <p:cNvSpPr txBox="1"/>
          <p:nvPr>
            <p:ph hasCustomPrompt="1" idx="2" type="title"/>
          </p:nvPr>
        </p:nvSpPr>
        <p:spPr>
          <a:xfrm>
            <a:off x="6739097" y="2432717"/>
            <a:ext cx="1770900" cy="311400"/>
          </a:xfrm>
          <a:prstGeom prst="rect">
            <a:avLst/>
          </a:prstGeom>
          <a:noFill/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9" name="Google Shape;29;p4"/>
          <p:cNvSpPr txBox="1"/>
          <p:nvPr>
            <p:ph hasCustomPrompt="1" idx="3" type="title"/>
          </p:nvPr>
        </p:nvSpPr>
        <p:spPr>
          <a:xfrm>
            <a:off x="6739097" y="3580059"/>
            <a:ext cx="1770900" cy="311400"/>
          </a:xfrm>
          <a:prstGeom prst="rect">
            <a:avLst/>
          </a:prstGeom>
          <a:noFill/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0" name="Google Shape;30;p4"/>
          <p:cNvSpPr txBox="1"/>
          <p:nvPr>
            <p:ph hasCustomPrompt="1" idx="4" type="title"/>
          </p:nvPr>
        </p:nvSpPr>
        <p:spPr>
          <a:xfrm>
            <a:off x="6739097" y="4736237"/>
            <a:ext cx="1770900" cy="311400"/>
          </a:xfrm>
          <a:prstGeom prst="rect">
            <a:avLst/>
          </a:prstGeom>
          <a:noFill/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7200"/>
              <a:buFont typeface="Fira Sans Extra Condensed Medium"/>
              <a:buNone/>
              <a:defRPr sz="7200">
                <a:solidFill>
                  <a:srgbClr val="FD7A5E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4"/>
          <p:cNvSpPr/>
          <p:nvPr/>
        </p:nvSpPr>
        <p:spPr>
          <a:xfrm>
            <a:off x="6012251" y="0"/>
            <a:ext cx="152400" cy="55881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" name="Google Shape;32;p4"/>
          <p:cNvSpPr/>
          <p:nvPr/>
        </p:nvSpPr>
        <p:spPr>
          <a:xfrm>
            <a:off x="6012250" y="6442075"/>
            <a:ext cx="152400" cy="4158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" name="Google Shape;33;p4"/>
          <p:cNvSpPr txBox="1"/>
          <p:nvPr>
            <p:ph idx="5" type="ctrTitle"/>
          </p:nvPr>
        </p:nvSpPr>
        <p:spPr>
          <a:xfrm flipH="1">
            <a:off x="474752" y="2598725"/>
            <a:ext cx="48489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1400"/>
              <a:buNone/>
              <a:defRPr>
                <a:solidFill>
                  <a:srgbClr val="FD7A5E"/>
                </a:solidFill>
              </a:defRPr>
            </a:lvl9pPr>
          </a:lstStyle>
          <a:p/>
        </p:txBody>
      </p:sp>
      <p:sp>
        <p:nvSpPr>
          <p:cNvPr id="34" name="Google Shape;34;p4"/>
          <p:cNvSpPr txBox="1"/>
          <p:nvPr>
            <p:ph idx="1" type="subTitle"/>
          </p:nvPr>
        </p:nvSpPr>
        <p:spPr>
          <a:xfrm flipH="1">
            <a:off x="8153400" y="1130088"/>
            <a:ext cx="3138900" cy="797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9pPr>
          </a:lstStyle>
          <a:p/>
        </p:txBody>
      </p:sp>
      <p:sp>
        <p:nvSpPr>
          <p:cNvPr id="35" name="Google Shape;35;p4"/>
          <p:cNvSpPr txBox="1"/>
          <p:nvPr>
            <p:ph idx="6" type="subTitle"/>
          </p:nvPr>
        </p:nvSpPr>
        <p:spPr>
          <a:xfrm>
            <a:off x="8153375" y="168736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6" name="Google Shape;36;p4"/>
          <p:cNvSpPr txBox="1"/>
          <p:nvPr>
            <p:ph idx="7" type="subTitle"/>
          </p:nvPr>
        </p:nvSpPr>
        <p:spPr>
          <a:xfrm flipH="1">
            <a:off x="8153475" y="2317588"/>
            <a:ext cx="3138900" cy="797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8" type="subTitle"/>
          </p:nvPr>
        </p:nvSpPr>
        <p:spPr>
          <a:xfrm>
            <a:off x="8153375" y="287516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8" name="Google Shape;38;p4"/>
          <p:cNvSpPr txBox="1"/>
          <p:nvPr>
            <p:ph idx="9" type="subTitle"/>
          </p:nvPr>
        </p:nvSpPr>
        <p:spPr>
          <a:xfrm flipH="1">
            <a:off x="8153489" y="3958663"/>
            <a:ext cx="3138900" cy="3114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9pPr>
          </a:lstStyle>
          <a:p/>
        </p:txBody>
      </p:sp>
      <p:sp>
        <p:nvSpPr>
          <p:cNvPr id="39" name="Google Shape;39;p4"/>
          <p:cNvSpPr txBox="1"/>
          <p:nvPr>
            <p:ph idx="13" type="subTitle"/>
          </p:nvPr>
        </p:nvSpPr>
        <p:spPr>
          <a:xfrm>
            <a:off x="8153375" y="403031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0" name="Google Shape;40;p4"/>
          <p:cNvSpPr txBox="1"/>
          <p:nvPr>
            <p:ph idx="14" type="subTitle"/>
          </p:nvPr>
        </p:nvSpPr>
        <p:spPr>
          <a:xfrm flipH="1">
            <a:off x="8153438" y="5113813"/>
            <a:ext cx="3138900" cy="3114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2400"/>
              <a:buFont typeface="Saira ExtraCondensed ExtraBold"/>
              <a:buNone/>
              <a:defRPr sz="24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9pPr>
          </a:lstStyle>
          <a:p/>
        </p:txBody>
      </p:sp>
      <p:sp>
        <p:nvSpPr>
          <p:cNvPr id="41" name="Google Shape;41;p4"/>
          <p:cNvSpPr txBox="1"/>
          <p:nvPr>
            <p:ph idx="15" type="subTitle"/>
          </p:nvPr>
        </p:nvSpPr>
        <p:spPr>
          <a:xfrm>
            <a:off x="8153375" y="518546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2" name="Google Shape;42;p4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200" u="none" cap="none" strike="noStrike">
                <a:solidFill>
                  <a:schemeClr val="dk1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200" u="none" cap="none" strike="noStrike">
              <a:solidFill>
                <a:schemeClr val="dk1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43" name="Google Shape;43;p4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1">
  <p:cSld name="1_Título y objetos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5"/>
          <p:cNvSpPr/>
          <p:nvPr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" name="Google Shape;46;p5"/>
          <p:cNvSpPr/>
          <p:nvPr/>
        </p:nvSpPr>
        <p:spPr>
          <a:xfrm flipH="1">
            <a:off x="0" y="0"/>
            <a:ext cx="12192000" cy="52857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7" name="Google Shape;47;p5"/>
          <p:cNvSpPr txBox="1"/>
          <p:nvPr>
            <p:ph idx="1" type="subTitle"/>
          </p:nvPr>
        </p:nvSpPr>
        <p:spPr>
          <a:xfrm flipH="1">
            <a:off x="737688" y="3072450"/>
            <a:ext cx="10716600" cy="26055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Condensed SemiBold"/>
              <a:buNone/>
              <a:defRPr sz="96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9pPr>
          </a:lstStyle>
          <a:p/>
        </p:txBody>
      </p:sp>
      <p:sp>
        <p:nvSpPr>
          <p:cNvPr id="48" name="Google Shape;48;p5"/>
          <p:cNvSpPr/>
          <p:nvPr/>
        </p:nvSpPr>
        <p:spPr>
          <a:xfrm>
            <a:off x="2465575" y="-105375"/>
            <a:ext cx="2276700" cy="40455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" name="Google Shape;49;p5"/>
          <p:cNvSpPr/>
          <p:nvPr/>
        </p:nvSpPr>
        <p:spPr>
          <a:xfrm>
            <a:off x="0" y="4252306"/>
            <a:ext cx="298800" cy="26055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" name="Google Shape;50;p5"/>
          <p:cNvSpPr/>
          <p:nvPr/>
        </p:nvSpPr>
        <p:spPr>
          <a:xfrm>
            <a:off x="4957650" y="-105375"/>
            <a:ext cx="2276700" cy="40455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" name="Google Shape;51;p5"/>
          <p:cNvSpPr/>
          <p:nvPr/>
        </p:nvSpPr>
        <p:spPr>
          <a:xfrm>
            <a:off x="7449725" y="-105375"/>
            <a:ext cx="2276700" cy="40455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" name="Google Shape;52;p5"/>
          <p:cNvSpPr txBox="1"/>
          <p:nvPr>
            <p:ph idx="2" type="subTitle"/>
          </p:nvPr>
        </p:nvSpPr>
        <p:spPr>
          <a:xfrm>
            <a:off x="2652925" y="1756750"/>
            <a:ext cx="1902000" cy="1452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9pPr>
          </a:lstStyle>
          <a:p/>
        </p:txBody>
      </p:sp>
      <p:sp>
        <p:nvSpPr>
          <p:cNvPr id="53" name="Google Shape;53;p5"/>
          <p:cNvSpPr txBox="1"/>
          <p:nvPr>
            <p:ph idx="3" type="subTitle"/>
          </p:nvPr>
        </p:nvSpPr>
        <p:spPr>
          <a:xfrm>
            <a:off x="5145000" y="1756750"/>
            <a:ext cx="1902000" cy="1452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9pPr>
          </a:lstStyle>
          <a:p/>
        </p:txBody>
      </p:sp>
      <p:sp>
        <p:nvSpPr>
          <p:cNvPr id="54" name="Google Shape;54;p5"/>
          <p:cNvSpPr txBox="1"/>
          <p:nvPr>
            <p:ph idx="4" type="subTitle"/>
          </p:nvPr>
        </p:nvSpPr>
        <p:spPr>
          <a:xfrm>
            <a:off x="7637075" y="1756750"/>
            <a:ext cx="1902000" cy="1452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9pPr>
          </a:lstStyle>
          <a:p/>
        </p:txBody>
      </p:sp>
      <p:sp>
        <p:nvSpPr>
          <p:cNvPr id="55" name="Google Shape;55;p5"/>
          <p:cNvSpPr txBox="1"/>
          <p:nvPr>
            <p:ph idx="5" type="subTitle"/>
          </p:nvPr>
        </p:nvSpPr>
        <p:spPr>
          <a:xfrm>
            <a:off x="2652925" y="9529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9pPr>
          </a:lstStyle>
          <a:p/>
        </p:txBody>
      </p:sp>
      <p:sp>
        <p:nvSpPr>
          <p:cNvPr id="56" name="Google Shape;56;p5"/>
          <p:cNvSpPr txBox="1"/>
          <p:nvPr>
            <p:ph idx="6" type="subTitle"/>
          </p:nvPr>
        </p:nvSpPr>
        <p:spPr>
          <a:xfrm>
            <a:off x="5145000" y="9529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9pPr>
          </a:lstStyle>
          <a:p/>
        </p:txBody>
      </p:sp>
      <p:sp>
        <p:nvSpPr>
          <p:cNvPr id="57" name="Google Shape;57;p5"/>
          <p:cNvSpPr txBox="1"/>
          <p:nvPr>
            <p:ph idx="7" type="subTitle"/>
          </p:nvPr>
        </p:nvSpPr>
        <p:spPr>
          <a:xfrm>
            <a:off x="7637075" y="9529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Medium"/>
              <a:buNone/>
              <a:defRPr sz="2400">
                <a:solidFill>
                  <a:srgbClr val="FD7A5E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2">
  <p:cSld name="1_Título y objetos_3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6"/>
          <p:cNvSpPr/>
          <p:nvPr/>
        </p:nvSpPr>
        <p:spPr>
          <a:xfrm>
            <a:off x="0" y="-9375"/>
            <a:ext cx="12192000" cy="6867300"/>
          </a:xfrm>
          <a:prstGeom prst="rect">
            <a:avLst/>
          </a:prstGeom>
          <a:solidFill>
            <a:srgbClr val="6E487D">
              <a:alpha val="8038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" name="Google Shape;60;p6"/>
          <p:cNvSpPr/>
          <p:nvPr/>
        </p:nvSpPr>
        <p:spPr>
          <a:xfrm flipH="1">
            <a:off x="0" y="867350"/>
            <a:ext cx="12192000" cy="52044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7A5E"/>
              </a:solidFill>
            </a:endParaRPr>
          </a:p>
        </p:txBody>
      </p:sp>
      <p:sp>
        <p:nvSpPr>
          <p:cNvPr id="61" name="Google Shape;61;p6"/>
          <p:cNvSpPr/>
          <p:nvPr/>
        </p:nvSpPr>
        <p:spPr>
          <a:xfrm rot="5400000">
            <a:off x="1272261" y="5287085"/>
            <a:ext cx="298800" cy="28431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000D5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" name="Google Shape;62;p6"/>
          <p:cNvSpPr/>
          <p:nvPr/>
        </p:nvSpPr>
        <p:spPr>
          <a:xfrm rot="5400000">
            <a:off x="58625" y="-58502"/>
            <a:ext cx="298800" cy="4158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rgbClr val="000D5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" name="Google Shape;63;p6"/>
          <p:cNvSpPr txBox="1"/>
          <p:nvPr>
            <p:ph type="ctrTitle"/>
          </p:nvPr>
        </p:nvSpPr>
        <p:spPr>
          <a:xfrm flipH="1" rot="-5400000">
            <a:off x="1365295" y="3969775"/>
            <a:ext cx="21126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64" name="Google Shape;64;p6"/>
          <p:cNvSpPr txBox="1"/>
          <p:nvPr>
            <p:ph idx="1" type="subTitle"/>
          </p:nvPr>
        </p:nvSpPr>
        <p:spPr>
          <a:xfrm flipH="1">
            <a:off x="2893811" y="4826418"/>
            <a:ext cx="1304700" cy="5070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2000"/>
              <a:buNone/>
              <a:defRPr sz="2000">
                <a:solidFill>
                  <a:srgbClr val="000D5B"/>
                </a:solidFill>
              </a:defRPr>
            </a:lvl2pPr>
            <a:lvl3pPr lvl="2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800"/>
              <a:buNone/>
              <a:defRPr sz="1800">
                <a:solidFill>
                  <a:srgbClr val="000D5B"/>
                </a:solidFill>
              </a:defRPr>
            </a:lvl3pPr>
            <a:lvl4pPr lvl="3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4pPr>
            <a:lvl5pPr lvl="4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5pPr>
            <a:lvl6pPr lvl="5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6pPr>
            <a:lvl7pPr lvl="6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7pPr>
            <a:lvl8pPr lvl="7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8pPr>
            <a:lvl9pPr lvl="8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9pPr>
          </a:lstStyle>
          <a:p/>
        </p:txBody>
      </p:sp>
      <p:sp>
        <p:nvSpPr>
          <p:cNvPr id="65" name="Google Shape;65;p6"/>
          <p:cNvSpPr txBox="1"/>
          <p:nvPr>
            <p:ph idx="2" type="subTitle"/>
          </p:nvPr>
        </p:nvSpPr>
        <p:spPr>
          <a:xfrm flipH="1">
            <a:off x="6214313" y="4826418"/>
            <a:ext cx="1304700" cy="5070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2000"/>
              <a:buNone/>
              <a:defRPr sz="2000">
                <a:solidFill>
                  <a:srgbClr val="000D5B"/>
                </a:solidFill>
              </a:defRPr>
            </a:lvl2pPr>
            <a:lvl3pPr lvl="2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800"/>
              <a:buNone/>
              <a:defRPr sz="1800">
                <a:solidFill>
                  <a:srgbClr val="000D5B"/>
                </a:solidFill>
              </a:defRPr>
            </a:lvl3pPr>
            <a:lvl4pPr lvl="3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4pPr>
            <a:lvl5pPr lvl="4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5pPr>
            <a:lvl6pPr lvl="5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6pPr>
            <a:lvl7pPr lvl="6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7pPr>
            <a:lvl8pPr lvl="7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8pPr>
            <a:lvl9pPr lvl="8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9pPr>
          </a:lstStyle>
          <a:p/>
        </p:txBody>
      </p:sp>
      <p:sp>
        <p:nvSpPr>
          <p:cNvPr id="66" name="Google Shape;66;p6"/>
          <p:cNvSpPr txBox="1"/>
          <p:nvPr>
            <p:ph idx="3" type="subTitle"/>
          </p:nvPr>
        </p:nvSpPr>
        <p:spPr>
          <a:xfrm flipH="1">
            <a:off x="9602675" y="4826418"/>
            <a:ext cx="1304700" cy="5070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2000"/>
              <a:buNone/>
              <a:defRPr sz="2000">
                <a:solidFill>
                  <a:srgbClr val="000D5B"/>
                </a:solidFill>
              </a:defRPr>
            </a:lvl2pPr>
            <a:lvl3pPr lvl="2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800"/>
              <a:buNone/>
              <a:defRPr sz="1800">
                <a:solidFill>
                  <a:srgbClr val="000D5B"/>
                </a:solidFill>
              </a:defRPr>
            </a:lvl3pPr>
            <a:lvl4pPr lvl="3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4pPr>
            <a:lvl5pPr lvl="4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5pPr>
            <a:lvl6pPr lvl="5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6pPr>
            <a:lvl7pPr lvl="6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7pPr>
            <a:lvl8pPr lvl="7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8pPr>
            <a:lvl9pPr lvl="8" rtl="0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D5B"/>
              </a:buClr>
              <a:buSzPts val="1600"/>
              <a:buNone/>
              <a:defRPr sz="1600">
                <a:solidFill>
                  <a:srgbClr val="000D5B"/>
                </a:solidFill>
              </a:defRPr>
            </a:lvl9pPr>
          </a:lstStyle>
          <a:p/>
        </p:txBody>
      </p:sp>
      <p:sp>
        <p:nvSpPr>
          <p:cNvPr id="67" name="Google Shape;67;p6"/>
          <p:cNvSpPr txBox="1"/>
          <p:nvPr>
            <p:ph idx="4" type="ctrTitle"/>
          </p:nvPr>
        </p:nvSpPr>
        <p:spPr>
          <a:xfrm flipH="1" rot="-5400000">
            <a:off x="4616128" y="3935575"/>
            <a:ext cx="2112600" cy="683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68" name="Google Shape;68;p6"/>
          <p:cNvSpPr txBox="1"/>
          <p:nvPr>
            <p:ph idx="5" type="ctrTitle"/>
          </p:nvPr>
        </p:nvSpPr>
        <p:spPr>
          <a:xfrm flipH="1" rot="-5400000">
            <a:off x="7952228" y="3878575"/>
            <a:ext cx="2112600" cy="797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None/>
              <a:defRPr sz="3000">
                <a:solidFill>
                  <a:srgbClr val="6E487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3000"/>
              <a:buFont typeface="Saira ExtraCondensed SemiBold"/>
              <a:buNone/>
              <a:defRPr sz="3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69" name="Google Shape;69;p6"/>
          <p:cNvSpPr txBox="1"/>
          <p:nvPr>
            <p:ph idx="6" type="subTitle"/>
          </p:nvPr>
        </p:nvSpPr>
        <p:spPr>
          <a:xfrm flipH="1">
            <a:off x="737688" y="-140536"/>
            <a:ext cx="10716600" cy="26055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9600"/>
              <a:buFont typeface="Saira ExtraCondensed SemiBold"/>
              <a:buNone/>
              <a:defRPr sz="96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Nunito Sans ExtraBold"/>
              <a:buNone/>
              <a:defRPr sz="1600">
                <a:solidFill>
                  <a:srgbClr val="000000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9pPr>
          </a:lstStyle>
          <a:p/>
        </p:txBody>
      </p:sp>
      <p:cxnSp>
        <p:nvCxnSpPr>
          <p:cNvPr id="70" name="Google Shape;70;p6"/>
          <p:cNvCxnSpPr/>
          <p:nvPr/>
        </p:nvCxnSpPr>
        <p:spPr>
          <a:xfrm>
            <a:off x="2838750" y="3412412"/>
            <a:ext cx="0" cy="266070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" name="Google Shape;71;p6"/>
          <p:cNvCxnSpPr/>
          <p:nvPr/>
        </p:nvCxnSpPr>
        <p:spPr>
          <a:xfrm>
            <a:off x="6096000" y="3412412"/>
            <a:ext cx="0" cy="266070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" name="Google Shape;72;p6"/>
          <p:cNvCxnSpPr/>
          <p:nvPr/>
        </p:nvCxnSpPr>
        <p:spPr>
          <a:xfrm>
            <a:off x="9496900" y="3412412"/>
            <a:ext cx="0" cy="266070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3_Título y objetos">
    <p:bg>
      <p:bgPr>
        <a:solidFill>
          <a:srgbClr val="FD7A5E"/>
        </a:solid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7"/>
          <p:cNvSpPr txBox="1"/>
          <p:nvPr>
            <p:ph type="ctrTitle"/>
          </p:nvPr>
        </p:nvSpPr>
        <p:spPr>
          <a:xfrm flipH="1">
            <a:off x="303318" y="3455987"/>
            <a:ext cx="42108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6000"/>
              <a:buNone/>
              <a:defRPr sz="6000">
                <a:solidFill>
                  <a:srgbClr val="6E487D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5" name="Google Shape;75;p7"/>
          <p:cNvSpPr txBox="1"/>
          <p:nvPr>
            <p:ph idx="1" type="subTitle"/>
          </p:nvPr>
        </p:nvSpPr>
        <p:spPr>
          <a:xfrm>
            <a:off x="5252575" y="3274925"/>
            <a:ext cx="4471500" cy="20175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>
                <a:solidFill>
                  <a:srgbClr val="071B55"/>
                </a:solidFill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>
                <a:solidFill>
                  <a:srgbClr val="071B55"/>
                </a:solidFill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>
                <a:solidFill>
                  <a:srgbClr val="071B55"/>
                </a:solidFill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>
                <a:solidFill>
                  <a:srgbClr val="071B55"/>
                </a:solidFill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 sz="1200">
                <a:solidFill>
                  <a:srgbClr val="071B55"/>
                </a:solidFill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 sz="1200">
                <a:solidFill>
                  <a:srgbClr val="071B55"/>
                </a:solidFill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 sz="1200">
                <a:solidFill>
                  <a:srgbClr val="071B55"/>
                </a:solidFill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71B55"/>
              </a:buClr>
              <a:buSzPts val="1200"/>
              <a:buNone/>
              <a:defRPr sz="1200">
                <a:solidFill>
                  <a:srgbClr val="071B55"/>
                </a:solidFill>
              </a:defRPr>
            </a:lvl9pPr>
          </a:lstStyle>
          <a:p/>
        </p:txBody>
      </p:sp>
      <p:sp>
        <p:nvSpPr>
          <p:cNvPr id="76" name="Google Shape;76;p7"/>
          <p:cNvSpPr/>
          <p:nvPr/>
        </p:nvSpPr>
        <p:spPr>
          <a:xfrm>
            <a:off x="4898719" y="0"/>
            <a:ext cx="298800" cy="28431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" name="Google Shape;77;p7"/>
          <p:cNvSpPr/>
          <p:nvPr/>
        </p:nvSpPr>
        <p:spPr>
          <a:xfrm>
            <a:off x="4898719" y="6442074"/>
            <a:ext cx="298800" cy="4158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" name="Google Shape;78;p7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2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2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79" name="Google Shape;79;p7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3">
  <p:cSld name="6_Título y objetos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8"/>
          <p:cNvSpPr/>
          <p:nvPr/>
        </p:nvSpPr>
        <p:spPr>
          <a:xfrm flipH="1">
            <a:off x="-12600" y="0"/>
            <a:ext cx="12204600" cy="68580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" name="Google Shape;82;p8"/>
          <p:cNvSpPr/>
          <p:nvPr/>
        </p:nvSpPr>
        <p:spPr>
          <a:xfrm>
            <a:off x="-12500" y="1562550"/>
            <a:ext cx="12204600" cy="52953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7A5E"/>
              </a:solidFill>
            </a:endParaRPr>
          </a:p>
        </p:txBody>
      </p:sp>
      <p:sp>
        <p:nvSpPr>
          <p:cNvPr id="83" name="Google Shape;83;p8"/>
          <p:cNvSpPr/>
          <p:nvPr/>
        </p:nvSpPr>
        <p:spPr>
          <a:xfrm flipH="1">
            <a:off x="7449725" y="2684900"/>
            <a:ext cx="2276700" cy="4294800"/>
          </a:xfrm>
          <a:prstGeom prst="rect">
            <a:avLst/>
          </a:prstGeom>
          <a:solidFill>
            <a:srgbClr val="FD7A5E"/>
          </a:solidFill>
          <a:ln cap="flat" cmpd="sng" w="3810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" name="Google Shape;84;p8"/>
          <p:cNvSpPr/>
          <p:nvPr/>
        </p:nvSpPr>
        <p:spPr>
          <a:xfrm flipH="1">
            <a:off x="-1" y="6"/>
            <a:ext cx="298800" cy="26055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" name="Google Shape;85;p8"/>
          <p:cNvSpPr/>
          <p:nvPr/>
        </p:nvSpPr>
        <p:spPr>
          <a:xfrm flipH="1">
            <a:off x="4957650" y="2684900"/>
            <a:ext cx="2276700" cy="4294800"/>
          </a:xfrm>
          <a:prstGeom prst="rect">
            <a:avLst/>
          </a:prstGeom>
          <a:solidFill>
            <a:srgbClr val="FD7A5E"/>
          </a:solidFill>
          <a:ln cap="flat" cmpd="sng" w="3810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" name="Google Shape;86;p8"/>
          <p:cNvSpPr/>
          <p:nvPr/>
        </p:nvSpPr>
        <p:spPr>
          <a:xfrm flipH="1">
            <a:off x="2465575" y="2684900"/>
            <a:ext cx="2276700" cy="4294800"/>
          </a:xfrm>
          <a:prstGeom prst="rect">
            <a:avLst/>
          </a:prstGeom>
          <a:solidFill>
            <a:srgbClr val="FD7A5E"/>
          </a:solidFill>
          <a:ln cap="flat" cmpd="sng" w="3810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" name="Google Shape;87;p8"/>
          <p:cNvSpPr txBox="1"/>
          <p:nvPr>
            <p:ph idx="1" type="subTitle"/>
          </p:nvPr>
        </p:nvSpPr>
        <p:spPr>
          <a:xfrm flipH="1">
            <a:off x="7637080" y="49793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88" name="Google Shape;88;p8"/>
          <p:cNvSpPr txBox="1"/>
          <p:nvPr>
            <p:ph idx="2" type="subTitle"/>
          </p:nvPr>
        </p:nvSpPr>
        <p:spPr>
          <a:xfrm flipH="1">
            <a:off x="5145005" y="49793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89" name="Google Shape;89;p8"/>
          <p:cNvSpPr txBox="1"/>
          <p:nvPr>
            <p:ph idx="3" type="subTitle"/>
          </p:nvPr>
        </p:nvSpPr>
        <p:spPr>
          <a:xfrm flipH="1">
            <a:off x="2652930" y="49793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90" name="Google Shape;90;p8"/>
          <p:cNvSpPr txBox="1"/>
          <p:nvPr>
            <p:ph idx="4" type="subTitle"/>
          </p:nvPr>
        </p:nvSpPr>
        <p:spPr>
          <a:xfrm flipH="1">
            <a:off x="7637080" y="41755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91" name="Google Shape;91;p8"/>
          <p:cNvSpPr txBox="1"/>
          <p:nvPr>
            <p:ph idx="5" type="subTitle"/>
          </p:nvPr>
        </p:nvSpPr>
        <p:spPr>
          <a:xfrm flipH="1">
            <a:off x="5145005" y="41755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92" name="Google Shape;92;p8"/>
          <p:cNvSpPr txBox="1"/>
          <p:nvPr>
            <p:ph idx="6" type="subTitle"/>
          </p:nvPr>
        </p:nvSpPr>
        <p:spPr>
          <a:xfrm flipH="1">
            <a:off x="2652930" y="41755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93" name="Google Shape;93;p8"/>
          <p:cNvSpPr txBox="1"/>
          <p:nvPr>
            <p:ph idx="7" type="subTitle"/>
          </p:nvPr>
        </p:nvSpPr>
        <p:spPr>
          <a:xfrm>
            <a:off x="1320450" y="1839201"/>
            <a:ext cx="9538500" cy="15255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9600"/>
              <a:buFont typeface="Saira ExtraCondensed SemiBold"/>
              <a:buNone/>
              <a:defRPr sz="96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Saira ExtraCondensed SemiBold"/>
              <a:buNone/>
              <a:defRPr sz="1600">
                <a:solidFill>
                  <a:srgbClr val="000000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94" name="Google Shape;94;p8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2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2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95" name="Google Shape;95;p8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 + TITLE + TEXT">
  <p:cSld name="7_Título y objetos"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9"/>
          <p:cNvSpPr/>
          <p:nvPr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rgbClr val="6E487D">
              <a:alpha val="8038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98" name="Google Shape;98;p9"/>
          <p:cNvCxnSpPr/>
          <p:nvPr/>
        </p:nvCxnSpPr>
        <p:spPr>
          <a:xfrm rot="10800000">
            <a:off x="1639176" y="4291931"/>
            <a:ext cx="10552823" cy="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miter lim="800000"/>
            <a:headEnd len="sm" w="sm" type="none"/>
            <a:tailEnd len="sm" w="sm" type="none"/>
          </a:ln>
        </p:spPr>
      </p:cxnSp>
      <p:sp>
        <p:nvSpPr>
          <p:cNvPr id="99" name="Google Shape;99;p9"/>
          <p:cNvSpPr txBox="1"/>
          <p:nvPr>
            <p:ph type="ctrTitle"/>
          </p:nvPr>
        </p:nvSpPr>
        <p:spPr>
          <a:xfrm flipH="1">
            <a:off x="5512601" y="2601237"/>
            <a:ext cx="57939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9600"/>
              <a:buFont typeface="Saira Extra Condensed"/>
              <a:buNone/>
              <a:defRPr sz="9600">
                <a:solidFill>
                  <a:srgbClr val="FD7A5E"/>
                </a:solidFill>
                <a:latin typeface="Saira Extra Condensed"/>
                <a:ea typeface="Saira Extra Condensed"/>
                <a:cs typeface="Saira Extra Condensed"/>
                <a:sym typeface="Saira Extra Condensed"/>
              </a:defRPr>
            </a:lvl9pPr>
          </a:lstStyle>
          <a:p/>
        </p:txBody>
      </p:sp>
      <p:sp>
        <p:nvSpPr>
          <p:cNvPr id="100" name="Google Shape;100;p9"/>
          <p:cNvSpPr txBox="1"/>
          <p:nvPr>
            <p:ph idx="1" type="subTitle"/>
          </p:nvPr>
        </p:nvSpPr>
        <p:spPr>
          <a:xfrm flipH="1">
            <a:off x="1524953" y="4526614"/>
            <a:ext cx="3177900" cy="507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1400"/>
              <a:buNone/>
              <a:defRPr sz="1400">
                <a:solidFill>
                  <a:schemeClr val="accent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8_Título y objetos">
    <p:bg>
      <p:bgPr>
        <a:solidFill>
          <a:srgbClr val="6E487D"/>
        </a:solid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0"/>
          <p:cNvSpPr txBox="1"/>
          <p:nvPr>
            <p:ph type="ctrTitle"/>
          </p:nvPr>
        </p:nvSpPr>
        <p:spPr>
          <a:xfrm flipH="1">
            <a:off x="6830050" y="1103950"/>
            <a:ext cx="4395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" name="Google Shape;103;p10"/>
          <p:cNvSpPr/>
          <p:nvPr/>
        </p:nvSpPr>
        <p:spPr>
          <a:xfrm flipH="1" rot="5400000">
            <a:off x="1272139" y="-1272185"/>
            <a:ext cx="298800" cy="28431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" name="Google Shape;104;p10"/>
          <p:cNvSpPr/>
          <p:nvPr/>
        </p:nvSpPr>
        <p:spPr>
          <a:xfrm flipH="1" rot="5400000">
            <a:off x="9530100" y="5226900"/>
            <a:ext cx="298800" cy="29634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105" name="Google Shape;105;p10"/>
          <p:cNvCxnSpPr/>
          <p:nvPr/>
        </p:nvCxnSpPr>
        <p:spPr>
          <a:xfrm>
            <a:off x="0" y="2062550"/>
            <a:ext cx="6694500" cy="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" name="Google Shape;106;p10"/>
          <p:cNvCxnSpPr/>
          <p:nvPr/>
        </p:nvCxnSpPr>
        <p:spPr>
          <a:xfrm>
            <a:off x="0" y="4486050"/>
            <a:ext cx="6694500" cy="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" name="Google Shape;107;p10"/>
          <p:cNvSpPr/>
          <p:nvPr/>
        </p:nvSpPr>
        <p:spPr>
          <a:xfrm>
            <a:off x="5027200" y="2071150"/>
            <a:ext cx="1667400" cy="2235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0"/>
          <p:cNvSpPr/>
          <p:nvPr/>
        </p:nvSpPr>
        <p:spPr>
          <a:xfrm>
            <a:off x="2079550" y="2071150"/>
            <a:ext cx="1667400" cy="2235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0"/>
          <p:cNvSpPr/>
          <p:nvPr/>
        </p:nvSpPr>
        <p:spPr>
          <a:xfrm>
            <a:off x="5027200" y="4486050"/>
            <a:ext cx="1667400" cy="2235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0"/>
          <p:cNvSpPr/>
          <p:nvPr/>
        </p:nvSpPr>
        <p:spPr>
          <a:xfrm>
            <a:off x="2079550" y="4486050"/>
            <a:ext cx="1667400" cy="2235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0"/>
          <p:cNvSpPr txBox="1"/>
          <p:nvPr>
            <p:ph idx="1" type="subTitle"/>
          </p:nvPr>
        </p:nvSpPr>
        <p:spPr>
          <a:xfrm flipH="1">
            <a:off x="1980992" y="22946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12" name="Google Shape;112;p10"/>
          <p:cNvSpPr txBox="1"/>
          <p:nvPr>
            <p:ph idx="2" type="subTitle"/>
          </p:nvPr>
        </p:nvSpPr>
        <p:spPr>
          <a:xfrm flipH="1">
            <a:off x="4928630" y="22946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13" name="Google Shape;113;p10"/>
          <p:cNvSpPr txBox="1"/>
          <p:nvPr>
            <p:ph idx="3" type="subTitle"/>
          </p:nvPr>
        </p:nvSpPr>
        <p:spPr>
          <a:xfrm flipH="1">
            <a:off x="1980992" y="47095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14" name="Google Shape;114;p10"/>
          <p:cNvSpPr txBox="1"/>
          <p:nvPr>
            <p:ph idx="4" type="subTitle"/>
          </p:nvPr>
        </p:nvSpPr>
        <p:spPr>
          <a:xfrm flipH="1">
            <a:off x="4928630" y="47095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15" name="Google Shape;115;p10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1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1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16" name="Google Shape;116;p10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1">
  <p:cSld name="8_Título y objetos_1">
    <p:bg>
      <p:bgPr>
        <a:solidFill>
          <a:srgbClr val="6E487D"/>
        </a:solidFill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1"/>
          <p:cNvSpPr txBox="1"/>
          <p:nvPr>
            <p:ph type="ctrTitle"/>
          </p:nvPr>
        </p:nvSpPr>
        <p:spPr>
          <a:xfrm flipH="1">
            <a:off x="6830050" y="1103950"/>
            <a:ext cx="4395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9" name="Google Shape;119;p11"/>
          <p:cNvSpPr/>
          <p:nvPr/>
        </p:nvSpPr>
        <p:spPr>
          <a:xfrm flipH="1" rot="5400000">
            <a:off x="1272139" y="-1272185"/>
            <a:ext cx="298800" cy="28431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" name="Google Shape;120;p11"/>
          <p:cNvSpPr/>
          <p:nvPr/>
        </p:nvSpPr>
        <p:spPr>
          <a:xfrm flipH="1" rot="5400000">
            <a:off x="9530100" y="5226900"/>
            <a:ext cx="298800" cy="29634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" name="Google Shape;121;p11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1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1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22" name="Google Shape;122;p11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2">
  <p:cSld name="CUSTOM_1">
    <p:bg>
      <p:bgPr>
        <a:solidFill>
          <a:srgbClr val="FD7A5E"/>
        </a:solidFill>
      </p:bgPr>
    </p:bg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2"/>
          <p:cNvSpPr txBox="1"/>
          <p:nvPr>
            <p:ph type="ctrTitle"/>
          </p:nvPr>
        </p:nvSpPr>
        <p:spPr>
          <a:xfrm flipH="1">
            <a:off x="8184556" y="1103953"/>
            <a:ext cx="3078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7200"/>
              <a:buNone/>
              <a:defRPr sz="7200">
                <a:solidFill>
                  <a:srgbClr val="6E487D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125" name="Google Shape;125;p12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2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2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26" name="Google Shape;126;p12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dk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DESIGN 4">
  <p:cSld name="CUSTOM_1_1">
    <p:bg>
      <p:bgPr>
        <a:solidFill>
          <a:srgbClr val="FD7A5E"/>
        </a:solidFill>
      </p:bgPr>
    </p:bg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3"/>
          <p:cNvSpPr txBox="1"/>
          <p:nvPr>
            <p:ph type="ctrTitle"/>
          </p:nvPr>
        </p:nvSpPr>
        <p:spPr>
          <a:xfrm flipH="1">
            <a:off x="8184556" y="1103953"/>
            <a:ext cx="3078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7200"/>
              <a:buNone/>
              <a:defRPr sz="7200">
                <a:solidFill>
                  <a:srgbClr val="6E487D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E487D"/>
              </a:buClr>
              <a:buSzPts val="14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29" name="Google Shape;129;p13"/>
          <p:cNvSpPr/>
          <p:nvPr/>
        </p:nvSpPr>
        <p:spPr>
          <a:xfrm flipH="1">
            <a:off x="5688400" y="200"/>
            <a:ext cx="2276700" cy="68580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30;p13"/>
          <p:cNvSpPr/>
          <p:nvPr/>
        </p:nvSpPr>
        <p:spPr>
          <a:xfrm flipH="1">
            <a:off x="3196325" y="-87400"/>
            <a:ext cx="2276700" cy="7033200"/>
          </a:xfrm>
          <a:prstGeom prst="rect">
            <a:avLst/>
          </a:prstGeom>
          <a:noFill/>
          <a:ln cap="flat" cmpd="sng" w="28575">
            <a:solidFill>
              <a:srgbClr val="6E487D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" name="Google Shape;131;p13"/>
          <p:cNvSpPr/>
          <p:nvPr/>
        </p:nvSpPr>
        <p:spPr>
          <a:xfrm flipH="1">
            <a:off x="704250" y="200"/>
            <a:ext cx="2276700" cy="68580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" name="Google Shape;132;p13"/>
          <p:cNvSpPr txBox="1"/>
          <p:nvPr>
            <p:ph idx="1" type="subTitle"/>
          </p:nvPr>
        </p:nvSpPr>
        <p:spPr>
          <a:xfrm flipH="1">
            <a:off x="5875755" y="3929525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9pPr>
          </a:lstStyle>
          <a:p/>
        </p:txBody>
      </p:sp>
      <p:sp>
        <p:nvSpPr>
          <p:cNvPr id="133" name="Google Shape;133;p13"/>
          <p:cNvSpPr txBox="1"/>
          <p:nvPr>
            <p:ph idx="2" type="subTitle"/>
          </p:nvPr>
        </p:nvSpPr>
        <p:spPr>
          <a:xfrm flipH="1">
            <a:off x="3383680" y="3929525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134" name="Google Shape;134;p13"/>
          <p:cNvSpPr txBox="1"/>
          <p:nvPr>
            <p:ph idx="3" type="subTitle"/>
          </p:nvPr>
        </p:nvSpPr>
        <p:spPr>
          <a:xfrm flipH="1">
            <a:off x="891605" y="3929525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>
                <a:solidFill>
                  <a:srgbClr val="FD7A5E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1200"/>
              <a:buNone/>
              <a:defRPr sz="1200">
                <a:solidFill>
                  <a:srgbClr val="FD7A5E"/>
                </a:solidFill>
              </a:defRPr>
            </a:lvl9pPr>
          </a:lstStyle>
          <a:p/>
        </p:txBody>
      </p:sp>
      <p:sp>
        <p:nvSpPr>
          <p:cNvPr id="135" name="Google Shape;135;p13"/>
          <p:cNvSpPr txBox="1"/>
          <p:nvPr>
            <p:ph idx="4" type="subTitle"/>
          </p:nvPr>
        </p:nvSpPr>
        <p:spPr>
          <a:xfrm flipH="1">
            <a:off x="5875755" y="3125725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36" name="Google Shape;136;p13"/>
          <p:cNvSpPr txBox="1"/>
          <p:nvPr>
            <p:ph idx="5" type="subTitle"/>
          </p:nvPr>
        </p:nvSpPr>
        <p:spPr>
          <a:xfrm flipH="1">
            <a:off x="3383680" y="3125725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2400"/>
              <a:buFont typeface="Saira ExtraCondensed SemiBold"/>
              <a:buNone/>
              <a:defRPr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37" name="Google Shape;137;p13"/>
          <p:cNvSpPr txBox="1"/>
          <p:nvPr>
            <p:ph idx="6" type="subTitle"/>
          </p:nvPr>
        </p:nvSpPr>
        <p:spPr>
          <a:xfrm flipH="1">
            <a:off x="891605" y="3125725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FD7A5E"/>
              </a:buClr>
              <a:buSzPts val="2400"/>
              <a:buFont typeface="Saira ExtraCondensed SemiBold"/>
              <a:buNone/>
              <a:defRPr sz="2400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38" name="Google Shape;138;p13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2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2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39" name="Google Shape;139;p13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dk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IX COLUMNS">
  <p:cSld name="10_Título y objetos">
    <p:bg>
      <p:bgPr>
        <a:solidFill>
          <a:srgbClr val="6E487D"/>
        </a:solidFill>
      </p:bgPr>
    </p:bg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14"/>
          <p:cNvSpPr txBox="1"/>
          <p:nvPr>
            <p:ph type="ctrTitle"/>
          </p:nvPr>
        </p:nvSpPr>
        <p:spPr>
          <a:xfrm flipH="1">
            <a:off x="1036131" y="1103953"/>
            <a:ext cx="3078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Font typeface="Saira ExtraCondensed SemiBold"/>
              <a:buNone/>
              <a:defRPr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42" name="Google Shape;142;p14"/>
          <p:cNvSpPr/>
          <p:nvPr/>
        </p:nvSpPr>
        <p:spPr>
          <a:xfrm>
            <a:off x="4079004" y="933851"/>
            <a:ext cx="2385468" cy="2407597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" name="Google Shape;143;p14"/>
          <p:cNvSpPr/>
          <p:nvPr/>
        </p:nvSpPr>
        <p:spPr>
          <a:xfrm>
            <a:off x="6655916" y="933851"/>
            <a:ext cx="2382454" cy="2407597"/>
          </a:xfrm>
          <a:prstGeom prst="rect">
            <a:avLst/>
          </a:prstGeom>
          <a:noFill/>
          <a:ln cap="flat" cmpd="sng" w="38100">
            <a:solidFill>
              <a:srgbClr val="FD7A5E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" name="Google Shape;144;p14"/>
          <p:cNvSpPr/>
          <p:nvPr/>
        </p:nvSpPr>
        <p:spPr>
          <a:xfrm>
            <a:off x="9250185" y="933851"/>
            <a:ext cx="2349220" cy="2407597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" name="Google Shape;145;p14"/>
          <p:cNvSpPr/>
          <p:nvPr/>
        </p:nvSpPr>
        <p:spPr>
          <a:xfrm>
            <a:off x="4079004" y="3613787"/>
            <a:ext cx="2385468" cy="2407597"/>
          </a:xfrm>
          <a:prstGeom prst="rect">
            <a:avLst/>
          </a:prstGeom>
          <a:noFill/>
          <a:ln cap="flat" cmpd="sng" w="38100">
            <a:solidFill>
              <a:srgbClr val="FD7A5E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" name="Google Shape;146;p14"/>
          <p:cNvSpPr/>
          <p:nvPr/>
        </p:nvSpPr>
        <p:spPr>
          <a:xfrm>
            <a:off x="6655916" y="3613787"/>
            <a:ext cx="2382454" cy="2407597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" name="Google Shape;147;p14"/>
          <p:cNvSpPr txBox="1"/>
          <p:nvPr>
            <p:ph idx="1" type="subTitle"/>
          </p:nvPr>
        </p:nvSpPr>
        <p:spPr>
          <a:xfrm flipH="1">
            <a:off x="3721350" y="1459050"/>
            <a:ext cx="3100800" cy="5838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48" name="Google Shape;148;p14"/>
          <p:cNvSpPr txBox="1"/>
          <p:nvPr>
            <p:ph idx="2" type="subTitle"/>
          </p:nvPr>
        </p:nvSpPr>
        <p:spPr>
          <a:xfrm>
            <a:off x="4326650" y="1927525"/>
            <a:ext cx="1890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149" name="Google Shape;149;p14"/>
          <p:cNvSpPr txBox="1"/>
          <p:nvPr>
            <p:ph idx="3" type="subTitle"/>
          </p:nvPr>
        </p:nvSpPr>
        <p:spPr>
          <a:xfrm flipH="1">
            <a:off x="8874400" y="1459050"/>
            <a:ext cx="3100800" cy="5838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50" name="Google Shape;150;p14"/>
          <p:cNvSpPr txBox="1"/>
          <p:nvPr>
            <p:ph idx="4" type="subTitle"/>
          </p:nvPr>
        </p:nvSpPr>
        <p:spPr>
          <a:xfrm>
            <a:off x="9479700" y="1927525"/>
            <a:ext cx="1890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400"/>
              <a:buNone/>
              <a:defRPr sz="14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151" name="Google Shape;151;p14"/>
          <p:cNvSpPr txBox="1"/>
          <p:nvPr>
            <p:ph idx="5" type="subTitle"/>
          </p:nvPr>
        </p:nvSpPr>
        <p:spPr>
          <a:xfrm flipH="1">
            <a:off x="6297850" y="3979275"/>
            <a:ext cx="3100800" cy="743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800"/>
              <a:buFont typeface="Saira ExtraCondensed SemiBold"/>
              <a:buNone/>
              <a:defRPr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9pPr>
          </a:lstStyle>
          <a:p/>
        </p:txBody>
      </p:sp>
      <p:sp>
        <p:nvSpPr>
          <p:cNvPr id="152" name="Google Shape;152;p14"/>
          <p:cNvSpPr txBox="1"/>
          <p:nvPr>
            <p:ph idx="6" type="subTitle"/>
          </p:nvPr>
        </p:nvSpPr>
        <p:spPr>
          <a:xfrm>
            <a:off x="6903150" y="4607450"/>
            <a:ext cx="1890000" cy="989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153" name="Google Shape;153;p14"/>
          <p:cNvSpPr/>
          <p:nvPr/>
        </p:nvSpPr>
        <p:spPr>
          <a:xfrm>
            <a:off x="9233453" y="3613776"/>
            <a:ext cx="2382600" cy="2407500"/>
          </a:xfrm>
          <a:prstGeom prst="rect">
            <a:avLst/>
          </a:prstGeom>
          <a:noFill/>
          <a:ln cap="flat" cmpd="sng" w="38100">
            <a:solidFill>
              <a:srgbClr val="FD7A5E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" name="Google Shape;154;p14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1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1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55" name="Google Shape;155;p14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3">
  <p:cSld name="10_Título y objetos_1">
    <p:bg>
      <p:bgPr>
        <a:solidFill>
          <a:srgbClr val="6E487D"/>
        </a:solid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5"/>
          <p:cNvSpPr txBox="1"/>
          <p:nvPr>
            <p:ph type="ctrTitle"/>
          </p:nvPr>
        </p:nvSpPr>
        <p:spPr>
          <a:xfrm flipH="1">
            <a:off x="1036131" y="1103953"/>
            <a:ext cx="3078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8" name="Google Shape;158;p15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1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1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59" name="Google Shape;159;p15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12_Título y objetos">
    <p:bg>
      <p:bgPr>
        <a:solidFill>
          <a:srgbClr val="FD7A5E"/>
        </a:solidFill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6"/>
          <p:cNvSpPr/>
          <p:nvPr/>
        </p:nvSpPr>
        <p:spPr>
          <a:xfrm flipH="1">
            <a:off x="3436350" y="0"/>
            <a:ext cx="5319300" cy="42027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6"/>
          <p:cNvSpPr txBox="1"/>
          <p:nvPr>
            <p:ph type="ctrTitle"/>
          </p:nvPr>
        </p:nvSpPr>
        <p:spPr>
          <a:xfrm>
            <a:off x="6505725" y="875350"/>
            <a:ext cx="3553200" cy="30300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EADA6"/>
              </a:buClr>
              <a:buSzPts val="7200"/>
              <a:buNone/>
              <a:defRPr sz="7200">
                <a:solidFill>
                  <a:srgbClr val="FEADA6"/>
                </a:solidFill>
              </a:defRPr>
            </a:lvl9pPr>
          </a:lstStyle>
          <a:p/>
        </p:txBody>
      </p:sp>
      <p:sp>
        <p:nvSpPr>
          <p:cNvPr id="163" name="Google Shape;163;p16"/>
          <p:cNvSpPr txBox="1"/>
          <p:nvPr>
            <p:ph idx="1" type="subTitle"/>
          </p:nvPr>
        </p:nvSpPr>
        <p:spPr>
          <a:xfrm flipH="1">
            <a:off x="3351994" y="4441050"/>
            <a:ext cx="2444100" cy="8940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>
                <a:solidFill>
                  <a:srgbClr val="6E487D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6E487D"/>
              </a:buClr>
              <a:buSzPts val="1200"/>
              <a:buNone/>
              <a:defRPr sz="1200">
                <a:solidFill>
                  <a:srgbClr val="6E487D"/>
                </a:solidFill>
              </a:defRPr>
            </a:lvl9pPr>
          </a:lstStyle>
          <a:p/>
        </p:txBody>
      </p:sp>
      <p:sp>
        <p:nvSpPr>
          <p:cNvPr id="164" name="Google Shape;164;p16"/>
          <p:cNvSpPr/>
          <p:nvPr/>
        </p:nvSpPr>
        <p:spPr>
          <a:xfrm rot="-5400000">
            <a:off x="58489" y="6500701"/>
            <a:ext cx="298800" cy="415800"/>
          </a:xfrm>
          <a:prstGeom prst="rect">
            <a:avLst/>
          </a:prstGeom>
          <a:solidFill>
            <a:srgbClr val="6E487D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" name="Google Shape;165;p16"/>
          <p:cNvSpPr txBox="1"/>
          <p:nvPr/>
        </p:nvSpPr>
        <p:spPr>
          <a:xfrm>
            <a:off x="9030590" y="6227762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i="0" lang="es-ES" sz="1100" u="none" cap="none" strike="noStrike">
                <a:solidFill>
                  <a:schemeClr val="dk2"/>
                </a:solidFill>
                <a:latin typeface="Zilla Slab SemiBold"/>
                <a:ea typeface="Zilla Slab SemiBold"/>
                <a:cs typeface="Zilla Slab SemiBold"/>
                <a:sym typeface="Zilla Slab SemiBold"/>
              </a:rPr>
              <a:t>‹#›</a:t>
            </a:fld>
            <a:endParaRPr i="0" sz="1100" u="none" cap="none" strike="noStrike">
              <a:solidFill>
                <a:schemeClr val="dk2"/>
              </a:solidFill>
              <a:latin typeface="Zilla Slab SemiBold"/>
              <a:ea typeface="Zilla Slab SemiBold"/>
              <a:cs typeface="Zilla Slab SemiBold"/>
              <a:sym typeface="Zilla Slab SemiBold"/>
            </a:endParaRPr>
          </a:p>
        </p:txBody>
      </p:sp>
      <p:sp>
        <p:nvSpPr>
          <p:cNvPr id="166" name="Google Shape;166;p16"/>
          <p:cNvSpPr/>
          <p:nvPr/>
        </p:nvSpPr>
        <p:spPr>
          <a:xfrm>
            <a:off x="11753225" y="0"/>
            <a:ext cx="20700" cy="6476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dk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"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1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/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D7A5E"/>
              </a:buClr>
              <a:buSzPts val="4400"/>
              <a:buFont typeface="Saira ExtraCondensed SemiBold"/>
              <a:buNone/>
              <a:defRPr i="0" sz="4400" u="none" cap="none" strike="noStrike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400"/>
              <a:buNone/>
              <a:defRPr sz="1800">
                <a:solidFill>
                  <a:srgbClr val="071B55"/>
                </a:solidFill>
              </a:defRPr>
            </a:lvl9pPr>
          </a:lstStyle>
          <a:p/>
        </p:txBody>
      </p:sp>
      <p:sp>
        <p:nvSpPr>
          <p:cNvPr id="11" name="Google Shape;11;p1"/>
          <p:cNvSpPr txBox="1"/>
          <p:nvPr>
            <p:ph idx="1" type="body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304800" lvl="0" marL="457200" marR="0" rt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"/>
              <a:buChar char="•"/>
              <a:defRPr i="0" sz="12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indent="-304800" lvl="1" marL="9144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"/>
              <a:buChar char="•"/>
              <a:defRPr i="0" sz="12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indent="-304800" lvl="2" marL="13716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"/>
              <a:buChar char="•"/>
              <a:defRPr i="0" sz="12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indent="-304800" lvl="3" marL="18288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"/>
              <a:buChar char="•"/>
              <a:defRPr i="0" sz="12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indent="-304800" lvl="4" marL="22860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"/>
              <a:buChar char="•"/>
              <a:defRPr i="0" sz="12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indent="-342900" lvl="5" marL="27432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Zilla Slab"/>
              <a:buChar char="•"/>
              <a:defRPr i="0" sz="18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indent="-342900" lvl="6" marL="32004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Zilla Slab"/>
              <a:buChar char="•"/>
              <a:defRPr i="0" sz="18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indent="-342900" lvl="7" marL="36576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Zilla Slab"/>
              <a:buChar char="•"/>
              <a:defRPr i="0" sz="18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indent="-342900" lvl="8" marL="4114800" marR="0" rtl="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Zilla Slab"/>
              <a:buChar char="•"/>
              <a:defRPr i="0" sz="1800" u="none" cap="none" strike="noStrike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12" name="Google Shape;12;p1"/>
          <p:cNvSpPr txBox="1"/>
          <p:nvPr>
            <p:ph idx="10" type="dt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3" name="Google Shape;13;p1"/>
          <p:cNvSpPr txBox="1"/>
          <p:nvPr>
            <p:ph idx="11" type="ftr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4" name="Google Shape;14;p1"/>
          <p:cNvSpPr txBox="1"/>
          <p:nvPr>
            <p:ph idx="12" type="sldNum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12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8"/>
          <p:cNvSpPr txBox="1"/>
          <p:nvPr>
            <p:ph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Proxima Nova Semibold"/>
              <a:buNone/>
              <a:defRPr sz="32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0" name="Google Shape;170;p18"/>
          <p:cNvSpPr txBox="1"/>
          <p:nvPr>
            <p:ph idx="1" type="body"/>
          </p:nvPr>
        </p:nvSpPr>
        <p:spPr>
          <a:xfrm>
            <a:off x="1424133" y="2260600"/>
            <a:ext cx="9396300" cy="3336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302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●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302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○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302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■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302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●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302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○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302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■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302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●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302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○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302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600"/>
              <a:buFont typeface="Proxima Nova"/>
              <a:buChar char="■"/>
              <a:defRPr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1" name="Google Shape;171;p18"/>
          <p:cNvSpPr txBox="1"/>
          <p:nvPr>
            <p:ph idx="12" type="sldNum"/>
          </p:nvPr>
        </p:nvSpPr>
        <p:spPr>
          <a:xfrm>
            <a:off x="11398210" y="6217622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>
            <a:lvl1pPr lvl="0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6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3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5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.jpg"/><Relationship Id="rId4" Type="http://schemas.openxmlformats.org/officeDocument/2006/relationships/image" Target="../media/image7.jpg"/><Relationship Id="rId5" Type="http://schemas.openxmlformats.org/officeDocument/2006/relationships/image" Target="../media/image6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4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8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3.png"/><Relationship Id="rId4" Type="http://schemas.openxmlformats.org/officeDocument/2006/relationships/image" Target="../media/image2.jpg"/><Relationship Id="rId5" Type="http://schemas.openxmlformats.org/officeDocument/2006/relationships/image" Target="../media/image10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://bit.ly/2X9RQ9U" TargetMode="External"/><Relationship Id="rId5" Type="http://schemas.openxmlformats.org/officeDocument/2006/relationships/hyperlink" Target="http://bit.ly/2X9RQ9U" TargetMode="External"/><Relationship Id="rId6" Type="http://schemas.openxmlformats.org/officeDocument/2006/relationships/hyperlink" Target="https://slidesgo.com/faqs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fonts.google.com/specimen/Zilla+Slab" TargetMode="External"/><Relationship Id="rId4" Type="http://schemas.openxmlformats.org/officeDocument/2006/relationships/hyperlink" Target="https://fonts.google.com/specimen/Saira+Extra+Condensed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" name="Google Shape;177;p20"/>
          <p:cNvPicPr preferRelativeResize="0"/>
          <p:nvPr/>
        </p:nvPicPr>
        <p:blipFill rotWithShape="1">
          <a:blip r:embed="rId3">
            <a:alphaModFix/>
          </a:blip>
          <a:srcRect b="0" l="5559" r="4923" t="0"/>
          <a:stretch/>
        </p:blipFill>
        <p:spPr>
          <a:xfrm>
            <a:off x="6094050" y="0"/>
            <a:ext cx="6139175" cy="6858005"/>
          </a:xfrm>
          <a:prstGeom prst="rect">
            <a:avLst/>
          </a:prstGeom>
          <a:noFill/>
          <a:ln>
            <a:noFill/>
          </a:ln>
        </p:spPr>
      </p:pic>
      <p:sp>
        <p:nvSpPr>
          <p:cNvPr id="178" name="Google Shape;178;p20"/>
          <p:cNvSpPr/>
          <p:nvPr/>
        </p:nvSpPr>
        <p:spPr>
          <a:xfrm>
            <a:off x="6094050" y="0"/>
            <a:ext cx="6139200" cy="68580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" name="Google Shape;179;p20"/>
          <p:cNvSpPr txBox="1"/>
          <p:nvPr>
            <p:ph idx="1" type="subTitle"/>
          </p:nvPr>
        </p:nvSpPr>
        <p:spPr>
          <a:xfrm>
            <a:off x="1018177" y="5369850"/>
            <a:ext cx="3010500" cy="7530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rPr>
              <a:t>Here is where your presentation begins</a:t>
            </a:r>
            <a:endParaRPr>
              <a:solidFill>
                <a:srgbClr val="FFFFFF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80" name="Google Shape;180;p20"/>
          <p:cNvSpPr txBox="1"/>
          <p:nvPr>
            <p:ph type="ctrTitle"/>
          </p:nvPr>
        </p:nvSpPr>
        <p:spPr>
          <a:xfrm>
            <a:off x="114300" y="3725500"/>
            <a:ext cx="55095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Nunito Sans Black"/>
              <a:buNone/>
            </a:pPr>
            <a:r>
              <a:rPr lang="es-ES" sz="120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HELLO WORLD</a:t>
            </a:r>
            <a:endParaRPr sz="120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E487D"/>
        </a:solidFill>
      </p:bgPr>
    </p:bg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21"/>
          <p:cNvSpPr txBox="1"/>
          <p:nvPr>
            <p:ph idx="5" type="ctrTitle"/>
          </p:nvPr>
        </p:nvSpPr>
        <p:spPr>
          <a:xfrm flipH="1">
            <a:off x="474752" y="2598725"/>
            <a:ext cx="48489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Nunito Sans Black"/>
              <a:buNone/>
            </a:pPr>
            <a:r>
              <a:rPr lang="es-ES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TABLE OF CONTENTS</a:t>
            </a:r>
            <a:endParaRPr>
              <a:solidFill>
                <a:srgbClr val="FD7A5E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86" name="Google Shape;186;p21"/>
          <p:cNvSpPr txBox="1"/>
          <p:nvPr>
            <p:ph type="title"/>
          </p:nvPr>
        </p:nvSpPr>
        <p:spPr>
          <a:xfrm>
            <a:off x="6891497" y="1392388"/>
            <a:ext cx="1770900" cy="311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01</a:t>
            </a:r>
            <a:endParaRPr b="0">
              <a:solidFill>
                <a:srgbClr val="FD7A5E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87" name="Google Shape;187;p21"/>
          <p:cNvSpPr txBox="1"/>
          <p:nvPr>
            <p:ph idx="2" type="title"/>
          </p:nvPr>
        </p:nvSpPr>
        <p:spPr>
          <a:xfrm>
            <a:off x="6891497" y="2585117"/>
            <a:ext cx="1770900" cy="311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02</a:t>
            </a:r>
            <a:endParaRPr b="0">
              <a:solidFill>
                <a:srgbClr val="FD7A5E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88" name="Google Shape;188;p21"/>
          <p:cNvSpPr txBox="1"/>
          <p:nvPr>
            <p:ph idx="3" type="title"/>
          </p:nvPr>
        </p:nvSpPr>
        <p:spPr>
          <a:xfrm>
            <a:off x="6891497" y="3732459"/>
            <a:ext cx="1770900" cy="311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03</a:t>
            </a:r>
            <a:endParaRPr b="0">
              <a:solidFill>
                <a:srgbClr val="FD7A5E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89" name="Google Shape;189;p21"/>
          <p:cNvSpPr txBox="1"/>
          <p:nvPr>
            <p:ph idx="4" type="title"/>
          </p:nvPr>
        </p:nvSpPr>
        <p:spPr>
          <a:xfrm>
            <a:off x="6891497" y="4888637"/>
            <a:ext cx="1770900" cy="311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>
                <a:solidFill>
                  <a:srgbClr val="FD7A5E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04</a:t>
            </a:r>
            <a:endParaRPr b="0">
              <a:solidFill>
                <a:srgbClr val="FD7A5E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90" name="Google Shape;190;p21"/>
          <p:cNvSpPr txBox="1"/>
          <p:nvPr>
            <p:ph idx="1" type="subTitle"/>
          </p:nvPr>
        </p:nvSpPr>
        <p:spPr>
          <a:xfrm flipH="1">
            <a:off x="8305800" y="1282488"/>
            <a:ext cx="3138900" cy="797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ABOUT US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91" name="Google Shape;191;p21"/>
          <p:cNvSpPr txBox="1"/>
          <p:nvPr>
            <p:ph idx="6" type="subTitle"/>
          </p:nvPr>
        </p:nvSpPr>
        <p:spPr>
          <a:xfrm>
            <a:off x="8305775" y="183976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92" name="Google Shape;192;p21"/>
          <p:cNvSpPr txBox="1"/>
          <p:nvPr>
            <p:ph idx="7" type="subTitle"/>
          </p:nvPr>
        </p:nvSpPr>
        <p:spPr>
          <a:xfrm flipH="1">
            <a:off x="8305875" y="2469988"/>
            <a:ext cx="3138900" cy="797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OUR SERVICES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93" name="Google Shape;193;p21"/>
          <p:cNvSpPr txBox="1"/>
          <p:nvPr>
            <p:ph idx="8" type="subTitle"/>
          </p:nvPr>
        </p:nvSpPr>
        <p:spPr>
          <a:xfrm>
            <a:off x="8305775" y="302756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94" name="Google Shape;194;p21"/>
          <p:cNvSpPr txBox="1"/>
          <p:nvPr>
            <p:ph idx="9" type="subTitle"/>
          </p:nvPr>
        </p:nvSpPr>
        <p:spPr>
          <a:xfrm flipH="1">
            <a:off x="8305889" y="4111063"/>
            <a:ext cx="3138900" cy="3114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OUR CLIENTS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95" name="Google Shape;195;p21"/>
          <p:cNvSpPr txBox="1"/>
          <p:nvPr>
            <p:ph idx="13" type="subTitle"/>
          </p:nvPr>
        </p:nvSpPr>
        <p:spPr>
          <a:xfrm>
            <a:off x="8305775" y="418271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96" name="Google Shape;196;p21"/>
          <p:cNvSpPr txBox="1"/>
          <p:nvPr>
            <p:ph idx="14" type="subTitle"/>
          </p:nvPr>
        </p:nvSpPr>
        <p:spPr>
          <a:xfrm flipH="1">
            <a:off x="8305838" y="5266213"/>
            <a:ext cx="3138900" cy="3114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OUR TEAM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197" name="Google Shape;197;p21"/>
          <p:cNvSpPr txBox="1"/>
          <p:nvPr>
            <p:ph idx="15" type="subTitle"/>
          </p:nvPr>
        </p:nvSpPr>
        <p:spPr>
          <a:xfrm>
            <a:off x="8305775" y="5337863"/>
            <a:ext cx="2243400" cy="5373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" name="Google Shape;202;p22"/>
          <p:cNvPicPr preferRelativeResize="0"/>
          <p:nvPr/>
        </p:nvPicPr>
        <p:blipFill rotWithShape="1">
          <a:blip r:embed="rId3">
            <a:alphaModFix/>
          </a:blip>
          <a:srcRect b="0" l="9969" r="40030" t="0"/>
          <a:stretch/>
        </p:blipFill>
        <p:spPr>
          <a:xfrm>
            <a:off x="2" y="0"/>
            <a:ext cx="6096000" cy="6857976"/>
          </a:xfrm>
          <a:prstGeom prst="rect">
            <a:avLst/>
          </a:prstGeom>
          <a:noFill/>
          <a:ln>
            <a:noFill/>
          </a:ln>
        </p:spPr>
      </p:pic>
      <p:sp>
        <p:nvSpPr>
          <p:cNvPr id="203" name="Google Shape;203;p22"/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" name="Google Shape;204;p22"/>
          <p:cNvSpPr txBox="1"/>
          <p:nvPr>
            <p:ph type="ctrTitle"/>
          </p:nvPr>
        </p:nvSpPr>
        <p:spPr>
          <a:xfrm flipH="1">
            <a:off x="4869281" y="2704287"/>
            <a:ext cx="77427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Nunito Sans Black"/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ABOUT US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05" name="Google Shape;205;p22"/>
          <p:cNvSpPr txBox="1"/>
          <p:nvPr>
            <p:ph idx="1" type="subTitle"/>
          </p:nvPr>
        </p:nvSpPr>
        <p:spPr>
          <a:xfrm flipH="1">
            <a:off x="8014325" y="4404850"/>
            <a:ext cx="3010500" cy="1146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It could be the part of the presentation where you can introduce </a:t>
            </a:r>
            <a:r>
              <a:rPr lang="es-ES"/>
              <a:t>your company or agency. Keep it short and go straight to the point. Your audience will appreciate that 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23"/>
          <p:cNvSpPr txBox="1"/>
          <p:nvPr>
            <p:ph type="ctrTitle"/>
          </p:nvPr>
        </p:nvSpPr>
        <p:spPr>
          <a:xfrm flipH="1">
            <a:off x="6830050" y="1103950"/>
            <a:ext cx="43950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unito Sans Black"/>
              <a:buNone/>
            </a:pPr>
            <a:r>
              <a:rPr b="0"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OUR EVOLUTION</a:t>
            </a:r>
            <a:endParaRPr b="0">
              <a:solidFill>
                <a:srgbClr val="FEADA6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11" name="Google Shape;211;p23"/>
          <p:cNvSpPr txBox="1"/>
          <p:nvPr>
            <p:ph idx="1" type="subTitle"/>
          </p:nvPr>
        </p:nvSpPr>
        <p:spPr>
          <a:xfrm flipH="1">
            <a:off x="1980992" y="22946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is only a bit larger than our Moon</a:t>
            </a:r>
            <a:endParaRPr/>
          </a:p>
        </p:txBody>
      </p:sp>
      <p:sp>
        <p:nvSpPr>
          <p:cNvPr id="212" name="Google Shape;212;p23"/>
          <p:cNvSpPr txBox="1"/>
          <p:nvPr>
            <p:ph idx="2" type="subTitle"/>
          </p:nvPr>
        </p:nvSpPr>
        <p:spPr>
          <a:xfrm flipH="1">
            <a:off x="4928630" y="22946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23"/>
          <p:cNvSpPr txBox="1"/>
          <p:nvPr>
            <p:ph idx="3" type="subTitle"/>
          </p:nvPr>
        </p:nvSpPr>
        <p:spPr>
          <a:xfrm flipH="1">
            <a:off x="1980992" y="47095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</a:t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23"/>
          <p:cNvSpPr txBox="1"/>
          <p:nvPr>
            <p:ph idx="4" type="subTitle"/>
          </p:nvPr>
        </p:nvSpPr>
        <p:spPr>
          <a:xfrm flipH="1">
            <a:off x="4928630" y="47095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Saturn is the ringed one. It’s a gas giant, composed mostly of hydrogen and helium</a:t>
            </a:r>
            <a:endParaRPr/>
          </a:p>
        </p:txBody>
      </p:sp>
      <p:grpSp>
        <p:nvGrpSpPr>
          <p:cNvPr id="215" name="Google Shape;215;p23"/>
          <p:cNvGrpSpPr/>
          <p:nvPr/>
        </p:nvGrpSpPr>
        <p:grpSpPr>
          <a:xfrm>
            <a:off x="2088542" y="1590593"/>
            <a:ext cx="3282100" cy="2757332"/>
            <a:chOff x="2088542" y="1590593"/>
            <a:chExt cx="3282100" cy="2757332"/>
          </a:xfrm>
        </p:grpSpPr>
        <p:grpSp>
          <p:nvGrpSpPr>
            <p:cNvPr id="216" name="Google Shape;216;p23"/>
            <p:cNvGrpSpPr/>
            <p:nvPr/>
          </p:nvGrpSpPr>
          <p:grpSpPr>
            <a:xfrm>
              <a:off x="5036223" y="1590593"/>
              <a:ext cx="334419" cy="331848"/>
              <a:chOff x="-48266125" y="1973375"/>
              <a:chExt cx="302450" cy="300125"/>
            </a:xfrm>
          </p:grpSpPr>
          <p:sp>
            <p:nvSpPr>
              <p:cNvPr id="217" name="Google Shape;217;p23"/>
              <p:cNvSpPr/>
              <p:nvPr/>
            </p:nvSpPr>
            <p:spPr>
              <a:xfrm>
                <a:off x="-48212575" y="2045050"/>
                <a:ext cx="122900" cy="123700"/>
              </a:xfrm>
              <a:custGeom>
                <a:rect b="b" l="l" r="r" t="t"/>
                <a:pathLst>
                  <a:path extrusionOk="0" h="4948" w="4916">
                    <a:moveTo>
                      <a:pt x="1765" y="662"/>
                    </a:moveTo>
                    <a:cubicBezTo>
                      <a:pt x="2237" y="662"/>
                      <a:pt x="2647" y="946"/>
                      <a:pt x="2741" y="1387"/>
                    </a:cubicBezTo>
                    <a:lnTo>
                      <a:pt x="1765" y="1387"/>
                    </a:lnTo>
                    <a:cubicBezTo>
                      <a:pt x="1576" y="1387"/>
                      <a:pt x="1418" y="1545"/>
                      <a:pt x="1418" y="1734"/>
                    </a:cubicBezTo>
                    <a:lnTo>
                      <a:pt x="1418" y="2710"/>
                    </a:lnTo>
                    <a:cubicBezTo>
                      <a:pt x="1009" y="2584"/>
                      <a:pt x="725" y="2206"/>
                      <a:pt x="725" y="1734"/>
                    </a:cubicBezTo>
                    <a:cubicBezTo>
                      <a:pt x="725" y="1135"/>
                      <a:pt x="1166" y="662"/>
                      <a:pt x="1765" y="662"/>
                    </a:cubicBezTo>
                    <a:close/>
                    <a:moveTo>
                      <a:pt x="2741" y="2080"/>
                    </a:moveTo>
                    <a:cubicBezTo>
                      <a:pt x="2647" y="2395"/>
                      <a:pt x="2395" y="2616"/>
                      <a:pt x="2111" y="2710"/>
                    </a:cubicBezTo>
                    <a:lnTo>
                      <a:pt x="2111" y="2080"/>
                    </a:lnTo>
                    <a:close/>
                    <a:moveTo>
                      <a:pt x="4254" y="2080"/>
                    </a:moveTo>
                    <a:lnTo>
                      <a:pt x="4254" y="4191"/>
                    </a:lnTo>
                    <a:lnTo>
                      <a:pt x="2143" y="4191"/>
                    </a:lnTo>
                    <a:lnTo>
                      <a:pt x="2143" y="3466"/>
                    </a:lnTo>
                    <a:cubicBezTo>
                      <a:pt x="2804" y="3309"/>
                      <a:pt x="3340" y="2805"/>
                      <a:pt x="3497" y="2080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616"/>
                      <a:pt x="599" y="3340"/>
                      <a:pt x="1418" y="3498"/>
                    </a:cubicBezTo>
                    <a:lnTo>
                      <a:pt x="1418" y="4601"/>
                    </a:lnTo>
                    <a:cubicBezTo>
                      <a:pt x="1418" y="4790"/>
                      <a:pt x="1576" y="4947"/>
                      <a:pt x="1765" y="4947"/>
                    </a:cubicBezTo>
                    <a:lnTo>
                      <a:pt x="4569" y="4947"/>
                    </a:lnTo>
                    <a:cubicBezTo>
                      <a:pt x="4758" y="4947"/>
                      <a:pt x="4915" y="4790"/>
                      <a:pt x="4915" y="4601"/>
                    </a:cubicBezTo>
                    <a:lnTo>
                      <a:pt x="4915" y="1797"/>
                    </a:lnTo>
                    <a:cubicBezTo>
                      <a:pt x="4915" y="1576"/>
                      <a:pt x="4758" y="1419"/>
                      <a:pt x="4600" y="1419"/>
                    </a:cubicBezTo>
                    <a:lnTo>
                      <a:pt x="3497" y="1419"/>
                    </a:lnTo>
                    <a:cubicBezTo>
                      <a:pt x="3340" y="631"/>
                      <a:pt x="2647" y="1"/>
                      <a:pt x="1765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3"/>
              <p:cNvSpPr/>
              <p:nvPr/>
            </p:nvSpPr>
            <p:spPr>
              <a:xfrm>
                <a:off x="-48266125" y="1973375"/>
                <a:ext cx="230000" cy="300125"/>
              </a:xfrm>
              <a:custGeom>
                <a:rect b="b" l="l" r="r" t="t"/>
                <a:pathLst>
                  <a:path extrusionOk="0" h="12005" w="9200">
                    <a:moveTo>
                      <a:pt x="7057" y="1198"/>
                    </a:moveTo>
                    <a:lnTo>
                      <a:pt x="7971" y="2112"/>
                    </a:lnTo>
                    <a:lnTo>
                      <a:pt x="7057" y="2112"/>
                    </a:lnTo>
                    <a:lnTo>
                      <a:pt x="7057" y="1198"/>
                    </a:lnTo>
                    <a:close/>
                    <a:moveTo>
                      <a:pt x="6396" y="694"/>
                    </a:moveTo>
                    <a:lnTo>
                      <a:pt x="6396" y="2458"/>
                    </a:lnTo>
                    <a:cubicBezTo>
                      <a:pt x="6396" y="2679"/>
                      <a:pt x="6553" y="2836"/>
                      <a:pt x="6742" y="2836"/>
                    </a:cubicBezTo>
                    <a:lnTo>
                      <a:pt x="8506" y="2836"/>
                    </a:lnTo>
                    <a:lnTo>
                      <a:pt x="8506" y="11280"/>
                    </a:lnTo>
                    <a:lnTo>
                      <a:pt x="756" y="11280"/>
                    </a:lnTo>
                    <a:lnTo>
                      <a:pt x="756" y="694"/>
                    </a:lnTo>
                    <a:close/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1658"/>
                    </a:lnTo>
                    <a:cubicBezTo>
                      <a:pt x="0" y="11847"/>
                      <a:pt x="158" y="12004"/>
                      <a:pt x="378" y="12004"/>
                    </a:cubicBezTo>
                    <a:lnTo>
                      <a:pt x="8790" y="12004"/>
                    </a:lnTo>
                    <a:cubicBezTo>
                      <a:pt x="8979" y="12004"/>
                      <a:pt x="9136" y="11847"/>
                      <a:pt x="9136" y="11658"/>
                    </a:cubicBezTo>
                    <a:lnTo>
                      <a:pt x="9136" y="2458"/>
                    </a:lnTo>
                    <a:cubicBezTo>
                      <a:pt x="9199" y="2395"/>
                      <a:pt x="9168" y="2301"/>
                      <a:pt x="9073" y="2238"/>
                    </a:cubicBezTo>
                    <a:lnTo>
                      <a:pt x="6931" y="95"/>
                    </a:lnTo>
                    <a:cubicBezTo>
                      <a:pt x="6868" y="32"/>
                      <a:pt x="6805" y="1"/>
                      <a:pt x="6711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3"/>
              <p:cNvSpPr/>
              <p:nvPr/>
            </p:nvSpPr>
            <p:spPr>
              <a:xfrm>
                <a:off x="-48018025" y="1991500"/>
                <a:ext cx="54350" cy="282000"/>
              </a:xfrm>
              <a:custGeom>
                <a:rect b="b" l="l" r="r" t="t"/>
                <a:pathLst>
                  <a:path extrusionOk="0" h="11280" w="2174">
                    <a:moveTo>
                      <a:pt x="1071" y="1481"/>
                    </a:moveTo>
                    <a:lnTo>
                      <a:pt x="1260" y="2111"/>
                    </a:lnTo>
                    <a:lnTo>
                      <a:pt x="851" y="2111"/>
                    </a:lnTo>
                    <a:lnTo>
                      <a:pt x="1071" y="1481"/>
                    </a:lnTo>
                    <a:close/>
                    <a:moveTo>
                      <a:pt x="1418" y="2836"/>
                    </a:moveTo>
                    <a:lnTo>
                      <a:pt x="1418" y="7247"/>
                    </a:lnTo>
                    <a:lnTo>
                      <a:pt x="725" y="7247"/>
                    </a:lnTo>
                    <a:lnTo>
                      <a:pt x="725" y="2836"/>
                    </a:lnTo>
                    <a:close/>
                    <a:moveTo>
                      <a:pt x="1418" y="7971"/>
                    </a:moveTo>
                    <a:lnTo>
                      <a:pt x="1418" y="8664"/>
                    </a:lnTo>
                    <a:lnTo>
                      <a:pt x="725" y="8664"/>
                    </a:lnTo>
                    <a:lnTo>
                      <a:pt x="725" y="7971"/>
                    </a:lnTo>
                    <a:close/>
                    <a:moveTo>
                      <a:pt x="1449" y="9357"/>
                    </a:moveTo>
                    <a:lnTo>
                      <a:pt x="1449" y="10208"/>
                    </a:lnTo>
                    <a:cubicBezTo>
                      <a:pt x="1418" y="10397"/>
                      <a:pt x="1260" y="10555"/>
                      <a:pt x="1071" y="10555"/>
                    </a:cubicBezTo>
                    <a:cubicBezTo>
                      <a:pt x="882" y="10555"/>
                      <a:pt x="725" y="10397"/>
                      <a:pt x="725" y="10208"/>
                    </a:cubicBezTo>
                    <a:lnTo>
                      <a:pt x="725" y="9357"/>
                    </a:lnTo>
                    <a:close/>
                    <a:moveTo>
                      <a:pt x="1071" y="0"/>
                    </a:moveTo>
                    <a:cubicBezTo>
                      <a:pt x="945" y="0"/>
                      <a:pt x="788" y="95"/>
                      <a:pt x="756" y="253"/>
                    </a:cubicBezTo>
                    <a:cubicBezTo>
                      <a:pt x="0" y="2489"/>
                      <a:pt x="63" y="2363"/>
                      <a:pt x="63" y="2458"/>
                    </a:cubicBezTo>
                    <a:lnTo>
                      <a:pt x="63" y="10208"/>
                    </a:lnTo>
                    <a:cubicBezTo>
                      <a:pt x="63" y="10807"/>
                      <a:pt x="536" y="11279"/>
                      <a:pt x="1103" y="11279"/>
                    </a:cubicBezTo>
                    <a:cubicBezTo>
                      <a:pt x="1701" y="11279"/>
                      <a:pt x="2174" y="10807"/>
                      <a:pt x="2174" y="10208"/>
                    </a:cubicBezTo>
                    <a:lnTo>
                      <a:pt x="2111" y="2458"/>
                    </a:lnTo>
                    <a:lnTo>
                      <a:pt x="2111" y="2458"/>
                    </a:lnTo>
                    <a:cubicBezTo>
                      <a:pt x="2121" y="2468"/>
                      <a:pt x="2128" y="2472"/>
                      <a:pt x="2132" y="2472"/>
                    </a:cubicBezTo>
                    <a:cubicBezTo>
                      <a:pt x="2139" y="2472"/>
                      <a:pt x="2132" y="2458"/>
                      <a:pt x="2111" y="2458"/>
                    </a:cubicBezTo>
                    <a:lnTo>
                      <a:pt x="2111" y="2458"/>
                    </a:lnTo>
                    <a:lnTo>
                      <a:pt x="2111" y="2458"/>
                    </a:lnTo>
                    <a:cubicBezTo>
                      <a:pt x="2111" y="2363"/>
                      <a:pt x="2142" y="2584"/>
                      <a:pt x="1386" y="253"/>
                    </a:cubicBezTo>
                    <a:cubicBezTo>
                      <a:pt x="1355" y="95"/>
                      <a:pt x="1197" y="0"/>
                      <a:pt x="1071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3"/>
              <p:cNvSpPr/>
              <p:nvPr/>
            </p:nvSpPr>
            <p:spPr>
              <a:xfrm>
                <a:off x="-48211800" y="2221475"/>
                <a:ext cx="122900" cy="17350"/>
              </a:xfrm>
              <a:custGeom>
                <a:rect b="b" l="l" r="r" t="t"/>
                <a:pathLst>
                  <a:path extrusionOk="0" h="694" w="491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4569" y="694"/>
                    </a:lnTo>
                    <a:cubicBezTo>
                      <a:pt x="4758" y="694"/>
                      <a:pt x="4916" y="536"/>
                      <a:pt x="4916" y="347"/>
                    </a:cubicBezTo>
                    <a:cubicBezTo>
                      <a:pt x="4884" y="158"/>
                      <a:pt x="4727" y="1"/>
                      <a:pt x="4569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3"/>
              <p:cNvSpPr/>
              <p:nvPr/>
            </p:nvSpPr>
            <p:spPr>
              <a:xfrm>
                <a:off x="-48211800" y="2185250"/>
                <a:ext cx="87450" cy="18150"/>
              </a:xfrm>
              <a:custGeom>
                <a:rect b="b" l="l" r="r" t="t"/>
                <a:pathLst>
                  <a:path extrusionOk="0" h="726" w="3498">
                    <a:moveTo>
                      <a:pt x="347" y="1"/>
                    </a:moveTo>
                    <a:cubicBezTo>
                      <a:pt x="158" y="1"/>
                      <a:pt x="1" y="158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lnTo>
                      <a:pt x="3151" y="725"/>
                    </a:lnTo>
                    <a:cubicBezTo>
                      <a:pt x="3372" y="725"/>
                      <a:pt x="3498" y="568"/>
                      <a:pt x="3498" y="379"/>
                    </a:cubicBezTo>
                    <a:cubicBezTo>
                      <a:pt x="3498" y="158"/>
                      <a:pt x="3372" y="1"/>
                      <a:pt x="3151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3"/>
              <p:cNvSpPr/>
              <p:nvPr/>
            </p:nvSpPr>
            <p:spPr>
              <a:xfrm>
                <a:off x="-48106250" y="2185250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90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cubicBezTo>
                      <a:pt x="536" y="725"/>
                      <a:pt x="694" y="568"/>
                      <a:pt x="694" y="379"/>
                    </a:cubicBezTo>
                    <a:cubicBezTo>
                      <a:pt x="694" y="190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3" name="Google Shape;223;p23"/>
            <p:cNvSpPr/>
            <p:nvPr/>
          </p:nvSpPr>
          <p:spPr>
            <a:xfrm>
              <a:off x="2088542" y="4016104"/>
              <a:ext cx="332705" cy="331821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FD7A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4" name="Google Shape;224;p23"/>
            <p:cNvGrpSpPr/>
            <p:nvPr/>
          </p:nvGrpSpPr>
          <p:grpSpPr>
            <a:xfrm>
              <a:off x="5037498" y="4036137"/>
              <a:ext cx="331848" cy="291767"/>
              <a:chOff x="-45664625" y="2352225"/>
              <a:chExt cx="300125" cy="263875"/>
            </a:xfrm>
          </p:grpSpPr>
          <p:sp>
            <p:nvSpPr>
              <p:cNvPr id="225" name="Google Shape;225;p23"/>
              <p:cNvSpPr/>
              <p:nvPr/>
            </p:nvSpPr>
            <p:spPr>
              <a:xfrm>
                <a:off x="-45664625" y="2352225"/>
                <a:ext cx="300125" cy="263875"/>
              </a:xfrm>
              <a:custGeom>
                <a:rect b="b" l="l" r="r" t="t"/>
                <a:pathLst>
                  <a:path extrusionOk="0" h="10555" w="12005">
                    <a:moveTo>
                      <a:pt x="10965" y="694"/>
                    </a:moveTo>
                    <a:cubicBezTo>
                      <a:pt x="11154" y="694"/>
                      <a:pt x="11311" y="851"/>
                      <a:pt x="11311" y="1072"/>
                    </a:cubicBezTo>
                    <a:lnTo>
                      <a:pt x="11311" y="2836"/>
                    </a:lnTo>
                    <a:lnTo>
                      <a:pt x="726" y="2836"/>
                    </a:lnTo>
                    <a:lnTo>
                      <a:pt x="726" y="1072"/>
                    </a:lnTo>
                    <a:cubicBezTo>
                      <a:pt x="694" y="851"/>
                      <a:pt x="852" y="694"/>
                      <a:pt x="1072" y="694"/>
                    </a:cubicBezTo>
                    <a:close/>
                    <a:moveTo>
                      <a:pt x="11311" y="3498"/>
                    </a:moveTo>
                    <a:lnTo>
                      <a:pt x="11311" y="9484"/>
                    </a:lnTo>
                    <a:cubicBezTo>
                      <a:pt x="11311" y="9673"/>
                      <a:pt x="11154" y="9830"/>
                      <a:pt x="10933" y="9830"/>
                    </a:cubicBezTo>
                    <a:lnTo>
                      <a:pt x="1072" y="9830"/>
                    </a:lnTo>
                    <a:cubicBezTo>
                      <a:pt x="852" y="9830"/>
                      <a:pt x="694" y="9673"/>
                      <a:pt x="694" y="9484"/>
                    </a:cubicBezTo>
                    <a:lnTo>
                      <a:pt x="694" y="3498"/>
                    </a:lnTo>
                    <a:close/>
                    <a:moveTo>
                      <a:pt x="1072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33" y="10555"/>
                    </a:lnTo>
                    <a:cubicBezTo>
                      <a:pt x="11532" y="10555"/>
                      <a:pt x="12004" y="10082"/>
                      <a:pt x="12004" y="9484"/>
                    </a:cubicBezTo>
                    <a:lnTo>
                      <a:pt x="12004" y="1040"/>
                    </a:lnTo>
                    <a:cubicBezTo>
                      <a:pt x="11973" y="473"/>
                      <a:pt x="11500" y="1"/>
                      <a:pt x="10933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3"/>
              <p:cNvSpPr/>
              <p:nvPr/>
            </p:nvSpPr>
            <p:spPr>
              <a:xfrm>
                <a:off x="-45612625" y="2475100"/>
                <a:ext cx="55150" cy="88225"/>
              </a:xfrm>
              <a:custGeom>
                <a:rect b="b" l="l" r="r" t="t"/>
                <a:pathLst>
                  <a:path extrusionOk="0" h="3529" w="2206">
                    <a:moveTo>
                      <a:pt x="1808" y="0"/>
                    </a:moveTo>
                    <a:cubicBezTo>
                      <a:pt x="1717" y="0"/>
                      <a:pt x="1623" y="32"/>
                      <a:pt x="1544" y="95"/>
                    </a:cubicBezTo>
                    <a:lnTo>
                      <a:pt x="126" y="1513"/>
                    </a:lnTo>
                    <a:cubicBezTo>
                      <a:pt x="0" y="1607"/>
                      <a:pt x="0" y="1859"/>
                      <a:pt x="126" y="2017"/>
                    </a:cubicBezTo>
                    <a:lnTo>
                      <a:pt x="1544" y="3434"/>
                    </a:lnTo>
                    <a:cubicBezTo>
                      <a:pt x="1607" y="3497"/>
                      <a:pt x="1694" y="3529"/>
                      <a:pt x="1784" y="3529"/>
                    </a:cubicBezTo>
                    <a:cubicBezTo>
                      <a:pt x="1875" y="3529"/>
                      <a:pt x="1969" y="3497"/>
                      <a:pt x="2048" y="3434"/>
                    </a:cubicBezTo>
                    <a:cubicBezTo>
                      <a:pt x="2174" y="3308"/>
                      <a:pt x="2174" y="3088"/>
                      <a:pt x="2048" y="2930"/>
                    </a:cubicBezTo>
                    <a:lnTo>
                      <a:pt x="914" y="1765"/>
                    </a:lnTo>
                    <a:lnTo>
                      <a:pt x="2048" y="631"/>
                    </a:lnTo>
                    <a:cubicBezTo>
                      <a:pt x="2206" y="473"/>
                      <a:pt x="2206" y="252"/>
                      <a:pt x="2048" y="95"/>
                    </a:cubicBezTo>
                    <a:cubicBezTo>
                      <a:pt x="1985" y="32"/>
                      <a:pt x="1898" y="0"/>
                      <a:pt x="1808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3"/>
              <p:cNvSpPr/>
              <p:nvPr/>
            </p:nvSpPr>
            <p:spPr>
              <a:xfrm>
                <a:off x="-45471650" y="2475100"/>
                <a:ext cx="54375" cy="86850"/>
              </a:xfrm>
              <a:custGeom>
                <a:rect b="b" l="l" r="r" t="t"/>
                <a:pathLst>
                  <a:path extrusionOk="0" h="3474" w="2175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189"/>
                      <a:pt x="1" y="441"/>
                      <a:pt x="127" y="599"/>
                    </a:cubicBezTo>
                    <a:lnTo>
                      <a:pt x="1261" y="1733"/>
                    </a:lnTo>
                    <a:lnTo>
                      <a:pt x="127" y="2867"/>
                    </a:lnTo>
                    <a:cubicBezTo>
                      <a:pt x="1" y="2993"/>
                      <a:pt x="1" y="3245"/>
                      <a:pt x="127" y="3403"/>
                    </a:cubicBezTo>
                    <a:cubicBezTo>
                      <a:pt x="174" y="3450"/>
                      <a:pt x="261" y="3474"/>
                      <a:pt x="355" y="3474"/>
                    </a:cubicBezTo>
                    <a:cubicBezTo>
                      <a:pt x="450" y="3474"/>
                      <a:pt x="552" y="3450"/>
                      <a:pt x="631" y="3403"/>
                    </a:cubicBezTo>
                    <a:lnTo>
                      <a:pt x="2048" y="1985"/>
                    </a:lnTo>
                    <a:cubicBezTo>
                      <a:pt x="2174" y="1859"/>
                      <a:pt x="2174" y="1607"/>
                      <a:pt x="2048" y="1450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3"/>
              <p:cNvSpPr/>
              <p:nvPr/>
            </p:nvSpPr>
            <p:spPr>
              <a:xfrm>
                <a:off x="-45542525" y="2456975"/>
                <a:ext cx="55150" cy="123300"/>
              </a:xfrm>
              <a:custGeom>
                <a:rect b="b" l="l" r="r" t="t"/>
                <a:pathLst>
                  <a:path extrusionOk="0" h="4932" w="2206">
                    <a:moveTo>
                      <a:pt x="1791" y="0"/>
                    </a:moveTo>
                    <a:cubicBezTo>
                      <a:pt x="1651" y="0"/>
                      <a:pt x="1529" y="108"/>
                      <a:pt x="1481" y="253"/>
                    </a:cubicBezTo>
                    <a:lnTo>
                      <a:pt x="63" y="4474"/>
                    </a:lnTo>
                    <a:cubicBezTo>
                      <a:pt x="0" y="4664"/>
                      <a:pt x="126" y="4853"/>
                      <a:pt x="315" y="4916"/>
                    </a:cubicBezTo>
                    <a:cubicBezTo>
                      <a:pt x="349" y="4927"/>
                      <a:pt x="382" y="4932"/>
                      <a:pt x="415" y="4932"/>
                    </a:cubicBezTo>
                    <a:cubicBezTo>
                      <a:pt x="567" y="4932"/>
                      <a:pt x="704" y="4819"/>
                      <a:pt x="756" y="4664"/>
                    </a:cubicBezTo>
                    <a:lnTo>
                      <a:pt x="2174" y="442"/>
                    </a:lnTo>
                    <a:cubicBezTo>
                      <a:pt x="2206" y="284"/>
                      <a:pt x="2111" y="95"/>
                      <a:pt x="1922" y="32"/>
                    </a:cubicBezTo>
                    <a:cubicBezTo>
                      <a:pt x="1878" y="10"/>
                      <a:pt x="1834" y="0"/>
                      <a:pt x="1791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3"/>
              <p:cNvSpPr/>
              <p:nvPr/>
            </p:nvSpPr>
            <p:spPr>
              <a:xfrm>
                <a:off x="-45541750" y="238610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32" y="567"/>
                      <a:pt x="221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3"/>
              <p:cNvSpPr/>
              <p:nvPr/>
            </p:nvSpPr>
            <p:spPr>
              <a:xfrm>
                <a:off x="-45488175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418" y="189"/>
                      <a:pt x="1260" y="0"/>
                      <a:pt x="1040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3"/>
              <p:cNvSpPr/>
              <p:nvPr/>
            </p:nvSpPr>
            <p:spPr>
              <a:xfrm>
                <a:off x="-45436200" y="2386100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cubicBezTo>
                      <a:pt x="32" y="567"/>
                      <a:pt x="189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89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" name="Google Shape;232;p23"/>
            <p:cNvGrpSpPr/>
            <p:nvPr/>
          </p:nvGrpSpPr>
          <p:grpSpPr>
            <a:xfrm>
              <a:off x="2088550" y="1590977"/>
              <a:ext cx="332705" cy="331102"/>
              <a:chOff x="-49786250" y="2316650"/>
              <a:chExt cx="300900" cy="299450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-49746875" y="2316650"/>
                <a:ext cx="217400" cy="299450"/>
              </a:xfrm>
              <a:custGeom>
                <a:rect b="b" l="l" r="r" t="t"/>
                <a:pathLst>
                  <a:path extrusionOk="0" h="11978" w="8696">
                    <a:moveTo>
                      <a:pt x="4411" y="3944"/>
                    </a:moveTo>
                    <a:lnTo>
                      <a:pt x="5010" y="5110"/>
                    </a:lnTo>
                    <a:cubicBezTo>
                      <a:pt x="4837" y="5188"/>
                      <a:pt x="4640" y="5228"/>
                      <a:pt x="4439" y="5228"/>
                    </a:cubicBezTo>
                    <a:cubicBezTo>
                      <a:pt x="4238" y="5228"/>
                      <a:pt x="4033" y="5188"/>
                      <a:pt x="3844" y="5110"/>
                    </a:cubicBezTo>
                    <a:lnTo>
                      <a:pt x="4411" y="3944"/>
                    </a:lnTo>
                    <a:close/>
                    <a:moveTo>
                      <a:pt x="5136" y="5834"/>
                    </a:moveTo>
                    <a:lnTo>
                      <a:pt x="5136" y="8418"/>
                    </a:lnTo>
                    <a:lnTo>
                      <a:pt x="3718" y="8418"/>
                    </a:lnTo>
                    <a:lnTo>
                      <a:pt x="3718" y="5834"/>
                    </a:lnTo>
                    <a:cubicBezTo>
                      <a:pt x="3939" y="5897"/>
                      <a:pt x="4191" y="5960"/>
                      <a:pt x="4411" y="5960"/>
                    </a:cubicBezTo>
                    <a:cubicBezTo>
                      <a:pt x="4663" y="5960"/>
                      <a:pt x="4884" y="5897"/>
                      <a:pt x="5136" y="5834"/>
                    </a:cubicBezTo>
                    <a:close/>
                    <a:moveTo>
                      <a:pt x="4390" y="657"/>
                    </a:moveTo>
                    <a:cubicBezTo>
                      <a:pt x="5196" y="657"/>
                      <a:pt x="5982" y="942"/>
                      <a:pt x="6617" y="1455"/>
                    </a:cubicBezTo>
                    <a:cubicBezTo>
                      <a:pt x="7467" y="2117"/>
                      <a:pt x="7940" y="3156"/>
                      <a:pt x="7940" y="4196"/>
                    </a:cubicBezTo>
                    <a:cubicBezTo>
                      <a:pt x="7940" y="5078"/>
                      <a:pt x="7625" y="5897"/>
                      <a:pt x="7058" y="6527"/>
                    </a:cubicBezTo>
                    <a:cubicBezTo>
                      <a:pt x="6585" y="7095"/>
                      <a:pt x="6270" y="7756"/>
                      <a:pt x="6207" y="8418"/>
                    </a:cubicBezTo>
                    <a:lnTo>
                      <a:pt x="5829" y="8418"/>
                    </a:lnTo>
                    <a:lnTo>
                      <a:pt x="5829" y="5267"/>
                    </a:lnTo>
                    <a:cubicBezTo>
                      <a:pt x="5829" y="5236"/>
                      <a:pt x="5829" y="5141"/>
                      <a:pt x="5798" y="5110"/>
                    </a:cubicBezTo>
                    <a:lnTo>
                      <a:pt x="4726" y="2999"/>
                    </a:lnTo>
                    <a:cubicBezTo>
                      <a:pt x="4663" y="2873"/>
                      <a:pt x="4537" y="2778"/>
                      <a:pt x="4411" y="2778"/>
                    </a:cubicBezTo>
                    <a:cubicBezTo>
                      <a:pt x="4317" y="2778"/>
                      <a:pt x="4191" y="2873"/>
                      <a:pt x="4096" y="2999"/>
                    </a:cubicBezTo>
                    <a:lnTo>
                      <a:pt x="3057" y="5110"/>
                    </a:lnTo>
                    <a:cubicBezTo>
                      <a:pt x="2994" y="5141"/>
                      <a:pt x="2994" y="5236"/>
                      <a:pt x="2994" y="5267"/>
                    </a:cubicBezTo>
                    <a:lnTo>
                      <a:pt x="2994" y="8418"/>
                    </a:lnTo>
                    <a:lnTo>
                      <a:pt x="2647" y="8418"/>
                    </a:lnTo>
                    <a:cubicBezTo>
                      <a:pt x="2584" y="7756"/>
                      <a:pt x="2301" y="7095"/>
                      <a:pt x="1796" y="6527"/>
                    </a:cubicBezTo>
                    <a:cubicBezTo>
                      <a:pt x="1040" y="5708"/>
                      <a:pt x="757" y="4574"/>
                      <a:pt x="1009" y="3408"/>
                    </a:cubicBezTo>
                    <a:cubicBezTo>
                      <a:pt x="1261" y="2085"/>
                      <a:pt x="2332" y="1014"/>
                      <a:pt x="3687" y="731"/>
                    </a:cubicBezTo>
                    <a:cubicBezTo>
                      <a:pt x="3921" y="681"/>
                      <a:pt x="4156" y="657"/>
                      <a:pt x="4390" y="657"/>
                    </a:cubicBezTo>
                    <a:close/>
                    <a:moveTo>
                      <a:pt x="6207" y="9142"/>
                    </a:moveTo>
                    <a:lnTo>
                      <a:pt x="6207" y="9489"/>
                    </a:lnTo>
                    <a:cubicBezTo>
                      <a:pt x="6207" y="9678"/>
                      <a:pt x="6050" y="9835"/>
                      <a:pt x="5829" y="9835"/>
                    </a:cubicBezTo>
                    <a:lnTo>
                      <a:pt x="3057" y="9835"/>
                    </a:lnTo>
                    <a:cubicBezTo>
                      <a:pt x="2836" y="9835"/>
                      <a:pt x="2679" y="9678"/>
                      <a:pt x="2679" y="9489"/>
                    </a:cubicBezTo>
                    <a:lnTo>
                      <a:pt x="2679" y="9142"/>
                    </a:lnTo>
                    <a:close/>
                    <a:moveTo>
                      <a:pt x="5483" y="10529"/>
                    </a:moveTo>
                    <a:lnTo>
                      <a:pt x="5483" y="10907"/>
                    </a:lnTo>
                    <a:cubicBezTo>
                      <a:pt x="5483" y="11096"/>
                      <a:pt x="5325" y="11253"/>
                      <a:pt x="5136" y="11253"/>
                    </a:cubicBezTo>
                    <a:lnTo>
                      <a:pt x="3718" y="11253"/>
                    </a:lnTo>
                    <a:cubicBezTo>
                      <a:pt x="3529" y="11253"/>
                      <a:pt x="3372" y="11096"/>
                      <a:pt x="3372" y="10907"/>
                    </a:cubicBezTo>
                    <a:lnTo>
                      <a:pt x="3372" y="10529"/>
                    </a:lnTo>
                    <a:close/>
                    <a:moveTo>
                      <a:pt x="4318" y="0"/>
                    </a:moveTo>
                    <a:cubicBezTo>
                      <a:pt x="4056" y="0"/>
                      <a:pt x="3792" y="23"/>
                      <a:pt x="3529" y="69"/>
                    </a:cubicBezTo>
                    <a:cubicBezTo>
                      <a:pt x="1954" y="384"/>
                      <a:pt x="631" y="1707"/>
                      <a:pt x="284" y="3314"/>
                    </a:cubicBezTo>
                    <a:cubicBezTo>
                      <a:pt x="1" y="4637"/>
                      <a:pt x="379" y="6023"/>
                      <a:pt x="1261" y="7000"/>
                    </a:cubicBezTo>
                    <a:cubicBezTo>
                      <a:pt x="1702" y="7536"/>
                      <a:pt x="1986" y="8166"/>
                      <a:pt x="1986" y="8796"/>
                    </a:cubicBezTo>
                    <a:lnTo>
                      <a:pt x="1986" y="9489"/>
                    </a:lnTo>
                    <a:cubicBezTo>
                      <a:pt x="1986" y="9961"/>
                      <a:pt x="2269" y="10371"/>
                      <a:pt x="2679" y="10466"/>
                    </a:cubicBezTo>
                    <a:lnTo>
                      <a:pt x="2679" y="10907"/>
                    </a:lnTo>
                    <a:cubicBezTo>
                      <a:pt x="2679" y="11505"/>
                      <a:pt x="3151" y="11978"/>
                      <a:pt x="3750" y="11978"/>
                    </a:cubicBezTo>
                    <a:lnTo>
                      <a:pt x="5168" y="11978"/>
                    </a:lnTo>
                    <a:cubicBezTo>
                      <a:pt x="5766" y="11978"/>
                      <a:pt x="6239" y="11505"/>
                      <a:pt x="6239" y="10907"/>
                    </a:cubicBezTo>
                    <a:lnTo>
                      <a:pt x="6239" y="10466"/>
                    </a:lnTo>
                    <a:cubicBezTo>
                      <a:pt x="6617" y="10308"/>
                      <a:pt x="6963" y="9930"/>
                      <a:pt x="6963" y="9489"/>
                    </a:cubicBezTo>
                    <a:lnTo>
                      <a:pt x="6963" y="8796"/>
                    </a:lnTo>
                    <a:cubicBezTo>
                      <a:pt x="6963" y="8166"/>
                      <a:pt x="7184" y="7536"/>
                      <a:pt x="7656" y="6969"/>
                    </a:cubicBezTo>
                    <a:cubicBezTo>
                      <a:pt x="8318" y="6212"/>
                      <a:pt x="8696" y="5236"/>
                      <a:pt x="8696" y="4228"/>
                    </a:cubicBezTo>
                    <a:cubicBezTo>
                      <a:pt x="8633" y="2967"/>
                      <a:pt x="8097" y="1739"/>
                      <a:pt x="7058" y="951"/>
                    </a:cubicBezTo>
                    <a:cubicBezTo>
                      <a:pt x="6285" y="328"/>
                      <a:pt x="5314" y="0"/>
                      <a:pt x="4318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-49786250" y="2422325"/>
                <a:ext cx="36250" cy="17350"/>
              </a:xfrm>
              <a:custGeom>
                <a:rect b="b" l="l" r="r" t="t"/>
                <a:pathLst>
                  <a:path extrusionOk="0" h="694" w="1450">
                    <a:moveTo>
                      <a:pt x="379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9" y="694"/>
                    </a:cubicBezTo>
                    <a:lnTo>
                      <a:pt x="1072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50" y="127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3"/>
              <p:cNvSpPr/>
              <p:nvPr/>
            </p:nvSpPr>
            <p:spPr>
              <a:xfrm>
                <a:off x="-49783900" y="2362475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391" y="0"/>
                    </a:moveTo>
                    <a:cubicBezTo>
                      <a:pt x="300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4"/>
                    </a:lnTo>
                    <a:cubicBezTo>
                      <a:pt x="694" y="1182"/>
                      <a:pt x="781" y="1205"/>
                      <a:pt x="871" y="1205"/>
                    </a:cubicBezTo>
                    <a:cubicBezTo>
                      <a:pt x="962" y="1205"/>
                      <a:pt x="1056" y="1182"/>
                      <a:pt x="1135" y="1134"/>
                    </a:cubicBezTo>
                    <a:cubicBezTo>
                      <a:pt x="1261" y="1008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3"/>
              <p:cNvSpPr/>
              <p:nvPr/>
            </p:nvSpPr>
            <p:spPr>
              <a:xfrm>
                <a:off x="-49783900" y="2468800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871" y="0"/>
                    </a:moveTo>
                    <a:cubicBezTo>
                      <a:pt x="781" y="0"/>
                      <a:pt x="694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77"/>
                      <a:pt x="127" y="1135"/>
                    </a:cubicBezTo>
                    <a:cubicBezTo>
                      <a:pt x="174" y="1182"/>
                      <a:pt x="261" y="1205"/>
                      <a:pt x="355" y="1205"/>
                    </a:cubicBezTo>
                    <a:cubicBezTo>
                      <a:pt x="450" y="1205"/>
                      <a:pt x="552" y="1182"/>
                      <a:pt x="631" y="1135"/>
                    </a:cubicBezTo>
                    <a:lnTo>
                      <a:pt x="1135" y="599"/>
                    </a:lnTo>
                    <a:cubicBezTo>
                      <a:pt x="1261" y="504"/>
                      <a:pt x="1261" y="252"/>
                      <a:pt x="1135" y="95"/>
                    </a:cubicBezTo>
                    <a:cubicBezTo>
                      <a:pt x="1056" y="32"/>
                      <a:pt x="962" y="0"/>
                      <a:pt x="871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-49520825" y="242155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-49519250" y="2362475"/>
                <a:ext cx="31525" cy="31325"/>
              </a:xfrm>
              <a:custGeom>
                <a:rect b="b" l="l" r="r" t="t"/>
                <a:pathLst>
                  <a:path extrusionOk="0" h="1253" w="1261">
                    <a:moveTo>
                      <a:pt x="906" y="0"/>
                    </a:moveTo>
                    <a:cubicBezTo>
                      <a:pt x="812" y="0"/>
                      <a:pt x="709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45"/>
                      <a:pt x="127" y="1134"/>
                    </a:cubicBezTo>
                    <a:cubicBezTo>
                      <a:pt x="190" y="1213"/>
                      <a:pt x="276" y="1253"/>
                      <a:pt x="367" y="1253"/>
                    </a:cubicBezTo>
                    <a:cubicBezTo>
                      <a:pt x="457" y="1253"/>
                      <a:pt x="552" y="1213"/>
                      <a:pt x="631" y="1134"/>
                    </a:cubicBezTo>
                    <a:lnTo>
                      <a:pt x="1135" y="599"/>
                    </a:lnTo>
                    <a:cubicBezTo>
                      <a:pt x="1261" y="473"/>
                      <a:pt x="1261" y="252"/>
                      <a:pt x="1135" y="95"/>
                    </a:cubicBezTo>
                    <a:cubicBezTo>
                      <a:pt x="1088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3"/>
              <p:cNvSpPr/>
              <p:nvPr/>
            </p:nvSpPr>
            <p:spPr>
              <a:xfrm>
                <a:off x="-49519250" y="2468800"/>
                <a:ext cx="31525" cy="30150"/>
              </a:xfrm>
              <a:custGeom>
                <a:rect b="b" l="l" r="r" t="t"/>
                <a:pathLst>
                  <a:path extrusionOk="0" h="1206" w="1261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5"/>
                    </a:lnTo>
                    <a:cubicBezTo>
                      <a:pt x="694" y="1182"/>
                      <a:pt x="780" y="1205"/>
                      <a:pt x="871" y="1205"/>
                    </a:cubicBezTo>
                    <a:cubicBezTo>
                      <a:pt x="962" y="1205"/>
                      <a:pt x="1056" y="1182"/>
                      <a:pt x="1135" y="1135"/>
                    </a:cubicBezTo>
                    <a:cubicBezTo>
                      <a:pt x="1261" y="1009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24"/>
          <p:cNvSpPr txBox="1"/>
          <p:nvPr>
            <p:ph idx="7" type="subTitle"/>
          </p:nvPr>
        </p:nvSpPr>
        <p:spPr>
          <a:xfrm>
            <a:off x="1320450" y="1839201"/>
            <a:ext cx="9538500" cy="15255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WHAT SETS US APART?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45" name="Google Shape;245;p24"/>
          <p:cNvSpPr txBox="1"/>
          <p:nvPr>
            <p:ph idx="1" type="subTitle"/>
          </p:nvPr>
        </p:nvSpPr>
        <p:spPr>
          <a:xfrm flipH="1">
            <a:off x="7637080" y="4979350"/>
            <a:ext cx="1902000" cy="8151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</a:pPr>
            <a:r>
              <a:rPr lang="es-ES">
                <a:solidFill>
                  <a:srgbClr val="6E487D"/>
                </a:solidFill>
              </a:rPr>
              <a:t>Despite being red, Mars is a cold place, not hot. </a:t>
            </a:r>
            <a:r>
              <a:rPr lang="es-ES"/>
              <a:t>It’</a:t>
            </a:r>
            <a:r>
              <a:rPr lang="es-ES">
                <a:solidFill>
                  <a:srgbClr val="6E487D"/>
                </a:solidFill>
              </a:rPr>
              <a:t>s full of iron oxide dust, which gives the planet its reddish cast</a:t>
            </a:r>
            <a:endParaRPr b="0">
              <a:solidFill>
                <a:srgbClr val="6E487D"/>
              </a:solidFill>
            </a:endParaRPr>
          </a:p>
        </p:txBody>
      </p:sp>
      <p:sp>
        <p:nvSpPr>
          <p:cNvPr id="246" name="Google Shape;246;p24"/>
          <p:cNvSpPr txBox="1"/>
          <p:nvPr>
            <p:ph idx="4" type="subTitle"/>
          </p:nvPr>
        </p:nvSpPr>
        <p:spPr>
          <a:xfrm flipH="1">
            <a:off x="7637080" y="41755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MARS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47" name="Google Shape;247;p24"/>
          <p:cNvSpPr txBox="1"/>
          <p:nvPr>
            <p:ph idx="3" type="subTitle"/>
          </p:nvPr>
        </p:nvSpPr>
        <p:spPr>
          <a:xfrm flipH="1">
            <a:off x="2652930" y="49793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</a:rPr>
              <a:t>It’s a gas giant and the biggest planet in our Solar System. Jupiter is the fourth</a:t>
            </a:r>
            <a:r>
              <a:rPr lang="es-ES"/>
              <a:t>-</a:t>
            </a:r>
            <a:r>
              <a:rPr lang="es-ES">
                <a:solidFill>
                  <a:srgbClr val="6E487D"/>
                </a:solidFill>
              </a:rPr>
              <a:t>brightest object in the sky</a:t>
            </a:r>
            <a:endParaRPr>
              <a:solidFill>
                <a:srgbClr val="6E487D"/>
              </a:solidFill>
            </a:endParaRPr>
          </a:p>
        </p:txBody>
      </p:sp>
      <p:sp>
        <p:nvSpPr>
          <p:cNvPr id="248" name="Google Shape;248;p24"/>
          <p:cNvSpPr txBox="1"/>
          <p:nvPr>
            <p:ph idx="5" type="subTitle"/>
          </p:nvPr>
        </p:nvSpPr>
        <p:spPr>
          <a:xfrm flipH="1">
            <a:off x="5145005" y="41755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SATURN</a:t>
            </a:r>
            <a:endParaRPr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49" name="Google Shape;249;p24"/>
          <p:cNvSpPr txBox="1"/>
          <p:nvPr>
            <p:ph idx="6" type="subTitle"/>
          </p:nvPr>
        </p:nvSpPr>
        <p:spPr>
          <a:xfrm flipH="1">
            <a:off x="2652930" y="41755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JUPITER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50" name="Google Shape;250;p24"/>
          <p:cNvSpPr txBox="1"/>
          <p:nvPr>
            <p:ph idx="3" type="subTitle"/>
          </p:nvPr>
        </p:nvSpPr>
        <p:spPr>
          <a:xfrm flipH="1">
            <a:off x="5145005" y="4979350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hot, even hotter than Mercury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25"/>
          <p:cNvSpPr txBox="1"/>
          <p:nvPr>
            <p:ph idx="1" type="subTitle"/>
          </p:nvPr>
        </p:nvSpPr>
        <p:spPr>
          <a:xfrm flipH="1">
            <a:off x="737688" y="3072450"/>
            <a:ext cx="10716600" cy="26055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WHAT DO WE DO?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56" name="Google Shape;256;p25"/>
          <p:cNvSpPr txBox="1"/>
          <p:nvPr>
            <p:ph idx="3" type="subTitle"/>
          </p:nvPr>
        </p:nvSpPr>
        <p:spPr>
          <a:xfrm>
            <a:off x="5145000" y="1756750"/>
            <a:ext cx="1902000" cy="1452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257" name="Google Shape;257;p25"/>
          <p:cNvSpPr txBox="1"/>
          <p:nvPr>
            <p:ph idx="4" type="subTitle"/>
          </p:nvPr>
        </p:nvSpPr>
        <p:spPr>
          <a:xfrm>
            <a:off x="7637075" y="1756750"/>
            <a:ext cx="1902000" cy="1452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25"/>
          <p:cNvSpPr txBox="1"/>
          <p:nvPr>
            <p:ph idx="5" type="subTitle"/>
          </p:nvPr>
        </p:nvSpPr>
        <p:spPr>
          <a:xfrm>
            <a:off x="2652925" y="9529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JUPITER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59" name="Google Shape;259;p25"/>
          <p:cNvSpPr txBox="1"/>
          <p:nvPr>
            <p:ph idx="6" type="subTitle"/>
          </p:nvPr>
        </p:nvSpPr>
        <p:spPr>
          <a:xfrm>
            <a:off x="5145000" y="9529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VENUS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60" name="Google Shape;260;p25"/>
          <p:cNvSpPr txBox="1"/>
          <p:nvPr>
            <p:ph idx="7" type="subTitle"/>
          </p:nvPr>
        </p:nvSpPr>
        <p:spPr>
          <a:xfrm>
            <a:off x="7637075" y="952950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MARS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61" name="Google Shape;261;p25"/>
          <p:cNvSpPr txBox="1"/>
          <p:nvPr>
            <p:ph idx="2" type="subTitle"/>
          </p:nvPr>
        </p:nvSpPr>
        <p:spPr>
          <a:xfrm>
            <a:off x="2652925" y="1756750"/>
            <a:ext cx="1902000" cy="14529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It’s a gas giant and the biggest planet in our Solar System. Jupiter is the fourth-brightest object in the sky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26"/>
          <p:cNvSpPr txBox="1"/>
          <p:nvPr>
            <p:ph type="ctrTitle"/>
          </p:nvPr>
        </p:nvSpPr>
        <p:spPr>
          <a:xfrm flipH="1">
            <a:off x="8477351" y="1103950"/>
            <a:ext cx="2785200" cy="46452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HOW DO WE DO IT?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68" name="Google Shape;268;p26"/>
          <p:cNvSpPr/>
          <p:nvPr/>
        </p:nvSpPr>
        <p:spPr>
          <a:xfrm>
            <a:off x="3742080" y="2765114"/>
            <a:ext cx="804432" cy="780778"/>
          </a:xfrm>
          <a:custGeom>
            <a:rect b="b" l="l" r="r" t="t"/>
            <a:pathLst>
              <a:path extrusionOk="0" h="104069" w="104201">
                <a:moveTo>
                  <a:pt x="104200" y="0"/>
                </a:moveTo>
                <a:cubicBezTo>
                  <a:pt x="46695" y="0"/>
                  <a:pt x="0" y="46563"/>
                  <a:pt x="0" y="104069"/>
                </a:cubicBezTo>
                <a:lnTo>
                  <a:pt x="104200" y="104069"/>
                </a:lnTo>
                <a:lnTo>
                  <a:pt x="104200" y="0"/>
                </a:lnTo>
                <a:close/>
              </a:path>
            </a:pathLst>
          </a:custGeom>
          <a:solidFill>
            <a:srgbClr val="6E487D"/>
          </a:solidFill>
          <a:ln cap="flat" cmpd="sng" w="28575">
            <a:solidFill>
              <a:srgbClr val="6E487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26"/>
          <p:cNvSpPr/>
          <p:nvPr/>
        </p:nvSpPr>
        <p:spPr>
          <a:xfrm>
            <a:off x="3742080" y="3545780"/>
            <a:ext cx="804432" cy="780538"/>
          </a:xfrm>
          <a:custGeom>
            <a:rect b="b" l="l" r="r" t="t"/>
            <a:pathLst>
              <a:path extrusionOk="0" h="104037" w="104201">
                <a:moveTo>
                  <a:pt x="0" y="1"/>
                </a:moveTo>
                <a:cubicBezTo>
                  <a:pt x="0" y="57506"/>
                  <a:pt x="46695" y="104036"/>
                  <a:pt x="104200" y="104036"/>
                </a:cubicBezTo>
                <a:lnTo>
                  <a:pt x="104200" y="1"/>
                </a:lnTo>
                <a:close/>
              </a:path>
            </a:pathLst>
          </a:custGeom>
          <a:noFill/>
          <a:ln cap="flat" cmpd="sng" w="28575">
            <a:solidFill>
              <a:srgbClr val="6E487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26"/>
          <p:cNvSpPr/>
          <p:nvPr/>
        </p:nvSpPr>
        <p:spPr>
          <a:xfrm>
            <a:off x="4546488" y="3545780"/>
            <a:ext cx="803413" cy="780538"/>
          </a:xfrm>
          <a:custGeom>
            <a:rect b="b" l="l" r="r" t="t"/>
            <a:pathLst>
              <a:path extrusionOk="0" h="104037" w="104069">
                <a:moveTo>
                  <a:pt x="0" y="1"/>
                </a:moveTo>
                <a:lnTo>
                  <a:pt x="0" y="104036"/>
                </a:lnTo>
                <a:cubicBezTo>
                  <a:pt x="57506" y="104036"/>
                  <a:pt x="104069" y="57506"/>
                  <a:pt x="104069" y="1"/>
                </a:cubicBezTo>
                <a:close/>
              </a:path>
            </a:pathLst>
          </a:custGeom>
          <a:solidFill>
            <a:srgbClr val="6E487D"/>
          </a:solidFill>
          <a:ln cap="flat" cmpd="sng" w="28575">
            <a:solidFill>
              <a:srgbClr val="6E487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26"/>
          <p:cNvSpPr/>
          <p:nvPr/>
        </p:nvSpPr>
        <p:spPr>
          <a:xfrm>
            <a:off x="4546488" y="2765114"/>
            <a:ext cx="803413" cy="780778"/>
          </a:xfrm>
          <a:custGeom>
            <a:rect b="b" l="l" r="r" t="t"/>
            <a:pathLst>
              <a:path extrusionOk="0" h="104069" w="104069">
                <a:moveTo>
                  <a:pt x="0" y="0"/>
                </a:moveTo>
                <a:lnTo>
                  <a:pt x="0" y="104069"/>
                </a:lnTo>
                <a:lnTo>
                  <a:pt x="104069" y="104069"/>
                </a:lnTo>
                <a:cubicBezTo>
                  <a:pt x="104069" y="46563"/>
                  <a:pt x="57506" y="0"/>
                  <a:pt x="0" y="0"/>
                </a:cubicBezTo>
                <a:close/>
              </a:path>
            </a:pathLst>
          </a:custGeom>
          <a:noFill/>
          <a:ln cap="flat" cmpd="sng" w="28575">
            <a:solidFill>
              <a:srgbClr val="6E487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72" name="Google Shape;272;p26"/>
          <p:cNvCxnSpPr/>
          <p:nvPr/>
        </p:nvCxnSpPr>
        <p:spPr>
          <a:xfrm>
            <a:off x="1915000" y="3542500"/>
            <a:ext cx="5262000" cy="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73" name="Google Shape;273;p26"/>
          <p:cNvCxnSpPr/>
          <p:nvPr/>
        </p:nvCxnSpPr>
        <p:spPr>
          <a:xfrm>
            <a:off x="4545850" y="866350"/>
            <a:ext cx="0" cy="535230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74" name="Google Shape;274;p26"/>
          <p:cNvSpPr txBox="1"/>
          <p:nvPr>
            <p:ph idx="4294967295" type="subTitle"/>
          </p:nvPr>
        </p:nvSpPr>
        <p:spPr>
          <a:xfrm flipH="1">
            <a:off x="1455850" y="3542500"/>
            <a:ext cx="1853700" cy="614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</a:rPr>
              <a:t>Despite being red, Mars is a cold place, not hot. The planet is full of iron oxide dust</a:t>
            </a:r>
            <a:endParaRPr>
              <a:solidFill>
                <a:srgbClr val="6E487D"/>
              </a:solidFill>
            </a:endParaRPr>
          </a:p>
        </p:txBody>
      </p:sp>
      <p:sp>
        <p:nvSpPr>
          <p:cNvPr id="275" name="Google Shape;275;p26"/>
          <p:cNvSpPr txBox="1"/>
          <p:nvPr>
            <p:ph type="ctrTitle"/>
          </p:nvPr>
        </p:nvSpPr>
        <p:spPr>
          <a:xfrm flipH="1">
            <a:off x="1819745" y="2933888"/>
            <a:ext cx="21126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Sans Black"/>
              <a:buNone/>
            </a:pPr>
            <a:r>
              <a:rPr lang="es-ES" sz="24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INTERACTIVE</a:t>
            </a:r>
            <a:endParaRPr sz="24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76" name="Google Shape;276;p26"/>
          <p:cNvSpPr txBox="1"/>
          <p:nvPr>
            <p:ph type="ctrTitle"/>
          </p:nvPr>
        </p:nvSpPr>
        <p:spPr>
          <a:xfrm flipH="1">
            <a:off x="5064395" y="2933888"/>
            <a:ext cx="21126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Sans Black"/>
              <a:buNone/>
            </a:pPr>
            <a:r>
              <a:rPr lang="es-ES"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AUDIOVISUAL</a:t>
            </a:r>
            <a:endParaRPr sz="24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77" name="Google Shape;277;p26"/>
          <p:cNvSpPr txBox="1"/>
          <p:nvPr>
            <p:ph type="ctrTitle"/>
          </p:nvPr>
        </p:nvSpPr>
        <p:spPr>
          <a:xfrm flipH="1" rot="-5400000">
            <a:off x="3659095" y="1529575"/>
            <a:ext cx="21126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Sans Black"/>
              <a:buNone/>
            </a:pPr>
            <a:r>
              <a:rPr lang="es-ES" sz="24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DY</a:t>
            </a:r>
            <a:r>
              <a:rPr lang="es-ES" sz="24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NAMIC</a:t>
            </a:r>
            <a:endParaRPr sz="24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78" name="Google Shape;278;p26"/>
          <p:cNvSpPr txBox="1"/>
          <p:nvPr>
            <p:ph idx="4294967295" type="subTitle"/>
          </p:nvPr>
        </p:nvSpPr>
        <p:spPr>
          <a:xfrm flipH="1">
            <a:off x="5782150" y="3542500"/>
            <a:ext cx="1853700" cy="614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</a:rPr>
              <a:t>Venus has a beautiful name and is the second planet from the Sun. It’s terribly hot</a:t>
            </a:r>
            <a:endParaRPr>
              <a:solidFill>
                <a:srgbClr val="6E487D"/>
              </a:solidFill>
            </a:endParaRPr>
          </a:p>
        </p:txBody>
      </p:sp>
      <p:sp>
        <p:nvSpPr>
          <p:cNvPr id="279" name="Google Shape;279;p26"/>
          <p:cNvSpPr txBox="1"/>
          <p:nvPr>
            <p:ph idx="4294967295" type="subTitle"/>
          </p:nvPr>
        </p:nvSpPr>
        <p:spPr>
          <a:xfrm flipH="1">
            <a:off x="4698225" y="5651575"/>
            <a:ext cx="1853700" cy="61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</a:rPr>
              <a:t>Saturn is the ringed one. It’s a gas giant, composed mostly of hydrogen and helium</a:t>
            </a:r>
            <a:endParaRPr>
              <a:solidFill>
                <a:srgbClr val="6E487D"/>
              </a:solidFill>
            </a:endParaRPr>
          </a:p>
        </p:txBody>
      </p:sp>
      <p:sp>
        <p:nvSpPr>
          <p:cNvPr id="280" name="Google Shape;280;p26"/>
          <p:cNvSpPr txBox="1"/>
          <p:nvPr>
            <p:ph idx="4294967295" type="subTitle"/>
          </p:nvPr>
        </p:nvSpPr>
        <p:spPr>
          <a:xfrm flipH="1">
            <a:off x="2802550" y="656800"/>
            <a:ext cx="1629000" cy="614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</a:rPr>
              <a:t>Mercury is the closest planet to the Sun and the smallest one in our Solar System</a:t>
            </a:r>
            <a:endParaRPr>
              <a:solidFill>
                <a:srgbClr val="6E487D"/>
              </a:solidFill>
            </a:endParaRPr>
          </a:p>
        </p:txBody>
      </p:sp>
      <p:sp>
        <p:nvSpPr>
          <p:cNvPr id="281" name="Google Shape;281;p26"/>
          <p:cNvSpPr txBox="1"/>
          <p:nvPr>
            <p:ph type="ctrTitle"/>
          </p:nvPr>
        </p:nvSpPr>
        <p:spPr>
          <a:xfrm flipH="1" rot="-5400000">
            <a:off x="3164345" y="4940725"/>
            <a:ext cx="21126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24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STATIC</a:t>
            </a:r>
            <a:endParaRPr sz="24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27"/>
          <p:cNvSpPr txBox="1"/>
          <p:nvPr>
            <p:ph idx="1" type="subTitle"/>
          </p:nvPr>
        </p:nvSpPr>
        <p:spPr>
          <a:xfrm flipH="1">
            <a:off x="3721350" y="1459050"/>
            <a:ext cx="3100800" cy="5838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COPY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88" name="Google Shape;288;p27"/>
          <p:cNvSpPr txBox="1"/>
          <p:nvPr>
            <p:ph idx="2" type="subTitle"/>
          </p:nvPr>
        </p:nvSpPr>
        <p:spPr>
          <a:xfrm>
            <a:off x="4326650" y="1927525"/>
            <a:ext cx="1890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the Solar System</a:t>
            </a:r>
            <a:endParaRPr/>
          </a:p>
        </p:txBody>
      </p:sp>
      <p:sp>
        <p:nvSpPr>
          <p:cNvPr id="289" name="Google Shape;289;p27"/>
          <p:cNvSpPr txBox="1"/>
          <p:nvPr>
            <p:ph idx="3" type="subTitle"/>
          </p:nvPr>
        </p:nvSpPr>
        <p:spPr>
          <a:xfrm flipH="1">
            <a:off x="8874400" y="1459050"/>
            <a:ext cx="3100800" cy="5838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PROGRAMMING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90" name="Google Shape;290;p27"/>
          <p:cNvSpPr txBox="1"/>
          <p:nvPr>
            <p:ph idx="4" type="subTitle"/>
          </p:nvPr>
        </p:nvSpPr>
        <p:spPr>
          <a:xfrm>
            <a:off x="9479700" y="1927525"/>
            <a:ext cx="1890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</a:t>
            </a:r>
            <a:endParaRPr/>
          </a:p>
        </p:txBody>
      </p:sp>
      <p:sp>
        <p:nvSpPr>
          <p:cNvPr id="291" name="Google Shape;291;p27"/>
          <p:cNvSpPr txBox="1"/>
          <p:nvPr>
            <p:ph type="ctrTitle"/>
          </p:nvPr>
        </p:nvSpPr>
        <p:spPr>
          <a:xfrm flipH="1">
            <a:off x="1036051" y="1103950"/>
            <a:ext cx="2685300" cy="46452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WHAT DO WE OFFER?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92" name="Google Shape;292;p27"/>
          <p:cNvSpPr txBox="1"/>
          <p:nvPr>
            <p:ph idx="5" type="subTitle"/>
          </p:nvPr>
        </p:nvSpPr>
        <p:spPr>
          <a:xfrm flipH="1">
            <a:off x="6297850" y="3979275"/>
            <a:ext cx="3100800" cy="743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PHOTOGRAPHY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293" name="Google Shape;293;p27"/>
          <p:cNvSpPr txBox="1"/>
          <p:nvPr>
            <p:ph idx="6" type="subTitle"/>
          </p:nvPr>
        </p:nvSpPr>
        <p:spPr>
          <a:xfrm>
            <a:off x="6903150" y="4607450"/>
            <a:ext cx="1890000" cy="9894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  <p:pic>
        <p:nvPicPr>
          <p:cNvPr id="294" name="Google Shape;294;p27"/>
          <p:cNvPicPr preferRelativeResize="0"/>
          <p:nvPr/>
        </p:nvPicPr>
        <p:blipFill rotWithShape="1">
          <a:blip r:embed="rId3">
            <a:alphaModFix/>
          </a:blip>
          <a:srcRect b="0" l="20952" r="39735" t="36443"/>
          <a:stretch/>
        </p:blipFill>
        <p:spPr>
          <a:xfrm>
            <a:off x="4098125" y="3629025"/>
            <a:ext cx="2347841" cy="2372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95" name="Google Shape;295;p27"/>
          <p:cNvPicPr preferRelativeResize="0"/>
          <p:nvPr/>
        </p:nvPicPr>
        <p:blipFill rotWithShape="1">
          <a:blip r:embed="rId4">
            <a:alphaModFix/>
          </a:blip>
          <a:srcRect b="0" l="34227" r="0" t="0"/>
          <a:stretch/>
        </p:blipFill>
        <p:spPr>
          <a:xfrm>
            <a:off x="6674250" y="952500"/>
            <a:ext cx="2347843" cy="2372527"/>
          </a:xfrm>
          <a:prstGeom prst="rect">
            <a:avLst/>
          </a:prstGeom>
          <a:noFill/>
          <a:ln>
            <a:noFill/>
          </a:ln>
        </p:spPr>
      </p:pic>
      <p:pic>
        <p:nvPicPr>
          <p:cNvPr id="296" name="Google Shape;296;p27"/>
          <p:cNvPicPr preferRelativeResize="0"/>
          <p:nvPr/>
        </p:nvPicPr>
        <p:blipFill rotWithShape="1">
          <a:blip r:embed="rId5">
            <a:alphaModFix/>
          </a:blip>
          <a:srcRect b="0" l="22165" r="22170" t="0"/>
          <a:stretch/>
        </p:blipFill>
        <p:spPr>
          <a:xfrm>
            <a:off x="9250325" y="3629013"/>
            <a:ext cx="2347840" cy="2372529"/>
          </a:xfrm>
          <a:prstGeom prst="rect">
            <a:avLst/>
          </a:prstGeom>
          <a:noFill/>
          <a:ln>
            <a:noFill/>
          </a:ln>
        </p:spPr>
      </p:pic>
      <p:sp>
        <p:nvSpPr>
          <p:cNvPr id="297" name="Google Shape;297;p27"/>
          <p:cNvSpPr/>
          <p:nvPr/>
        </p:nvSpPr>
        <p:spPr>
          <a:xfrm>
            <a:off x="4097375" y="3629088"/>
            <a:ext cx="2347800" cy="23724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" name="Google Shape;298;p27"/>
          <p:cNvSpPr/>
          <p:nvPr/>
        </p:nvSpPr>
        <p:spPr>
          <a:xfrm>
            <a:off x="9250325" y="3629025"/>
            <a:ext cx="2347800" cy="23724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" name="Google Shape;299;p27"/>
          <p:cNvSpPr/>
          <p:nvPr/>
        </p:nvSpPr>
        <p:spPr>
          <a:xfrm>
            <a:off x="6674275" y="952563"/>
            <a:ext cx="2347800" cy="23724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28"/>
          <p:cNvSpPr txBox="1"/>
          <p:nvPr>
            <p:ph type="ctrTitle"/>
          </p:nvPr>
        </p:nvSpPr>
        <p:spPr>
          <a:xfrm flipH="1">
            <a:off x="8184556" y="1103953"/>
            <a:ext cx="3078000" cy="46452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OUR CLIENTS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06" name="Google Shape;306;p28"/>
          <p:cNvSpPr txBox="1"/>
          <p:nvPr/>
        </p:nvSpPr>
        <p:spPr>
          <a:xfrm>
            <a:off x="5503450" y="2484550"/>
            <a:ext cx="21918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MERCURY</a:t>
            </a:r>
            <a:endParaRPr sz="18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6E487D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Mercury is the closest planet to the Sun and the smallest one in the Solar System</a:t>
            </a:r>
            <a:endParaRPr sz="1200"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07" name="Google Shape;307;p28"/>
          <p:cNvSpPr txBox="1"/>
          <p:nvPr/>
        </p:nvSpPr>
        <p:spPr>
          <a:xfrm>
            <a:off x="2018175" y="2484550"/>
            <a:ext cx="21918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NEPTUNE</a:t>
            </a:r>
            <a:endParaRPr sz="18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6E487D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Neptune is the fourth-largest planet in our Solar System and the farthest from the Sun</a:t>
            </a:r>
            <a:endParaRPr sz="1200"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cxnSp>
        <p:nvCxnSpPr>
          <p:cNvPr id="308" name="Google Shape;308;p28"/>
          <p:cNvCxnSpPr/>
          <p:nvPr/>
        </p:nvCxnSpPr>
        <p:spPr>
          <a:xfrm>
            <a:off x="1272927" y="2355294"/>
            <a:ext cx="6996600" cy="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9" name="Google Shape;309;p28"/>
          <p:cNvSpPr txBox="1"/>
          <p:nvPr/>
        </p:nvSpPr>
        <p:spPr>
          <a:xfrm>
            <a:off x="5503450" y="4634575"/>
            <a:ext cx="21918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SATURN</a:t>
            </a:r>
            <a:endParaRPr sz="18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6E487D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Saturn is the ringed one. It’s a gas giant, composed mostly of hydrogen and helium</a:t>
            </a:r>
            <a:endParaRPr sz="1200"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310" name="Google Shape;310;p28"/>
          <p:cNvSpPr txBox="1"/>
          <p:nvPr/>
        </p:nvSpPr>
        <p:spPr>
          <a:xfrm>
            <a:off x="2070000" y="4634575"/>
            <a:ext cx="20883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MARS</a:t>
            </a:r>
            <a:endParaRPr sz="1800"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6E487D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Despite being red, Mars is a cold place, not hot. The planet is full of iron oxide dust</a:t>
            </a:r>
            <a:endParaRPr sz="1200"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cxnSp>
        <p:nvCxnSpPr>
          <p:cNvPr id="311" name="Google Shape;311;p28"/>
          <p:cNvCxnSpPr/>
          <p:nvPr/>
        </p:nvCxnSpPr>
        <p:spPr>
          <a:xfrm>
            <a:off x="1272927" y="4505319"/>
            <a:ext cx="6996600" cy="0"/>
          </a:xfrm>
          <a:prstGeom prst="straightConnector1">
            <a:avLst/>
          </a:prstGeom>
          <a:noFill/>
          <a:ln cap="flat" cmpd="sng" w="28575">
            <a:solidFill>
              <a:srgbClr val="6E487D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12" name="Google Shape;312;p28"/>
          <p:cNvGrpSpPr/>
          <p:nvPr/>
        </p:nvGrpSpPr>
        <p:grpSpPr>
          <a:xfrm>
            <a:off x="2892341" y="1810698"/>
            <a:ext cx="3929268" cy="2565369"/>
            <a:chOff x="2892341" y="1810698"/>
            <a:chExt cx="3929268" cy="2565369"/>
          </a:xfrm>
        </p:grpSpPr>
        <p:grpSp>
          <p:nvGrpSpPr>
            <p:cNvPr id="313" name="Google Shape;313;p28"/>
            <p:cNvGrpSpPr/>
            <p:nvPr/>
          </p:nvGrpSpPr>
          <p:grpSpPr>
            <a:xfrm>
              <a:off x="2892341" y="1836988"/>
              <a:ext cx="443617" cy="389068"/>
              <a:chOff x="-46033225" y="1982825"/>
              <a:chExt cx="300900" cy="263900"/>
            </a:xfrm>
          </p:grpSpPr>
          <p:sp>
            <p:nvSpPr>
              <p:cNvPr id="314" name="Google Shape;314;p28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15" name="Google Shape;315;p28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16" name="Google Shape;316;p28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</p:grpSp>
        <p:grpSp>
          <p:nvGrpSpPr>
            <p:cNvPr id="317" name="Google Shape;317;p28"/>
            <p:cNvGrpSpPr/>
            <p:nvPr/>
          </p:nvGrpSpPr>
          <p:grpSpPr>
            <a:xfrm>
              <a:off x="6377108" y="1810698"/>
              <a:ext cx="444501" cy="441663"/>
              <a:chOff x="-45665400" y="2703250"/>
              <a:chExt cx="301500" cy="299575"/>
            </a:xfrm>
          </p:grpSpPr>
          <p:sp>
            <p:nvSpPr>
              <p:cNvPr id="318" name="Google Shape;318;p28"/>
              <p:cNvSpPr/>
              <p:nvPr/>
            </p:nvSpPr>
            <p:spPr>
              <a:xfrm>
                <a:off x="-45664625" y="2703250"/>
                <a:ext cx="300725" cy="299575"/>
              </a:xfrm>
              <a:custGeom>
                <a:rect b="b" l="l" r="r" t="t"/>
                <a:pathLst>
                  <a:path extrusionOk="0" h="11983" w="12029">
                    <a:moveTo>
                      <a:pt x="9799" y="1271"/>
                    </a:moveTo>
                    <a:lnTo>
                      <a:pt x="4947" y="4926"/>
                    </a:lnTo>
                    <a:lnTo>
                      <a:pt x="1482" y="3823"/>
                    </a:lnTo>
                    <a:lnTo>
                      <a:pt x="9799" y="1271"/>
                    </a:lnTo>
                    <a:close/>
                    <a:moveTo>
                      <a:pt x="9830" y="2153"/>
                    </a:moveTo>
                    <a:lnTo>
                      <a:pt x="6459" y="6627"/>
                    </a:lnTo>
                    <a:lnTo>
                      <a:pt x="4727" y="7257"/>
                    </a:lnTo>
                    <a:lnTo>
                      <a:pt x="5357" y="5524"/>
                    </a:lnTo>
                    <a:lnTo>
                      <a:pt x="9830" y="2153"/>
                    </a:lnTo>
                    <a:close/>
                    <a:moveTo>
                      <a:pt x="10681" y="2153"/>
                    </a:moveTo>
                    <a:lnTo>
                      <a:pt x="8098" y="10439"/>
                    </a:lnTo>
                    <a:lnTo>
                      <a:pt x="6995" y="6973"/>
                    </a:lnTo>
                    <a:lnTo>
                      <a:pt x="10681" y="2153"/>
                    </a:lnTo>
                    <a:close/>
                    <a:moveTo>
                      <a:pt x="11627" y="0"/>
                    </a:moveTo>
                    <a:cubicBezTo>
                      <a:pt x="11596" y="0"/>
                      <a:pt x="11564" y="4"/>
                      <a:pt x="11532" y="11"/>
                    </a:cubicBezTo>
                    <a:lnTo>
                      <a:pt x="221" y="3508"/>
                    </a:lnTo>
                    <a:cubicBezTo>
                      <a:pt x="64" y="3571"/>
                      <a:pt x="1" y="3728"/>
                      <a:pt x="1" y="3886"/>
                    </a:cubicBezTo>
                    <a:cubicBezTo>
                      <a:pt x="1" y="4043"/>
                      <a:pt x="127" y="4138"/>
                      <a:pt x="221" y="4232"/>
                    </a:cubicBezTo>
                    <a:lnTo>
                      <a:pt x="4569" y="5619"/>
                    </a:lnTo>
                    <a:lnTo>
                      <a:pt x="3750" y="7824"/>
                    </a:lnTo>
                    <a:cubicBezTo>
                      <a:pt x="3687" y="7919"/>
                      <a:pt x="3750" y="8076"/>
                      <a:pt x="3813" y="8171"/>
                    </a:cubicBezTo>
                    <a:cubicBezTo>
                      <a:pt x="3880" y="8215"/>
                      <a:pt x="3978" y="8260"/>
                      <a:pt x="4063" y="8260"/>
                    </a:cubicBezTo>
                    <a:cubicBezTo>
                      <a:pt x="4099" y="8260"/>
                      <a:pt x="4132" y="8252"/>
                      <a:pt x="4160" y="8234"/>
                    </a:cubicBezTo>
                    <a:lnTo>
                      <a:pt x="6365" y="7414"/>
                    </a:lnTo>
                    <a:lnTo>
                      <a:pt x="7751" y="11762"/>
                    </a:lnTo>
                    <a:cubicBezTo>
                      <a:pt x="7783" y="11920"/>
                      <a:pt x="7940" y="11983"/>
                      <a:pt x="8098" y="11983"/>
                    </a:cubicBezTo>
                    <a:cubicBezTo>
                      <a:pt x="8255" y="11983"/>
                      <a:pt x="8381" y="11857"/>
                      <a:pt x="8476" y="11762"/>
                    </a:cubicBezTo>
                    <a:lnTo>
                      <a:pt x="11973" y="483"/>
                    </a:lnTo>
                    <a:cubicBezTo>
                      <a:pt x="12029" y="205"/>
                      <a:pt x="11862" y="0"/>
                      <a:pt x="11627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19" name="Google Shape;319;p28"/>
              <p:cNvSpPr/>
              <p:nvPr/>
            </p:nvSpPr>
            <p:spPr>
              <a:xfrm>
                <a:off x="-45663825" y="2879150"/>
                <a:ext cx="71700" cy="71500"/>
              </a:xfrm>
              <a:custGeom>
                <a:rect b="b" l="l" r="r" t="t"/>
                <a:pathLst>
                  <a:path extrusionOk="0" h="2860" w="2868">
                    <a:moveTo>
                      <a:pt x="2517" y="0"/>
                    </a:moveTo>
                    <a:cubicBezTo>
                      <a:pt x="2418" y="0"/>
                      <a:pt x="2316" y="32"/>
                      <a:pt x="2237" y="95"/>
                    </a:cubicBezTo>
                    <a:lnTo>
                      <a:pt x="126" y="2237"/>
                    </a:lnTo>
                    <a:cubicBezTo>
                      <a:pt x="0" y="2363"/>
                      <a:pt x="0" y="2584"/>
                      <a:pt x="126" y="2741"/>
                    </a:cubicBezTo>
                    <a:cubicBezTo>
                      <a:pt x="205" y="2820"/>
                      <a:pt x="300" y="2859"/>
                      <a:pt x="390" y="2859"/>
                    </a:cubicBezTo>
                    <a:cubicBezTo>
                      <a:pt x="481" y="2859"/>
                      <a:pt x="568" y="2820"/>
                      <a:pt x="631" y="2741"/>
                    </a:cubicBezTo>
                    <a:lnTo>
                      <a:pt x="2773" y="630"/>
                    </a:lnTo>
                    <a:cubicBezTo>
                      <a:pt x="2867" y="504"/>
                      <a:pt x="2867" y="252"/>
                      <a:pt x="2773" y="95"/>
                    </a:cubicBezTo>
                    <a:cubicBezTo>
                      <a:pt x="2710" y="32"/>
                      <a:pt x="2615" y="0"/>
                      <a:pt x="2517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20" name="Google Shape;320;p28"/>
              <p:cNvSpPr/>
              <p:nvPr/>
            </p:nvSpPr>
            <p:spPr>
              <a:xfrm>
                <a:off x="-45613425" y="2929750"/>
                <a:ext cx="71700" cy="71500"/>
              </a:xfrm>
              <a:custGeom>
                <a:rect b="b" l="l" r="r" t="t"/>
                <a:pathLst>
                  <a:path extrusionOk="0" h="2860" w="2868">
                    <a:moveTo>
                      <a:pt x="2478" y="1"/>
                    </a:moveTo>
                    <a:cubicBezTo>
                      <a:pt x="2387" y="1"/>
                      <a:pt x="2301" y="40"/>
                      <a:pt x="2238" y="119"/>
                    </a:cubicBezTo>
                    <a:lnTo>
                      <a:pt x="127" y="2261"/>
                    </a:lnTo>
                    <a:cubicBezTo>
                      <a:pt x="1" y="2387"/>
                      <a:pt x="1" y="2608"/>
                      <a:pt x="127" y="2765"/>
                    </a:cubicBezTo>
                    <a:cubicBezTo>
                      <a:pt x="190" y="2828"/>
                      <a:pt x="276" y="2860"/>
                      <a:pt x="367" y="2860"/>
                    </a:cubicBezTo>
                    <a:cubicBezTo>
                      <a:pt x="458" y="2860"/>
                      <a:pt x="552" y="2828"/>
                      <a:pt x="631" y="2765"/>
                    </a:cubicBezTo>
                    <a:lnTo>
                      <a:pt x="2742" y="654"/>
                    </a:lnTo>
                    <a:cubicBezTo>
                      <a:pt x="2868" y="528"/>
                      <a:pt x="2868" y="276"/>
                      <a:pt x="2742" y="119"/>
                    </a:cubicBezTo>
                    <a:cubicBezTo>
                      <a:pt x="2663" y="40"/>
                      <a:pt x="2568" y="1"/>
                      <a:pt x="2478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21" name="Google Shape;321;p28"/>
              <p:cNvSpPr/>
              <p:nvPr/>
            </p:nvSpPr>
            <p:spPr>
              <a:xfrm>
                <a:off x="-45665400" y="2923050"/>
                <a:ext cx="81150" cy="79000"/>
              </a:xfrm>
              <a:custGeom>
                <a:rect b="b" l="l" r="r" t="t"/>
                <a:pathLst>
                  <a:path extrusionOk="0" h="3160" w="3246">
                    <a:moveTo>
                      <a:pt x="2859" y="1"/>
                    </a:moveTo>
                    <a:cubicBezTo>
                      <a:pt x="2765" y="1"/>
                      <a:pt x="2663" y="24"/>
                      <a:pt x="2584" y="72"/>
                    </a:cubicBezTo>
                    <a:lnTo>
                      <a:pt x="95" y="2561"/>
                    </a:lnTo>
                    <a:cubicBezTo>
                      <a:pt x="0" y="2687"/>
                      <a:pt x="0" y="2907"/>
                      <a:pt x="95" y="3065"/>
                    </a:cubicBezTo>
                    <a:cubicBezTo>
                      <a:pt x="158" y="3128"/>
                      <a:pt x="252" y="3159"/>
                      <a:pt x="351" y="3159"/>
                    </a:cubicBezTo>
                    <a:cubicBezTo>
                      <a:pt x="449" y="3159"/>
                      <a:pt x="552" y="3128"/>
                      <a:pt x="631" y="3065"/>
                    </a:cubicBezTo>
                    <a:lnTo>
                      <a:pt x="3088" y="607"/>
                    </a:lnTo>
                    <a:cubicBezTo>
                      <a:pt x="3245" y="450"/>
                      <a:pt x="3245" y="229"/>
                      <a:pt x="3088" y="72"/>
                    </a:cubicBezTo>
                    <a:cubicBezTo>
                      <a:pt x="3041" y="24"/>
                      <a:pt x="2954" y="1"/>
                      <a:pt x="2859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</p:grpSp>
        <p:sp>
          <p:nvSpPr>
            <p:cNvPr id="322" name="Google Shape;322;p28"/>
            <p:cNvSpPr/>
            <p:nvPr/>
          </p:nvSpPr>
          <p:spPr>
            <a:xfrm>
              <a:off x="2935431" y="3934032"/>
              <a:ext cx="445902" cy="442032"/>
            </a:xfrm>
            <a:custGeom>
              <a:rect b="b" l="l" r="r" t="t"/>
              <a:pathLst>
                <a:path extrusionOk="0" h="11993" w="12098">
                  <a:moveTo>
                    <a:pt x="9042" y="4337"/>
                  </a:moveTo>
                  <a:lnTo>
                    <a:pt x="10208" y="4935"/>
                  </a:lnTo>
                  <a:lnTo>
                    <a:pt x="8695" y="4935"/>
                  </a:lnTo>
                  <a:lnTo>
                    <a:pt x="9042" y="4337"/>
                  </a:lnTo>
                  <a:close/>
                  <a:moveTo>
                    <a:pt x="5167" y="1753"/>
                  </a:moveTo>
                  <a:lnTo>
                    <a:pt x="7593" y="5534"/>
                  </a:lnTo>
                  <a:lnTo>
                    <a:pt x="7026" y="6574"/>
                  </a:lnTo>
                  <a:lnTo>
                    <a:pt x="5356" y="4022"/>
                  </a:lnTo>
                  <a:lnTo>
                    <a:pt x="5167" y="1753"/>
                  </a:lnTo>
                  <a:close/>
                  <a:moveTo>
                    <a:pt x="9105" y="5629"/>
                  </a:moveTo>
                  <a:lnTo>
                    <a:pt x="8664" y="9189"/>
                  </a:lnTo>
                  <a:lnTo>
                    <a:pt x="7435" y="7298"/>
                  </a:lnTo>
                  <a:cubicBezTo>
                    <a:pt x="7593" y="7015"/>
                    <a:pt x="8223" y="5849"/>
                    <a:pt x="8349" y="5629"/>
                  </a:cubicBezTo>
                  <a:close/>
                  <a:moveTo>
                    <a:pt x="3088" y="1753"/>
                  </a:moveTo>
                  <a:lnTo>
                    <a:pt x="8034" y="9504"/>
                  </a:lnTo>
                  <a:lnTo>
                    <a:pt x="3623" y="7834"/>
                  </a:lnTo>
                  <a:lnTo>
                    <a:pt x="3088" y="1753"/>
                  </a:lnTo>
                  <a:close/>
                  <a:moveTo>
                    <a:pt x="1355" y="9378"/>
                  </a:moveTo>
                  <a:lnTo>
                    <a:pt x="4096" y="10134"/>
                  </a:lnTo>
                  <a:lnTo>
                    <a:pt x="4757" y="11268"/>
                  </a:lnTo>
                  <a:lnTo>
                    <a:pt x="2773" y="11268"/>
                  </a:lnTo>
                  <a:lnTo>
                    <a:pt x="1355" y="9378"/>
                  </a:lnTo>
                  <a:close/>
                  <a:moveTo>
                    <a:pt x="4064" y="8748"/>
                  </a:moveTo>
                  <a:lnTo>
                    <a:pt x="8380" y="10354"/>
                  </a:lnTo>
                  <a:lnTo>
                    <a:pt x="7971" y="11268"/>
                  </a:lnTo>
                  <a:lnTo>
                    <a:pt x="5545" y="11268"/>
                  </a:lnTo>
                  <a:cubicBezTo>
                    <a:pt x="5387" y="10984"/>
                    <a:pt x="4253" y="9063"/>
                    <a:pt x="4064" y="8748"/>
                  </a:cubicBezTo>
                  <a:close/>
                  <a:moveTo>
                    <a:pt x="2485" y="1"/>
                  </a:moveTo>
                  <a:cubicBezTo>
                    <a:pt x="2453" y="1"/>
                    <a:pt x="2422" y="7"/>
                    <a:pt x="2394" y="21"/>
                  </a:cubicBezTo>
                  <a:cubicBezTo>
                    <a:pt x="2237" y="52"/>
                    <a:pt x="2174" y="210"/>
                    <a:pt x="2174" y="367"/>
                  </a:cubicBezTo>
                  <a:cubicBezTo>
                    <a:pt x="2930" y="8527"/>
                    <a:pt x="2836" y="8117"/>
                    <a:pt x="2930" y="8243"/>
                  </a:cubicBezTo>
                  <a:lnTo>
                    <a:pt x="3497" y="9252"/>
                  </a:lnTo>
                  <a:lnTo>
                    <a:pt x="473" y="8432"/>
                  </a:lnTo>
                  <a:cubicBezTo>
                    <a:pt x="437" y="8425"/>
                    <a:pt x="402" y="8422"/>
                    <a:pt x="368" y="8422"/>
                  </a:cubicBezTo>
                  <a:cubicBezTo>
                    <a:pt x="249" y="8422"/>
                    <a:pt x="143" y="8468"/>
                    <a:pt x="95" y="8590"/>
                  </a:cubicBezTo>
                  <a:cubicBezTo>
                    <a:pt x="0" y="8716"/>
                    <a:pt x="0" y="8874"/>
                    <a:pt x="95" y="9000"/>
                  </a:cubicBezTo>
                  <a:lnTo>
                    <a:pt x="2205" y="11835"/>
                  </a:lnTo>
                  <a:cubicBezTo>
                    <a:pt x="2300" y="11898"/>
                    <a:pt x="2363" y="11993"/>
                    <a:pt x="2489" y="11993"/>
                  </a:cubicBezTo>
                  <a:lnTo>
                    <a:pt x="8128" y="11993"/>
                  </a:lnTo>
                  <a:cubicBezTo>
                    <a:pt x="8223" y="11993"/>
                    <a:pt x="8380" y="11898"/>
                    <a:pt x="8443" y="11772"/>
                  </a:cubicBezTo>
                  <a:lnTo>
                    <a:pt x="9137" y="10354"/>
                  </a:lnTo>
                  <a:cubicBezTo>
                    <a:pt x="9137" y="10323"/>
                    <a:pt x="9168" y="10291"/>
                    <a:pt x="9168" y="10260"/>
                  </a:cubicBezTo>
                  <a:lnTo>
                    <a:pt x="9735" y="5629"/>
                  </a:lnTo>
                  <a:lnTo>
                    <a:pt x="11657" y="5629"/>
                  </a:lnTo>
                  <a:cubicBezTo>
                    <a:pt x="11814" y="5629"/>
                    <a:pt x="11972" y="5534"/>
                    <a:pt x="12003" y="5377"/>
                  </a:cubicBezTo>
                  <a:cubicBezTo>
                    <a:pt x="12098" y="5219"/>
                    <a:pt x="12003" y="4998"/>
                    <a:pt x="11846" y="4967"/>
                  </a:cubicBezTo>
                  <a:lnTo>
                    <a:pt x="9042" y="3549"/>
                  </a:lnTo>
                  <a:cubicBezTo>
                    <a:pt x="9001" y="3533"/>
                    <a:pt x="8954" y="3525"/>
                    <a:pt x="8906" y="3525"/>
                  </a:cubicBezTo>
                  <a:cubicBezTo>
                    <a:pt x="8767" y="3525"/>
                    <a:pt x="8616" y="3590"/>
                    <a:pt x="8569" y="3707"/>
                  </a:cubicBezTo>
                  <a:lnTo>
                    <a:pt x="7908" y="4841"/>
                  </a:lnTo>
                  <a:lnTo>
                    <a:pt x="4915" y="178"/>
                  </a:lnTo>
                  <a:cubicBezTo>
                    <a:pt x="4866" y="80"/>
                    <a:pt x="4740" y="1"/>
                    <a:pt x="4627" y="1"/>
                  </a:cubicBezTo>
                  <a:cubicBezTo>
                    <a:pt x="4595" y="1"/>
                    <a:pt x="4564" y="7"/>
                    <a:pt x="4537" y="21"/>
                  </a:cubicBezTo>
                  <a:cubicBezTo>
                    <a:pt x="4411" y="52"/>
                    <a:pt x="4285" y="210"/>
                    <a:pt x="4285" y="367"/>
                  </a:cubicBezTo>
                  <a:lnTo>
                    <a:pt x="4505" y="2762"/>
                  </a:lnTo>
                  <a:lnTo>
                    <a:pt x="2804" y="178"/>
                  </a:lnTo>
                  <a:cubicBezTo>
                    <a:pt x="2730" y="80"/>
                    <a:pt x="2599" y="1"/>
                    <a:pt x="2485" y="1"/>
                  </a:cubicBezTo>
                  <a:close/>
                </a:path>
              </a:pathLst>
            </a:custGeom>
            <a:solidFill>
              <a:srgbClr val="6E487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E487D"/>
                </a:solidFill>
              </a:endParaRPr>
            </a:p>
          </p:txBody>
        </p:sp>
        <p:grpSp>
          <p:nvGrpSpPr>
            <p:cNvPr id="323" name="Google Shape;323;p28"/>
            <p:cNvGrpSpPr/>
            <p:nvPr/>
          </p:nvGrpSpPr>
          <p:grpSpPr>
            <a:xfrm>
              <a:off x="6439695" y="3925060"/>
              <a:ext cx="319329" cy="451007"/>
              <a:chOff x="-47300587" y="123275"/>
              <a:chExt cx="190975" cy="269725"/>
            </a:xfrm>
          </p:grpSpPr>
          <p:sp>
            <p:nvSpPr>
              <p:cNvPr id="324" name="Google Shape;324;p28"/>
              <p:cNvSpPr/>
              <p:nvPr/>
            </p:nvSpPr>
            <p:spPr>
              <a:xfrm>
                <a:off x="-47300587" y="123275"/>
                <a:ext cx="190975" cy="269725"/>
              </a:xfrm>
              <a:custGeom>
                <a:rect b="b" l="l" r="r" t="t"/>
                <a:pathLst>
                  <a:path extrusionOk="0" h="10789" w="7639">
                    <a:moveTo>
                      <a:pt x="5130" y="1283"/>
                    </a:moveTo>
                    <a:cubicBezTo>
                      <a:pt x="5659" y="1283"/>
                      <a:pt x="6050" y="1701"/>
                      <a:pt x="6050" y="2231"/>
                    </a:cubicBezTo>
                    <a:lnTo>
                      <a:pt x="6050" y="6273"/>
                    </a:lnTo>
                    <a:lnTo>
                      <a:pt x="4182" y="6273"/>
                    </a:lnTo>
                    <a:lnTo>
                      <a:pt x="4182" y="5687"/>
                    </a:lnTo>
                    <a:lnTo>
                      <a:pt x="4489" y="5687"/>
                    </a:lnTo>
                    <a:cubicBezTo>
                      <a:pt x="4684" y="5687"/>
                      <a:pt x="4823" y="5548"/>
                      <a:pt x="4823" y="5381"/>
                    </a:cubicBezTo>
                    <a:cubicBezTo>
                      <a:pt x="4823" y="5213"/>
                      <a:pt x="4684" y="5074"/>
                      <a:pt x="4489" y="5074"/>
                    </a:cubicBezTo>
                    <a:lnTo>
                      <a:pt x="4182" y="5074"/>
                    </a:lnTo>
                    <a:lnTo>
                      <a:pt x="4182" y="4433"/>
                    </a:lnTo>
                    <a:lnTo>
                      <a:pt x="4489" y="4433"/>
                    </a:lnTo>
                    <a:cubicBezTo>
                      <a:pt x="4684" y="4433"/>
                      <a:pt x="4823" y="4294"/>
                      <a:pt x="4823" y="4126"/>
                    </a:cubicBezTo>
                    <a:cubicBezTo>
                      <a:pt x="4823" y="3931"/>
                      <a:pt x="4684" y="3792"/>
                      <a:pt x="4489" y="3792"/>
                    </a:cubicBezTo>
                    <a:lnTo>
                      <a:pt x="4182" y="3792"/>
                    </a:lnTo>
                    <a:lnTo>
                      <a:pt x="4182" y="3179"/>
                    </a:lnTo>
                    <a:lnTo>
                      <a:pt x="4489" y="3179"/>
                    </a:lnTo>
                    <a:cubicBezTo>
                      <a:pt x="4684" y="3179"/>
                      <a:pt x="4823" y="3039"/>
                      <a:pt x="4823" y="2872"/>
                    </a:cubicBezTo>
                    <a:cubicBezTo>
                      <a:pt x="4823" y="2677"/>
                      <a:pt x="4684" y="2537"/>
                      <a:pt x="4489" y="2537"/>
                    </a:cubicBezTo>
                    <a:lnTo>
                      <a:pt x="4182" y="2537"/>
                    </a:lnTo>
                    <a:lnTo>
                      <a:pt x="4182" y="2231"/>
                    </a:lnTo>
                    <a:cubicBezTo>
                      <a:pt x="4182" y="1701"/>
                      <a:pt x="4600" y="1283"/>
                      <a:pt x="5130" y="1283"/>
                    </a:cubicBezTo>
                    <a:close/>
                    <a:moveTo>
                      <a:pt x="2649" y="1952"/>
                    </a:moveTo>
                    <a:cubicBezTo>
                      <a:pt x="3178" y="1952"/>
                      <a:pt x="3597" y="2370"/>
                      <a:pt x="3597" y="2900"/>
                    </a:cubicBezTo>
                    <a:lnTo>
                      <a:pt x="3597" y="6328"/>
                    </a:lnTo>
                    <a:lnTo>
                      <a:pt x="1701" y="6328"/>
                    </a:lnTo>
                    <a:lnTo>
                      <a:pt x="1701" y="2900"/>
                    </a:lnTo>
                    <a:cubicBezTo>
                      <a:pt x="1701" y="2370"/>
                      <a:pt x="2119" y="1952"/>
                      <a:pt x="2649" y="1952"/>
                    </a:cubicBezTo>
                    <a:close/>
                    <a:moveTo>
                      <a:pt x="6969" y="6942"/>
                    </a:moveTo>
                    <a:lnTo>
                      <a:pt x="6969" y="7248"/>
                    </a:lnTo>
                    <a:lnTo>
                      <a:pt x="6997" y="7248"/>
                    </a:lnTo>
                    <a:cubicBezTo>
                      <a:pt x="6997" y="7443"/>
                      <a:pt x="6858" y="7583"/>
                      <a:pt x="6691" y="7583"/>
                    </a:cubicBezTo>
                    <a:lnTo>
                      <a:pt x="1088" y="7583"/>
                    </a:lnTo>
                    <a:cubicBezTo>
                      <a:pt x="920" y="7583"/>
                      <a:pt x="781" y="7443"/>
                      <a:pt x="781" y="7248"/>
                    </a:cubicBezTo>
                    <a:lnTo>
                      <a:pt x="781" y="6942"/>
                    </a:lnTo>
                    <a:close/>
                    <a:moveTo>
                      <a:pt x="6273" y="8168"/>
                    </a:moveTo>
                    <a:lnTo>
                      <a:pt x="5827" y="10092"/>
                    </a:lnTo>
                    <a:lnTo>
                      <a:pt x="1952" y="10092"/>
                    </a:lnTo>
                    <a:lnTo>
                      <a:pt x="1506" y="8168"/>
                    </a:lnTo>
                    <a:close/>
                    <a:moveTo>
                      <a:pt x="5102" y="1"/>
                    </a:moveTo>
                    <a:cubicBezTo>
                      <a:pt x="4907" y="1"/>
                      <a:pt x="4767" y="140"/>
                      <a:pt x="4767" y="307"/>
                    </a:cubicBezTo>
                    <a:lnTo>
                      <a:pt x="4767" y="670"/>
                    </a:lnTo>
                    <a:cubicBezTo>
                      <a:pt x="4572" y="698"/>
                      <a:pt x="4405" y="781"/>
                      <a:pt x="4210" y="921"/>
                    </a:cubicBezTo>
                    <a:lnTo>
                      <a:pt x="3987" y="670"/>
                    </a:lnTo>
                    <a:cubicBezTo>
                      <a:pt x="3931" y="614"/>
                      <a:pt x="3847" y="586"/>
                      <a:pt x="3760" y="586"/>
                    </a:cubicBezTo>
                    <a:cubicBezTo>
                      <a:pt x="3673" y="586"/>
                      <a:pt x="3583" y="614"/>
                      <a:pt x="3513" y="670"/>
                    </a:cubicBezTo>
                    <a:cubicBezTo>
                      <a:pt x="3429" y="781"/>
                      <a:pt x="3429" y="976"/>
                      <a:pt x="3513" y="1116"/>
                    </a:cubicBezTo>
                    <a:lnTo>
                      <a:pt x="3764" y="1367"/>
                    </a:lnTo>
                    <a:cubicBezTo>
                      <a:pt x="3708" y="1478"/>
                      <a:pt x="3652" y="1562"/>
                      <a:pt x="3597" y="1673"/>
                    </a:cubicBezTo>
                    <a:cubicBezTo>
                      <a:pt x="3374" y="1506"/>
                      <a:pt x="3123" y="1367"/>
                      <a:pt x="2872" y="1339"/>
                    </a:cubicBezTo>
                    <a:lnTo>
                      <a:pt x="2872" y="976"/>
                    </a:lnTo>
                    <a:cubicBezTo>
                      <a:pt x="2872" y="809"/>
                      <a:pt x="2732" y="670"/>
                      <a:pt x="2537" y="670"/>
                    </a:cubicBezTo>
                    <a:cubicBezTo>
                      <a:pt x="2370" y="670"/>
                      <a:pt x="2231" y="809"/>
                      <a:pt x="2231" y="976"/>
                    </a:cubicBezTo>
                    <a:lnTo>
                      <a:pt x="2231" y="1339"/>
                    </a:lnTo>
                    <a:cubicBezTo>
                      <a:pt x="2036" y="1367"/>
                      <a:pt x="1840" y="1450"/>
                      <a:pt x="1673" y="1562"/>
                    </a:cubicBezTo>
                    <a:lnTo>
                      <a:pt x="1422" y="1339"/>
                    </a:lnTo>
                    <a:cubicBezTo>
                      <a:pt x="1380" y="1283"/>
                      <a:pt x="1304" y="1255"/>
                      <a:pt x="1220" y="1255"/>
                    </a:cubicBezTo>
                    <a:cubicBezTo>
                      <a:pt x="1137" y="1255"/>
                      <a:pt x="1046" y="1283"/>
                      <a:pt x="976" y="1339"/>
                    </a:cubicBezTo>
                    <a:cubicBezTo>
                      <a:pt x="865" y="1450"/>
                      <a:pt x="865" y="1645"/>
                      <a:pt x="976" y="1785"/>
                    </a:cubicBezTo>
                    <a:lnTo>
                      <a:pt x="1227" y="2036"/>
                    </a:lnTo>
                    <a:cubicBezTo>
                      <a:pt x="1116" y="2203"/>
                      <a:pt x="1032" y="2370"/>
                      <a:pt x="976" y="2593"/>
                    </a:cubicBezTo>
                    <a:lnTo>
                      <a:pt x="642" y="2593"/>
                    </a:lnTo>
                    <a:cubicBezTo>
                      <a:pt x="447" y="2593"/>
                      <a:pt x="307" y="2733"/>
                      <a:pt x="307" y="2900"/>
                    </a:cubicBezTo>
                    <a:cubicBezTo>
                      <a:pt x="307" y="3067"/>
                      <a:pt x="447" y="3206"/>
                      <a:pt x="642" y="3206"/>
                    </a:cubicBezTo>
                    <a:lnTo>
                      <a:pt x="948" y="3206"/>
                    </a:lnTo>
                    <a:lnTo>
                      <a:pt x="948" y="3848"/>
                    </a:lnTo>
                    <a:lnTo>
                      <a:pt x="642" y="3848"/>
                    </a:lnTo>
                    <a:cubicBezTo>
                      <a:pt x="447" y="3848"/>
                      <a:pt x="307" y="3987"/>
                      <a:pt x="307" y="4154"/>
                    </a:cubicBezTo>
                    <a:cubicBezTo>
                      <a:pt x="307" y="4321"/>
                      <a:pt x="447" y="4461"/>
                      <a:pt x="642" y="4461"/>
                    </a:cubicBezTo>
                    <a:lnTo>
                      <a:pt x="948" y="4461"/>
                    </a:lnTo>
                    <a:lnTo>
                      <a:pt x="948" y="5102"/>
                    </a:lnTo>
                    <a:lnTo>
                      <a:pt x="642" y="5102"/>
                    </a:lnTo>
                    <a:cubicBezTo>
                      <a:pt x="447" y="5102"/>
                      <a:pt x="307" y="5241"/>
                      <a:pt x="307" y="5409"/>
                    </a:cubicBezTo>
                    <a:cubicBezTo>
                      <a:pt x="307" y="5576"/>
                      <a:pt x="447" y="5715"/>
                      <a:pt x="642" y="5715"/>
                    </a:cubicBezTo>
                    <a:lnTo>
                      <a:pt x="948" y="5715"/>
                    </a:lnTo>
                    <a:lnTo>
                      <a:pt x="948" y="6356"/>
                    </a:lnTo>
                    <a:lnTo>
                      <a:pt x="307" y="6356"/>
                    </a:lnTo>
                    <a:cubicBezTo>
                      <a:pt x="140" y="6356"/>
                      <a:pt x="1" y="6496"/>
                      <a:pt x="1" y="6663"/>
                    </a:cubicBezTo>
                    <a:lnTo>
                      <a:pt x="1" y="7304"/>
                    </a:lnTo>
                    <a:cubicBezTo>
                      <a:pt x="1" y="7722"/>
                      <a:pt x="279" y="8085"/>
                      <a:pt x="697" y="8196"/>
                    </a:cubicBezTo>
                    <a:lnTo>
                      <a:pt x="1255" y="10538"/>
                    </a:lnTo>
                    <a:cubicBezTo>
                      <a:pt x="1283" y="10677"/>
                      <a:pt x="1422" y="10789"/>
                      <a:pt x="1562" y="10789"/>
                    </a:cubicBezTo>
                    <a:lnTo>
                      <a:pt x="5910" y="10789"/>
                    </a:lnTo>
                    <a:cubicBezTo>
                      <a:pt x="6050" y="10789"/>
                      <a:pt x="6217" y="10677"/>
                      <a:pt x="6245" y="10538"/>
                    </a:cubicBezTo>
                    <a:lnTo>
                      <a:pt x="6802" y="8196"/>
                    </a:lnTo>
                    <a:cubicBezTo>
                      <a:pt x="7165" y="8085"/>
                      <a:pt x="7499" y="7722"/>
                      <a:pt x="7499" y="7304"/>
                    </a:cubicBezTo>
                    <a:lnTo>
                      <a:pt x="7499" y="6663"/>
                    </a:lnTo>
                    <a:cubicBezTo>
                      <a:pt x="7638" y="6468"/>
                      <a:pt x="7499" y="6328"/>
                      <a:pt x="7332" y="6328"/>
                    </a:cubicBezTo>
                    <a:lnTo>
                      <a:pt x="6691" y="6328"/>
                    </a:lnTo>
                    <a:lnTo>
                      <a:pt x="6691" y="5074"/>
                    </a:lnTo>
                    <a:lnTo>
                      <a:pt x="6997" y="5074"/>
                    </a:lnTo>
                    <a:cubicBezTo>
                      <a:pt x="7192" y="5074"/>
                      <a:pt x="7332" y="4935"/>
                      <a:pt x="7332" y="4740"/>
                    </a:cubicBezTo>
                    <a:cubicBezTo>
                      <a:pt x="7332" y="4572"/>
                      <a:pt x="7192" y="4433"/>
                      <a:pt x="6997" y="4433"/>
                    </a:cubicBezTo>
                    <a:lnTo>
                      <a:pt x="6691" y="4433"/>
                    </a:lnTo>
                    <a:lnTo>
                      <a:pt x="6691" y="3820"/>
                    </a:lnTo>
                    <a:lnTo>
                      <a:pt x="6997" y="3820"/>
                    </a:lnTo>
                    <a:cubicBezTo>
                      <a:pt x="7192" y="3820"/>
                      <a:pt x="7332" y="3680"/>
                      <a:pt x="7332" y="3485"/>
                    </a:cubicBezTo>
                    <a:cubicBezTo>
                      <a:pt x="7332" y="3318"/>
                      <a:pt x="7192" y="3179"/>
                      <a:pt x="6997" y="3179"/>
                    </a:cubicBezTo>
                    <a:lnTo>
                      <a:pt x="6691" y="3179"/>
                    </a:lnTo>
                    <a:lnTo>
                      <a:pt x="6691" y="2537"/>
                    </a:lnTo>
                    <a:lnTo>
                      <a:pt x="6997" y="2537"/>
                    </a:lnTo>
                    <a:cubicBezTo>
                      <a:pt x="7192" y="2537"/>
                      <a:pt x="7332" y="2398"/>
                      <a:pt x="7332" y="2231"/>
                    </a:cubicBezTo>
                    <a:cubicBezTo>
                      <a:pt x="7332" y="2064"/>
                      <a:pt x="7192" y="1924"/>
                      <a:pt x="6997" y="1924"/>
                    </a:cubicBezTo>
                    <a:lnTo>
                      <a:pt x="6663" y="1924"/>
                    </a:lnTo>
                    <a:cubicBezTo>
                      <a:pt x="6635" y="1701"/>
                      <a:pt x="6551" y="1534"/>
                      <a:pt x="6412" y="1367"/>
                    </a:cubicBezTo>
                    <a:lnTo>
                      <a:pt x="6663" y="1116"/>
                    </a:lnTo>
                    <a:cubicBezTo>
                      <a:pt x="6774" y="1004"/>
                      <a:pt x="6774" y="809"/>
                      <a:pt x="6663" y="670"/>
                    </a:cubicBezTo>
                    <a:cubicBezTo>
                      <a:pt x="6607" y="614"/>
                      <a:pt x="6530" y="586"/>
                      <a:pt x="6450" y="586"/>
                    </a:cubicBezTo>
                    <a:cubicBezTo>
                      <a:pt x="6370" y="586"/>
                      <a:pt x="6286" y="614"/>
                      <a:pt x="6217" y="670"/>
                    </a:cubicBezTo>
                    <a:lnTo>
                      <a:pt x="5966" y="921"/>
                    </a:lnTo>
                    <a:cubicBezTo>
                      <a:pt x="5799" y="809"/>
                      <a:pt x="5604" y="726"/>
                      <a:pt x="5408" y="670"/>
                    </a:cubicBezTo>
                    <a:lnTo>
                      <a:pt x="5408" y="307"/>
                    </a:lnTo>
                    <a:cubicBezTo>
                      <a:pt x="5408" y="140"/>
                      <a:pt x="5269" y="1"/>
                      <a:pt x="5102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25" name="Google Shape;325;p28"/>
              <p:cNvSpPr/>
              <p:nvPr/>
            </p:nvSpPr>
            <p:spPr>
              <a:xfrm>
                <a:off x="-47242037" y="188100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40" y="0"/>
                      <a:pt x="0" y="140"/>
                      <a:pt x="0" y="307"/>
                    </a:cubicBezTo>
                    <a:lnTo>
                      <a:pt x="0" y="948"/>
                    </a:lnTo>
                    <a:cubicBezTo>
                      <a:pt x="0" y="1115"/>
                      <a:pt x="140" y="1255"/>
                      <a:pt x="307" y="1255"/>
                    </a:cubicBezTo>
                    <a:cubicBezTo>
                      <a:pt x="474" y="1255"/>
                      <a:pt x="613" y="1115"/>
                      <a:pt x="613" y="948"/>
                    </a:cubicBezTo>
                    <a:lnTo>
                      <a:pt x="613" y="307"/>
                    </a:lnTo>
                    <a:cubicBezTo>
                      <a:pt x="613" y="140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26" name="Google Shape;326;p28"/>
              <p:cNvSpPr/>
              <p:nvPr/>
            </p:nvSpPr>
            <p:spPr>
              <a:xfrm>
                <a:off x="-47242037" y="234775"/>
                <a:ext cx="15350" cy="31400"/>
              </a:xfrm>
              <a:custGeom>
                <a:rect b="b" l="l" r="r" t="t"/>
                <a:pathLst>
                  <a:path extrusionOk="0" h="1256" w="614">
                    <a:moveTo>
                      <a:pt x="307" y="1"/>
                    </a:moveTo>
                    <a:cubicBezTo>
                      <a:pt x="140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16"/>
                      <a:pt x="140" y="1255"/>
                      <a:pt x="307" y="1255"/>
                    </a:cubicBezTo>
                    <a:cubicBezTo>
                      <a:pt x="474" y="1255"/>
                      <a:pt x="613" y="1116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27" name="Google Shape;327;p28"/>
              <p:cNvSpPr/>
              <p:nvPr/>
            </p:nvSpPr>
            <p:spPr>
              <a:xfrm>
                <a:off x="-47180012" y="172075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39" y="0"/>
                      <a:pt x="0" y="139"/>
                      <a:pt x="0" y="335"/>
                    </a:cubicBezTo>
                    <a:lnTo>
                      <a:pt x="0" y="948"/>
                    </a:lnTo>
                    <a:cubicBezTo>
                      <a:pt x="0" y="1115"/>
                      <a:pt x="139" y="1254"/>
                      <a:pt x="307" y="1254"/>
                    </a:cubicBezTo>
                    <a:cubicBezTo>
                      <a:pt x="474" y="1254"/>
                      <a:pt x="613" y="1115"/>
                      <a:pt x="613" y="948"/>
                    </a:cubicBezTo>
                    <a:lnTo>
                      <a:pt x="613" y="335"/>
                    </a:lnTo>
                    <a:cubicBezTo>
                      <a:pt x="613" y="139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  <p:sp>
            <p:nvSpPr>
              <p:cNvPr id="328" name="Google Shape;328;p28"/>
              <p:cNvSpPr/>
              <p:nvPr/>
            </p:nvSpPr>
            <p:spPr>
              <a:xfrm>
                <a:off x="-47180012" y="218050"/>
                <a:ext cx="15350" cy="32100"/>
              </a:xfrm>
              <a:custGeom>
                <a:rect b="b" l="l" r="r" t="t"/>
                <a:pathLst>
                  <a:path extrusionOk="0" h="1284" w="614">
                    <a:moveTo>
                      <a:pt x="307" y="1"/>
                    </a:moveTo>
                    <a:cubicBezTo>
                      <a:pt x="139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44"/>
                      <a:pt x="139" y="1283"/>
                      <a:pt x="307" y="1283"/>
                    </a:cubicBezTo>
                    <a:cubicBezTo>
                      <a:pt x="474" y="1283"/>
                      <a:pt x="613" y="1144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E487D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p29"/>
          <p:cNvSpPr txBox="1"/>
          <p:nvPr>
            <p:ph type="ctrTitle"/>
          </p:nvPr>
        </p:nvSpPr>
        <p:spPr>
          <a:xfrm flipH="1">
            <a:off x="1035975" y="1103950"/>
            <a:ext cx="3285900" cy="46452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WHAT DO THEY SAY ABOUT US?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cxnSp>
        <p:nvCxnSpPr>
          <p:cNvPr id="335" name="Google Shape;335;p29"/>
          <p:cNvCxnSpPr/>
          <p:nvPr/>
        </p:nvCxnSpPr>
        <p:spPr>
          <a:xfrm>
            <a:off x="5229225" y="1695450"/>
            <a:ext cx="5772300" cy="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6" name="Google Shape;336;p29"/>
          <p:cNvCxnSpPr/>
          <p:nvPr/>
        </p:nvCxnSpPr>
        <p:spPr>
          <a:xfrm>
            <a:off x="5229225" y="3276600"/>
            <a:ext cx="5772300" cy="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7" name="Google Shape;337;p29"/>
          <p:cNvCxnSpPr/>
          <p:nvPr/>
        </p:nvCxnSpPr>
        <p:spPr>
          <a:xfrm>
            <a:off x="5229225" y="4791075"/>
            <a:ext cx="5772300" cy="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38" name="Google Shape;338;p29"/>
          <p:cNvSpPr txBox="1"/>
          <p:nvPr>
            <p:ph idx="4294967295" type="subTitle"/>
          </p:nvPr>
        </p:nvSpPr>
        <p:spPr>
          <a:xfrm flipH="1">
            <a:off x="6564975" y="1111650"/>
            <a:ext cx="3100800" cy="583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 sz="18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JENNA DOE, 32</a:t>
            </a:r>
            <a:endParaRPr sz="1800"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39" name="Google Shape;339;p29"/>
          <p:cNvSpPr txBox="1"/>
          <p:nvPr>
            <p:ph idx="4294967295" type="subTitle"/>
          </p:nvPr>
        </p:nvSpPr>
        <p:spPr>
          <a:xfrm>
            <a:off x="6400750" y="1698925"/>
            <a:ext cx="3429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D7A5E"/>
                </a:solidFill>
              </a:rPr>
              <a:t>Jupiter is a gas giant and the biggest planet in our Solar System. It’s the fourth-brightest object in the sky</a:t>
            </a:r>
            <a:endParaRPr>
              <a:solidFill>
                <a:srgbClr val="FD7A5E"/>
              </a:solidFill>
            </a:endParaRPr>
          </a:p>
        </p:txBody>
      </p:sp>
      <p:sp>
        <p:nvSpPr>
          <p:cNvPr id="340" name="Google Shape;340;p29"/>
          <p:cNvSpPr txBox="1"/>
          <p:nvPr>
            <p:ph idx="4294967295" type="subTitle"/>
          </p:nvPr>
        </p:nvSpPr>
        <p:spPr>
          <a:xfrm flipH="1">
            <a:off x="6564975" y="2689938"/>
            <a:ext cx="3100800" cy="583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 sz="18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HELENA PATTERSON</a:t>
            </a:r>
            <a:r>
              <a:rPr lang="es-ES" sz="18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,43</a:t>
            </a:r>
            <a:endParaRPr sz="1800"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41" name="Google Shape;341;p29"/>
          <p:cNvSpPr txBox="1"/>
          <p:nvPr>
            <p:ph idx="4294967295" type="subTitle"/>
          </p:nvPr>
        </p:nvSpPr>
        <p:spPr>
          <a:xfrm>
            <a:off x="6400775" y="3277225"/>
            <a:ext cx="3429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D7A5E"/>
                </a:solidFill>
              </a:rPr>
              <a:t>Venus has a beautiful name and is the second planet from the Sun. It’s terribly hot, even hotter than Mercury</a:t>
            </a:r>
            <a:endParaRPr>
              <a:solidFill>
                <a:srgbClr val="FD7A5E"/>
              </a:solidFill>
            </a:endParaRPr>
          </a:p>
        </p:txBody>
      </p:sp>
      <p:sp>
        <p:nvSpPr>
          <p:cNvPr id="342" name="Google Shape;342;p29"/>
          <p:cNvSpPr txBox="1"/>
          <p:nvPr>
            <p:ph idx="4294967295" type="subTitle"/>
          </p:nvPr>
        </p:nvSpPr>
        <p:spPr>
          <a:xfrm flipH="1">
            <a:off x="6564975" y="4204400"/>
            <a:ext cx="3100800" cy="583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 sz="18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JOHN JAMES</a:t>
            </a:r>
            <a:r>
              <a:rPr lang="es-ES" sz="1800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, 24</a:t>
            </a:r>
            <a:endParaRPr sz="1800"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43" name="Google Shape;343;p29"/>
          <p:cNvSpPr txBox="1"/>
          <p:nvPr>
            <p:ph idx="4294967295" type="subTitle"/>
          </p:nvPr>
        </p:nvSpPr>
        <p:spPr>
          <a:xfrm>
            <a:off x="6400775" y="4791675"/>
            <a:ext cx="3429000" cy="8337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D7A5E"/>
                </a:solidFill>
              </a:rPr>
              <a:t>Despite being red, Mars is a cold place, not hot. It’s full of iron oxide, which gives the planet its reddish cast</a:t>
            </a:r>
            <a:endParaRPr>
              <a:solidFill>
                <a:srgbClr val="FD7A5E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30"/>
          <p:cNvSpPr txBox="1"/>
          <p:nvPr>
            <p:ph type="ctrTitle"/>
          </p:nvPr>
        </p:nvSpPr>
        <p:spPr>
          <a:xfrm flipH="1">
            <a:off x="8184556" y="1103953"/>
            <a:ext cx="3078000" cy="46452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CASE STUDIES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50" name="Google Shape;350;p30"/>
          <p:cNvSpPr txBox="1"/>
          <p:nvPr>
            <p:ph idx="1" type="subTitle"/>
          </p:nvPr>
        </p:nvSpPr>
        <p:spPr>
          <a:xfrm flipH="1">
            <a:off x="5875755" y="3929525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</a:t>
            </a:r>
            <a:endParaRPr/>
          </a:p>
        </p:txBody>
      </p:sp>
      <p:sp>
        <p:nvSpPr>
          <p:cNvPr id="351" name="Google Shape;351;p30"/>
          <p:cNvSpPr txBox="1"/>
          <p:nvPr>
            <p:ph idx="2" type="subTitle"/>
          </p:nvPr>
        </p:nvSpPr>
        <p:spPr>
          <a:xfrm flipH="1">
            <a:off x="3383680" y="3929525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the Solar System</a:t>
            </a:r>
            <a:endParaRPr/>
          </a:p>
        </p:txBody>
      </p:sp>
      <p:sp>
        <p:nvSpPr>
          <p:cNvPr id="352" name="Google Shape;352;p30"/>
          <p:cNvSpPr txBox="1"/>
          <p:nvPr>
            <p:ph idx="3" type="subTitle"/>
          </p:nvPr>
        </p:nvSpPr>
        <p:spPr>
          <a:xfrm flipH="1">
            <a:off x="891605" y="3929525"/>
            <a:ext cx="1902000" cy="8151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  <p:sp>
        <p:nvSpPr>
          <p:cNvPr id="353" name="Google Shape;353;p30"/>
          <p:cNvSpPr txBox="1"/>
          <p:nvPr>
            <p:ph idx="4" type="subTitle"/>
          </p:nvPr>
        </p:nvSpPr>
        <p:spPr>
          <a:xfrm flipH="1">
            <a:off x="5875755" y="3125725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IMPLANTATION</a:t>
            </a:r>
            <a:endParaRPr/>
          </a:p>
        </p:txBody>
      </p:sp>
      <p:sp>
        <p:nvSpPr>
          <p:cNvPr id="354" name="Google Shape;354;p30"/>
          <p:cNvSpPr txBox="1"/>
          <p:nvPr>
            <p:ph idx="5" type="subTitle"/>
          </p:nvPr>
        </p:nvSpPr>
        <p:spPr>
          <a:xfrm flipH="1">
            <a:off x="3383680" y="3125725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PROFFER</a:t>
            </a:r>
            <a:endParaRPr/>
          </a:p>
        </p:txBody>
      </p:sp>
      <p:sp>
        <p:nvSpPr>
          <p:cNvPr id="355" name="Google Shape;355;p30"/>
          <p:cNvSpPr txBox="1"/>
          <p:nvPr>
            <p:ph idx="6" type="subTitle"/>
          </p:nvPr>
        </p:nvSpPr>
        <p:spPr>
          <a:xfrm flipH="1">
            <a:off x="891605" y="3125725"/>
            <a:ext cx="1902000" cy="815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OPPORTUNITY</a:t>
            </a:r>
            <a:endParaRPr/>
          </a:p>
        </p:txBody>
      </p:sp>
      <p:grpSp>
        <p:nvGrpSpPr>
          <p:cNvPr id="356" name="Google Shape;356;p30"/>
          <p:cNvGrpSpPr/>
          <p:nvPr/>
        </p:nvGrpSpPr>
        <p:grpSpPr>
          <a:xfrm>
            <a:off x="1621699" y="2738373"/>
            <a:ext cx="5423596" cy="465878"/>
            <a:chOff x="1621699" y="3561848"/>
            <a:chExt cx="5423596" cy="465878"/>
          </a:xfrm>
        </p:grpSpPr>
        <p:sp>
          <p:nvSpPr>
            <p:cNvPr id="357" name="Google Shape;357;p30"/>
            <p:cNvSpPr/>
            <p:nvPr/>
          </p:nvSpPr>
          <p:spPr>
            <a:xfrm>
              <a:off x="1621699" y="3561848"/>
              <a:ext cx="441812" cy="439150"/>
            </a:xfrm>
            <a:custGeom>
              <a:rect b="b" l="l" r="r" t="t"/>
              <a:pathLst>
                <a:path extrusionOk="0" h="11713" w="11784">
                  <a:moveTo>
                    <a:pt x="5136" y="4128"/>
                  </a:moveTo>
                  <a:cubicBezTo>
                    <a:pt x="5671" y="4128"/>
                    <a:pt x="6112" y="4569"/>
                    <a:pt x="6144" y="5136"/>
                  </a:cubicBezTo>
                  <a:lnTo>
                    <a:pt x="5230" y="4853"/>
                  </a:lnTo>
                  <a:cubicBezTo>
                    <a:pt x="5198" y="4839"/>
                    <a:pt x="5165" y="4832"/>
                    <a:pt x="5131" y="4832"/>
                  </a:cubicBezTo>
                  <a:cubicBezTo>
                    <a:pt x="4934" y="4832"/>
                    <a:pt x="4735" y="5052"/>
                    <a:pt x="4789" y="5294"/>
                  </a:cubicBezTo>
                  <a:lnTo>
                    <a:pt x="5073" y="6239"/>
                  </a:lnTo>
                  <a:cubicBezTo>
                    <a:pt x="4537" y="6176"/>
                    <a:pt x="4096" y="5703"/>
                    <a:pt x="4096" y="5168"/>
                  </a:cubicBezTo>
                  <a:cubicBezTo>
                    <a:pt x="4096" y="4601"/>
                    <a:pt x="4569" y="4128"/>
                    <a:pt x="5136" y="4128"/>
                  </a:cubicBezTo>
                  <a:close/>
                  <a:moveTo>
                    <a:pt x="5199" y="2364"/>
                  </a:moveTo>
                  <a:cubicBezTo>
                    <a:pt x="6680" y="2364"/>
                    <a:pt x="7940" y="3592"/>
                    <a:pt x="7940" y="5136"/>
                  </a:cubicBezTo>
                  <a:cubicBezTo>
                    <a:pt x="7940" y="5294"/>
                    <a:pt x="7940" y="5388"/>
                    <a:pt x="7908" y="5546"/>
                  </a:cubicBezTo>
                  <a:lnTo>
                    <a:pt x="6932" y="5294"/>
                  </a:lnTo>
                  <a:lnTo>
                    <a:pt x="6932" y="5136"/>
                  </a:lnTo>
                  <a:cubicBezTo>
                    <a:pt x="6806" y="4223"/>
                    <a:pt x="6049" y="3466"/>
                    <a:pt x="5104" y="3466"/>
                  </a:cubicBezTo>
                  <a:cubicBezTo>
                    <a:pt x="4159" y="3466"/>
                    <a:pt x="3435" y="4223"/>
                    <a:pt x="3435" y="5168"/>
                  </a:cubicBezTo>
                  <a:cubicBezTo>
                    <a:pt x="3435" y="5609"/>
                    <a:pt x="3624" y="6081"/>
                    <a:pt x="3939" y="6396"/>
                  </a:cubicBezTo>
                  <a:cubicBezTo>
                    <a:pt x="4254" y="6743"/>
                    <a:pt x="4695" y="6900"/>
                    <a:pt x="5167" y="6900"/>
                  </a:cubicBezTo>
                  <a:lnTo>
                    <a:pt x="5325" y="6900"/>
                  </a:lnTo>
                  <a:lnTo>
                    <a:pt x="5577" y="7877"/>
                  </a:lnTo>
                  <a:cubicBezTo>
                    <a:pt x="5482" y="7909"/>
                    <a:pt x="5325" y="7909"/>
                    <a:pt x="5199" y="7909"/>
                  </a:cubicBezTo>
                  <a:cubicBezTo>
                    <a:pt x="3687" y="7909"/>
                    <a:pt x="2426" y="6648"/>
                    <a:pt x="2426" y="5136"/>
                  </a:cubicBezTo>
                  <a:cubicBezTo>
                    <a:pt x="2426" y="3624"/>
                    <a:pt x="3655" y="2364"/>
                    <a:pt x="5199" y="2364"/>
                  </a:cubicBezTo>
                  <a:close/>
                  <a:moveTo>
                    <a:pt x="5167" y="726"/>
                  </a:moveTo>
                  <a:cubicBezTo>
                    <a:pt x="7940" y="726"/>
                    <a:pt x="10051" y="3277"/>
                    <a:pt x="9515" y="6018"/>
                  </a:cubicBezTo>
                  <a:lnTo>
                    <a:pt x="8507" y="5766"/>
                  </a:lnTo>
                  <a:cubicBezTo>
                    <a:pt x="8538" y="5546"/>
                    <a:pt x="8538" y="5357"/>
                    <a:pt x="8538" y="5136"/>
                  </a:cubicBezTo>
                  <a:cubicBezTo>
                    <a:pt x="8538" y="3246"/>
                    <a:pt x="7026" y="1702"/>
                    <a:pt x="5104" y="1702"/>
                  </a:cubicBezTo>
                  <a:cubicBezTo>
                    <a:pt x="3214" y="1702"/>
                    <a:pt x="1702" y="3246"/>
                    <a:pt x="1702" y="5136"/>
                  </a:cubicBezTo>
                  <a:cubicBezTo>
                    <a:pt x="1702" y="7027"/>
                    <a:pt x="3214" y="8602"/>
                    <a:pt x="5104" y="8602"/>
                  </a:cubicBezTo>
                  <a:cubicBezTo>
                    <a:pt x="5325" y="8602"/>
                    <a:pt x="5514" y="8602"/>
                    <a:pt x="5703" y="8539"/>
                  </a:cubicBezTo>
                  <a:lnTo>
                    <a:pt x="5986" y="9578"/>
                  </a:lnTo>
                  <a:cubicBezTo>
                    <a:pt x="5695" y="9636"/>
                    <a:pt x="5405" y="9664"/>
                    <a:pt x="5119" y="9664"/>
                  </a:cubicBezTo>
                  <a:cubicBezTo>
                    <a:pt x="2751" y="9664"/>
                    <a:pt x="694" y="7758"/>
                    <a:pt x="694" y="5199"/>
                  </a:cubicBezTo>
                  <a:cubicBezTo>
                    <a:pt x="694" y="2679"/>
                    <a:pt x="2773" y="726"/>
                    <a:pt x="5167" y="726"/>
                  </a:cubicBezTo>
                  <a:close/>
                  <a:moveTo>
                    <a:pt x="5671" y="5672"/>
                  </a:moveTo>
                  <a:lnTo>
                    <a:pt x="5671" y="5672"/>
                  </a:lnTo>
                  <a:cubicBezTo>
                    <a:pt x="10240" y="6964"/>
                    <a:pt x="9578" y="6774"/>
                    <a:pt x="9704" y="6806"/>
                  </a:cubicBezTo>
                  <a:lnTo>
                    <a:pt x="8853" y="7373"/>
                  </a:lnTo>
                  <a:cubicBezTo>
                    <a:pt x="8664" y="7499"/>
                    <a:pt x="8664" y="7751"/>
                    <a:pt x="8822" y="7877"/>
                  </a:cubicBezTo>
                  <a:lnTo>
                    <a:pt x="10964" y="9956"/>
                  </a:lnTo>
                  <a:cubicBezTo>
                    <a:pt x="11027" y="10114"/>
                    <a:pt x="11027" y="10335"/>
                    <a:pt x="10901" y="10492"/>
                  </a:cubicBezTo>
                  <a:lnTo>
                    <a:pt x="10429" y="10965"/>
                  </a:lnTo>
                  <a:cubicBezTo>
                    <a:pt x="10366" y="11012"/>
                    <a:pt x="10279" y="11035"/>
                    <a:pt x="10192" y="11035"/>
                  </a:cubicBezTo>
                  <a:cubicBezTo>
                    <a:pt x="10106" y="11035"/>
                    <a:pt x="10019" y="11012"/>
                    <a:pt x="9956" y="10965"/>
                  </a:cubicBezTo>
                  <a:lnTo>
                    <a:pt x="7845" y="8854"/>
                  </a:lnTo>
                  <a:cubicBezTo>
                    <a:pt x="7777" y="8786"/>
                    <a:pt x="7691" y="8753"/>
                    <a:pt x="7606" y="8753"/>
                  </a:cubicBezTo>
                  <a:cubicBezTo>
                    <a:pt x="7493" y="8753"/>
                    <a:pt x="7381" y="8809"/>
                    <a:pt x="7310" y="8917"/>
                  </a:cubicBezTo>
                  <a:cubicBezTo>
                    <a:pt x="7247" y="8980"/>
                    <a:pt x="6806" y="9641"/>
                    <a:pt x="6774" y="9736"/>
                  </a:cubicBezTo>
                  <a:cubicBezTo>
                    <a:pt x="6680" y="9484"/>
                    <a:pt x="5703" y="5861"/>
                    <a:pt x="5671" y="5672"/>
                  </a:cubicBezTo>
                  <a:close/>
                  <a:moveTo>
                    <a:pt x="5104" y="1"/>
                  </a:moveTo>
                  <a:cubicBezTo>
                    <a:pt x="2363" y="1"/>
                    <a:pt x="0" y="2238"/>
                    <a:pt x="0" y="5168"/>
                  </a:cubicBezTo>
                  <a:cubicBezTo>
                    <a:pt x="0" y="8066"/>
                    <a:pt x="2332" y="10303"/>
                    <a:pt x="5104" y="10303"/>
                  </a:cubicBezTo>
                  <a:cubicBezTo>
                    <a:pt x="5482" y="10303"/>
                    <a:pt x="5797" y="10272"/>
                    <a:pt x="6144" y="10208"/>
                  </a:cubicBezTo>
                  <a:lnTo>
                    <a:pt x="6270" y="10587"/>
                  </a:lnTo>
                  <a:cubicBezTo>
                    <a:pt x="6307" y="10755"/>
                    <a:pt x="6444" y="10845"/>
                    <a:pt x="6596" y="10845"/>
                  </a:cubicBezTo>
                  <a:cubicBezTo>
                    <a:pt x="6700" y="10845"/>
                    <a:pt x="6810" y="10802"/>
                    <a:pt x="6900" y="10713"/>
                  </a:cubicBezTo>
                  <a:lnTo>
                    <a:pt x="7625" y="9610"/>
                  </a:lnTo>
                  <a:lnTo>
                    <a:pt x="9483" y="11406"/>
                  </a:lnTo>
                  <a:cubicBezTo>
                    <a:pt x="9688" y="11610"/>
                    <a:pt x="9956" y="11713"/>
                    <a:pt x="10220" y="11713"/>
                  </a:cubicBezTo>
                  <a:cubicBezTo>
                    <a:pt x="10484" y="11713"/>
                    <a:pt x="10744" y="11610"/>
                    <a:pt x="10933" y="11406"/>
                  </a:cubicBezTo>
                  <a:lnTo>
                    <a:pt x="11405" y="10933"/>
                  </a:lnTo>
                  <a:cubicBezTo>
                    <a:pt x="11783" y="10555"/>
                    <a:pt x="11783" y="9893"/>
                    <a:pt x="11374" y="9484"/>
                  </a:cubicBezTo>
                  <a:lnTo>
                    <a:pt x="9515" y="7720"/>
                  </a:lnTo>
                  <a:lnTo>
                    <a:pt x="10618" y="6964"/>
                  </a:lnTo>
                  <a:cubicBezTo>
                    <a:pt x="10870" y="6806"/>
                    <a:pt x="10838" y="6428"/>
                    <a:pt x="10555" y="6333"/>
                  </a:cubicBezTo>
                  <a:lnTo>
                    <a:pt x="10145" y="6239"/>
                  </a:lnTo>
                  <a:cubicBezTo>
                    <a:pt x="10303" y="5483"/>
                    <a:pt x="10271" y="4695"/>
                    <a:pt x="10082" y="3908"/>
                  </a:cubicBezTo>
                  <a:cubicBezTo>
                    <a:pt x="9483" y="1576"/>
                    <a:pt x="7436" y="1"/>
                    <a:pt x="5104" y="1"/>
                  </a:cubicBezTo>
                  <a:close/>
                </a:path>
              </a:pathLst>
            </a:custGeom>
            <a:solidFill>
              <a:srgbClr val="FD7A5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8" name="Google Shape;358;p30"/>
            <p:cNvGrpSpPr/>
            <p:nvPr/>
          </p:nvGrpSpPr>
          <p:grpSpPr>
            <a:xfrm>
              <a:off x="6608208" y="3588282"/>
              <a:ext cx="437088" cy="386285"/>
              <a:chOff x="-3137650" y="2787000"/>
              <a:chExt cx="291450" cy="257575"/>
            </a:xfrm>
          </p:grpSpPr>
          <p:sp>
            <p:nvSpPr>
              <p:cNvPr id="359" name="Google Shape;359;p30"/>
              <p:cNvSpPr/>
              <p:nvPr/>
            </p:nvSpPr>
            <p:spPr>
              <a:xfrm>
                <a:off x="-3137650" y="2787000"/>
                <a:ext cx="291450" cy="257575"/>
              </a:xfrm>
              <a:custGeom>
                <a:rect b="b" l="l" r="r" t="t"/>
                <a:pathLst>
                  <a:path extrusionOk="0" h="10303" w="11658">
                    <a:moveTo>
                      <a:pt x="10618" y="693"/>
                    </a:moveTo>
                    <a:cubicBezTo>
                      <a:pt x="10807" y="693"/>
                      <a:pt x="10964" y="851"/>
                      <a:pt x="10964" y="1040"/>
                    </a:cubicBezTo>
                    <a:lnTo>
                      <a:pt x="10964" y="2741"/>
                    </a:lnTo>
                    <a:lnTo>
                      <a:pt x="662" y="2741"/>
                    </a:lnTo>
                    <a:lnTo>
                      <a:pt x="662" y="1040"/>
                    </a:lnTo>
                    <a:cubicBezTo>
                      <a:pt x="662" y="851"/>
                      <a:pt x="820" y="693"/>
                      <a:pt x="1009" y="693"/>
                    </a:cubicBezTo>
                    <a:close/>
                    <a:moveTo>
                      <a:pt x="10996" y="3403"/>
                    </a:moveTo>
                    <a:lnTo>
                      <a:pt x="10996" y="9231"/>
                    </a:lnTo>
                    <a:cubicBezTo>
                      <a:pt x="10964" y="9420"/>
                      <a:pt x="10838" y="9578"/>
                      <a:pt x="10618" y="9578"/>
                    </a:cubicBezTo>
                    <a:lnTo>
                      <a:pt x="1009" y="9578"/>
                    </a:lnTo>
                    <a:cubicBezTo>
                      <a:pt x="820" y="9578"/>
                      <a:pt x="662" y="9420"/>
                      <a:pt x="662" y="9231"/>
                    </a:cubicBezTo>
                    <a:lnTo>
                      <a:pt x="662" y="3403"/>
                    </a:ln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40"/>
                    </a:cubicBezTo>
                    <a:lnTo>
                      <a:pt x="1" y="9263"/>
                    </a:lnTo>
                    <a:cubicBezTo>
                      <a:pt x="1" y="9830"/>
                      <a:pt x="473" y="10302"/>
                      <a:pt x="1009" y="10302"/>
                    </a:cubicBezTo>
                    <a:lnTo>
                      <a:pt x="10618" y="10302"/>
                    </a:lnTo>
                    <a:cubicBezTo>
                      <a:pt x="11185" y="10302"/>
                      <a:pt x="11658" y="9830"/>
                      <a:pt x="11658" y="9263"/>
                    </a:cubicBezTo>
                    <a:lnTo>
                      <a:pt x="11658" y="1040"/>
                    </a:lnTo>
                    <a:cubicBezTo>
                      <a:pt x="11658" y="441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30"/>
              <p:cNvSpPr/>
              <p:nvPr/>
            </p:nvSpPr>
            <p:spPr>
              <a:xfrm>
                <a:off x="-3104575" y="2820875"/>
                <a:ext cx="18150" cy="17350"/>
              </a:xfrm>
              <a:custGeom>
                <a:rect b="b" l="l" r="r" t="t"/>
                <a:pathLst>
                  <a:path extrusionOk="0" h="694" w="726">
                    <a:moveTo>
                      <a:pt x="348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3"/>
                      <a:pt x="348" y="693"/>
                    </a:cubicBezTo>
                    <a:cubicBezTo>
                      <a:pt x="568" y="693"/>
                      <a:pt x="726" y="536"/>
                      <a:pt x="726" y="347"/>
                    </a:cubicBezTo>
                    <a:cubicBezTo>
                      <a:pt x="726" y="158"/>
                      <a:pt x="568" y="0"/>
                      <a:pt x="348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30"/>
              <p:cNvSpPr/>
              <p:nvPr/>
            </p:nvSpPr>
            <p:spPr>
              <a:xfrm>
                <a:off x="-3069900" y="2820875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693" y="536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0"/>
              <p:cNvSpPr/>
              <p:nvPr/>
            </p:nvSpPr>
            <p:spPr>
              <a:xfrm>
                <a:off x="-3035250" y="2820875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693" y="536"/>
                      <a:pt x="693" y="347"/>
                    </a:cubicBez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30"/>
              <p:cNvSpPr/>
              <p:nvPr/>
            </p:nvSpPr>
            <p:spPr>
              <a:xfrm>
                <a:off x="-3002175" y="2820875"/>
                <a:ext cx="121325" cy="17350"/>
              </a:xfrm>
              <a:custGeom>
                <a:rect b="b" l="l" r="r" t="t"/>
                <a:pathLst>
                  <a:path extrusionOk="0" h="694" w="4853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32" y="536"/>
                      <a:pt x="190" y="693"/>
                      <a:pt x="347" y="693"/>
                    </a:cubicBezTo>
                    <a:lnTo>
                      <a:pt x="4506" y="693"/>
                    </a:lnTo>
                    <a:cubicBezTo>
                      <a:pt x="4695" y="693"/>
                      <a:pt x="4852" y="536"/>
                      <a:pt x="4852" y="347"/>
                    </a:cubicBezTo>
                    <a:cubicBezTo>
                      <a:pt x="4852" y="158"/>
                      <a:pt x="4695" y="0"/>
                      <a:pt x="4506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30"/>
              <p:cNvSpPr/>
              <p:nvPr/>
            </p:nvSpPr>
            <p:spPr>
              <a:xfrm>
                <a:off x="-2948625" y="2907300"/>
                <a:ext cx="52025" cy="85300"/>
              </a:xfrm>
              <a:custGeom>
                <a:rect b="b" l="l" r="r" t="t"/>
                <a:pathLst>
                  <a:path extrusionOk="0" h="3412" w="2081">
                    <a:moveTo>
                      <a:pt x="347" y="1"/>
                    </a:moveTo>
                    <a:cubicBezTo>
                      <a:pt x="261" y="1"/>
                      <a:pt x="174" y="24"/>
                      <a:pt x="127" y="72"/>
                    </a:cubicBezTo>
                    <a:cubicBezTo>
                      <a:pt x="1" y="198"/>
                      <a:pt x="1" y="450"/>
                      <a:pt x="127" y="544"/>
                    </a:cubicBezTo>
                    <a:lnTo>
                      <a:pt x="1261" y="1710"/>
                    </a:lnTo>
                    <a:lnTo>
                      <a:pt x="127" y="2844"/>
                    </a:lnTo>
                    <a:cubicBezTo>
                      <a:pt x="1" y="2970"/>
                      <a:pt x="1" y="3191"/>
                      <a:pt x="127" y="3317"/>
                    </a:cubicBezTo>
                    <a:cubicBezTo>
                      <a:pt x="174" y="3380"/>
                      <a:pt x="261" y="3411"/>
                      <a:pt x="347" y="3411"/>
                    </a:cubicBezTo>
                    <a:cubicBezTo>
                      <a:pt x="434" y="3411"/>
                      <a:pt x="521" y="3380"/>
                      <a:pt x="568" y="3317"/>
                    </a:cubicBezTo>
                    <a:lnTo>
                      <a:pt x="1954" y="1930"/>
                    </a:lnTo>
                    <a:cubicBezTo>
                      <a:pt x="2080" y="1804"/>
                      <a:pt x="2080" y="1584"/>
                      <a:pt x="1954" y="1458"/>
                    </a:cubicBezTo>
                    <a:lnTo>
                      <a:pt x="568" y="72"/>
                    </a:lnTo>
                    <a:cubicBezTo>
                      <a:pt x="521" y="24"/>
                      <a:pt x="434" y="1"/>
                      <a:pt x="347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30"/>
              <p:cNvSpPr/>
              <p:nvPr/>
            </p:nvSpPr>
            <p:spPr>
              <a:xfrm>
                <a:off x="-3088025" y="2907300"/>
                <a:ext cx="53575" cy="85300"/>
              </a:xfrm>
              <a:custGeom>
                <a:rect b="b" l="l" r="r" t="t"/>
                <a:pathLst>
                  <a:path extrusionOk="0" h="3412" w="2143">
                    <a:moveTo>
                      <a:pt x="1749" y="1"/>
                    </a:moveTo>
                    <a:cubicBezTo>
                      <a:pt x="1662" y="1"/>
                      <a:pt x="1576" y="24"/>
                      <a:pt x="1513" y="72"/>
                    </a:cubicBezTo>
                    <a:lnTo>
                      <a:pt x="127" y="1458"/>
                    </a:lnTo>
                    <a:cubicBezTo>
                      <a:pt x="1" y="1584"/>
                      <a:pt x="1" y="1804"/>
                      <a:pt x="127" y="1930"/>
                    </a:cubicBezTo>
                    <a:lnTo>
                      <a:pt x="1513" y="3317"/>
                    </a:lnTo>
                    <a:cubicBezTo>
                      <a:pt x="1576" y="3380"/>
                      <a:pt x="1662" y="3411"/>
                      <a:pt x="1749" y="3411"/>
                    </a:cubicBezTo>
                    <a:cubicBezTo>
                      <a:pt x="1836" y="3411"/>
                      <a:pt x="1922" y="3380"/>
                      <a:pt x="1985" y="3317"/>
                    </a:cubicBezTo>
                    <a:cubicBezTo>
                      <a:pt x="2111" y="3191"/>
                      <a:pt x="2111" y="2970"/>
                      <a:pt x="1985" y="2844"/>
                    </a:cubicBezTo>
                    <a:lnTo>
                      <a:pt x="851" y="1710"/>
                    </a:lnTo>
                    <a:lnTo>
                      <a:pt x="1985" y="544"/>
                    </a:lnTo>
                    <a:cubicBezTo>
                      <a:pt x="2143" y="450"/>
                      <a:pt x="2143" y="198"/>
                      <a:pt x="1985" y="72"/>
                    </a:cubicBezTo>
                    <a:cubicBezTo>
                      <a:pt x="1922" y="24"/>
                      <a:pt x="1836" y="1"/>
                      <a:pt x="1749" y="1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30"/>
              <p:cNvSpPr/>
              <p:nvPr/>
            </p:nvSpPr>
            <p:spPr>
              <a:xfrm>
                <a:off x="-3019500" y="2888975"/>
                <a:ext cx="54375" cy="119400"/>
              </a:xfrm>
              <a:custGeom>
                <a:rect b="b" l="l" r="r" t="t"/>
                <a:pathLst>
                  <a:path extrusionOk="0" h="4776" w="2175">
                    <a:moveTo>
                      <a:pt x="1778" y="0"/>
                    </a:moveTo>
                    <a:cubicBezTo>
                      <a:pt x="1617" y="0"/>
                      <a:pt x="1501" y="108"/>
                      <a:pt x="1450" y="237"/>
                    </a:cubicBezTo>
                    <a:lnTo>
                      <a:pt x="63" y="4333"/>
                    </a:lnTo>
                    <a:cubicBezTo>
                      <a:pt x="0" y="4522"/>
                      <a:pt x="95" y="4680"/>
                      <a:pt x="253" y="4743"/>
                    </a:cubicBezTo>
                    <a:cubicBezTo>
                      <a:pt x="305" y="4765"/>
                      <a:pt x="354" y="4775"/>
                      <a:pt x="399" y="4775"/>
                    </a:cubicBezTo>
                    <a:cubicBezTo>
                      <a:pt x="543" y="4775"/>
                      <a:pt x="646" y="4674"/>
                      <a:pt x="694" y="4554"/>
                    </a:cubicBezTo>
                    <a:lnTo>
                      <a:pt x="2080" y="458"/>
                    </a:lnTo>
                    <a:cubicBezTo>
                      <a:pt x="2174" y="300"/>
                      <a:pt x="2048" y="111"/>
                      <a:pt x="1891" y="17"/>
                    </a:cubicBezTo>
                    <a:cubicBezTo>
                      <a:pt x="1851" y="6"/>
                      <a:pt x="1813" y="0"/>
                      <a:pt x="1778" y="0"/>
                    </a:cubicBezTo>
                    <a:close/>
                  </a:path>
                </a:pathLst>
              </a:custGeom>
              <a:solidFill>
                <a:srgbClr val="FD7A5E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" name="Google Shape;367;p30"/>
            <p:cNvSpPr/>
            <p:nvPr/>
          </p:nvSpPr>
          <p:spPr>
            <a:xfrm>
              <a:off x="4114371" y="3588277"/>
              <a:ext cx="440612" cy="439450"/>
            </a:xfrm>
            <a:custGeom>
              <a:rect b="b" l="l" r="r" t="t"/>
              <a:pathLst>
                <a:path extrusionOk="0" h="11721" w="11752">
                  <a:moveTo>
                    <a:pt x="6490" y="662"/>
                  </a:moveTo>
                  <a:cubicBezTo>
                    <a:pt x="6711" y="662"/>
                    <a:pt x="6868" y="820"/>
                    <a:pt x="6868" y="1009"/>
                  </a:cubicBezTo>
                  <a:lnTo>
                    <a:pt x="6868" y="1355"/>
                  </a:lnTo>
                  <a:lnTo>
                    <a:pt x="5167" y="1355"/>
                  </a:lnTo>
                  <a:cubicBezTo>
                    <a:pt x="4600" y="1355"/>
                    <a:pt x="4127" y="1828"/>
                    <a:pt x="4127" y="2395"/>
                  </a:cubicBezTo>
                  <a:lnTo>
                    <a:pt x="4127" y="2773"/>
                  </a:lnTo>
                  <a:lnTo>
                    <a:pt x="3088" y="2773"/>
                  </a:lnTo>
                  <a:cubicBezTo>
                    <a:pt x="2993" y="2773"/>
                    <a:pt x="2867" y="2836"/>
                    <a:pt x="2836" y="2899"/>
                  </a:cubicBezTo>
                  <a:lnTo>
                    <a:pt x="2048" y="3687"/>
                  </a:lnTo>
                  <a:lnTo>
                    <a:pt x="2048" y="3151"/>
                  </a:lnTo>
                  <a:cubicBezTo>
                    <a:pt x="2048" y="2931"/>
                    <a:pt x="1891" y="2773"/>
                    <a:pt x="1702" y="2773"/>
                  </a:cubicBezTo>
                  <a:lnTo>
                    <a:pt x="1040" y="2773"/>
                  </a:lnTo>
                  <a:cubicBezTo>
                    <a:pt x="819" y="2773"/>
                    <a:pt x="662" y="2616"/>
                    <a:pt x="662" y="2427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649" y="1986"/>
                  </a:moveTo>
                  <a:cubicBezTo>
                    <a:pt x="10838" y="1986"/>
                    <a:pt x="10995" y="2143"/>
                    <a:pt x="10995" y="2364"/>
                  </a:cubicBezTo>
                  <a:lnTo>
                    <a:pt x="10995" y="3781"/>
                  </a:lnTo>
                  <a:cubicBezTo>
                    <a:pt x="10995" y="3970"/>
                    <a:pt x="10838" y="4128"/>
                    <a:pt x="10649" y="4128"/>
                  </a:cubicBezTo>
                  <a:lnTo>
                    <a:pt x="8601" y="4128"/>
                  </a:lnTo>
                  <a:cubicBezTo>
                    <a:pt x="8412" y="4128"/>
                    <a:pt x="8255" y="4285"/>
                    <a:pt x="8255" y="4474"/>
                  </a:cubicBezTo>
                  <a:lnTo>
                    <a:pt x="8255" y="5041"/>
                  </a:lnTo>
                  <a:lnTo>
                    <a:pt x="7404" y="4191"/>
                  </a:lnTo>
                  <a:cubicBezTo>
                    <a:pt x="7372" y="4159"/>
                    <a:pt x="7246" y="4128"/>
                    <a:pt x="7183" y="4128"/>
                  </a:cubicBezTo>
                  <a:lnTo>
                    <a:pt x="5136" y="4128"/>
                  </a:lnTo>
                  <a:cubicBezTo>
                    <a:pt x="4947" y="4128"/>
                    <a:pt x="4789" y="3970"/>
                    <a:pt x="4789" y="3781"/>
                  </a:cubicBezTo>
                  <a:lnTo>
                    <a:pt x="4789" y="2364"/>
                  </a:lnTo>
                  <a:cubicBezTo>
                    <a:pt x="4789" y="2143"/>
                    <a:pt x="4947" y="1986"/>
                    <a:pt x="5136" y="1986"/>
                  </a:cubicBezTo>
                  <a:close/>
                  <a:moveTo>
                    <a:pt x="3088" y="6207"/>
                  </a:moveTo>
                  <a:cubicBezTo>
                    <a:pt x="3623" y="6207"/>
                    <a:pt x="4096" y="6680"/>
                    <a:pt x="4096" y="7247"/>
                  </a:cubicBezTo>
                  <a:cubicBezTo>
                    <a:pt x="4096" y="7782"/>
                    <a:pt x="3623" y="8255"/>
                    <a:pt x="3088" y="8255"/>
                  </a:cubicBezTo>
                  <a:cubicBezTo>
                    <a:pt x="2521" y="8255"/>
                    <a:pt x="2048" y="7782"/>
                    <a:pt x="2048" y="7247"/>
                  </a:cubicBezTo>
                  <a:cubicBezTo>
                    <a:pt x="2048" y="6648"/>
                    <a:pt x="2489" y="6207"/>
                    <a:pt x="3088" y="6207"/>
                  </a:cubicBezTo>
                  <a:close/>
                  <a:moveTo>
                    <a:pt x="8601" y="6207"/>
                  </a:moveTo>
                  <a:cubicBezTo>
                    <a:pt x="9137" y="6207"/>
                    <a:pt x="9609" y="6648"/>
                    <a:pt x="9609" y="7247"/>
                  </a:cubicBezTo>
                  <a:cubicBezTo>
                    <a:pt x="9609" y="7782"/>
                    <a:pt x="9137" y="8255"/>
                    <a:pt x="8601" y="8255"/>
                  </a:cubicBezTo>
                  <a:cubicBezTo>
                    <a:pt x="8003" y="8255"/>
                    <a:pt x="7530" y="7782"/>
                    <a:pt x="7530" y="7247"/>
                  </a:cubicBezTo>
                  <a:cubicBezTo>
                    <a:pt x="7530" y="6680"/>
                    <a:pt x="8003" y="6207"/>
                    <a:pt x="8601" y="6207"/>
                  </a:cubicBezTo>
                  <a:close/>
                  <a:moveTo>
                    <a:pt x="3749" y="8980"/>
                  </a:moveTo>
                  <a:cubicBezTo>
                    <a:pt x="4695" y="8980"/>
                    <a:pt x="5451" y="9704"/>
                    <a:pt x="5451" y="10649"/>
                  </a:cubicBezTo>
                  <a:lnTo>
                    <a:pt x="5451" y="11027"/>
                  </a:lnTo>
                  <a:lnTo>
                    <a:pt x="630" y="11027"/>
                  </a:lnTo>
                  <a:lnTo>
                    <a:pt x="630" y="10649"/>
                  </a:lnTo>
                  <a:lnTo>
                    <a:pt x="662" y="10649"/>
                  </a:lnTo>
                  <a:cubicBezTo>
                    <a:pt x="662" y="9704"/>
                    <a:pt x="1418" y="8980"/>
                    <a:pt x="2363" y="8980"/>
                  </a:cubicBezTo>
                  <a:close/>
                  <a:moveTo>
                    <a:pt x="9369" y="8976"/>
                  </a:moveTo>
                  <a:cubicBezTo>
                    <a:pt x="10266" y="8976"/>
                    <a:pt x="10995" y="9740"/>
                    <a:pt x="10995" y="10649"/>
                  </a:cubicBezTo>
                  <a:lnTo>
                    <a:pt x="10995" y="11027"/>
                  </a:lnTo>
                  <a:lnTo>
                    <a:pt x="6144" y="11027"/>
                  </a:lnTo>
                  <a:lnTo>
                    <a:pt x="6144" y="10649"/>
                  </a:lnTo>
                  <a:cubicBezTo>
                    <a:pt x="6144" y="9704"/>
                    <a:pt x="6900" y="8980"/>
                    <a:pt x="7845" y="8980"/>
                  </a:cubicBezTo>
                  <a:lnTo>
                    <a:pt x="9263" y="8980"/>
                  </a:lnTo>
                  <a:cubicBezTo>
                    <a:pt x="9298" y="8977"/>
                    <a:pt x="9334" y="8976"/>
                    <a:pt x="9369" y="8976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2427"/>
                  </a:lnTo>
                  <a:cubicBezTo>
                    <a:pt x="0" y="2994"/>
                    <a:pt x="473" y="3466"/>
                    <a:pt x="1040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88"/>
                    <a:pt x="1546" y="4829"/>
                    <a:pt x="1727" y="4829"/>
                  </a:cubicBezTo>
                  <a:cubicBezTo>
                    <a:pt x="1813" y="4829"/>
                    <a:pt x="1904" y="4797"/>
                    <a:pt x="1985" y="4726"/>
                  </a:cubicBezTo>
                  <a:lnTo>
                    <a:pt x="3245" y="3466"/>
                  </a:lnTo>
                  <a:lnTo>
                    <a:pt x="4096" y="3466"/>
                  </a:lnTo>
                  <a:lnTo>
                    <a:pt x="4096" y="3813"/>
                  </a:lnTo>
                  <a:cubicBezTo>
                    <a:pt x="4096" y="4348"/>
                    <a:pt x="4568" y="4821"/>
                    <a:pt x="5136" y="4821"/>
                  </a:cubicBezTo>
                  <a:lnTo>
                    <a:pt x="7057" y="4821"/>
                  </a:lnTo>
                  <a:lnTo>
                    <a:pt x="7908" y="5672"/>
                  </a:lnTo>
                  <a:cubicBezTo>
                    <a:pt x="7341" y="5924"/>
                    <a:pt x="6868" y="6522"/>
                    <a:pt x="6868" y="7247"/>
                  </a:cubicBezTo>
                  <a:cubicBezTo>
                    <a:pt x="6868" y="7625"/>
                    <a:pt x="7026" y="8034"/>
                    <a:pt x="7278" y="8349"/>
                  </a:cubicBezTo>
                  <a:cubicBezTo>
                    <a:pt x="6648" y="8507"/>
                    <a:pt x="6144" y="8885"/>
                    <a:pt x="5829" y="9452"/>
                  </a:cubicBezTo>
                  <a:cubicBezTo>
                    <a:pt x="5514" y="8917"/>
                    <a:pt x="5010" y="8539"/>
                    <a:pt x="4411" y="8381"/>
                  </a:cubicBezTo>
                  <a:cubicBezTo>
                    <a:pt x="4663" y="8066"/>
                    <a:pt x="4821" y="7719"/>
                    <a:pt x="4821" y="7278"/>
                  </a:cubicBezTo>
                  <a:cubicBezTo>
                    <a:pt x="4821" y="6333"/>
                    <a:pt x="4064" y="5577"/>
                    <a:pt x="3119" y="5577"/>
                  </a:cubicBezTo>
                  <a:cubicBezTo>
                    <a:pt x="2174" y="5577"/>
                    <a:pt x="1418" y="6333"/>
                    <a:pt x="1418" y="7278"/>
                  </a:cubicBezTo>
                  <a:cubicBezTo>
                    <a:pt x="1418" y="7719"/>
                    <a:pt x="1576" y="8097"/>
                    <a:pt x="1828" y="8381"/>
                  </a:cubicBezTo>
                  <a:cubicBezTo>
                    <a:pt x="788" y="8665"/>
                    <a:pt x="32" y="9610"/>
                    <a:pt x="32" y="10712"/>
                  </a:cubicBezTo>
                  <a:lnTo>
                    <a:pt x="32" y="11374"/>
                  </a:lnTo>
                  <a:cubicBezTo>
                    <a:pt x="32" y="11563"/>
                    <a:pt x="189" y="11721"/>
                    <a:pt x="410" y="11721"/>
                  </a:cubicBezTo>
                  <a:lnTo>
                    <a:pt x="11374" y="11721"/>
                  </a:lnTo>
                  <a:cubicBezTo>
                    <a:pt x="11594" y="11721"/>
                    <a:pt x="11752" y="11563"/>
                    <a:pt x="11752" y="11374"/>
                  </a:cubicBezTo>
                  <a:lnTo>
                    <a:pt x="11752" y="10712"/>
                  </a:lnTo>
                  <a:cubicBezTo>
                    <a:pt x="11752" y="9610"/>
                    <a:pt x="10995" y="8665"/>
                    <a:pt x="9956" y="8381"/>
                  </a:cubicBezTo>
                  <a:cubicBezTo>
                    <a:pt x="10208" y="8066"/>
                    <a:pt x="10365" y="7719"/>
                    <a:pt x="10365" y="7278"/>
                  </a:cubicBezTo>
                  <a:cubicBezTo>
                    <a:pt x="10365" y="6459"/>
                    <a:pt x="9767" y="5735"/>
                    <a:pt x="8979" y="5577"/>
                  </a:cubicBezTo>
                  <a:lnTo>
                    <a:pt x="8979" y="4884"/>
                  </a:lnTo>
                  <a:lnTo>
                    <a:pt x="10649" y="4884"/>
                  </a:lnTo>
                  <a:lnTo>
                    <a:pt x="10649" y="4821"/>
                  </a:lnTo>
                  <a:cubicBezTo>
                    <a:pt x="11185" y="4821"/>
                    <a:pt x="11657" y="4348"/>
                    <a:pt x="11657" y="3813"/>
                  </a:cubicBezTo>
                  <a:lnTo>
                    <a:pt x="11657" y="2395"/>
                  </a:lnTo>
                  <a:cubicBezTo>
                    <a:pt x="11657" y="1828"/>
                    <a:pt x="11185" y="1355"/>
                    <a:pt x="10649" y="1355"/>
                  </a:cubicBezTo>
                  <a:lnTo>
                    <a:pt x="7530" y="1355"/>
                  </a:lnTo>
                  <a:lnTo>
                    <a:pt x="7530" y="1009"/>
                  </a:lnTo>
                  <a:cubicBezTo>
                    <a:pt x="7530" y="473"/>
                    <a:pt x="7057" y="1"/>
                    <a:pt x="6490" y="1"/>
                  </a:cubicBezTo>
                  <a:close/>
                </a:path>
              </a:pathLst>
            </a:custGeom>
            <a:solidFill>
              <a:srgbClr val="6E487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31"/>
          <p:cNvSpPr/>
          <p:nvPr/>
        </p:nvSpPr>
        <p:spPr>
          <a:xfrm>
            <a:off x="-1850" y="0"/>
            <a:ext cx="12192000" cy="68580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" name="Google Shape;374;p31"/>
          <p:cNvSpPr txBox="1"/>
          <p:nvPr>
            <p:ph idx="4294967295" type="ctrTitle"/>
          </p:nvPr>
        </p:nvSpPr>
        <p:spPr>
          <a:xfrm flipH="1">
            <a:off x="1586389" y="1103950"/>
            <a:ext cx="9019200" cy="46452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A PICTURE IS WORTH A THOUSAND WORDS</a:t>
            </a:r>
            <a:endParaRPr>
              <a:solidFill>
                <a:srgbClr val="FFFFFF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75" name="Google Shape;375;p31"/>
          <p:cNvSpPr/>
          <p:nvPr/>
        </p:nvSpPr>
        <p:spPr>
          <a:xfrm>
            <a:off x="0" y="0"/>
            <a:ext cx="724800" cy="2466600"/>
          </a:xfrm>
          <a:prstGeom prst="rect">
            <a:avLst/>
          </a:prstGeom>
          <a:solidFill>
            <a:srgbClr val="FD7A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9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" name="Google Shape;380;p32"/>
          <p:cNvSpPr txBox="1"/>
          <p:nvPr>
            <p:ph idx="1" type="subTitle"/>
          </p:nvPr>
        </p:nvSpPr>
        <p:spPr>
          <a:xfrm flipH="1">
            <a:off x="2893875" y="4826425"/>
            <a:ext cx="1516200" cy="5070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  <p:sp>
        <p:nvSpPr>
          <p:cNvPr id="381" name="Google Shape;381;p32"/>
          <p:cNvSpPr txBox="1"/>
          <p:nvPr>
            <p:ph idx="3" type="subTitle"/>
          </p:nvPr>
        </p:nvSpPr>
        <p:spPr>
          <a:xfrm flipH="1">
            <a:off x="9602675" y="4826425"/>
            <a:ext cx="1516200" cy="5070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  <p:sp>
        <p:nvSpPr>
          <p:cNvPr id="382" name="Google Shape;382;p32"/>
          <p:cNvSpPr txBox="1"/>
          <p:nvPr>
            <p:ph idx="6" type="subTitle"/>
          </p:nvPr>
        </p:nvSpPr>
        <p:spPr>
          <a:xfrm flipH="1">
            <a:off x="737688" y="-140536"/>
            <a:ext cx="10716600" cy="26055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AWARDS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83" name="Google Shape;383;p32"/>
          <p:cNvSpPr txBox="1"/>
          <p:nvPr>
            <p:ph idx="2" type="subTitle"/>
          </p:nvPr>
        </p:nvSpPr>
        <p:spPr>
          <a:xfrm flipH="1">
            <a:off x="6214327" y="4826425"/>
            <a:ext cx="1516200" cy="5070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  <p:grpSp>
        <p:nvGrpSpPr>
          <p:cNvPr id="384" name="Google Shape;384;p32"/>
          <p:cNvGrpSpPr/>
          <p:nvPr/>
        </p:nvGrpSpPr>
        <p:grpSpPr>
          <a:xfrm>
            <a:off x="2983211" y="4163664"/>
            <a:ext cx="7153999" cy="469370"/>
            <a:chOff x="2983211" y="4163664"/>
            <a:chExt cx="7153999" cy="469370"/>
          </a:xfrm>
        </p:grpSpPr>
        <p:grpSp>
          <p:nvGrpSpPr>
            <p:cNvPr id="385" name="Google Shape;385;p32"/>
            <p:cNvGrpSpPr/>
            <p:nvPr/>
          </p:nvGrpSpPr>
          <p:grpSpPr>
            <a:xfrm>
              <a:off x="2983211" y="4163664"/>
              <a:ext cx="454327" cy="469370"/>
              <a:chOff x="-62148000" y="1930075"/>
              <a:chExt cx="309550" cy="319800"/>
            </a:xfrm>
          </p:grpSpPr>
          <p:sp>
            <p:nvSpPr>
              <p:cNvPr id="386" name="Google Shape;386;p32"/>
              <p:cNvSpPr/>
              <p:nvPr/>
            </p:nvSpPr>
            <p:spPr>
              <a:xfrm>
                <a:off x="-62148000" y="1930075"/>
                <a:ext cx="309550" cy="319800"/>
              </a:xfrm>
              <a:custGeom>
                <a:rect b="b" l="l" r="r" t="t"/>
                <a:pathLst>
                  <a:path extrusionOk="0" h="12792" w="12382">
                    <a:moveTo>
                      <a:pt x="11594" y="1670"/>
                    </a:moveTo>
                    <a:lnTo>
                      <a:pt x="11594" y="2899"/>
                    </a:lnTo>
                    <a:cubicBezTo>
                      <a:pt x="11594" y="3970"/>
                      <a:pt x="10775" y="4883"/>
                      <a:pt x="9735" y="4946"/>
                    </a:cubicBezTo>
                    <a:cubicBezTo>
                      <a:pt x="9861" y="4631"/>
                      <a:pt x="9924" y="4190"/>
                      <a:pt x="9924" y="3781"/>
                    </a:cubicBezTo>
                    <a:lnTo>
                      <a:pt x="9924" y="1670"/>
                    </a:lnTo>
                    <a:close/>
                    <a:moveTo>
                      <a:pt x="2489" y="1733"/>
                    </a:moveTo>
                    <a:lnTo>
                      <a:pt x="2489" y="3812"/>
                    </a:lnTo>
                    <a:cubicBezTo>
                      <a:pt x="2489" y="4253"/>
                      <a:pt x="2584" y="4631"/>
                      <a:pt x="2678" y="5041"/>
                    </a:cubicBezTo>
                    <a:cubicBezTo>
                      <a:pt x="1638" y="4915"/>
                      <a:pt x="851" y="4033"/>
                      <a:pt x="851" y="2993"/>
                    </a:cubicBezTo>
                    <a:lnTo>
                      <a:pt x="851" y="1733"/>
                    </a:lnTo>
                    <a:close/>
                    <a:moveTo>
                      <a:pt x="9105" y="882"/>
                    </a:moveTo>
                    <a:lnTo>
                      <a:pt x="9105" y="3812"/>
                    </a:lnTo>
                    <a:cubicBezTo>
                      <a:pt x="9105" y="5419"/>
                      <a:pt x="7813" y="6679"/>
                      <a:pt x="6207" y="6679"/>
                    </a:cubicBezTo>
                    <a:cubicBezTo>
                      <a:pt x="4600" y="6679"/>
                      <a:pt x="3308" y="5387"/>
                      <a:pt x="3308" y="3812"/>
                    </a:cubicBezTo>
                    <a:lnTo>
                      <a:pt x="3308" y="882"/>
                    </a:lnTo>
                    <a:close/>
                    <a:moveTo>
                      <a:pt x="6648" y="7467"/>
                    </a:moveTo>
                    <a:lnTo>
                      <a:pt x="6648" y="8601"/>
                    </a:lnTo>
                    <a:lnTo>
                      <a:pt x="5797" y="8601"/>
                    </a:lnTo>
                    <a:lnTo>
                      <a:pt x="5797" y="7467"/>
                    </a:lnTo>
                    <a:cubicBezTo>
                      <a:pt x="5923" y="7467"/>
                      <a:pt x="6081" y="7498"/>
                      <a:pt x="6207" y="7498"/>
                    </a:cubicBezTo>
                    <a:cubicBezTo>
                      <a:pt x="6301" y="7498"/>
                      <a:pt x="6459" y="7498"/>
                      <a:pt x="6648" y="7467"/>
                    </a:cubicBezTo>
                    <a:close/>
                    <a:moveTo>
                      <a:pt x="7057" y="9389"/>
                    </a:moveTo>
                    <a:cubicBezTo>
                      <a:pt x="7309" y="9389"/>
                      <a:pt x="7498" y="9609"/>
                      <a:pt x="7498" y="9830"/>
                    </a:cubicBezTo>
                    <a:lnTo>
                      <a:pt x="7498" y="10271"/>
                    </a:lnTo>
                    <a:lnTo>
                      <a:pt x="5009" y="10271"/>
                    </a:lnTo>
                    <a:lnTo>
                      <a:pt x="5009" y="9830"/>
                    </a:lnTo>
                    <a:lnTo>
                      <a:pt x="4978" y="9830"/>
                    </a:lnTo>
                    <a:cubicBezTo>
                      <a:pt x="4978" y="9609"/>
                      <a:pt x="5167" y="9389"/>
                      <a:pt x="5419" y="9389"/>
                    </a:cubicBezTo>
                    <a:close/>
                    <a:moveTo>
                      <a:pt x="8727" y="11090"/>
                    </a:moveTo>
                    <a:cubicBezTo>
                      <a:pt x="8948" y="11090"/>
                      <a:pt x="9105" y="11279"/>
                      <a:pt x="9105" y="11499"/>
                    </a:cubicBezTo>
                    <a:lnTo>
                      <a:pt x="9105" y="11909"/>
                    </a:lnTo>
                    <a:lnTo>
                      <a:pt x="3308" y="11909"/>
                    </a:lnTo>
                    <a:lnTo>
                      <a:pt x="3308" y="11499"/>
                    </a:lnTo>
                    <a:cubicBezTo>
                      <a:pt x="3308" y="11247"/>
                      <a:pt x="3529" y="11090"/>
                      <a:pt x="3718" y="11090"/>
                    </a:cubicBezTo>
                    <a:close/>
                    <a:moveTo>
                      <a:pt x="2899" y="0"/>
                    </a:moveTo>
                    <a:cubicBezTo>
                      <a:pt x="2647" y="0"/>
                      <a:pt x="2489" y="189"/>
                      <a:pt x="2489" y="410"/>
                    </a:cubicBezTo>
                    <a:lnTo>
                      <a:pt x="2489" y="819"/>
                    </a:lnTo>
                    <a:lnTo>
                      <a:pt x="410" y="819"/>
                    </a:lnTo>
                    <a:cubicBezTo>
                      <a:pt x="221" y="882"/>
                      <a:pt x="0" y="1040"/>
                      <a:pt x="0" y="1292"/>
                    </a:cubicBezTo>
                    <a:lnTo>
                      <a:pt x="0" y="2930"/>
                    </a:lnTo>
                    <a:cubicBezTo>
                      <a:pt x="0" y="4568"/>
                      <a:pt x="1323" y="5860"/>
                      <a:pt x="2930" y="5860"/>
                    </a:cubicBezTo>
                    <a:lnTo>
                      <a:pt x="3119" y="5860"/>
                    </a:lnTo>
                    <a:cubicBezTo>
                      <a:pt x="3560" y="6522"/>
                      <a:pt x="4222" y="7026"/>
                      <a:pt x="4978" y="7309"/>
                    </a:cubicBezTo>
                    <a:lnTo>
                      <a:pt x="4978" y="8695"/>
                    </a:lnTo>
                    <a:cubicBezTo>
                      <a:pt x="4505" y="8853"/>
                      <a:pt x="4159" y="9326"/>
                      <a:pt x="4159" y="9861"/>
                    </a:cubicBezTo>
                    <a:lnTo>
                      <a:pt x="4159" y="10302"/>
                    </a:lnTo>
                    <a:lnTo>
                      <a:pt x="3749" y="10302"/>
                    </a:lnTo>
                    <a:cubicBezTo>
                      <a:pt x="3088" y="10302"/>
                      <a:pt x="2521" y="10869"/>
                      <a:pt x="2521" y="11531"/>
                    </a:cubicBezTo>
                    <a:lnTo>
                      <a:pt x="2521" y="12350"/>
                    </a:lnTo>
                    <a:cubicBezTo>
                      <a:pt x="2521" y="12571"/>
                      <a:pt x="2741" y="12791"/>
                      <a:pt x="2930" y="12791"/>
                    </a:cubicBezTo>
                    <a:lnTo>
                      <a:pt x="9546" y="12791"/>
                    </a:lnTo>
                    <a:cubicBezTo>
                      <a:pt x="9767" y="12791"/>
                      <a:pt x="9924" y="12571"/>
                      <a:pt x="9924" y="12350"/>
                    </a:cubicBezTo>
                    <a:lnTo>
                      <a:pt x="9924" y="11499"/>
                    </a:lnTo>
                    <a:cubicBezTo>
                      <a:pt x="9924" y="10806"/>
                      <a:pt x="9389" y="10271"/>
                      <a:pt x="8727" y="10271"/>
                    </a:cubicBezTo>
                    <a:lnTo>
                      <a:pt x="8286" y="10271"/>
                    </a:lnTo>
                    <a:lnTo>
                      <a:pt x="8286" y="9830"/>
                    </a:lnTo>
                    <a:cubicBezTo>
                      <a:pt x="8286" y="9294"/>
                      <a:pt x="7939" y="8853"/>
                      <a:pt x="7467" y="8664"/>
                    </a:cubicBezTo>
                    <a:lnTo>
                      <a:pt x="7467" y="7278"/>
                    </a:lnTo>
                    <a:cubicBezTo>
                      <a:pt x="8191" y="6994"/>
                      <a:pt x="8885" y="6490"/>
                      <a:pt x="9294" y="5828"/>
                    </a:cubicBezTo>
                    <a:lnTo>
                      <a:pt x="9515" y="5828"/>
                    </a:lnTo>
                    <a:cubicBezTo>
                      <a:pt x="11121" y="5828"/>
                      <a:pt x="12382" y="4505"/>
                      <a:pt x="12382" y="2899"/>
                    </a:cubicBezTo>
                    <a:lnTo>
                      <a:pt x="12382" y="1260"/>
                    </a:lnTo>
                    <a:cubicBezTo>
                      <a:pt x="12382" y="1008"/>
                      <a:pt x="12193" y="819"/>
                      <a:pt x="11972" y="819"/>
                    </a:cubicBezTo>
                    <a:lnTo>
                      <a:pt x="9893" y="819"/>
                    </a:lnTo>
                    <a:lnTo>
                      <a:pt x="9893" y="410"/>
                    </a:lnTo>
                    <a:cubicBezTo>
                      <a:pt x="9893" y="189"/>
                      <a:pt x="9704" y="0"/>
                      <a:pt x="9515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32"/>
              <p:cNvSpPr/>
              <p:nvPr/>
            </p:nvSpPr>
            <p:spPr>
              <a:xfrm>
                <a:off x="-62044825" y="1972200"/>
                <a:ext cx="107125" cy="97700"/>
              </a:xfrm>
              <a:custGeom>
                <a:rect b="b" l="l" r="r" t="t"/>
                <a:pathLst>
                  <a:path extrusionOk="0" h="3908" w="4285">
                    <a:moveTo>
                      <a:pt x="2111" y="1308"/>
                    </a:moveTo>
                    <a:lnTo>
                      <a:pt x="2237" y="1560"/>
                    </a:lnTo>
                    <a:cubicBezTo>
                      <a:pt x="2300" y="1686"/>
                      <a:pt x="2395" y="1781"/>
                      <a:pt x="2552" y="1812"/>
                    </a:cubicBezTo>
                    <a:lnTo>
                      <a:pt x="2867" y="1844"/>
                    </a:lnTo>
                    <a:lnTo>
                      <a:pt x="2615" y="2033"/>
                    </a:lnTo>
                    <a:cubicBezTo>
                      <a:pt x="2552" y="2127"/>
                      <a:pt x="2458" y="2285"/>
                      <a:pt x="2521" y="2411"/>
                    </a:cubicBezTo>
                    <a:lnTo>
                      <a:pt x="2552" y="2726"/>
                    </a:lnTo>
                    <a:lnTo>
                      <a:pt x="2269" y="2568"/>
                    </a:lnTo>
                    <a:cubicBezTo>
                      <a:pt x="2206" y="2505"/>
                      <a:pt x="2143" y="2505"/>
                      <a:pt x="2080" y="2505"/>
                    </a:cubicBezTo>
                    <a:cubicBezTo>
                      <a:pt x="1985" y="2505"/>
                      <a:pt x="1954" y="2505"/>
                      <a:pt x="1891" y="2568"/>
                    </a:cubicBezTo>
                    <a:lnTo>
                      <a:pt x="1607" y="2726"/>
                    </a:lnTo>
                    <a:lnTo>
                      <a:pt x="1639" y="2411"/>
                    </a:lnTo>
                    <a:cubicBezTo>
                      <a:pt x="1670" y="2285"/>
                      <a:pt x="1607" y="2127"/>
                      <a:pt x="1513" y="2033"/>
                    </a:cubicBezTo>
                    <a:lnTo>
                      <a:pt x="1292" y="1844"/>
                    </a:lnTo>
                    <a:lnTo>
                      <a:pt x="1670" y="1812"/>
                    </a:lnTo>
                    <a:cubicBezTo>
                      <a:pt x="1796" y="1812"/>
                      <a:pt x="1922" y="1686"/>
                      <a:pt x="1985" y="1560"/>
                    </a:cubicBezTo>
                    <a:lnTo>
                      <a:pt x="2111" y="1308"/>
                    </a:lnTo>
                    <a:close/>
                    <a:moveTo>
                      <a:pt x="2143" y="1"/>
                    </a:moveTo>
                    <a:cubicBezTo>
                      <a:pt x="1993" y="1"/>
                      <a:pt x="1843" y="79"/>
                      <a:pt x="1765" y="237"/>
                    </a:cubicBezTo>
                    <a:lnTo>
                      <a:pt x="1355" y="1056"/>
                    </a:lnTo>
                    <a:lnTo>
                      <a:pt x="473" y="1182"/>
                    </a:lnTo>
                    <a:cubicBezTo>
                      <a:pt x="95" y="1214"/>
                      <a:pt x="0" y="1655"/>
                      <a:pt x="221" y="1875"/>
                    </a:cubicBezTo>
                    <a:lnTo>
                      <a:pt x="851" y="2505"/>
                    </a:lnTo>
                    <a:lnTo>
                      <a:pt x="693" y="3419"/>
                    </a:lnTo>
                    <a:cubicBezTo>
                      <a:pt x="668" y="3693"/>
                      <a:pt x="880" y="3908"/>
                      <a:pt x="1110" y="3908"/>
                    </a:cubicBezTo>
                    <a:cubicBezTo>
                      <a:pt x="1171" y="3908"/>
                      <a:pt x="1233" y="3893"/>
                      <a:pt x="1292" y="3860"/>
                    </a:cubicBezTo>
                    <a:lnTo>
                      <a:pt x="2111" y="3419"/>
                    </a:lnTo>
                    <a:lnTo>
                      <a:pt x="2930" y="3860"/>
                    </a:lnTo>
                    <a:cubicBezTo>
                      <a:pt x="2992" y="3891"/>
                      <a:pt x="3056" y="3905"/>
                      <a:pt x="3119" y="3905"/>
                    </a:cubicBezTo>
                    <a:cubicBezTo>
                      <a:pt x="3376" y="3905"/>
                      <a:pt x="3605" y="3672"/>
                      <a:pt x="3529" y="3419"/>
                    </a:cubicBezTo>
                    <a:lnTo>
                      <a:pt x="3371" y="2505"/>
                    </a:lnTo>
                    <a:lnTo>
                      <a:pt x="4033" y="1875"/>
                    </a:lnTo>
                    <a:cubicBezTo>
                      <a:pt x="4285" y="1655"/>
                      <a:pt x="4159" y="1214"/>
                      <a:pt x="3812" y="1182"/>
                    </a:cubicBezTo>
                    <a:lnTo>
                      <a:pt x="2899" y="1056"/>
                    </a:lnTo>
                    <a:lnTo>
                      <a:pt x="2521" y="237"/>
                    </a:lnTo>
                    <a:cubicBezTo>
                      <a:pt x="2442" y="79"/>
                      <a:pt x="2292" y="1"/>
                      <a:pt x="2143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" name="Google Shape;388;p32"/>
            <p:cNvGrpSpPr/>
            <p:nvPr/>
          </p:nvGrpSpPr>
          <p:grpSpPr>
            <a:xfrm>
              <a:off x="6324639" y="4164044"/>
              <a:ext cx="464747" cy="468600"/>
              <a:chOff x="-61782550" y="2664925"/>
              <a:chExt cx="316650" cy="319275"/>
            </a:xfrm>
          </p:grpSpPr>
          <p:sp>
            <p:nvSpPr>
              <p:cNvPr id="389" name="Google Shape;389;p32"/>
              <p:cNvSpPr/>
              <p:nvPr/>
            </p:nvSpPr>
            <p:spPr>
              <a:xfrm>
                <a:off x="-61782550" y="2664925"/>
                <a:ext cx="316650" cy="319275"/>
              </a:xfrm>
              <a:custGeom>
                <a:rect b="b" l="l" r="r" t="t"/>
                <a:pathLst>
                  <a:path extrusionOk="0" h="12771" w="12666">
                    <a:moveTo>
                      <a:pt x="10208" y="851"/>
                    </a:moveTo>
                    <a:cubicBezTo>
                      <a:pt x="10366" y="1670"/>
                      <a:pt x="10996" y="2300"/>
                      <a:pt x="11815" y="2457"/>
                    </a:cubicBezTo>
                    <a:lnTo>
                      <a:pt x="11815" y="6679"/>
                    </a:lnTo>
                    <a:lnTo>
                      <a:pt x="11783" y="6679"/>
                    </a:lnTo>
                    <a:cubicBezTo>
                      <a:pt x="10964" y="6837"/>
                      <a:pt x="10334" y="7467"/>
                      <a:pt x="10177" y="8286"/>
                    </a:cubicBezTo>
                    <a:lnTo>
                      <a:pt x="9011" y="8286"/>
                    </a:lnTo>
                    <a:cubicBezTo>
                      <a:pt x="9105" y="8002"/>
                      <a:pt x="9168" y="7719"/>
                      <a:pt x="9168" y="7467"/>
                    </a:cubicBezTo>
                    <a:cubicBezTo>
                      <a:pt x="9168" y="6081"/>
                      <a:pt x="8066" y="4978"/>
                      <a:pt x="6711" y="4978"/>
                    </a:cubicBezTo>
                    <a:cubicBezTo>
                      <a:pt x="5325" y="4978"/>
                      <a:pt x="4222" y="6081"/>
                      <a:pt x="4222" y="7467"/>
                    </a:cubicBezTo>
                    <a:cubicBezTo>
                      <a:pt x="4222" y="7719"/>
                      <a:pt x="4254" y="8002"/>
                      <a:pt x="4380" y="8286"/>
                    </a:cubicBezTo>
                    <a:lnTo>
                      <a:pt x="2395" y="8286"/>
                    </a:lnTo>
                    <a:cubicBezTo>
                      <a:pt x="2237" y="7467"/>
                      <a:pt x="1607" y="6837"/>
                      <a:pt x="788" y="6679"/>
                    </a:cubicBezTo>
                    <a:lnTo>
                      <a:pt x="788" y="2457"/>
                    </a:lnTo>
                    <a:cubicBezTo>
                      <a:pt x="1607" y="2300"/>
                      <a:pt x="2237" y="1670"/>
                      <a:pt x="2395" y="851"/>
                    </a:cubicBezTo>
                    <a:close/>
                    <a:moveTo>
                      <a:pt x="6711" y="5797"/>
                    </a:moveTo>
                    <a:cubicBezTo>
                      <a:pt x="7593" y="5797"/>
                      <a:pt x="8349" y="6553"/>
                      <a:pt x="8349" y="7467"/>
                    </a:cubicBezTo>
                    <a:cubicBezTo>
                      <a:pt x="8349" y="8349"/>
                      <a:pt x="7593" y="9105"/>
                      <a:pt x="6711" y="9105"/>
                    </a:cubicBezTo>
                    <a:cubicBezTo>
                      <a:pt x="5797" y="9105"/>
                      <a:pt x="5041" y="8349"/>
                      <a:pt x="5041" y="7467"/>
                    </a:cubicBezTo>
                    <a:cubicBezTo>
                      <a:pt x="5041" y="6553"/>
                      <a:pt x="5797" y="5797"/>
                      <a:pt x="6711" y="5797"/>
                    </a:cubicBezTo>
                    <a:close/>
                    <a:moveTo>
                      <a:pt x="7530" y="9767"/>
                    </a:moveTo>
                    <a:lnTo>
                      <a:pt x="7530" y="11468"/>
                    </a:lnTo>
                    <a:lnTo>
                      <a:pt x="6932" y="11090"/>
                    </a:lnTo>
                    <a:cubicBezTo>
                      <a:pt x="6853" y="11043"/>
                      <a:pt x="6774" y="11019"/>
                      <a:pt x="6695" y="11019"/>
                    </a:cubicBezTo>
                    <a:cubicBezTo>
                      <a:pt x="6616" y="11019"/>
                      <a:pt x="6538" y="11043"/>
                      <a:pt x="6459" y="11090"/>
                    </a:cubicBezTo>
                    <a:lnTo>
                      <a:pt x="5860" y="11468"/>
                    </a:lnTo>
                    <a:lnTo>
                      <a:pt x="5860" y="9767"/>
                    </a:lnTo>
                    <a:cubicBezTo>
                      <a:pt x="6144" y="9861"/>
                      <a:pt x="6427" y="9924"/>
                      <a:pt x="6711" y="9924"/>
                    </a:cubicBezTo>
                    <a:cubicBezTo>
                      <a:pt x="6995" y="9924"/>
                      <a:pt x="7247" y="9893"/>
                      <a:pt x="7530" y="9767"/>
                    </a:cubicBezTo>
                    <a:close/>
                    <a:moveTo>
                      <a:pt x="2048" y="0"/>
                    </a:moveTo>
                    <a:cubicBezTo>
                      <a:pt x="1828" y="0"/>
                      <a:pt x="1670" y="221"/>
                      <a:pt x="1670" y="441"/>
                    </a:cubicBezTo>
                    <a:cubicBezTo>
                      <a:pt x="1670" y="1103"/>
                      <a:pt x="1103" y="1670"/>
                      <a:pt x="410" y="1670"/>
                    </a:cubicBezTo>
                    <a:cubicBezTo>
                      <a:pt x="158" y="1670"/>
                      <a:pt x="0" y="1859"/>
                      <a:pt x="0" y="2111"/>
                    </a:cubicBezTo>
                    <a:lnTo>
                      <a:pt x="0" y="7057"/>
                    </a:lnTo>
                    <a:cubicBezTo>
                      <a:pt x="0" y="7278"/>
                      <a:pt x="189" y="7498"/>
                      <a:pt x="410" y="7498"/>
                    </a:cubicBezTo>
                    <a:cubicBezTo>
                      <a:pt x="1072" y="7498"/>
                      <a:pt x="1670" y="8034"/>
                      <a:pt x="1670" y="8758"/>
                    </a:cubicBezTo>
                    <a:cubicBezTo>
                      <a:pt x="1670" y="8979"/>
                      <a:pt x="1859" y="9136"/>
                      <a:pt x="2048" y="9136"/>
                    </a:cubicBezTo>
                    <a:lnTo>
                      <a:pt x="4884" y="9136"/>
                    </a:lnTo>
                    <a:lnTo>
                      <a:pt x="5073" y="9326"/>
                    </a:lnTo>
                    <a:lnTo>
                      <a:pt x="5073" y="12318"/>
                    </a:lnTo>
                    <a:cubicBezTo>
                      <a:pt x="5073" y="12562"/>
                      <a:pt x="5298" y="12749"/>
                      <a:pt x="5517" y="12749"/>
                    </a:cubicBezTo>
                    <a:cubicBezTo>
                      <a:pt x="5581" y="12749"/>
                      <a:pt x="5645" y="12732"/>
                      <a:pt x="5703" y="12697"/>
                    </a:cubicBezTo>
                    <a:lnTo>
                      <a:pt x="6743" y="12003"/>
                    </a:lnTo>
                    <a:lnTo>
                      <a:pt x="7782" y="12697"/>
                    </a:lnTo>
                    <a:cubicBezTo>
                      <a:pt x="7850" y="12747"/>
                      <a:pt x="7926" y="12771"/>
                      <a:pt x="8002" y="12771"/>
                    </a:cubicBezTo>
                    <a:cubicBezTo>
                      <a:pt x="8210" y="12771"/>
                      <a:pt x="8412" y="12595"/>
                      <a:pt x="8412" y="12318"/>
                    </a:cubicBezTo>
                    <a:lnTo>
                      <a:pt x="8412" y="9262"/>
                    </a:lnTo>
                    <a:lnTo>
                      <a:pt x="8601" y="9073"/>
                    </a:lnTo>
                    <a:lnTo>
                      <a:pt x="10618" y="9073"/>
                    </a:lnTo>
                    <a:cubicBezTo>
                      <a:pt x="10838" y="9073"/>
                      <a:pt x="10996" y="8884"/>
                      <a:pt x="10996" y="8664"/>
                    </a:cubicBezTo>
                    <a:cubicBezTo>
                      <a:pt x="10996" y="8002"/>
                      <a:pt x="11563" y="7404"/>
                      <a:pt x="12224" y="7404"/>
                    </a:cubicBezTo>
                    <a:cubicBezTo>
                      <a:pt x="12445" y="7404"/>
                      <a:pt x="12665" y="7215"/>
                      <a:pt x="12665" y="6994"/>
                    </a:cubicBezTo>
                    <a:lnTo>
                      <a:pt x="12665" y="2016"/>
                    </a:lnTo>
                    <a:cubicBezTo>
                      <a:pt x="12602" y="1827"/>
                      <a:pt x="12445" y="1670"/>
                      <a:pt x="12224" y="1670"/>
                    </a:cubicBezTo>
                    <a:cubicBezTo>
                      <a:pt x="11531" y="1670"/>
                      <a:pt x="10996" y="1103"/>
                      <a:pt x="10996" y="441"/>
                    </a:cubicBezTo>
                    <a:cubicBezTo>
                      <a:pt x="10996" y="221"/>
                      <a:pt x="10807" y="0"/>
                      <a:pt x="10586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32"/>
              <p:cNvSpPr/>
              <p:nvPr/>
            </p:nvSpPr>
            <p:spPr>
              <a:xfrm>
                <a:off x="-61701425" y="2705875"/>
                <a:ext cx="151250" cy="21275"/>
              </a:xfrm>
              <a:custGeom>
                <a:rect b="b" l="l" r="r" t="t"/>
                <a:pathLst>
                  <a:path extrusionOk="0" h="851" w="6050">
                    <a:moveTo>
                      <a:pt x="410" y="0"/>
                    </a:moveTo>
                    <a:cubicBezTo>
                      <a:pt x="189" y="0"/>
                      <a:pt x="0" y="189"/>
                      <a:pt x="0" y="410"/>
                    </a:cubicBezTo>
                    <a:cubicBezTo>
                      <a:pt x="0" y="662"/>
                      <a:pt x="189" y="851"/>
                      <a:pt x="410" y="851"/>
                    </a:cubicBezTo>
                    <a:lnTo>
                      <a:pt x="5671" y="851"/>
                    </a:lnTo>
                    <a:cubicBezTo>
                      <a:pt x="5892" y="851"/>
                      <a:pt x="6049" y="662"/>
                      <a:pt x="6049" y="410"/>
                    </a:cubicBezTo>
                    <a:cubicBezTo>
                      <a:pt x="6049" y="189"/>
                      <a:pt x="5860" y="0"/>
                      <a:pt x="5671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32"/>
              <p:cNvSpPr/>
              <p:nvPr/>
            </p:nvSpPr>
            <p:spPr>
              <a:xfrm>
                <a:off x="-61742375" y="2747625"/>
                <a:ext cx="233925" cy="22075"/>
              </a:xfrm>
              <a:custGeom>
                <a:rect b="b" l="l" r="r" t="t"/>
                <a:pathLst>
                  <a:path extrusionOk="0" h="883" w="9357">
                    <a:moveTo>
                      <a:pt x="410" y="0"/>
                    </a:moveTo>
                    <a:cubicBezTo>
                      <a:pt x="158" y="0"/>
                      <a:pt x="0" y="221"/>
                      <a:pt x="0" y="441"/>
                    </a:cubicBezTo>
                    <a:cubicBezTo>
                      <a:pt x="0" y="693"/>
                      <a:pt x="221" y="882"/>
                      <a:pt x="410" y="882"/>
                    </a:cubicBezTo>
                    <a:lnTo>
                      <a:pt x="8948" y="882"/>
                    </a:lnTo>
                    <a:cubicBezTo>
                      <a:pt x="9200" y="882"/>
                      <a:pt x="9357" y="693"/>
                      <a:pt x="9357" y="441"/>
                    </a:cubicBezTo>
                    <a:cubicBezTo>
                      <a:pt x="9357" y="221"/>
                      <a:pt x="9137" y="0"/>
                      <a:pt x="8948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" name="Google Shape;392;p32"/>
            <p:cNvGrpSpPr/>
            <p:nvPr/>
          </p:nvGrpSpPr>
          <p:grpSpPr>
            <a:xfrm>
              <a:off x="9676479" y="4168913"/>
              <a:ext cx="460732" cy="458854"/>
              <a:chOff x="-42062025" y="2316000"/>
              <a:chExt cx="319000" cy="317700"/>
            </a:xfrm>
          </p:grpSpPr>
          <p:sp>
            <p:nvSpPr>
              <p:cNvPr id="393" name="Google Shape;393;p32"/>
              <p:cNvSpPr/>
              <p:nvPr/>
            </p:nvSpPr>
            <p:spPr>
              <a:xfrm>
                <a:off x="-41965150" y="2477075"/>
                <a:ext cx="124475" cy="112675"/>
              </a:xfrm>
              <a:custGeom>
                <a:rect b="b" l="l" r="r" t="t"/>
                <a:pathLst>
                  <a:path extrusionOk="0" h="4507" w="4979">
                    <a:moveTo>
                      <a:pt x="2521" y="1371"/>
                    </a:moveTo>
                    <a:lnTo>
                      <a:pt x="2773" y="1812"/>
                    </a:lnTo>
                    <a:cubicBezTo>
                      <a:pt x="2836" y="1938"/>
                      <a:pt x="2931" y="2001"/>
                      <a:pt x="3088" y="2064"/>
                    </a:cubicBezTo>
                    <a:lnTo>
                      <a:pt x="3592" y="2127"/>
                    </a:lnTo>
                    <a:lnTo>
                      <a:pt x="3151" y="2473"/>
                    </a:lnTo>
                    <a:cubicBezTo>
                      <a:pt x="3088" y="2568"/>
                      <a:pt x="2994" y="2725"/>
                      <a:pt x="3057" y="2851"/>
                    </a:cubicBezTo>
                    <a:lnTo>
                      <a:pt x="3120" y="3355"/>
                    </a:lnTo>
                    <a:lnTo>
                      <a:pt x="2679" y="3103"/>
                    </a:lnTo>
                    <a:cubicBezTo>
                      <a:pt x="2631" y="3072"/>
                      <a:pt x="2568" y="3056"/>
                      <a:pt x="2501" y="3056"/>
                    </a:cubicBezTo>
                    <a:cubicBezTo>
                      <a:pt x="2434" y="3056"/>
                      <a:pt x="2364" y="3072"/>
                      <a:pt x="2301" y="3103"/>
                    </a:cubicBezTo>
                    <a:lnTo>
                      <a:pt x="1860" y="3355"/>
                    </a:lnTo>
                    <a:lnTo>
                      <a:pt x="1954" y="2851"/>
                    </a:lnTo>
                    <a:cubicBezTo>
                      <a:pt x="1986" y="2725"/>
                      <a:pt x="1891" y="2568"/>
                      <a:pt x="1828" y="2473"/>
                    </a:cubicBezTo>
                    <a:lnTo>
                      <a:pt x="1481" y="2127"/>
                    </a:lnTo>
                    <a:lnTo>
                      <a:pt x="1986" y="2064"/>
                    </a:lnTo>
                    <a:cubicBezTo>
                      <a:pt x="2112" y="2064"/>
                      <a:pt x="2206" y="1938"/>
                      <a:pt x="2301" y="1812"/>
                    </a:cubicBezTo>
                    <a:lnTo>
                      <a:pt x="2521" y="1371"/>
                    </a:lnTo>
                    <a:close/>
                    <a:moveTo>
                      <a:pt x="2474" y="0"/>
                    </a:moveTo>
                    <a:cubicBezTo>
                      <a:pt x="2332" y="0"/>
                      <a:pt x="2190" y="79"/>
                      <a:pt x="2112" y="236"/>
                    </a:cubicBezTo>
                    <a:lnTo>
                      <a:pt x="1576" y="1276"/>
                    </a:lnTo>
                    <a:lnTo>
                      <a:pt x="473" y="1434"/>
                    </a:lnTo>
                    <a:cubicBezTo>
                      <a:pt x="127" y="1465"/>
                      <a:pt x="1" y="1906"/>
                      <a:pt x="253" y="2127"/>
                    </a:cubicBezTo>
                    <a:lnTo>
                      <a:pt x="1040" y="2914"/>
                    </a:lnTo>
                    <a:lnTo>
                      <a:pt x="851" y="4017"/>
                    </a:lnTo>
                    <a:cubicBezTo>
                      <a:pt x="802" y="4291"/>
                      <a:pt x="1028" y="4506"/>
                      <a:pt x="1249" y="4506"/>
                    </a:cubicBezTo>
                    <a:cubicBezTo>
                      <a:pt x="1308" y="4506"/>
                      <a:pt x="1366" y="4491"/>
                      <a:pt x="1418" y="4458"/>
                    </a:cubicBezTo>
                    <a:lnTo>
                      <a:pt x="2427" y="3954"/>
                    </a:lnTo>
                    <a:lnTo>
                      <a:pt x="3403" y="4458"/>
                    </a:lnTo>
                    <a:cubicBezTo>
                      <a:pt x="3465" y="4489"/>
                      <a:pt x="3528" y="4503"/>
                      <a:pt x="3589" y="4503"/>
                    </a:cubicBezTo>
                    <a:cubicBezTo>
                      <a:pt x="3839" y="4503"/>
                      <a:pt x="4052" y="4270"/>
                      <a:pt x="4002" y="4017"/>
                    </a:cubicBezTo>
                    <a:lnTo>
                      <a:pt x="3781" y="2914"/>
                    </a:lnTo>
                    <a:lnTo>
                      <a:pt x="4569" y="2127"/>
                    </a:lnTo>
                    <a:cubicBezTo>
                      <a:pt x="4978" y="1906"/>
                      <a:pt x="4821" y="1465"/>
                      <a:pt x="4474" y="1434"/>
                    </a:cubicBezTo>
                    <a:lnTo>
                      <a:pt x="3372" y="1276"/>
                    </a:lnTo>
                    <a:lnTo>
                      <a:pt x="2836" y="236"/>
                    </a:lnTo>
                    <a:cubicBezTo>
                      <a:pt x="2757" y="79"/>
                      <a:pt x="2616" y="0"/>
                      <a:pt x="2474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32"/>
              <p:cNvSpPr/>
              <p:nvPr/>
            </p:nvSpPr>
            <p:spPr>
              <a:xfrm>
                <a:off x="-42062025" y="2316000"/>
                <a:ext cx="319000" cy="317700"/>
              </a:xfrm>
              <a:custGeom>
                <a:rect b="b" l="l" r="r" t="t"/>
                <a:pathLst>
                  <a:path extrusionOk="0" h="12708" w="12760">
                    <a:moveTo>
                      <a:pt x="9610" y="851"/>
                    </a:moveTo>
                    <a:lnTo>
                      <a:pt x="8129" y="2615"/>
                    </a:lnTo>
                    <a:cubicBezTo>
                      <a:pt x="8097" y="2584"/>
                      <a:pt x="8034" y="2584"/>
                      <a:pt x="7940" y="2584"/>
                    </a:cubicBezTo>
                    <a:lnTo>
                      <a:pt x="4821" y="2584"/>
                    </a:lnTo>
                    <a:cubicBezTo>
                      <a:pt x="4758" y="2584"/>
                      <a:pt x="4726" y="2584"/>
                      <a:pt x="4632" y="2615"/>
                    </a:cubicBezTo>
                    <a:lnTo>
                      <a:pt x="3183" y="851"/>
                    </a:lnTo>
                    <a:close/>
                    <a:moveTo>
                      <a:pt x="7530" y="3371"/>
                    </a:moveTo>
                    <a:lnTo>
                      <a:pt x="6396" y="4726"/>
                    </a:lnTo>
                    <a:lnTo>
                      <a:pt x="5293" y="3371"/>
                    </a:lnTo>
                    <a:close/>
                    <a:moveTo>
                      <a:pt x="10555" y="1009"/>
                    </a:moveTo>
                    <a:lnTo>
                      <a:pt x="11783" y="2237"/>
                    </a:lnTo>
                    <a:lnTo>
                      <a:pt x="8759" y="5923"/>
                    </a:lnTo>
                    <a:cubicBezTo>
                      <a:pt x="8255" y="5545"/>
                      <a:pt x="7719" y="5262"/>
                      <a:pt x="7121" y="5136"/>
                    </a:cubicBezTo>
                    <a:lnTo>
                      <a:pt x="10555" y="1009"/>
                    </a:lnTo>
                    <a:close/>
                    <a:moveTo>
                      <a:pt x="2269" y="1040"/>
                    </a:moveTo>
                    <a:lnTo>
                      <a:pt x="5703" y="5199"/>
                    </a:lnTo>
                    <a:cubicBezTo>
                      <a:pt x="5104" y="5293"/>
                      <a:pt x="4506" y="5545"/>
                      <a:pt x="4033" y="5986"/>
                    </a:cubicBezTo>
                    <a:cubicBezTo>
                      <a:pt x="3214" y="4947"/>
                      <a:pt x="1040" y="2269"/>
                      <a:pt x="1040" y="2269"/>
                    </a:cubicBezTo>
                    <a:lnTo>
                      <a:pt x="2269" y="1040"/>
                    </a:lnTo>
                    <a:close/>
                    <a:moveTo>
                      <a:pt x="6349" y="5978"/>
                    </a:moveTo>
                    <a:cubicBezTo>
                      <a:pt x="7097" y="5978"/>
                      <a:pt x="7845" y="6254"/>
                      <a:pt x="8412" y="6805"/>
                    </a:cubicBezTo>
                    <a:lnTo>
                      <a:pt x="8538" y="6932"/>
                    </a:lnTo>
                    <a:cubicBezTo>
                      <a:pt x="8633" y="7026"/>
                      <a:pt x="8727" y="7152"/>
                      <a:pt x="8822" y="7278"/>
                    </a:cubicBezTo>
                    <a:cubicBezTo>
                      <a:pt x="9452" y="8097"/>
                      <a:pt x="9484" y="9168"/>
                      <a:pt x="9137" y="10082"/>
                    </a:cubicBezTo>
                    <a:cubicBezTo>
                      <a:pt x="8662" y="11199"/>
                      <a:pt x="7524" y="11885"/>
                      <a:pt x="6358" y="11885"/>
                    </a:cubicBezTo>
                    <a:cubicBezTo>
                      <a:pt x="5978" y="11885"/>
                      <a:pt x="5595" y="11812"/>
                      <a:pt x="5230" y="11657"/>
                    </a:cubicBezTo>
                    <a:cubicBezTo>
                      <a:pt x="3340" y="10870"/>
                      <a:pt x="2805" y="8412"/>
                      <a:pt x="4159" y="6932"/>
                    </a:cubicBezTo>
                    <a:lnTo>
                      <a:pt x="4285" y="6805"/>
                    </a:lnTo>
                    <a:cubicBezTo>
                      <a:pt x="4852" y="6254"/>
                      <a:pt x="5601" y="5978"/>
                      <a:pt x="6349" y="5978"/>
                    </a:cubicBezTo>
                    <a:close/>
                    <a:moveTo>
                      <a:pt x="2269" y="0"/>
                    </a:moveTo>
                    <a:cubicBezTo>
                      <a:pt x="2143" y="0"/>
                      <a:pt x="2048" y="32"/>
                      <a:pt x="1954" y="95"/>
                    </a:cubicBezTo>
                    <a:lnTo>
                      <a:pt x="158" y="1922"/>
                    </a:lnTo>
                    <a:cubicBezTo>
                      <a:pt x="1" y="2080"/>
                      <a:pt x="1" y="2300"/>
                      <a:pt x="95" y="2458"/>
                    </a:cubicBezTo>
                    <a:lnTo>
                      <a:pt x="3372" y="6522"/>
                    </a:lnTo>
                    <a:cubicBezTo>
                      <a:pt x="1985" y="8255"/>
                      <a:pt x="2395" y="10807"/>
                      <a:pt x="4254" y="12035"/>
                    </a:cubicBezTo>
                    <a:cubicBezTo>
                      <a:pt x="4911" y="12489"/>
                      <a:pt x="5659" y="12708"/>
                      <a:pt x="6397" y="12708"/>
                    </a:cubicBezTo>
                    <a:cubicBezTo>
                      <a:pt x="7606" y="12708"/>
                      <a:pt x="8791" y="12122"/>
                      <a:pt x="9515" y="11027"/>
                    </a:cubicBezTo>
                    <a:cubicBezTo>
                      <a:pt x="10429" y="9641"/>
                      <a:pt x="10397" y="7814"/>
                      <a:pt x="9326" y="6522"/>
                    </a:cubicBezTo>
                    <a:lnTo>
                      <a:pt x="12634" y="2458"/>
                    </a:lnTo>
                    <a:cubicBezTo>
                      <a:pt x="12760" y="2300"/>
                      <a:pt x="12760" y="2080"/>
                      <a:pt x="12603" y="1922"/>
                    </a:cubicBezTo>
                    <a:lnTo>
                      <a:pt x="10775" y="95"/>
                    </a:lnTo>
                    <a:cubicBezTo>
                      <a:pt x="10712" y="32"/>
                      <a:pt x="10555" y="0"/>
                      <a:pt x="10429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95" name="Google Shape;395;p32"/>
          <p:cNvSpPr txBox="1"/>
          <p:nvPr>
            <p:ph type="ctrTitle"/>
          </p:nvPr>
        </p:nvSpPr>
        <p:spPr>
          <a:xfrm flipH="1" rot="-5400000">
            <a:off x="1517695" y="4179325"/>
            <a:ext cx="2112600" cy="61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Sans Black"/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MERCURY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96" name="Google Shape;396;p32"/>
          <p:cNvSpPr txBox="1"/>
          <p:nvPr>
            <p:ph idx="4" type="ctrTitle"/>
          </p:nvPr>
        </p:nvSpPr>
        <p:spPr>
          <a:xfrm flipH="1" rot="-5400000">
            <a:off x="4768528" y="4135600"/>
            <a:ext cx="2112600" cy="683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VENUS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397" name="Google Shape;397;p32"/>
          <p:cNvSpPr txBox="1"/>
          <p:nvPr>
            <p:ph idx="5" type="ctrTitle"/>
          </p:nvPr>
        </p:nvSpPr>
        <p:spPr>
          <a:xfrm flipH="1" rot="-5400000">
            <a:off x="8104628" y="4078600"/>
            <a:ext cx="2112600" cy="7971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MARS</a:t>
            </a:r>
            <a:endParaRPr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33"/>
          <p:cNvSpPr/>
          <p:nvPr/>
        </p:nvSpPr>
        <p:spPr>
          <a:xfrm>
            <a:off x="3745069" y="1699258"/>
            <a:ext cx="2382600" cy="3229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03" name="Google Shape;403;p33"/>
          <p:cNvPicPr preferRelativeResize="0"/>
          <p:nvPr/>
        </p:nvPicPr>
        <p:blipFill rotWithShape="1">
          <a:blip r:embed="rId3">
            <a:alphaModFix/>
          </a:blip>
          <a:srcRect b="0" l="17594" r="17600" t="0"/>
          <a:stretch/>
        </p:blipFill>
        <p:spPr>
          <a:xfrm>
            <a:off x="3745075" y="1901050"/>
            <a:ext cx="2382598" cy="3032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4" name="Google Shape;404;p33"/>
          <p:cNvPicPr preferRelativeResize="0"/>
          <p:nvPr/>
        </p:nvPicPr>
        <p:blipFill rotWithShape="1">
          <a:blip r:embed="rId4">
            <a:alphaModFix/>
          </a:blip>
          <a:srcRect b="0" l="20845" r="20845" t="0"/>
          <a:stretch/>
        </p:blipFill>
        <p:spPr>
          <a:xfrm>
            <a:off x="1151175" y="1696800"/>
            <a:ext cx="2385605" cy="322950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" name="Google Shape;405;p33"/>
          <p:cNvPicPr preferRelativeResize="0"/>
          <p:nvPr/>
        </p:nvPicPr>
        <p:blipFill rotWithShape="1">
          <a:blip r:embed="rId5">
            <a:alphaModFix/>
          </a:blip>
          <a:srcRect b="0" l="19920" r="19914" t="0"/>
          <a:stretch/>
        </p:blipFill>
        <p:spPr>
          <a:xfrm>
            <a:off x="6335976" y="1699200"/>
            <a:ext cx="2385605" cy="3229498"/>
          </a:xfrm>
          <a:prstGeom prst="rect">
            <a:avLst/>
          </a:prstGeom>
          <a:noFill/>
          <a:ln>
            <a:noFill/>
          </a:ln>
        </p:spPr>
      </p:pic>
      <p:sp>
        <p:nvSpPr>
          <p:cNvPr id="406" name="Google Shape;406;p33"/>
          <p:cNvSpPr/>
          <p:nvPr/>
        </p:nvSpPr>
        <p:spPr>
          <a:xfrm>
            <a:off x="1151177" y="1696808"/>
            <a:ext cx="2385600" cy="32295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" name="Google Shape;407;p33"/>
          <p:cNvSpPr/>
          <p:nvPr/>
        </p:nvSpPr>
        <p:spPr>
          <a:xfrm>
            <a:off x="6335975" y="1696800"/>
            <a:ext cx="2385600" cy="32295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" name="Google Shape;408;p33"/>
          <p:cNvSpPr/>
          <p:nvPr/>
        </p:nvSpPr>
        <p:spPr>
          <a:xfrm>
            <a:off x="3745075" y="1699250"/>
            <a:ext cx="2382600" cy="3234600"/>
          </a:xfrm>
          <a:prstGeom prst="rect">
            <a:avLst/>
          </a:prstGeom>
          <a:solidFill>
            <a:srgbClr val="6E487D">
              <a:alpha val="5346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8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" name="Google Shape;409;p33"/>
          <p:cNvSpPr txBox="1"/>
          <p:nvPr>
            <p:ph type="ctrTitle"/>
          </p:nvPr>
        </p:nvSpPr>
        <p:spPr>
          <a:xfrm flipH="1">
            <a:off x="9010750" y="1103950"/>
            <a:ext cx="2214300" cy="4645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unito Sans Black"/>
              <a:buNone/>
            </a:pPr>
            <a:r>
              <a:rPr b="0" lang="es-ES"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MEET THE TEAM</a:t>
            </a:r>
            <a:endParaRPr b="0">
              <a:solidFill>
                <a:srgbClr val="6C81BC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410" name="Google Shape;410;p33"/>
          <p:cNvSpPr txBox="1"/>
          <p:nvPr/>
        </p:nvSpPr>
        <p:spPr>
          <a:xfrm>
            <a:off x="3986750" y="4480200"/>
            <a:ext cx="1899300" cy="2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HELENA JAMES</a:t>
            </a:r>
            <a:endParaRPr sz="1800">
              <a:solidFill>
                <a:srgbClr val="FFFFFF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411" name="Google Shape;411;p33"/>
          <p:cNvSpPr txBox="1"/>
          <p:nvPr/>
        </p:nvSpPr>
        <p:spPr>
          <a:xfrm>
            <a:off x="1294950" y="5196550"/>
            <a:ext cx="2098200" cy="552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508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You can replace the  mage on the screen with your own</a:t>
            </a:r>
            <a:endParaRPr sz="1200"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12" name="Google Shape;412;p33"/>
          <p:cNvSpPr txBox="1"/>
          <p:nvPr/>
        </p:nvSpPr>
        <p:spPr>
          <a:xfrm>
            <a:off x="1394325" y="4480200"/>
            <a:ext cx="1899300" cy="2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JOHN DOE</a:t>
            </a:r>
            <a:endParaRPr sz="1800">
              <a:solidFill>
                <a:srgbClr val="FFFFFF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413" name="Google Shape;413;p33"/>
          <p:cNvSpPr txBox="1"/>
          <p:nvPr/>
        </p:nvSpPr>
        <p:spPr>
          <a:xfrm>
            <a:off x="6569725" y="4480200"/>
            <a:ext cx="1899300" cy="2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JAMES PATTERSON</a:t>
            </a:r>
            <a:endParaRPr sz="1800">
              <a:solidFill>
                <a:srgbClr val="FFFFFF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414" name="Google Shape;414;p33"/>
          <p:cNvSpPr txBox="1"/>
          <p:nvPr/>
        </p:nvSpPr>
        <p:spPr>
          <a:xfrm>
            <a:off x="3887300" y="5196550"/>
            <a:ext cx="2098200" cy="552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508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You can replace the image on the screen with your own</a:t>
            </a:r>
            <a:endParaRPr sz="1200"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15" name="Google Shape;415;p33"/>
          <p:cNvSpPr txBox="1"/>
          <p:nvPr/>
        </p:nvSpPr>
        <p:spPr>
          <a:xfrm>
            <a:off x="6470275" y="5196550"/>
            <a:ext cx="2098200" cy="552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508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You can replace the image on the screen with your own</a:t>
            </a:r>
            <a:endParaRPr sz="1200"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cxnSp>
        <p:nvCxnSpPr>
          <p:cNvPr id="416" name="Google Shape;416;p33"/>
          <p:cNvCxnSpPr/>
          <p:nvPr/>
        </p:nvCxnSpPr>
        <p:spPr>
          <a:xfrm>
            <a:off x="1151175" y="1695450"/>
            <a:ext cx="0" cy="516240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7" name="Google Shape;417;p33"/>
          <p:cNvCxnSpPr/>
          <p:nvPr/>
        </p:nvCxnSpPr>
        <p:spPr>
          <a:xfrm>
            <a:off x="3741975" y="1695450"/>
            <a:ext cx="0" cy="516240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8" name="Google Shape;418;p33"/>
          <p:cNvCxnSpPr/>
          <p:nvPr/>
        </p:nvCxnSpPr>
        <p:spPr>
          <a:xfrm>
            <a:off x="6332775" y="1695450"/>
            <a:ext cx="0" cy="5162400"/>
          </a:xfrm>
          <a:prstGeom prst="straightConnector1">
            <a:avLst/>
          </a:prstGeom>
          <a:noFill/>
          <a:ln cap="flat" cmpd="sng" w="28575">
            <a:solidFill>
              <a:srgbClr val="FD7A5E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2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34"/>
          <p:cNvSpPr txBox="1"/>
          <p:nvPr>
            <p:ph type="ctrTitle"/>
          </p:nvPr>
        </p:nvSpPr>
        <p:spPr>
          <a:xfrm>
            <a:off x="6505725" y="875350"/>
            <a:ext cx="3553200" cy="30300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unito Sans Black"/>
              <a:buNone/>
            </a:pPr>
            <a:r>
              <a:rPr lang="es-ES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CONNECT WITH US</a:t>
            </a:r>
            <a:endParaRPr>
              <a:solidFill>
                <a:srgbClr val="FFFFFF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424" name="Google Shape;424;p34"/>
          <p:cNvSpPr txBox="1"/>
          <p:nvPr>
            <p:ph idx="1" type="subTitle"/>
          </p:nvPr>
        </p:nvSpPr>
        <p:spPr>
          <a:xfrm flipH="1">
            <a:off x="3352000" y="4757525"/>
            <a:ext cx="2444100" cy="10032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Does anyone have any questions?</a:t>
            </a:r>
            <a:endParaRPr>
              <a:solidFill>
                <a:schemeClr val="lt1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addyouremail@freepik.com</a:t>
            </a:r>
            <a:br>
              <a:rPr lang="es-ES">
                <a:solidFill>
                  <a:schemeClr val="lt1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r>
              <a:rPr lang="es-ES">
                <a:solidFill>
                  <a:schemeClr val="lt1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+91 620 421 838</a:t>
            </a:r>
            <a:br>
              <a:rPr lang="es-ES">
                <a:solidFill>
                  <a:schemeClr val="lt1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r>
              <a:rPr lang="es-ES">
                <a:solidFill>
                  <a:schemeClr val="lt1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yourcompany.com</a:t>
            </a:r>
            <a:endParaRPr/>
          </a:p>
        </p:txBody>
      </p:sp>
      <p:grpSp>
        <p:nvGrpSpPr>
          <p:cNvPr id="425" name="Google Shape;425;p34"/>
          <p:cNvGrpSpPr/>
          <p:nvPr/>
        </p:nvGrpSpPr>
        <p:grpSpPr>
          <a:xfrm>
            <a:off x="6591478" y="5472530"/>
            <a:ext cx="2169199" cy="288200"/>
            <a:chOff x="6591478" y="5472530"/>
            <a:chExt cx="2169199" cy="288200"/>
          </a:xfrm>
        </p:grpSpPr>
        <p:sp>
          <p:nvSpPr>
            <p:cNvPr id="426" name="Google Shape;426;p34"/>
            <p:cNvSpPr/>
            <p:nvPr/>
          </p:nvSpPr>
          <p:spPr>
            <a:xfrm>
              <a:off x="8501356" y="5513077"/>
              <a:ext cx="259321" cy="247653"/>
            </a:xfrm>
            <a:custGeom>
              <a:rect b="b" l="l" r="r" t="t"/>
              <a:pathLst>
                <a:path extrusionOk="0" h="37269" w="39025">
                  <a:moveTo>
                    <a:pt x="4748" y="1"/>
                  </a:moveTo>
                  <a:cubicBezTo>
                    <a:pt x="1887" y="1"/>
                    <a:pt x="1" y="1919"/>
                    <a:pt x="1" y="4358"/>
                  </a:cubicBezTo>
                  <a:cubicBezTo>
                    <a:pt x="1" y="6797"/>
                    <a:pt x="1757" y="8683"/>
                    <a:pt x="4618" y="8683"/>
                  </a:cubicBezTo>
                  <a:lnTo>
                    <a:pt x="4748" y="8683"/>
                  </a:lnTo>
                  <a:cubicBezTo>
                    <a:pt x="7578" y="8683"/>
                    <a:pt x="9366" y="6797"/>
                    <a:pt x="9366" y="4358"/>
                  </a:cubicBezTo>
                  <a:cubicBezTo>
                    <a:pt x="9366" y="1919"/>
                    <a:pt x="7578" y="1"/>
                    <a:pt x="4748" y="1"/>
                  </a:cubicBezTo>
                  <a:close/>
                  <a:moveTo>
                    <a:pt x="553" y="12196"/>
                  </a:moveTo>
                  <a:lnTo>
                    <a:pt x="553" y="37268"/>
                  </a:lnTo>
                  <a:lnTo>
                    <a:pt x="8813" y="37268"/>
                  </a:lnTo>
                  <a:lnTo>
                    <a:pt x="8813" y="12196"/>
                  </a:lnTo>
                  <a:close/>
                  <a:moveTo>
                    <a:pt x="29398" y="11545"/>
                  </a:moveTo>
                  <a:cubicBezTo>
                    <a:pt x="24943" y="11545"/>
                    <a:pt x="22894" y="13984"/>
                    <a:pt x="21821" y="15740"/>
                  </a:cubicBezTo>
                  <a:lnTo>
                    <a:pt x="21821" y="12196"/>
                  </a:lnTo>
                  <a:lnTo>
                    <a:pt x="13561" y="12196"/>
                  </a:lnTo>
                  <a:lnTo>
                    <a:pt x="13561" y="37268"/>
                  </a:lnTo>
                  <a:lnTo>
                    <a:pt x="21821" y="37268"/>
                  </a:lnTo>
                  <a:lnTo>
                    <a:pt x="21821" y="23187"/>
                  </a:lnTo>
                  <a:cubicBezTo>
                    <a:pt x="21821" y="22504"/>
                    <a:pt x="21951" y="21691"/>
                    <a:pt x="22081" y="21138"/>
                  </a:cubicBezTo>
                  <a:cubicBezTo>
                    <a:pt x="22764" y="19675"/>
                    <a:pt x="24130" y="18179"/>
                    <a:pt x="26439" y="18179"/>
                  </a:cubicBezTo>
                  <a:cubicBezTo>
                    <a:pt x="29398" y="18179"/>
                    <a:pt x="30634" y="20488"/>
                    <a:pt x="30634" y="23870"/>
                  </a:cubicBezTo>
                  <a:lnTo>
                    <a:pt x="30634" y="37268"/>
                  </a:lnTo>
                  <a:lnTo>
                    <a:pt x="39024" y="37268"/>
                  </a:lnTo>
                  <a:lnTo>
                    <a:pt x="39024" y="22927"/>
                  </a:lnTo>
                  <a:cubicBezTo>
                    <a:pt x="39024" y="15187"/>
                    <a:pt x="34959" y="11545"/>
                    <a:pt x="29398" y="11545"/>
                  </a:cubicBezTo>
                  <a:close/>
                </a:path>
              </a:pathLst>
            </a:custGeom>
            <a:solidFill>
              <a:srgbClr val="6E4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27" name="Google Shape;427;p34"/>
            <p:cNvSpPr/>
            <p:nvPr/>
          </p:nvSpPr>
          <p:spPr>
            <a:xfrm>
              <a:off x="7974073" y="5561910"/>
              <a:ext cx="288200" cy="198819"/>
            </a:xfrm>
            <a:custGeom>
              <a:rect b="b" l="l" r="r" t="t"/>
              <a:pathLst>
                <a:path extrusionOk="0" h="26922" w="39025">
                  <a:moveTo>
                    <a:pt x="27350" y="0"/>
                  </a:moveTo>
                  <a:lnTo>
                    <a:pt x="27350" y="0"/>
                  </a:lnTo>
                  <a:cubicBezTo>
                    <a:pt x="26197" y="125"/>
                    <a:pt x="25134" y="638"/>
                    <a:pt x="24332" y="1395"/>
                  </a:cubicBezTo>
                  <a:lnTo>
                    <a:pt x="24332" y="1395"/>
                  </a:lnTo>
                  <a:cubicBezTo>
                    <a:pt x="24579" y="1133"/>
                    <a:pt x="24781" y="747"/>
                    <a:pt x="24781" y="261"/>
                  </a:cubicBezTo>
                  <a:lnTo>
                    <a:pt x="24781" y="261"/>
                  </a:lnTo>
                  <a:cubicBezTo>
                    <a:pt x="21951" y="2179"/>
                    <a:pt x="20163" y="6114"/>
                    <a:pt x="18700" y="9756"/>
                  </a:cubicBezTo>
                  <a:cubicBezTo>
                    <a:pt x="17594" y="8683"/>
                    <a:pt x="16651" y="7870"/>
                    <a:pt x="15838" y="7447"/>
                  </a:cubicBezTo>
                  <a:cubicBezTo>
                    <a:pt x="13269" y="6114"/>
                    <a:pt x="10407" y="4748"/>
                    <a:pt x="5822" y="2992"/>
                  </a:cubicBezTo>
                  <a:lnTo>
                    <a:pt x="5822" y="2992"/>
                  </a:lnTo>
                  <a:cubicBezTo>
                    <a:pt x="5692" y="4488"/>
                    <a:pt x="6505" y="6504"/>
                    <a:pt x="9074" y="7870"/>
                  </a:cubicBezTo>
                  <a:cubicBezTo>
                    <a:pt x="8521" y="7870"/>
                    <a:pt x="7578" y="8000"/>
                    <a:pt x="6765" y="8130"/>
                  </a:cubicBezTo>
                  <a:cubicBezTo>
                    <a:pt x="7025" y="9886"/>
                    <a:pt x="8131" y="11382"/>
                    <a:pt x="11090" y="12065"/>
                  </a:cubicBezTo>
                  <a:cubicBezTo>
                    <a:pt x="9757" y="12195"/>
                    <a:pt x="9074" y="12455"/>
                    <a:pt x="8391" y="13138"/>
                  </a:cubicBezTo>
                  <a:cubicBezTo>
                    <a:pt x="9015" y="14268"/>
                    <a:pt x="10320" y="15480"/>
                    <a:pt x="12602" y="15480"/>
                  </a:cubicBezTo>
                  <a:cubicBezTo>
                    <a:pt x="12816" y="15480"/>
                    <a:pt x="13038" y="15469"/>
                    <a:pt x="13269" y="15447"/>
                  </a:cubicBezTo>
                  <a:lnTo>
                    <a:pt x="13269" y="15447"/>
                  </a:lnTo>
                  <a:cubicBezTo>
                    <a:pt x="10330" y="16733"/>
                    <a:pt x="11829" y="18855"/>
                    <a:pt x="14050" y="18855"/>
                  </a:cubicBezTo>
                  <a:cubicBezTo>
                    <a:pt x="14188" y="18855"/>
                    <a:pt x="14329" y="18846"/>
                    <a:pt x="14472" y="18829"/>
                  </a:cubicBezTo>
                  <a:lnTo>
                    <a:pt x="14472" y="18829"/>
                  </a:lnTo>
                  <a:cubicBezTo>
                    <a:pt x="12352" y="20949"/>
                    <a:pt x="9610" y="21931"/>
                    <a:pt x="6946" y="21931"/>
                  </a:cubicBezTo>
                  <a:cubicBezTo>
                    <a:pt x="4337" y="21931"/>
                    <a:pt x="1803" y="20990"/>
                    <a:pt x="1" y="19252"/>
                  </a:cubicBezTo>
                  <a:lnTo>
                    <a:pt x="1" y="19252"/>
                  </a:lnTo>
                  <a:cubicBezTo>
                    <a:pt x="3943" y="24613"/>
                    <a:pt x="9785" y="26921"/>
                    <a:pt x="15554" y="26921"/>
                  </a:cubicBezTo>
                  <a:cubicBezTo>
                    <a:pt x="24064" y="26921"/>
                    <a:pt x="32416" y="21899"/>
                    <a:pt x="34276" y="14244"/>
                  </a:cubicBezTo>
                  <a:cubicBezTo>
                    <a:pt x="36715" y="14244"/>
                    <a:pt x="38049" y="13431"/>
                    <a:pt x="39024" y="12455"/>
                  </a:cubicBezTo>
                  <a:lnTo>
                    <a:pt x="39024" y="12455"/>
                  </a:lnTo>
                  <a:cubicBezTo>
                    <a:pt x="38637" y="12538"/>
                    <a:pt x="38195" y="12574"/>
                    <a:pt x="37736" y="12574"/>
                  </a:cubicBezTo>
                  <a:cubicBezTo>
                    <a:pt x="36575" y="12574"/>
                    <a:pt x="35306" y="12345"/>
                    <a:pt x="34537" y="12065"/>
                  </a:cubicBezTo>
                  <a:cubicBezTo>
                    <a:pt x="36715" y="11805"/>
                    <a:pt x="38211" y="10829"/>
                    <a:pt x="38732" y="9496"/>
                  </a:cubicBezTo>
                  <a:lnTo>
                    <a:pt x="38732" y="9496"/>
                  </a:lnTo>
                  <a:cubicBezTo>
                    <a:pt x="38222" y="9787"/>
                    <a:pt x="36737" y="10168"/>
                    <a:pt x="35462" y="10168"/>
                  </a:cubicBezTo>
                  <a:cubicBezTo>
                    <a:pt x="35026" y="10168"/>
                    <a:pt x="34616" y="10124"/>
                    <a:pt x="34276" y="10016"/>
                  </a:cubicBezTo>
                  <a:cubicBezTo>
                    <a:pt x="34146" y="9626"/>
                    <a:pt x="33984" y="9366"/>
                    <a:pt x="33984" y="9073"/>
                  </a:cubicBezTo>
                  <a:cubicBezTo>
                    <a:pt x="32954" y="5454"/>
                    <a:pt x="29680" y="2554"/>
                    <a:pt x="26171" y="2554"/>
                  </a:cubicBezTo>
                  <a:cubicBezTo>
                    <a:pt x="26022" y="2554"/>
                    <a:pt x="25873" y="2559"/>
                    <a:pt x="25724" y="2569"/>
                  </a:cubicBezTo>
                  <a:cubicBezTo>
                    <a:pt x="26016" y="2439"/>
                    <a:pt x="26277" y="2439"/>
                    <a:pt x="26667" y="2309"/>
                  </a:cubicBezTo>
                  <a:cubicBezTo>
                    <a:pt x="27090" y="2179"/>
                    <a:pt x="29398" y="1757"/>
                    <a:pt x="28976" y="944"/>
                  </a:cubicBezTo>
                  <a:cubicBezTo>
                    <a:pt x="28917" y="759"/>
                    <a:pt x="28724" y="687"/>
                    <a:pt x="28453" y="687"/>
                  </a:cubicBezTo>
                  <a:cubicBezTo>
                    <a:pt x="27531" y="687"/>
                    <a:pt x="25706" y="1526"/>
                    <a:pt x="25203" y="1626"/>
                  </a:cubicBezTo>
                  <a:cubicBezTo>
                    <a:pt x="26016" y="1366"/>
                    <a:pt x="27220" y="944"/>
                    <a:pt x="27350" y="0"/>
                  </a:cubicBezTo>
                  <a:close/>
                </a:path>
              </a:pathLst>
            </a:custGeom>
            <a:solidFill>
              <a:srgbClr val="6E4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28" name="Google Shape;428;p34"/>
            <p:cNvSpPr/>
            <p:nvPr/>
          </p:nvSpPr>
          <p:spPr>
            <a:xfrm>
              <a:off x="6591478" y="5472530"/>
              <a:ext cx="134016" cy="288200"/>
            </a:xfrm>
            <a:custGeom>
              <a:rect b="b" l="l" r="r" t="t"/>
              <a:pathLst>
                <a:path extrusionOk="0" h="39025" w="18147">
                  <a:moveTo>
                    <a:pt x="12195" y="1"/>
                  </a:moveTo>
                  <a:cubicBezTo>
                    <a:pt x="3805" y="1"/>
                    <a:pt x="3935" y="6635"/>
                    <a:pt x="3935" y="7578"/>
                  </a:cubicBezTo>
                  <a:lnTo>
                    <a:pt x="3935" y="12878"/>
                  </a:lnTo>
                  <a:lnTo>
                    <a:pt x="0" y="12878"/>
                  </a:lnTo>
                  <a:lnTo>
                    <a:pt x="0" y="19512"/>
                  </a:lnTo>
                  <a:lnTo>
                    <a:pt x="3935" y="19512"/>
                  </a:lnTo>
                  <a:lnTo>
                    <a:pt x="3935" y="39024"/>
                  </a:lnTo>
                  <a:lnTo>
                    <a:pt x="12065" y="39024"/>
                  </a:lnTo>
                  <a:lnTo>
                    <a:pt x="12065" y="19512"/>
                  </a:lnTo>
                  <a:lnTo>
                    <a:pt x="17496" y="19512"/>
                  </a:lnTo>
                  <a:cubicBezTo>
                    <a:pt x="17496" y="19512"/>
                    <a:pt x="18016" y="16390"/>
                    <a:pt x="18146" y="12878"/>
                  </a:cubicBezTo>
                  <a:lnTo>
                    <a:pt x="12065" y="12878"/>
                  </a:lnTo>
                  <a:lnTo>
                    <a:pt x="12065" y="8391"/>
                  </a:lnTo>
                  <a:cubicBezTo>
                    <a:pt x="12065" y="7740"/>
                    <a:pt x="12878" y="6765"/>
                    <a:pt x="13821" y="6765"/>
                  </a:cubicBezTo>
                  <a:lnTo>
                    <a:pt x="18146" y="6765"/>
                  </a:lnTo>
                  <a:lnTo>
                    <a:pt x="18146" y="1"/>
                  </a:lnTo>
                  <a:close/>
                </a:path>
              </a:pathLst>
            </a:custGeom>
            <a:solidFill>
              <a:srgbClr val="6E4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grpSp>
          <p:nvGrpSpPr>
            <p:cNvPr id="429" name="Google Shape;429;p34"/>
            <p:cNvGrpSpPr/>
            <p:nvPr/>
          </p:nvGrpSpPr>
          <p:grpSpPr>
            <a:xfrm>
              <a:off x="7044120" y="5551598"/>
              <a:ext cx="209199" cy="209132"/>
              <a:chOff x="5796225" y="5379778"/>
              <a:chExt cx="346586" cy="346531"/>
            </a:xfrm>
          </p:grpSpPr>
          <p:sp>
            <p:nvSpPr>
              <p:cNvPr id="430" name="Google Shape;430;p34"/>
              <p:cNvSpPr/>
              <p:nvPr/>
            </p:nvSpPr>
            <p:spPr>
              <a:xfrm>
                <a:off x="5796225" y="5379778"/>
                <a:ext cx="346586" cy="346531"/>
              </a:xfrm>
              <a:custGeom>
                <a:rect b="b" l="l" r="r" t="t"/>
                <a:pathLst>
                  <a:path extrusionOk="0" h="119907" w="119926">
                    <a:moveTo>
                      <a:pt x="98708" y="14513"/>
                    </a:moveTo>
                    <a:cubicBezTo>
                      <a:pt x="102529" y="14588"/>
                      <a:pt x="105656" y="17790"/>
                      <a:pt x="105656" y="21611"/>
                    </a:cubicBezTo>
                    <a:cubicBezTo>
                      <a:pt x="105656" y="25431"/>
                      <a:pt x="102454" y="28558"/>
                      <a:pt x="98633" y="28558"/>
                    </a:cubicBezTo>
                    <a:cubicBezTo>
                      <a:pt x="94720" y="28558"/>
                      <a:pt x="91611" y="25356"/>
                      <a:pt x="91611" y="21461"/>
                    </a:cubicBezTo>
                    <a:cubicBezTo>
                      <a:pt x="91686" y="17641"/>
                      <a:pt x="94888" y="14513"/>
                      <a:pt x="98708" y="14513"/>
                    </a:cubicBezTo>
                    <a:close/>
                    <a:moveTo>
                      <a:pt x="60000" y="28558"/>
                    </a:moveTo>
                    <a:cubicBezTo>
                      <a:pt x="77472" y="28558"/>
                      <a:pt x="91686" y="42828"/>
                      <a:pt x="91611" y="60244"/>
                    </a:cubicBezTo>
                    <a:cubicBezTo>
                      <a:pt x="91611" y="77641"/>
                      <a:pt x="77397" y="91761"/>
                      <a:pt x="60000" y="91761"/>
                    </a:cubicBezTo>
                    <a:cubicBezTo>
                      <a:pt x="42603" y="91761"/>
                      <a:pt x="28408" y="77566"/>
                      <a:pt x="28408" y="60150"/>
                    </a:cubicBezTo>
                    <a:cubicBezTo>
                      <a:pt x="28483" y="42753"/>
                      <a:pt x="42603" y="28558"/>
                      <a:pt x="60000" y="28558"/>
                    </a:cubicBezTo>
                    <a:close/>
                    <a:moveTo>
                      <a:pt x="15524" y="0"/>
                    </a:moveTo>
                    <a:cubicBezTo>
                      <a:pt x="13577" y="693"/>
                      <a:pt x="11461" y="1086"/>
                      <a:pt x="9588" y="2023"/>
                    </a:cubicBezTo>
                    <a:cubicBezTo>
                      <a:pt x="3502" y="5300"/>
                      <a:pt x="150" y="10524"/>
                      <a:pt x="150" y="17397"/>
                    </a:cubicBezTo>
                    <a:cubicBezTo>
                      <a:pt x="0" y="45805"/>
                      <a:pt x="75" y="74120"/>
                      <a:pt x="75" y="102454"/>
                    </a:cubicBezTo>
                    <a:cubicBezTo>
                      <a:pt x="75" y="112042"/>
                      <a:pt x="7884" y="119851"/>
                      <a:pt x="17472" y="119851"/>
                    </a:cubicBezTo>
                    <a:cubicBezTo>
                      <a:pt x="31639" y="119888"/>
                      <a:pt x="45820" y="119907"/>
                      <a:pt x="60000" y="119907"/>
                    </a:cubicBezTo>
                    <a:cubicBezTo>
                      <a:pt x="74181" y="119907"/>
                      <a:pt x="88362" y="119888"/>
                      <a:pt x="102529" y="119851"/>
                    </a:cubicBezTo>
                    <a:cubicBezTo>
                      <a:pt x="111105" y="119851"/>
                      <a:pt x="118296" y="113615"/>
                      <a:pt x="119701" y="105094"/>
                    </a:cubicBezTo>
                    <a:cubicBezTo>
                      <a:pt x="119776" y="104794"/>
                      <a:pt x="119851" y="104476"/>
                      <a:pt x="119926" y="104158"/>
                    </a:cubicBezTo>
                    <a:lnTo>
                      <a:pt x="119926" y="15450"/>
                    </a:lnTo>
                    <a:cubicBezTo>
                      <a:pt x="119776" y="14738"/>
                      <a:pt x="119607" y="13970"/>
                      <a:pt x="119383" y="13259"/>
                    </a:cubicBezTo>
                    <a:cubicBezTo>
                      <a:pt x="117266" y="6086"/>
                      <a:pt x="112510" y="1723"/>
                      <a:pt x="105094" y="225"/>
                    </a:cubicBezTo>
                    <a:cubicBezTo>
                      <a:pt x="104869" y="225"/>
                      <a:pt x="104720" y="75"/>
                      <a:pt x="104476" y="0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34"/>
              <p:cNvSpPr/>
              <p:nvPr/>
            </p:nvSpPr>
            <p:spPr>
              <a:xfrm>
                <a:off x="5898469" y="5482001"/>
                <a:ext cx="142070" cy="142070"/>
              </a:xfrm>
              <a:custGeom>
                <a:rect b="b" l="l" r="r" t="t"/>
                <a:pathLst>
                  <a:path extrusionOk="0" h="49159" w="49159">
                    <a:moveTo>
                      <a:pt x="24645" y="1"/>
                    </a:moveTo>
                    <a:cubicBezTo>
                      <a:pt x="11143" y="1"/>
                      <a:pt x="76" y="10993"/>
                      <a:pt x="1" y="24495"/>
                    </a:cubicBezTo>
                    <a:cubicBezTo>
                      <a:pt x="1" y="38072"/>
                      <a:pt x="10993" y="49158"/>
                      <a:pt x="24570" y="49158"/>
                    </a:cubicBezTo>
                    <a:cubicBezTo>
                      <a:pt x="24616" y="49158"/>
                      <a:pt x="24661" y="49159"/>
                      <a:pt x="24706" y="49159"/>
                    </a:cubicBezTo>
                    <a:cubicBezTo>
                      <a:pt x="38147" y="49159"/>
                      <a:pt x="49158" y="38102"/>
                      <a:pt x="49158" y="24664"/>
                    </a:cubicBezTo>
                    <a:cubicBezTo>
                      <a:pt x="49158" y="11162"/>
                      <a:pt x="38147" y="76"/>
                      <a:pt x="24645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2" name="Google Shape;432;p34"/>
            <p:cNvGrpSpPr/>
            <p:nvPr/>
          </p:nvGrpSpPr>
          <p:grpSpPr>
            <a:xfrm>
              <a:off x="7468705" y="5547374"/>
              <a:ext cx="346597" cy="213355"/>
              <a:chOff x="6177772" y="5416453"/>
              <a:chExt cx="442144" cy="272172"/>
            </a:xfrm>
          </p:grpSpPr>
          <p:sp>
            <p:nvSpPr>
              <p:cNvPr id="433" name="Google Shape;433;p34"/>
              <p:cNvSpPr/>
              <p:nvPr/>
            </p:nvSpPr>
            <p:spPr>
              <a:xfrm>
                <a:off x="6501770" y="5494176"/>
                <a:ext cx="118146" cy="116577"/>
              </a:xfrm>
              <a:custGeom>
                <a:rect b="b" l="l" r="r" t="t"/>
                <a:pathLst>
                  <a:path extrusionOk="0" h="40338" w="40881">
                    <a:moveTo>
                      <a:pt x="13577" y="0"/>
                    </a:moveTo>
                    <a:lnTo>
                      <a:pt x="13577" y="11236"/>
                    </a:lnTo>
                    <a:cubicBezTo>
                      <a:pt x="13652" y="12716"/>
                      <a:pt x="13109" y="13334"/>
                      <a:pt x="11536" y="13334"/>
                    </a:cubicBezTo>
                    <a:cubicBezTo>
                      <a:pt x="10353" y="13278"/>
                      <a:pt x="9183" y="13264"/>
                      <a:pt x="8016" y="13264"/>
                    </a:cubicBezTo>
                    <a:cubicBezTo>
                      <a:pt x="6740" y="13264"/>
                      <a:pt x="5467" y="13281"/>
                      <a:pt x="4187" y="13281"/>
                    </a:cubicBezTo>
                    <a:cubicBezTo>
                      <a:pt x="3469" y="13281"/>
                      <a:pt x="2748" y="13276"/>
                      <a:pt x="2023" y="13259"/>
                    </a:cubicBezTo>
                    <a:cubicBezTo>
                      <a:pt x="543" y="13259"/>
                      <a:pt x="0" y="13802"/>
                      <a:pt x="75" y="15206"/>
                    </a:cubicBezTo>
                    <a:lnTo>
                      <a:pt x="75" y="25206"/>
                    </a:lnTo>
                    <a:cubicBezTo>
                      <a:pt x="0" y="26686"/>
                      <a:pt x="618" y="27154"/>
                      <a:pt x="2023" y="27154"/>
                    </a:cubicBezTo>
                    <a:cubicBezTo>
                      <a:pt x="2479" y="27143"/>
                      <a:pt x="2936" y="27138"/>
                      <a:pt x="3393" y="27138"/>
                    </a:cubicBezTo>
                    <a:cubicBezTo>
                      <a:pt x="5180" y="27138"/>
                      <a:pt x="6971" y="27207"/>
                      <a:pt x="8759" y="27207"/>
                    </a:cubicBezTo>
                    <a:cubicBezTo>
                      <a:pt x="9554" y="27207"/>
                      <a:pt x="10349" y="27193"/>
                      <a:pt x="11142" y="27154"/>
                    </a:cubicBezTo>
                    <a:cubicBezTo>
                      <a:pt x="11297" y="27143"/>
                      <a:pt x="11442" y="27137"/>
                      <a:pt x="11579" y="27137"/>
                    </a:cubicBezTo>
                    <a:cubicBezTo>
                      <a:pt x="13251" y="27137"/>
                      <a:pt x="13646" y="27983"/>
                      <a:pt x="13577" y="29645"/>
                    </a:cubicBezTo>
                    <a:cubicBezTo>
                      <a:pt x="13483" y="33240"/>
                      <a:pt x="13577" y="36742"/>
                      <a:pt x="13577" y="40337"/>
                    </a:cubicBezTo>
                    <a:lnTo>
                      <a:pt x="27304" y="40337"/>
                    </a:lnTo>
                    <a:lnTo>
                      <a:pt x="27304" y="27154"/>
                    </a:lnTo>
                    <a:cubicBezTo>
                      <a:pt x="29950" y="27154"/>
                      <a:pt x="32464" y="27121"/>
                      <a:pt x="34933" y="27121"/>
                    </a:cubicBezTo>
                    <a:cubicBezTo>
                      <a:pt x="36168" y="27121"/>
                      <a:pt x="37391" y="27129"/>
                      <a:pt x="38614" y="27154"/>
                    </a:cubicBezTo>
                    <a:cubicBezTo>
                      <a:pt x="38706" y="27158"/>
                      <a:pt x="38795" y="27160"/>
                      <a:pt x="38880" y="27160"/>
                    </a:cubicBezTo>
                    <a:cubicBezTo>
                      <a:pt x="40386" y="27160"/>
                      <a:pt x="40805" y="26523"/>
                      <a:pt x="40805" y="24963"/>
                    </a:cubicBezTo>
                    <a:cubicBezTo>
                      <a:pt x="40731" y="21854"/>
                      <a:pt x="40637" y="18727"/>
                      <a:pt x="40805" y="15674"/>
                    </a:cubicBezTo>
                    <a:cubicBezTo>
                      <a:pt x="40880" y="13802"/>
                      <a:pt x="40169" y="13259"/>
                      <a:pt x="38390" y="13259"/>
                    </a:cubicBezTo>
                    <a:cubicBezTo>
                      <a:pt x="36651" y="13339"/>
                      <a:pt x="34929" y="13360"/>
                      <a:pt x="33185" y="13360"/>
                    </a:cubicBezTo>
                    <a:cubicBezTo>
                      <a:pt x="31246" y="13360"/>
                      <a:pt x="29279" y="13334"/>
                      <a:pt x="27229" y="13334"/>
                    </a:cubicBezTo>
                    <a:lnTo>
                      <a:pt x="27229" y="0"/>
                    </a:ln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34"/>
              <p:cNvSpPr/>
              <p:nvPr/>
            </p:nvSpPr>
            <p:spPr>
              <a:xfrm>
                <a:off x="6177772" y="5416453"/>
                <a:ext cx="281862" cy="272172"/>
              </a:xfrm>
              <a:custGeom>
                <a:rect b="b" l="l" r="r" t="t"/>
                <a:pathLst>
                  <a:path extrusionOk="0" h="94177" w="97530">
                    <a:moveTo>
                      <a:pt x="52449" y="1"/>
                    </a:moveTo>
                    <a:cubicBezTo>
                      <a:pt x="48660" y="1"/>
                      <a:pt x="44777" y="457"/>
                      <a:pt x="40806" y="1377"/>
                    </a:cubicBezTo>
                    <a:cubicBezTo>
                      <a:pt x="15694" y="7163"/>
                      <a:pt x="1" y="33381"/>
                      <a:pt x="6405" y="58343"/>
                    </a:cubicBezTo>
                    <a:cubicBezTo>
                      <a:pt x="11826" y="79866"/>
                      <a:pt x="30954" y="94176"/>
                      <a:pt x="52216" y="94176"/>
                    </a:cubicBezTo>
                    <a:cubicBezTo>
                      <a:pt x="55707" y="94176"/>
                      <a:pt x="59255" y="93790"/>
                      <a:pt x="62810" y="92988"/>
                    </a:cubicBezTo>
                    <a:cubicBezTo>
                      <a:pt x="75994" y="90029"/>
                      <a:pt x="85994" y="82838"/>
                      <a:pt x="92080" y="70665"/>
                    </a:cubicBezTo>
                    <a:cubicBezTo>
                      <a:pt x="96593" y="61546"/>
                      <a:pt x="97529" y="51789"/>
                      <a:pt x="97061" y="41733"/>
                    </a:cubicBezTo>
                    <a:cubicBezTo>
                      <a:pt x="97061" y="40403"/>
                      <a:pt x="96218" y="40235"/>
                      <a:pt x="95188" y="40235"/>
                    </a:cubicBezTo>
                    <a:cubicBezTo>
                      <a:pt x="81312" y="40235"/>
                      <a:pt x="67492" y="40235"/>
                      <a:pt x="53690" y="40160"/>
                    </a:cubicBezTo>
                    <a:cubicBezTo>
                      <a:pt x="52211" y="40160"/>
                      <a:pt x="51743" y="40703"/>
                      <a:pt x="51743" y="42107"/>
                    </a:cubicBezTo>
                    <a:cubicBezTo>
                      <a:pt x="51818" y="46096"/>
                      <a:pt x="51892" y="49991"/>
                      <a:pt x="51743" y="53905"/>
                    </a:cubicBezTo>
                    <a:cubicBezTo>
                      <a:pt x="51649" y="56077"/>
                      <a:pt x="52510" y="56620"/>
                      <a:pt x="54552" y="56620"/>
                    </a:cubicBezTo>
                    <a:cubicBezTo>
                      <a:pt x="61724" y="56620"/>
                      <a:pt x="68896" y="56714"/>
                      <a:pt x="76087" y="56789"/>
                    </a:cubicBezTo>
                    <a:lnTo>
                      <a:pt x="78503" y="56789"/>
                    </a:lnTo>
                    <a:cubicBezTo>
                      <a:pt x="78335" y="57557"/>
                      <a:pt x="78260" y="58025"/>
                      <a:pt x="78110" y="58418"/>
                    </a:cubicBezTo>
                    <a:cubicBezTo>
                      <a:pt x="74322" y="69628"/>
                      <a:pt x="64462" y="76461"/>
                      <a:pt x="52825" y="76461"/>
                    </a:cubicBezTo>
                    <a:cubicBezTo>
                      <a:pt x="51748" y="76461"/>
                      <a:pt x="50656" y="76402"/>
                      <a:pt x="49552" y="76283"/>
                    </a:cubicBezTo>
                    <a:cubicBezTo>
                      <a:pt x="26611" y="73718"/>
                      <a:pt x="15301" y="47819"/>
                      <a:pt x="29102" y="29317"/>
                    </a:cubicBezTo>
                    <a:cubicBezTo>
                      <a:pt x="34710" y="21917"/>
                      <a:pt x="41899" y="17754"/>
                      <a:pt x="50553" y="17754"/>
                    </a:cubicBezTo>
                    <a:cubicBezTo>
                      <a:pt x="52388" y="17754"/>
                      <a:pt x="54290" y="17941"/>
                      <a:pt x="56256" y="18324"/>
                    </a:cubicBezTo>
                    <a:cubicBezTo>
                      <a:pt x="60937" y="19167"/>
                      <a:pt x="65319" y="21676"/>
                      <a:pt x="69833" y="23381"/>
                    </a:cubicBezTo>
                    <a:cubicBezTo>
                      <a:pt x="70246" y="23548"/>
                      <a:pt x="70790" y="23648"/>
                      <a:pt x="71280" y="23648"/>
                    </a:cubicBezTo>
                    <a:cubicBezTo>
                      <a:pt x="71722" y="23648"/>
                      <a:pt x="72120" y="23567"/>
                      <a:pt x="72342" y="23381"/>
                    </a:cubicBezTo>
                    <a:cubicBezTo>
                      <a:pt x="76087" y="19729"/>
                      <a:pt x="79664" y="15984"/>
                      <a:pt x="83409" y="12070"/>
                    </a:cubicBezTo>
                    <a:cubicBezTo>
                      <a:pt x="83016" y="11602"/>
                      <a:pt x="82941" y="11452"/>
                      <a:pt x="82791" y="11302"/>
                    </a:cubicBezTo>
                    <a:cubicBezTo>
                      <a:pt x="73567" y="3817"/>
                      <a:pt x="63402" y="1"/>
                      <a:pt x="52449" y="1"/>
                    </a:cubicBezTo>
                    <a:close/>
                  </a:path>
                </a:pathLst>
              </a:custGeom>
              <a:solidFill>
                <a:srgbClr val="6E48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7A5E"/>
        </a:solidFill>
      </p:bgPr>
    </p:bg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35"/>
          <p:cNvSpPr txBox="1"/>
          <p:nvPr>
            <p:ph type="ctrTitle"/>
          </p:nvPr>
        </p:nvSpPr>
        <p:spPr>
          <a:xfrm flipH="1">
            <a:off x="303318" y="3455987"/>
            <a:ext cx="4210800" cy="1655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6E487D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CREDITS</a:t>
            </a:r>
            <a:endParaRPr>
              <a:solidFill>
                <a:srgbClr val="6E487D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sp>
        <p:nvSpPr>
          <p:cNvPr id="440" name="Google Shape;440;p35"/>
          <p:cNvSpPr txBox="1"/>
          <p:nvPr>
            <p:ph idx="1" type="subTitle"/>
          </p:nvPr>
        </p:nvSpPr>
        <p:spPr>
          <a:xfrm>
            <a:off x="5252575" y="2792200"/>
            <a:ext cx="4471500" cy="29829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This is where you </a:t>
            </a:r>
            <a:r>
              <a:rPr lang="es-ES">
                <a:latin typeface="Zilla Slab Light"/>
                <a:ea typeface="Zilla Slab Light"/>
                <a:cs typeface="Zilla Slab Light"/>
                <a:sym typeface="Zilla Slab Light"/>
              </a:rPr>
              <a:t>give credit to </a:t>
            </a: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the ones who are part of this project.</a:t>
            </a:r>
            <a:endParaRPr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Did you like the resources on this slide? Get them for free at our other websites.</a:t>
            </a:r>
            <a:endParaRPr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 Light"/>
              <a:buChar char="◂"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Presentation template by </a:t>
            </a:r>
            <a:r>
              <a:rPr lang="es-ES">
                <a:solidFill>
                  <a:srgbClr val="6E487D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3"/>
              </a:rPr>
              <a:t>Slidesgo</a:t>
            </a:r>
            <a:endParaRPr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 Light"/>
              <a:buChar char="◂"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Icons by </a:t>
            </a:r>
            <a:r>
              <a:rPr lang="es-ES">
                <a:solidFill>
                  <a:srgbClr val="6E487D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4"/>
              </a:rPr>
              <a:t>Flaticon</a:t>
            </a:r>
            <a:endParaRPr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 Light"/>
              <a:buChar char="◂"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Infographics by 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5"/>
              </a:rPr>
              <a:t>Freepik</a:t>
            </a:r>
            <a:endParaRPr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 Light"/>
              <a:buChar char="◂"/>
            </a:pPr>
            <a:r>
              <a:rPr lang="es-ES">
                <a:solidFill>
                  <a:srgbClr val="FFFFFF"/>
                </a:solidFill>
              </a:rPr>
              <a:t>Images created by 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6"/>
              </a:rPr>
              <a:t>Freepik</a:t>
            </a:r>
            <a:r>
              <a:rPr lang="es-ES">
                <a:solidFill>
                  <a:srgbClr val="FFFFFF"/>
                </a:solidFill>
              </a:rPr>
              <a:t> and </a:t>
            </a:r>
            <a:r>
              <a:rPr lang="es-ES">
                <a:solidFill>
                  <a:srgbClr val="6E487D"/>
                </a:solidFill>
              </a:rPr>
              <a:t>rawpixel-Freepik</a:t>
            </a:r>
            <a:endParaRPr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 Light"/>
              <a:buChar char="◂"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Author introduction slide photo created by </a:t>
            </a:r>
            <a:r>
              <a:rPr lang="es-ES">
                <a:solidFill>
                  <a:srgbClr val="6E487D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Freepik</a:t>
            </a:r>
            <a:endParaRPr>
              <a:solidFill>
                <a:srgbClr val="6E487D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Zilla Slab Light"/>
              <a:buChar char="◂"/>
            </a:pPr>
            <a:r>
              <a:rPr lang="es-ES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Text &amp; Image slide photo created by Freepik.com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p36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6" name="Google Shape;446;p36"/>
          <p:cNvSpPr txBox="1"/>
          <p:nvPr>
            <p:ph idx="4294967295" type="body"/>
          </p:nvPr>
        </p:nvSpPr>
        <p:spPr>
          <a:xfrm>
            <a:off x="1627333" y="1733166"/>
            <a:ext cx="9396300" cy="5868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90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In order to use this template, you must credit </a:t>
            </a:r>
            <a:r>
              <a:rPr b="1" lang="es-ES" u="sng">
                <a:solidFill>
                  <a:srgbClr val="869FB2"/>
                </a:solidFill>
              </a:rPr>
              <a:t>S</a:t>
            </a:r>
            <a:r>
              <a:rPr b="1" lang="es-ES" sz="16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lides</a:t>
            </a:r>
            <a:r>
              <a:rPr b="1" lang="es-ES" u="sng">
                <a:solidFill>
                  <a:srgbClr val="869FB2"/>
                </a:solidFill>
                <a:hlinkClick r:id="rId4"/>
              </a:rPr>
              <a:t>g</a:t>
            </a:r>
            <a:r>
              <a:rPr b="1" lang="es-ES" sz="16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o</a:t>
            </a:r>
            <a:r>
              <a:rPr lang="es-ES" sz="16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by keeping the Credits slide.</a:t>
            </a: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900"/>
              </a:spcBef>
              <a:spcAft>
                <a:spcPts val="0"/>
              </a:spcAft>
              <a:buNone/>
            </a:pPr>
            <a:r>
              <a:rPr b="1" lang="es-ES" sz="15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-ES" sz="1500">
                <a:solidFill>
                  <a:srgbClr val="869FB2"/>
                </a:solidFill>
              </a:rPr>
              <a:t>allowed to</a:t>
            </a:r>
            <a:r>
              <a:rPr b="1" lang="es-ES" sz="15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5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-ES" sz="1500">
                <a:solidFill>
                  <a:srgbClr val="FFFFFF"/>
                </a:solidFill>
              </a:rPr>
              <a:t>Modify this template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5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</a:rPr>
              <a:t>- Use it for both personal and commercial projects.</a:t>
            </a:r>
            <a:endParaRPr sz="15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900"/>
              </a:spcBef>
              <a:spcAft>
                <a:spcPts val="0"/>
              </a:spcAft>
              <a:buNone/>
            </a:pPr>
            <a:r>
              <a:rPr b="1" lang="es-ES" sz="15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5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5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5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5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-ES" sz="1500">
                <a:solidFill>
                  <a:srgbClr val="FFFFFF"/>
                </a:solidFill>
              </a:rPr>
              <a:t>templates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5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</a:t>
            </a:r>
            <a:r>
              <a:rPr lang="es-ES" sz="1500">
                <a:solidFill>
                  <a:srgbClr val="FFFFFF"/>
                </a:solidFill>
              </a:rPr>
              <a:t>S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lides</a:t>
            </a:r>
            <a:r>
              <a:rPr lang="es-ES" sz="1500">
                <a:solidFill>
                  <a:srgbClr val="FFFFFF"/>
                </a:solidFill>
              </a:rPr>
              <a:t>g</a:t>
            </a:r>
            <a:r>
              <a:rPr lang="es-ES" sz="15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5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47" name="Google Shape;447;p36"/>
          <p:cNvSpPr txBox="1"/>
          <p:nvPr>
            <p:ph idx="4294967295" type="body"/>
          </p:nvPr>
        </p:nvSpPr>
        <p:spPr>
          <a:xfrm>
            <a:off x="1397800" y="5499233"/>
            <a:ext cx="9396300" cy="5868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-ES">
                <a:solidFill>
                  <a:srgbClr val="FFFFFF"/>
                </a:solidFill>
              </a:rPr>
              <a:t>read </a:t>
            </a: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6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https://slidesgo.com/faqs</a:t>
            </a:r>
            <a:endParaRPr b="1" sz="16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37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53" name="Google Shape;453;p37"/>
          <p:cNvSpPr txBox="1"/>
          <p:nvPr>
            <p:ph idx="4294967295" type="body"/>
          </p:nvPr>
        </p:nvSpPr>
        <p:spPr>
          <a:xfrm>
            <a:off x="1424133" y="1943833"/>
            <a:ext cx="9396300" cy="5868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54" name="Google Shape;454;p37"/>
          <p:cNvSpPr txBox="1"/>
          <p:nvPr>
            <p:ph idx="4294967295" type="body"/>
          </p:nvPr>
        </p:nvSpPr>
        <p:spPr>
          <a:xfrm>
            <a:off x="1424133" y="2558732"/>
            <a:ext cx="9396300" cy="16731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Zilla Slab</a:t>
            </a:r>
            <a:br>
              <a:rPr b="1"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https://fonts.google.com/specimen/Zilla+Slab</a:t>
            </a:r>
            <a:r>
              <a:rPr lang="es-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Saira Extra Condensed</a:t>
            </a:r>
            <a:br>
              <a:rPr b="1"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https://fonts.google.com/specimen/Saira+Extra+Condensed</a:t>
            </a:r>
            <a:r>
              <a:rPr lang="es-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455" name="Google Shape;455;p37"/>
          <p:cNvGrpSpPr/>
          <p:nvPr/>
        </p:nvGrpSpPr>
        <p:grpSpPr>
          <a:xfrm>
            <a:off x="5588903" y="4734623"/>
            <a:ext cx="1014179" cy="966507"/>
            <a:chOff x="2072503" y="3521476"/>
            <a:chExt cx="791400" cy="754200"/>
          </a:xfrm>
        </p:grpSpPr>
        <p:sp>
          <p:nvSpPr>
            <p:cNvPr id="456" name="Google Shape;456;p37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E487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/>
            </a:p>
          </p:txBody>
        </p:sp>
        <p:sp>
          <p:nvSpPr>
            <p:cNvPr id="457" name="Google Shape;457;p37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3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#6e487d</a:t>
              </a:r>
              <a:endParaRPr sz="13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458" name="Google Shape;458;p37"/>
          <p:cNvGrpSpPr/>
          <p:nvPr/>
        </p:nvGrpSpPr>
        <p:grpSpPr>
          <a:xfrm>
            <a:off x="4228176" y="4734623"/>
            <a:ext cx="1014179" cy="966507"/>
            <a:chOff x="3134343" y="3521476"/>
            <a:chExt cx="791400" cy="754200"/>
          </a:xfrm>
        </p:grpSpPr>
        <p:sp>
          <p:nvSpPr>
            <p:cNvPr id="459" name="Google Shape;459;p37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7A5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7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3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#fd7a5e</a:t>
              </a:r>
              <a:endParaRPr sz="13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461" name="Google Shape;461;p37"/>
          <p:cNvGrpSpPr/>
          <p:nvPr/>
        </p:nvGrpSpPr>
        <p:grpSpPr>
          <a:xfrm>
            <a:off x="6949617" y="4734623"/>
            <a:ext cx="1014186" cy="966507"/>
            <a:chOff x="4196177" y="3521476"/>
            <a:chExt cx="791405" cy="754200"/>
          </a:xfrm>
        </p:grpSpPr>
        <p:sp>
          <p:nvSpPr>
            <p:cNvPr id="462" name="Google Shape;462;p37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/>
            </a:p>
          </p:txBody>
        </p:sp>
        <p:sp>
          <p:nvSpPr>
            <p:cNvPr id="463" name="Google Shape;463;p37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3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#ffffffff</a:t>
              </a:r>
              <a:endParaRPr sz="13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7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Google Shape;468;p38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69" name="Google Shape;469;p38"/>
          <p:cNvSpPr txBox="1"/>
          <p:nvPr>
            <p:ph idx="4294967295" type="body"/>
          </p:nvPr>
        </p:nvSpPr>
        <p:spPr>
          <a:xfrm>
            <a:off x="1424133" y="1943834"/>
            <a:ext cx="9396300" cy="6432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-ES">
                <a:solidFill>
                  <a:srgbClr val="FFFFFF"/>
                </a:solidFill>
              </a:rPr>
              <a:t>on </a:t>
            </a: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70" name="Google Shape;470;p38"/>
          <p:cNvGrpSpPr/>
          <p:nvPr/>
        </p:nvGrpSpPr>
        <p:grpSpPr>
          <a:xfrm>
            <a:off x="4321635" y="5084745"/>
            <a:ext cx="679184" cy="678288"/>
            <a:chOff x="3514800" y="5145975"/>
            <a:chExt cx="233525" cy="233225"/>
          </a:xfrm>
        </p:grpSpPr>
        <p:sp>
          <p:nvSpPr>
            <p:cNvPr id="471" name="Google Shape;471;p3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" name="Google Shape;484;p38"/>
          <p:cNvGrpSpPr/>
          <p:nvPr/>
        </p:nvGrpSpPr>
        <p:grpSpPr>
          <a:xfrm>
            <a:off x="5241245" y="3095104"/>
            <a:ext cx="632394" cy="735052"/>
            <a:chOff x="4727025" y="1332775"/>
            <a:chExt cx="59900" cy="69625"/>
          </a:xfrm>
        </p:grpSpPr>
        <p:sp>
          <p:nvSpPr>
            <p:cNvPr id="485" name="Google Shape;485;p3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" name="Google Shape;487;p38"/>
          <p:cNvGrpSpPr/>
          <p:nvPr/>
        </p:nvGrpSpPr>
        <p:grpSpPr>
          <a:xfrm>
            <a:off x="6059457" y="3091277"/>
            <a:ext cx="740873" cy="742706"/>
            <a:chOff x="4820425" y="1329900"/>
            <a:chExt cx="70175" cy="70350"/>
          </a:xfrm>
        </p:grpSpPr>
        <p:sp>
          <p:nvSpPr>
            <p:cNvPr id="488" name="Google Shape;488;p3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" name="Google Shape;492;p38"/>
          <p:cNvGrpSpPr/>
          <p:nvPr/>
        </p:nvGrpSpPr>
        <p:grpSpPr>
          <a:xfrm>
            <a:off x="6981917" y="3106717"/>
            <a:ext cx="776768" cy="711826"/>
            <a:chOff x="4903200" y="1331525"/>
            <a:chExt cx="73575" cy="67425"/>
          </a:xfrm>
        </p:grpSpPr>
        <p:sp>
          <p:nvSpPr>
            <p:cNvPr id="493" name="Google Shape;493;p3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" name="Google Shape;495;p38"/>
          <p:cNvGrpSpPr/>
          <p:nvPr/>
        </p:nvGrpSpPr>
        <p:grpSpPr>
          <a:xfrm>
            <a:off x="5162328" y="4094635"/>
            <a:ext cx="790229" cy="710506"/>
            <a:chOff x="4721625" y="1420750"/>
            <a:chExt cx="74850" cy="67300"/>
          </a:xfrm>
        </p:grpSpPr>
        <p:sp>
          <p:nvSpPr>
            <p:cNvPr id="496" name="Google Shape;496;p3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" name="Google Shape;499;p38"/>
          <p:cNvGrpSpPr/>
          <p:nvPr/>
        </p:nvGrpSpPr>
        <p:grpSpPr>
          <a:xfrm>
            <a:off x="6040585" y="4052934"/>
            <a:ext cx="778616" cy="753791"/>
            <a:chOff x="4815575" y="1416800"/>
            <a:chExt cx="73750" cy="71400"/>
          </a:xfrm>
        </p:grpSpPr>
        <p:sp>
          <p:nvSpPr>
            <p:cNvPr id="500" name="Google Shape;500;p3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" name="Google Shape;503;p38"/>
          <p:cNvGrpSpPr/>
          <p:nvPr/>
        </p:nvGrpSpPr>
        <p:grpSpPr>
          <a:xfrm>
            <a:off x="6974263" y="4074840"/>
            <a:ext cx="786534" cy="673292"/>
            <a:chOff x="4902475" y="1418875"/>
            <a:chExt cx="74500" cy="63775"/>
          </a:xfrm>
        </p:grpSpPr>
        <p:sp>
          <p:nvSpPr>
            <p:cNvPr id="504" name="Google Shape;504;p3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" name="Google Shape;506;p38"/>
          <p:cNvGrpSpPr/>
          <p:nvPr/>
        </p:nvGrpSpPr>
        <p:grpSpPr>
          <a:xfrm>
            <a:off x="6053914" y="5012329"/>
            <a:ext cx="751958" cy="756167"/>
            <a:chOff x="4818100" y="1507675"/>
            <a:chExt cx="71225" cy="71625"/>
          </a:xfrm>
        </p:grpSpPr>
        <p:sp>
          <p:nvSpPr>
            <p:cNvPr id="507" name="Google Shape;507;p3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" name="Google Shape;511;p38"/>
          <p:cNvGrpSpPr/>
          <p:nvPr/>
        </p:nvGrpSpPr>
        <p:grpSpPr>
          <a:xfrm>
            <a:off x="5138574" y="5031332"/>
            <a:ext cx="837738" cy="784671"/>
            <a:chOff x="4721450" y="1509475"/>
            <a:chExt cx="79350" cy="74325"/>
          </a:xfrm>
        </p:grpSpPr>
        <p:sp>
          <p:nvSpPr>
            <p:cNvPr id="512" name="Google Shape;512;p3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" name="Google Shape;516;p38"/>
          <p:cNvGrpSpPr/>
          <p:nvPr/>
        </p:nvGrpSpPr>
        <p:grpSpPr>
          <a:xfrm>
            <a:off x="7019924" y="5010481"/>
            <a:ext cx="742720" cy="750360"/>
            <a:chOff x="4906800" y="1507500"/>
            <a:chExt cx="70350" cy="71075"/>
          </a:xfrm>
        </p:grpSpPr>
        <p:sp>
          <p:nvSpPr>
            <p:cNvPr id="517" name="Google Shape;517;p3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" name="Google Shape;522;p38"/>
          <p:cNvGrpSpPr/>
          <p:nvPr/>
        </p:nvGrpSpPr>
        <p:grpSpPr>
          <a:xfrm>
            <a:off x="2521981" y="5090078"/>
            <a:ext cx="668845" cy="667256"/>
            <a:chOff x="2637425" y="5179000"/>
            <a:chExt cx="196725" cy="196275"/>
          </a:xfrm>
        </p:grpSpPr>
        <p:sp>
          <p:nvSpPr>
            <p:cNvPr id="523" name="Google Shape;523;p3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" name="Google Shape;545;p38"/>
          <p:cNvGrpSpPr/>
          <p:nvPr/>
        </p:nvGrpSpPr>
        <p:grpSpPr>
          <a:xfrm>
            <a:off x="3390522" y="5057839"/>
            <a:ext cx="679200" cy="679810"/>
            <a:chOff x="3231350" y="5179700"/>
            <a:chExt cx="194775" cy="194950"/>
          </a:xfrm>
        </p:grpSpPr>
        <p:sp>
          <p:nvSpPr>
            <p:cNvPr id="546" name="Google Shape;546;p3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" name="Google Shape;605;p38"/>
          <p:cNvGrpSpPr/>
          <p:nvPr/>
        </p:nvGrpSpPr>
        <p:grpSpPr>
          <a:xfrm>
            <a:off x="1628129" y="3123945"/>
            <a:ext cx="677481" cy="677257"/>
            <a:chOff x="1897577" y="2802432"/>
            <a:chExt cx="492176" cy="492014"/>
          </a:xfrm>
        </p:grpSpPr>
        <p:sp>
          <p:nvSpPr>
            <p:cNvPr id="606" name="Google Shape;606;p3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" name="Google Shape;618;p38"/>
          <p:cNvGrpSpPr/>
          <p:nvPr/>
        </p:nvGrpSpPr>
        <p:grpSpPr>
          <a:xfrm>
            <a:off x="2517482" y="4128660"/>
            <a:ext cx="677475" cy="677406"/>
            <a:chOff x="2543222" y="2802319"/>
            <a:chExt cx="492172" cy="492122"/>
          </a:xfrm>
        </p:grpSpPr>
        <p:sp>
          <p:nvSpPr>
            <p:cNvPr id="619" name="Google Shape;619;p3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" name="Google Shape;629;p38"/>
          <p:cNvGrpSpPr/>
          <p:nvPr/>
        </p:nvGrpSpPr>
        <p:grpSpPr>
          <a:xfrm>
            <a:off x="4315938" y="3117386"/>
            <a:ext cx="690578" cy="690578"/>
            <a:chOff x="3736598" y="2170606"/>
            <a:chExt cx="404889" cy="404889"/>
          </a:xfrm>
        </p:grpSpPr>
        <p:sp>
          <p:nvSpPr>
            <p:cNvPr id="630" name="Google Shape;630;p3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" name="Google Shape;634;p38"/>
          <p:cNvGrpSpPr/>
          <p:nvPr/>
        </p:nvGrpSpPr>
        <p:grpSpPr>
          <a:xfrm>
            <a:off x="3338686" y="3117516"/>
            <a:ext cx="782648" cy="690319"/>
            <a:chOff x="3161917" y="2170682"/>
            <a:chExt cx="458870" cy="404737"/>
          </a:xfrm>
        </p:grpSpPr>
        <p:sp>
          <p:nvSpPr>
            <p:cNvPr id="635" name="Google Shape;635;p3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" name="Google Shape;638;p38"/>
          <p:cNvGrpSpPr/>
          <p:nvPr/>
        </p:nvGrpSpPr>
        <p:grpSpPr>
          <a:xfrm>
            <a:off x="3369382" y="4137909"/>
            <a:ext cx="721258" cy="690617"/>
            <a:chOff x="3179914" y="2889488"/>
            <a:chExt cx="422876" cy="404911"/>
          </a:xfrm>
        </p:grpSpPr>
        <p:sp>
          <p:nvSpPr>
            <p:cNvPr id="639" name="Google Shape;639;p3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" name="Google Shape;645;p38"/>
          <p:cNvGrpSpPr/>
          <p:nvPr/>
        </p:nvGrpSpPr>
        <p:grpSpPr>
          <a:xfrm>
            <a:off x="4303774" y="4137797"/>
            <a:ext cx="714907" cy="690729"/>
            <a:chOff x="3729467" y="2889422"/>
            <a:chExt cx="419153" cy="404977"/>
          </a:xfrm>
        </p:grpSpPr>
        <p:sp>
          <p:nvSpPr>
            <p:cNvPr id="646" name="Google Shape;646;p3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" name="Google Shape;653;p38"/>
          <p:cNvGrpSpPr/>
          <p:nvPr/>
        </p:nvGrpSpPr>
        <p:grpSpPr>
          <a:xfrm>
            <a:off x="2484765" y="3119999"/>
            <a:ext cx="743599" cy="685607"/>
            <a:chOff x="7135920" y="3403879"/>
            <a:chExt cx="882400" cy="813584"/>
          </a:xfrm>
        </p:grpSpPr>
        <p:sp>
          <p:nvSpPr>
            <p:cNvPr id="654" name="Google Shape;654;p3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38"/>
          <p:cNvGrpSpPr/>
          <p:nvPr/>
        </p:nvGrpSpPr>
        <p:grpSpPr>
          <a:xfrm>
            <a:off x="1654519" y="4155061"/>
            <a:ext cx="624743" cy="624580"/>
            <a:chOff x="1286994" y="2840926"/>
            <a:chExt cx="453864" cy="453745"/>
          </a:xfrm>
        </p:grpSpPr>
        <p:sp>
          <p:nvSpPr>
            <p:cNvPr id="660" name="Google Shape;660;p3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" name="Google Shape;670;p38"/>
          <p:cNvSpPr/>
          <p:nvPr/>
        </p:nvSpPr>
        <p:spPr>
          <a:xfrm>
            <a:off x="9558224" y="3180577"/>
            <a:ext cx="238545" cy="120945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38"/>
          <p:cNvSpPr/>
          <p:nvPr/>
        </p:nvSpPr>
        <p:spPr>
          <a:xfrm>
            <a:off x="9157607" y="3157938"/>
            <a:ext cx="220997" cy="166222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38"/>
          <p:cNvSpPr/>
          <p:nvPr/>
        </p:nvSpPr>
        <p:spPr>
          <a:xfrm>
            <a:off x="9976311" y="3166242"/>
            <a:ext cx="215905" cy="150242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38"/>
          <p:cNvSpPr/>
          <p:nvPr/>
        </p:nvSpPr>
        <p:spPr>
          <a:xfrm>
            <a:off x="10371837" y="3157938"/>
            <a:ext cx="210813" cy="166222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" name="Google Shape;674;p38"/>
          <p:cNvGrpSpPr/>
          <p:nvPr/>
        </p:nvGrpSpPr>
        <p:grpSpPr>
          <a:xfrm>
            <a:off x="9161530" y="3469462"/>
            <a:ext cx="214182" cy="182045"/>
            <a:chOff x="4660325" y="1866850"/>
            <a:chExt cx="68350" cy="58100"/>
          </a:xfrm>
        </p:grpSpPr>
        <p:sp>
          <p:nvSpPr>
            <p:cNvPr id="675" name="Google Shape;675;p3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" name="Google Shape;677;p38"/>
          <p:cNvGrpSpPr/>
          <p:nvPr/>
        </p:nvGrpSpPr>
        <p:grpSpPr>
          <a:xfrm>
            <a:off x="9573441" y="3502831"/>
            <a:ext cx="209089" cy="115854"/>
            <a:chOff x="4791775" y="1877500"/>
            <a:chExt cx="66725" cy="36975"/>
          </a:xfrm>
        </p:grpSpPr>
        <p:sp>
          <p:nvSpPr>
            <p:cNvPr id="678" name="Google Shape;678;p3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" name="Google Shape;680;p38"/>
          <p:cNvGrpSpPr/>
          <p:nvPr/>
        </p:nvGrpSpPr>
        <p:grpSpPr>
          <a:xfrm>
            <a:off x="9987547" y="3502831"/>
            <a:ext cx="186528" cy="115854"/>
            <a:chOff x="4923925" y="1877500"/>
            <a:chExt cx="59525" cy="36975"/>
          </a:xfrm>
        </p:grpSpPr>
        <p:sp>
          <p:nvSpPr>
            <p:cNvPr id="681" name="Google Shape;681;p3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" name="Google Shape;683;p38"/>
          <p:cNvGrpSpPr/>
          <p:nvPr/>
        </p:nvGrpSpPr>
        <p:grpSpPr>
          <a:xfrm>
            <a:off x="10409094" y="3479645"/>
            <a:ext cx="181984" cy="161678"/>
            <a:chOff x="5058450" y="1870100"/>
            <a:chExt cx="58075" cy="51600"/>
          </a:xfrm>
        </p:grpSpPr>
        <p:sp>
          <p:nvSpPr>
            <p:cNvPr id="684" name="Google Shape;684;p3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" name="Google Shape;686;p38"/>
          <p:cNvGrpSpPr/>
          <p:nvPr/>
        </p:nvGrpSpPr>
        <p:grpSpPr>
          <a:xfrm>
            <a:off x="9635017" y="4090403"/>
            <a:ext cx="130044" cy="138492"/>
            <a:chOff x="4811425" y="2065025"/>
            <a:chExt cx="41500" cy="44200"/>
          </a:xfrm>
        </p:grpSpPr>
        <p:sp>
          <p:nvSpPr>
            <p:cNvPr id="687" name="Google Shape;687;p3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" name="Google Shape;689;p38"/>
          <p:cNvGrpSpPr/>
          <p:nvPr/>
        </p:nvGrpSpPr>
        <p:grpSpPr>
          <a:xfrm>
            <a:off x="10006192" y="4090403"/>
            <a:ext cx="155505" cy="137944"/>
            <a:chOff x="4929875" y="2065025"/>
            <a:chExt cx="49625" cy="44025"/>
          </a:xfrm>
        </p:grpSpPr>
        <p:sp>
          <p:nvSpPr>
            <p:cNvPr id="690" name="Google Shape;690;p3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" name="Google Shape;692;p38"/>
          <p:cNvGrpSpPr/>
          <p:nvPr/>
        </p:nvGrpSpPr>
        <p:grpSpPr>
          <a:xfrm>
            <a:off x="10488923" y="4094555"/>
            <a:ext cx="90326" cy="130189"/>
            <a:chOff x="5083925" y="2066350"/>
            <a:chExt cx="28825" cy="41550"/>
          </a:xfrm>
        </p:grpSpPr>
        <p:sp>
          <p:nvSpPr>
            <p:cNvPr id="693" name="Google Shape;693;p3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" name="Google Shape;695;p38"/>
          <p:cNvGrpSpPr/>
          <p:nvPr/>
        </p:nvGrpSpPr>
        <p:grpSpPr>
          <a:xfrm>
            <a:off x="9159806" y="4114687"/>
            <a:ext cx="232905" cy="89926"/>
            <a:chOff x="4659775" y="2072775"/>
            <a:chExt cx="74325" cy="28700"/>
          </a:xfrm>
        </p:grpSpPr>
        <p:sp>
          <p:nvSpPr>
            <p:cNvPr id="696" name="Google Shape;696;p3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" name="Google Shape;699;p38"/>
          <p:cNvGrpSpPr/>
          <p:nvPr/>
        </p:nvGrpSpPr>
        <p:grpSpPr>
          <a:xfrm>
            <a:off x="9168267" y="3813028"/>
            <a:ext cx="215357" cy="114757"/>
            <a:chOff x="4662475" y="1976500"/>
            <a:chExt cx="68725" cy="36625"/>
          </a:xfrm>
        </p:grpSpPr>
        <p:sp>
          <p:nvSpPr>
            <p:cNvPr id="700" name="Google Shape;700;p3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" name="Google Shape;703;p38"/>
          <p:cNvGrpSpPr/>
          <p:nvPr/>
        </p:nvGrpSpPr>
        <p:grpSpPr>
          <a:xfrm>
            <a:off x="10400007" y="3802845"/>
            <a:ext cx="207444" cy="134497"/>
            <a:chOff x="5055550" y="1973250"/>
            <a:chExt cx="66200" cy="42925"/>
          </a:xfrm>
        </p:grpSpPr>
        <p:sp>
          <p:nvSpPr>
            <p:cNvPr id="704" name="Google Shape;704;p3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" name="Google Shape;707;p38"/>
          <p:cNvGrpSpPr/>
          <p:nvPr/>
        </p:nvGrpSpPr>
        <p:grpSpPr>
          <a:xfrm>
            <a:off x="9975717" y="3817336"/>
            <a:ext cx="214730" cy="105906"/>
            <a:chOff x="4920150" y="1977875"/>
            <a:chExt cx="68525" cy="33800"/>
          </a:xfrm>
        </p:grpSpPr>
        <p:sp>
          <p:nvSpPr>
            <p:cNvPr id="708" name="Google Shape;708;p3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" name="Google Shape;711;p38"/>
          <p:cNvGrpSpPr/>
          <p:nvPr/>
        </p:nvGrpSpPr>
        <p:grpSpPr>
          <a:xfrm>
            <a:off x="9577907" y="3825953"/>
            <a:ext cx="217629" cy="88829"/>
            <a:chOff x="4793200" y="1980625"/>
            <a:chExt cx="69450" cy="28350"/>
          </a:xfrm>
        </p:grpSpPr>
        <p:sp>
          <p:nvSpPr>
            <p:cNvPr id="712" name="Google Shape;712;p3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38"/>
          <p:cNvGrpSpPr/>
          <p:nvPr/>
        </p:nvGrpSpPr>
        <p:grpSpPr>
          <a:xfrm>
            <a:off x="9212372" y="4389790"/>
            <a:ext cx="161067" cy="164498"/>
            <a:chOff x="4676550" y="2160575"/>
            <a:chExt cx="51400" cy="52500"/>
          </a:xfrm>
        </p:grpSpPr>
        <p:sp>
          <p:nvSpPr>
            <p:cNvPr id="716" name="Google Shape;716;p3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" name="Google Shape;719;p38"/>
          <p:cNvGrpSpPr/>
          <p:nvPr/>
        </p:nvGrpSpPr>
        <p:grpSpPr>
          <a:xfrm>
            <a:off x="9499958" y="4398877"/>
            <a:ext cx="187076" cy="146403"/>
            <a:chOff x="4768325" y="2163475"/>
            <a:chExt cx="59700" cy="46725"/>
          </a:xfrm>
        </p:grpSpPr>
        <p:sp>
          <p:nvSpPr>
            <p:cNvPr id="720" name="Google Shape;720;p3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" name="Google Shape;722;p38"/>
          <p:cNvSpPr/>
          <p:nvPr/>
        </p:nvSpPr>
        <p:spPr>
          <a:xfrm>
            <a:off x="9827705" y="4388142"/>
            <a:ext cx="110851" cy="168258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38"/>
          <p:cNvSpPr/>
          <p:nvPr/>
        </p:nvSpPr>
        <p:spPr>
          <a:xfrm>
            <a:off x="10052063" y="4367618"/>
            <a:ext cx="207993" cy="209696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38"/>
          <p:cNvSpPr/>
          <p:nvPr/>
        </p:nvSpPr>
        <p:spPr>
          <a:xfrm>
            <a:off x="10401762" y="5528102"/>
            <a:ext cx="190523" cy="209696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38"/>
          <p:cNvSpPr/>
          <p:nvPr/>
        </p:nvSpPr>
        <p:spPr>
          <a:xfrm>
            <a:off x="9996131" y="4923027"/>
            <a:ext cx="271840" cy="232804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38"/>
          <p:cNvSpPr/>
          <p:nvPr/>
        </p:nvSpPr>
        <p:spPr>
          <a:xfrm>
            <a:off x="9196619" y="4646733"/>
            <a:ext cx="153233" cy="210244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38"/>
          <p:cNvSpPr/>
          <p:nvPr/>
        </p:nvSpPr>
        <p:spPr>
          <a:xfrm>
            <a:off x="9440718" y="5548470"/>
            <a:ext cx="235647" cy="168963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38"/>
          <p:cNvSpPr/>
          <p:nvPr/>
        </p:nvSpPr>
        <p:spPr>
          <a:xfrm>
            <a:off x="9186983" y="4967053"/>
            <a:ext cx="191071" cy="144758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38"/>
          <p:cNvSpPr/>
          <p:nvPr/>
        </p:nvSpPr>
        <p:spPr>
          <a:xfrm>
            <a:off x="9792140" y="5273899"/>
            <a:ext cx="216453" cy="12940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38"/>
          <p:cNvSpPr/>
          <p:nvPr/>
        </p:nvSpPr>
        <p:spPr>
          <a:xfrm>
            <a:off x="9812743" y="4942925"/>
            <a:ext cx="129183" cy="19128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" name="Google Shape;731;p38"/>
          <p:cNvSpPr/>
          <p:nvPr/>
        </p:nvSpPr>
        <p:spPr>
          <a:xfrm>
            <a:off x="9735659" y="4657073"/>
            <a:ext cx="224366" cy="18948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" name="Google Shape;732;p38"/>
          <p:cNvSpPr/>
          <p:nvPr/>
        </p:nvSpPr>
        <p:spPr>
          <a:xfrm>
            <a:off x="9196619" y="5552387"/>
            <a:ext cx="153233" cy="161130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" name="Google Shape;733;p38"/>
          <p:cNvGrpSpPr/>
          <p:nvPr/>
        </p:nvGrpSpPr>
        <p:grpSpPr>
          <a:xfrm>
            <a:off x="9500742" y="4682362"/>
            <a:ext cx="145086" cy="137474"/>
            <a:chOff x="4768575" y="2253950"/>
            <a:chExt cx="46300" cy="43875"/>
          </a:xfrm>
        </p:grpSpPr>
        <p:sp>
          <p:nvSpPr>
            <p:cNvPr id="734" name="Google Shape;734;p3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" name="Google Shape;736;p38"/>
          <p:cNvSpPr/>
          <p:nvPr/>
        </p:nvSpPr>
        <p:spPr>
          <a:xfrm>
            <a:off x="10342460" y="4649004"/>
            <a:ext cx="239642" cy="205701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" name="Google Shape;737;p38"/>
          <p:cNvGrpSpPr/>
          <p:nvPr/>
        </p:nvGrpSpPr>
        <p:grpSpPr>
          <a:xfrm>
            <a:off x="10103411" y="5244085"/>
            <a:ext cx="152058" cy="188155"/>
            <a:chOff x="4960900" y="2433225"/>
            <a:chExt cx="48525" cy="60050"/>
          </a:xfrm>
        </p:grpSpPr>
        <p:sp>
          <p:nvSpPr>
            <p:cNvPr id="738" name="Google Shape;738;p3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" name="Google Shape;740;p38"/>
          <p:cNvGrpSpPr/>
          <p:nvPr/>
        </p:nvGrpSpPr>
        <p:grpSpPr>
          <a:xfrm>
            <a:off x="9768665" y="5539868"/>
            <a:ext cx="175482" cy="185021"/>
            <a:chOff x="4854075" y="2527625"/>
            <a:chExt cx="56000" cy="59050"/>
          </a:xfrm>
        </p:grpSpPr>
        <p:sp>
          <p:nvSpPr>
            <p:cNvPr id="741" name="Google Shape;741;p3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" name="Google Shape;743;p38"/>
          <p:cNvSpPr/>
          <p:nvPr/>
        </p:nvSpPr>
        <p:spPr>
          <a:xfrm>
            <a:off x="9532216" y="5253531"/>
            <a:ext cx="136233" cy="170687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" name="Google Shape;744;p38"/>
          <p:cNvSpPr/>
          <p:nvPr/>
        </p:nvSpPr>
        <p:spPr>
          <a:xfrm>
            <a:off x="10376380" y="4386810"/>
            <a:ext cx="205721" cy="170687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" name="Google Shape;745;p38"/>
          <p:cNvSpPr/>
          <p:nvPr/>
        </p:nvSpPr>
        <p:spPr>
          <a:xfrm>
            <a:off x="9207351" y="5253531"/>
            <a:ext cx="174071" cy="170687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" name="Google Shape;746;p38"/>
          <p:cNvGrpSpPr/>
          <p:nvPr/>
        </p:nvGrpSpPr>
        <p:grpSpPr>
          <a:xfrm>
            <a:off x="10413011" y="4935611"/>
            <a:ext cx="127773" cy="206876"/>
            <a:chOff x="5059700" y="2334775"/>
            <a:chExt cx="40775" cy="66025"/>
          </a:xfrm>
        </p:grpSpPr>
        <p:sp>
          <p:nvSpPr>
            <p:cNvPr id="747" name="Google Shape;747;p3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" name="Google Shape;756;p38"/>
          <p:cNvGrpSpPr/>
          <p:nvPr/>
        </p:nvGrpSpPr>
        <p:grpSpPr>
          <a:xfrm>
            <a:off x="10097771" y="4649149"/>
            <a:ext cx="112496" cy="204448"/>
            <a:chOff x="4959100" y="2243350"/>
            <a:chExt cx="35900" cy="65250"/>
          </a:xfrm>
        </p:grpSpPr>
        <p:sp>
          <p:nvSpPr>
            <p:cNvPr id="757" name="Google Shape;757;p3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" name="Google Shape;773;p38"/>
          <p:cNvGrpSpPr/>
          <p:nvPr/>
        </p:nvGrpSpPr>
        <p:grpSpPr>
          <a:xfrm>
            <a:off x="10344072" y="5234998"/>
            <a:ext cx="237997" cy="206328"/>
            <a:chOff x="5037700" y="2430325"/>
            <a:chExt cx="75950" cy="65850"/>
          </a:xfrm>
        </p:grpSpPr>
        <p:sp>
          <p:nvSpPr>
            <p:cNvPr id="774" name="Google Shape;774;p3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" name="Google Shape;776;p38"/>
          <p:cNvGrpSpPr/>
          <p:nvPr/>
        </p:nvGrpSpPr>
        <p:grpSpPr>
          <a:xfrm>
            <a:off x="9464392" y="4957623"/>
            <a:ext cx="288213" cy="162697"/>
            <a:chOff x="4756975" y="2341800"/>
            <a:chExt cx="91975" cy="51925"/>
          </a:xfrm>
        </p:grpSpPr>
        <p:sp>
          <p:nvSpPr>
            <p:cNvPr id="777" name="Google Shape;777;p3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" name="Google Shape;797;p38"/>
          <p:cNvGrpSpPr/>
          <p:nvPr/>
        </p:nvGrpSpPr>
        <p:grpSpPr>
          <a:xfrm>
            <a:off x="10049122" y="5504540"/>
            <a:ext cx="309208" cy="255991"/>
            <a:chOff x="4943575" y="2516350"/>
            <a:chExt cx="98675" cy="81700"/>
          </a:xfrm>
        </p:grpSpPr>
        <p:sp>
          <p:nvSpPr>
            <p:cNvPr id="798" name="Google Shape;798;p3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" name="Google Shape;876;p38"/>
          <p:cNvSpPr/>
          <p:nvPr/>
        </p:nvSpPr>
        <p:spPr>
          <a:xfrm>
            <a:off x="8109871" y="4728503"/>
            <a:ext cx="299815" cy="392532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38"/>
          <p:cNvSpPr/>
          <p:nvPr/>
        </p:nvSpPr>
        <p:spPr>
          <a:xfrm>
            <a:off x="8398119" y="4551935"/>
            <a:ext cx="235304" cy="408643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38"/>
          <p:cNvSpPr/>
          <p:nvPr/>
        </p:nvSpPr>
        <p:spPr>
          <a:xfrm>
            <a:off x="8348355" y="4991654"/>
            <a:ext cx="416457" cy="139426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38"/>
          <p:cNvSpPr/>
          <p:nvPr/>
        </p:nvSpPr>
        <p:spPr>
          <a:xfrm>
            <a:off x="8167253" y="5568085"/>
            <a:ext cx="432591" cy="153013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38"/>
          <p:cNvSpPr/>
          <p:nvPr/>
        </p:nvSpPr>
        <p:spPr>
          <a:xfrm>
            <a:off x="8186434" y="5237840"/>
            <a:ext cx="536107" cy="15847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" name="Google Shape;881;p38"/>
          <p:cNvSpPr/>
          <p:nvPr/>
        </p:nvSpPr>
        <p:spPr>
          <a:xfrm>
            <a:off x="8520714" y="3130724"/>
            <a:ext cx="214408" cy="197813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" name="Google Shape;882;p38"/>
          <p:cNvSpPr/>
          <p:nvPr/>
        </p:nvSpPr>
        <p:spPr>
          <a:xfrm>
            <a:off x="8128892" y="4406402"/>
            <a:ext cx="260766" cy="250757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38"/>
          <p:cNvSpPr/>
          <p:nvPr/>
        </p:nvSpPr>
        <p:spPr>
          <a:xfrm>
            <a:off x="8521723" y="3484124"/>
            <a:ext cx="201303" cy="300583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38"/>
          <p:cNvSpPr/>
          <p:nvPr/>
        </p:nvSpPr>
        <p:spPr>
          <a:xfrm>
            <a:off x="8394754" y="4051161"/>
            <a:ext cx="389261" cy="301637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38"/>
          <p:cNvSpPr/>
          <p:nvPr/>
        </p:nvSpPr>
        <p:spPr>
          <a:xfrm>
            <a:off x="8086691" y="3415120"/>
            <a:ext cx="387725" cy="215417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38"/>
          <p:cNvSpPr/>
          <p:nvPr/>
        </p:nvSpPr>
        <p:spPr>
          <a:xfrm>
            <a:off x="8147865" y="3657598"/>
            <a:ext cx="233548" cy="263510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38"/>
          <p:cNvSpPr/>
          <p:nvPr/>
        </p:nvSpPr>
        <p:spPr>
          <a:xfrm>
            <a:off x="8099406" y="4127070"/>
            <a:ext cx="255235" cy="285789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38"/>
          <p:cNvSpPr/>
          <p:nvPr/>
        </p:nvSpPr>
        <p:spPr>
          <a:xfrm rot="5756195">
            <a:off x="8086657" y="3190731"/>
            <a:ext cx="355948" cy="256744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38"/>
          <p:cNvSpPr/>
          <p:nvPr/>
        </p:nvSpPr>
        <p:spPr>
          <a:xfrm>
            <a:off x="8597435" y="5503103"/>
            <a:ext cx="238596" cy="217195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38"/>
          <p:cNvSpPr/>
          <p:nvPr/>
        </p:nvSpPr>
        <p:spPr>
          <a:xfrm>
            <a:off x="8584955" y="4073833"/>
            <a:ext cx="263" cy="1273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38"/>
          <p:cNvSpPr/>
          <p:nvPr/>
        </p:nvSpPr>
        <p:spPr>
          <a:xfrm>
            <a:off x="8436587" y="3887915"/>
            <a:ext cx="193489" cy="335703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38"/>
          <p:cNvSpPr/>
          <p:nvPr/>
        </p:nvSpPr>
        <p:spPr>
          <a:xfrm>
            <a:off x="8216670" y="5436092"/>
            <a:ext cx="366082" cy="126234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38"/>
          <p:cNvSpPr/>
          <p:nvPr/>
        </p:nvSpPr>
        <p:spPr>
          <a:xfrm>
            <a:off x="8580289" y="3814818"/>
            <a:ext cx="210632" cy="162276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38"/>
          <p:cNvSpPr/>
          <p:nvPr/>
        </p:nvSpPr>
        <p:spPr>
          <a:xfrm rot="4553241">
            <a:off x="8264482" y="3232363"/>
            <a:ext cx="148609" cy="249353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38"/>
          <p:cNvSpPr/>
          <p:nvPr/>
        </p:nvSpPr>
        <p:spPr>
          <a:xfrm>
            <a:off x="8332362" y="4468929"/>
            <a:ext cx="364063" cy="258110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38"/>
          <p:cNvSpPr/>
          <p:nvPr/>
        </p:nvSpPr>
        <p:spPr>
          <a:xfrm>
            <a:off x="8410117" y="3310014"/>
            <a:ext cx="439395" cy="226063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38"/>
          <p:cNvSpPr/>
          <p:nvPr/>
        </p:nvSpPr>
        <p:spPr>
          <a:xfrm rot="-5400000">
            <a:off x="7978891" y="3710938"/>
            <a:ext cx="440383" cy="335725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38"/>
          <p:cNvSpPr/>
          <p:nvPr/>
        </p:nvSpPr>
        <p:spPr>
          <a:xfrm>
            <a:off x="8246671" y="5029272"/>
            <a:ext cx="505135" cy="176544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" name="Google Shape;899;p38"/>
          <p:cNvGrpSpPr/>
          <p:nvPr/>
        </p:nvGrpSpPr>
        <p:grpSpPr>
          <a:xfrm>
            <a:off x="1634554" y="5037535"/>
            <a:ext cx="673912" cy="672132"/>
            <a:chOff x="1190625" y="238125"/>
            <a:chExt cx="5252625" cy="5238750"/>
          </a:xfrm>
        </p:grpSpPr>
        <p:sp>
          <p:nvSpPr>
            <p:cNvPr id="900" name="Google Shape;900;p3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83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4" name="Google Shape;1084;p39"/>
          <p:cNvGrpSpPr/>
          <p:nvPr/>
        </p:nvGrpSpPr>
        <p:grpSpPr>
          <a:xfrm>
            <a:off x="1460191" y="2988674"/>
            <a:ext cx="974527" cy="204195"/>
            <a:chOff x="4635250" y="3790225"/>
            <a:chExt cx="415825" cy="87125"/>
          </a:xfrm>
        </p:grpSpPr>
        <p:sp>
          <p:nvSpPr>
            <p:cNvPr id="1085" name="Google Shape;1085;p3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39"/>
          <p:cNvGrpSpPr/>
          <p:nvPr/>
        </p:nvGrpSpPr>
        <p:grpSpPr>
          <a:xfrm>
            <a:off x="2222445" y="5383802"/>
            <a:ext cx="234501" cy="239994"/>
            <a:chOff x="4280575" y="2131725"/>
            <a:chExt cx="141950" cy="145275"/>
          </a:xfrm>
        </p:grpSpPr>
        <p:sp>
          <p:nvSpPr>
            <p:cNvPr id="1089" name="Google Shape;1089;p3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" name="Google Shape;1091;p39"/>
          <p:cNvGrpSpPr/>
          <p:nvPr/>
        </p:nvGrpSpPr>
        <p:grpSpPr>
          <a:xfrm>
            <a:off x="2223901" y="5686898"/>
            <a:ext cx="234569" cy="202998"/>
            <a:chOff x="4088738" y="4379875"/>
            <a:chExt cx="176900" cy="153125"/>
          </a:xfrm>
        </p:grpSpPr>
        <p:sp>
          <p:nvSpPr>
            <p:cNvPr id="1092" name="Google Shape;1092;p3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" name="Google Shape;1094;p39"/>
          <p:cNvGrpSpPr/>
          <p:nvPr/>
        </p:nvGrpSpPr>
        <p:grpSpPr>
          <a:xfrm flipH="1" rot="10800000">
            <a:off x="1448620" y="5721904"/>
            <a:ext cx="648826" cy="169312"/>
            <a:chOff x="4173650" y="2515975"/>
            <a:chExt cx="216413" cy="56475"/>
          </a:xfrm>
        </p:grpSpPr>
        <p:sp>
          <p:nvSpPr>
            <p:cNvPr id="1095" name="Google Shape;1095;p3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39"/>
          <p:cNvGrpSpPr/>
          <p:nvPr/>
        </p:nvGrpSpPr>
        <p:grpSpPr>
          <a:xfrm>
            <a:off x="1451812" y="2302017"/>
            <a:ext cx="991747" cy="228483"/>
            <a:chOff x="4109513" y="1964562"/>
            <a:chExt cx="501313" cy="117575"/>
          </a:xfrm>
        </p:grpSpPr>
        <p:sp>
          <p:nvSpPr>
            <p:cNvPr id="1098" name="Google Shape;1098;p3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9" name="Google Shape;1099;p3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00" name="Google Shape;1100;p3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3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3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3" name="Google Shape;1103;p39"/>
          <p:cNvGrpSpPr/>
          <p:nvPr/>
        </p:nvGrpSpPr>
        <p:grpSpPr>
          <a:xfrm>
            <a:off x="1468209" y="3624594"/>
            <a:ext cx="959359" cy="371181"/>
            <a:chOff x="3515000" y="3200728"/>
            <a:chExt cx="338100" cy="130822"/>
          </a:xfrm>
        </p:grpSpPr>
        <p:sp>
          <p:nvSpPr>
            <p:cNvPr id="1104" name="Google Shape;1104;p3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5" name="Google Shape;1105;p3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06" name="Google Shape;1106;p3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8" name="Google Shape;1108;p39"/>
          <p:cNvGrpSpPr/>
          <p:nvPr/>
        </p:nvGrpSpPr>
        <p:grpSpPr>
          <a:xfrm flipH="1" rot="10800000">
            <a:off x="1443512" y="1237095"/>
            <a:ext cx="1009013" cy="251618"/>
            <a:chOff x="3199075" y="3739025"/>
            <a:chExt cx="448629" cy="111875"/>
          </a:xfrm>
        </p:grpSpPr>
        <p:sp>
          <p:nvSpPr>
            <p:cNvPr id="1109" name="Google Shape;1109;p3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39"/>
          <p:cNvGrpSpPr/>
          <p:nvPr/>
        </p:nvGrpSpPr>
        <p:grpSpPr>
          <a:xfrm>
            <a:off x="1457644" y="4103159"/>
            <a:ext cx="979868" cy="376939"/>
            <a:chOff x="4047975" y="3769179"/>
            <a:chExt cx="343175" cy="132000"/>
          </a:xfrm>
        </p:grpSpPr>
        <p:grpSp>
          <p:nvGrpSpPr>
            <p:cNvPr id="1112" name="Google Shape;1112;p3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13" name="Google Shape;1113;p3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14" name="Google Shape;1114;p3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15" name="Google Shape;1115;p3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" name="Google Shape;1116;p3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17" name="Google Shape;1117;p3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39"/>
          <p:cNvGrpSpPr/>
          <p:nvPr/>
        </p:nvGrpSpPr>
        <p:grpSpPr>
          <a:xfrm>
            <a:off x="1443062" y="3299155"/>
            <a:ext cx="1008959" cy="279696"/>
            <a:chOff x="3176563" y="1380375"/>
            <a:chExt cx="844388" cy="234075"/>
          </a:xfrm>
        </p:grpSpPr>
        <p:sp>
          <p:nvSpPr>
            <p:cNvPr id="1119" name="Google Shape;1119;p3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3" name="Google Shape;1123;p3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24" name="Google Shape;1124;p3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3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3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3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8" name="Google Shape;1128;p39"/>
          <p:cNvGrpSpPr/>
          <p:nvPr/>
        </p:nvGrpSpPr>
        <p:grpSpPr>
          <a:xfrm>
            <a:off x="1558484" y="4570934"/>
            <a:ext cx="778230" cy="686710"/>
            <a:chOff x="4150855" y="3304766"/>
            <a:chExt cx="400468" cy="353373"/>
          </a:xfrm>
        </p:grpSpPr>
        <p:grpSp>
          <p:nvGrpSpPr>
            <p:cNvPr id="1129" name="Google Shape;1129;p3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30" name="Google Shape;1130;p3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31" name="Google Shape;1131;p3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2" name="Google Shape;1132;p3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33" name="Google Shape;1133;p3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34" name="Google Shape;1134;p3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35" name="Google Shape;1135;p3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36" name="Google Shape;1136;p3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121900" lIns="121900" spcFirstLastPara="1" rIns="121900" wrap="square" tIns="121900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7" name="Google Shape;1137;p3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121900" lIns="121900" spcFirstLastPara="1" rIns="121900" wrap="square" tIns="121900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38" name="Google Shape;1138;p3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39" name="Google Shape;1139;p3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3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41" name="Google Shape;1141;p39"/>
          <p:cNvGrpSpPr/>
          <p:nvPr/>
        </p:nvGrpSpPr>
        <p:grpSpPr>
          <a:xfrm>
            <a:off x="1451985" y="5353863"/>
            <a:ext cx="623284" cy="257966"/>
            <a:chOff x="4260510" y="2242993"/>
            <a:chExt cx="628501" cy="260125"/>
          </a:xfrm>
        </p:grpSpPr>
        <p:grpSp>
          <p:nvGrpSpPr>
            <p:cNvPr id="1142" name="Google Shape;1142;p3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43" name="Google Shape;1143;p3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  <p:sp>
            <p:nvSpPr>
              <p:cNvPr id="1144" name="Google Shape;1144;p3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3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46" name="Google Shape;1146;p3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" name="Google Shape;1149;p39"/>
          <p:cNvGrpSpPr/>
          <p:nvPr/>
        </p:nvGrpSpPr>
        <p:grpSpPr>
          <a:xfrm>
            <a:off x="1460135" y="1589300"/>
            <a:ext cx="974541" cy="260926"/>
            <a:chOff x="3099239" y="3615343"/>
            <a:chExt cx="689745" cy="184687"/>
          </a:xfrm>
        </p:grpSpPr>
        <p:sp>
          <p:nvSpPr>
            <p:cNvPr id="1150" name="Google Shape;1150;p3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39"/>
          <p:cNvGrpSpPr/>
          <p:nvPr/>
        </p:nvGrpSpPr>
        <p:grpSpPr>
          <a:xfrm flipH="1" rot="10800000">
            <a:off x="1443272" y="2674856"/>
            <a:ext cx="1009010" cy="169317"/>
            <a:chOff x="1154425" y="3251263"/>
            <a:chExt cx="695150" cy="116650"/>
          </a:xfrm>
        </p:grpSpPr>
        <p:sp>
          <p:nvSpPr>
            <p:cNvPr id="1155" name="Google Shape;1155;p3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39"/>
          <p:cNvGrpSpPr/>
          <p:nvPr/>
        </p:nvGrpSpPr>
        <p:grpSpPr>
          <a:xfrm>
            <a:off x="1451724" y="1947018"/>
            <a:ext cx="991749" cy="229994"/>
            <a:chOff x="4100207" y="2107304"/>
            <a:chExt cx="510343" cy="118352"/>
          </a:xfrm>
        </p:grpSpPr>
        <p:sp>
          <p:nvSpPr>
            <p:cNvPr id="1162" name="Google Shape;1162;p3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/>
            </a:p>
          </p:txBody>
        </p:sp>
        <p:sp>
          <p:nvSpPr>
            <p:cNvPr id="1164" name="Google Shape;1164;p3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" name="Google Shape;1165;p39"/>
          <p:cNvGrpSpPr/>
          <p:nvPr/>
        </p:nvGrpSpPr>
        <p:grpSpPr>
          <a:xfrm>
            <a:off x="2710236" y="2038550"/>
            <a:ext cx="830740" cy="541499"/>
            <a:chOff x="2525450" y="2505350"/>
            <a:chExt cx="373450" cy="243425"/>
          </a:xfrm>
        </p:grpSpPr>
        <p:grpSp>
          <p:nvGrpSpPr>
            <p:cNvPr id="1166" name="Google Shape;1166;p3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67" name="Google Shape;1167;p3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3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3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0" name="Google Shape;1170;p3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71" name="Google Shape;1171;p3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3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3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4" name="Google Shape;1174;p3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75" name="Google Shape;1175;p3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3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3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8" name="Google Shape;1178;p39"/>
          <p:cNvGrpSpPr/>
          <p:nvPr/>
        </p:nvGrpSpPr>
        <p:grpSpPr>
          <a:xfrm>
            <a:off x="2695989" y="1639315"/>
            <a:ext cx="941780" cy="340736"/>
            <a:chOff x="2600813" y="2069700"/>
            <a:chExt cx="448638" cy="162325"/>
          </a:xfrm>
        </p:grpSpPr>
        <p:sp>
          <p:nvSpPr>
            <p:cNvPr id="1179" name="Google Shape;1179;p3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39"/>
          <p:cNvGrpSpPr/>
          <p:nvPr/>
        </p:nvGrpSpPr>
        <p:grpSpPr>
          <a:xfrm>
            <a:off x="3567862" y="1967316"/>
            <a:ext cx="473968" cy="440957"/>
            <a:chOff x="3631100" y="1774000"/>
            <a:chExt cx="380850" cy="354325"/>
          </a:xfrm>
        </p:grpSpPr>
        <p:grpSp>
          <p:nvGrpSpPr>
            <p:cNvPr id="1182" name="Google Shape;1182;p3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183" name="Google Shape;1183;p3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3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5" name="Google Shape;1185;p3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186" name="Google Shape;1186;p3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3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8" name="Google Shape;1188;p3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189" name="Google Shape;1189;p3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3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1" name="Google Shape;1191;p3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192" name="Google Shape;1192;p3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3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94" name="Google Shape;1194;p39"/>
          <p:cNvGrpSpPr/>
          <p:nvPr/>
        </p:nvGrpSpPr>
        <p:grpSpPr>
          <a:xfrm rot="5400000">
            <a:off x="2822565" y="1079194"/>
            <a:ext cx="287044" cy="603427"/>
            <a:chOff x="2506150" y="1152650"/>
            <a:chExt cx="230650" cy="484875"/>
          </a:xfrm>
        </p:grpSpPr>
        <p:sp>
          <p:nvSpPr>
            <p:cNvPr id="1195" name="Google Shape;1195;p3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" name="Google Shape;1197;p39"/>
          <p:cNvGrpSpPr/>
          <p:nvPr/>
        </p:nvGrpSpPr>
        <p:grpSpPr>
          <a:xfrm>
            <a:off x="9077662" y="1288552"/>
            <a:ext cx="813525" cy="51242"/>
            <a:chOff x="2521850" y="1810250"/>
            <a:chExt cx="540225" cy="34025"/>
          </a:xfrm>
        </p:grpSpPr>
        <p:sp>
          <p:nvSpPr>
            <p:cNvPr id="1198" name="Google Shape;1198;p3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" name="Google Shape;1208;p39"/>
          <p:cNvGrpSpPr/>
          <p:nvPr/>
        </p:nvGrpSpPr>
        <p:grpSpPr>
          <a:xfrm>
            <a:off x="3817862" y="1634500"/>
            <a:ext cx="830840" cy="585366"/>
            <a:chOff x="2196556" y="2995700"/>
            <a:chExt cx="636756" cy="448625"/>
          </a:xfrm>
        </p:grpSpPr>
        <p:grpSp>
          <p:nvGrpSpPr>
            <p:cNvPr id="1209" name="Google Shape;1209;p3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10" name="Google Shape;1210;p3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3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</p:grpSp>
        <p:grpSp>
          <p:nvGrpSpPr>
            <p:cNvPr id="1212" name="Google Shape;1212;p3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13" name="Google Shape;1213;p3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14" name="Google Shape;1214;p3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" name="Google Shape;1215;p3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6" name="Google Shape;1216;p3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17" name="Google Shape;1217;p3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" name="Google Shape;1218;p3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19" name="Google Shape;1219;p3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20" name="Google Shape;1220;p3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" name="Google Shape;1221;p3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2" name="Google Shape;1222;p3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23" name="Google Shape;1223;p3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" name="Google Shape;1224;p3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25" name="Google Shape;1225;p3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6" name="Google Shape;1226;p39"/>
          <p:cNvGrpSpPr/>
          <p:nvPr/>
        </p:nvGrpSpPr>
        <p:grpSpPr>
          <a:xfrm>
            <a:off x="3868884" y="2289541"/>
            <a:ext cx="745674" cy="303853"/>
            <a:chOff x="5793270" y="3739034"/>
            <a:chExt cx="1174105" cy="478433"/>
          </a:xfrm>
        </p:grpSpPr>
        <p:grpSp>
          <p:nvGrpSpPr>
            <p:cNvPr id="1227" name="Google Shape;1227;p3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28" name="Google Shape;1228;p3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3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3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1" name="Google Shape;1231;p3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32" name="Google Shape;1232;p3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3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3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5" name="Google Shape;1235;p3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36" name="Google Shape;1236;p3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3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3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9" name="Google Shape;1239;p3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40" name="Google Shape;1240;p3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3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3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3" name="Google Shape;1243;p3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44" name="Google Shape;1244;p3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3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3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7" name="Google Shape;1247;p39"/>
          <p:cNvGrpSpPr/>
          <p:nvPr/>
        </p:nvGrpSpPr>
        <p:grpSpPr>
          <a:xfrm>
            <a:off x="2708324" y="5039744"/>
            <a:ext cx="1938215" cy="488065"/>
            <a:chOff x="5778536" y="3183751"/>
            <a:chExt cx="1203561" cy="303071"/>
          </a:xfrm>
        </p:grpSpPr>
        <p:sp>
          <p:nvSpPr>
            <p:cNvPr id="1248" name="Google Shape;1248;p3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" name="Google Shape;1265;p39"/>
          <p:cNvSpPr/>
          <p:nvPr/>
        </p:nvSpPr>
        <p:spPr>
          <a:xfrm rot="-5400000">
            <a:off x="4201135" y="1163082"/>
            <a:ext cx="282880" cy="43149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6" name="Google Shape;1266;p39"/>
          <p:cNvGrpSpPr/>
          <p:nvPr/>
        </p:nvGrpSpPr>
        <p:grpSpPr>
          <a:xfrm rot="-5400000">
            <a:off x="3550592" y="1100563"/>
            <a:ext cx="284793" cy="558487"/>
            <a:chOff x="4379261" y="3450715"/>
            <a:chExt cx="390984" cy="766732"/>
          </a:xfrm>
        </p:grpSpPr>
        <p:sp>
          <p:nvSpPr>
            <p:cNvPr id="1267" name="Google Shape;1267;p3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" name="Google Shape;1269;p39"/>
          <p:cNvGrpSpPr/>
          <p:nvPr/>
        </p:nvGrpSpPr>
        <p:grpSpPr>
          <a:xfrm>
            <a:off x="2679259" y="3812358"/>
            <a:ext cx="1995650" cy="1069937"/>
            <a:chOff x="5793258" y="2247269"/>
            <a:chExt cx="1174119" cy="629486"/>
          </a:xfrm>
        </p:grpSpPr>
        <p:sp>
          <p:nvSpPr>
            <p:cNvPr id="1270" name="Google Shape;1270;p3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" name="Google Shape;1281;p39"/>
          <p:cNvGrpSpPr/>
          <p:nvPr/>
        </p:nvGrpSpPr>
        <p:grpSpPr>
          <a:xfrm rot="5400000">
            <a:off x="3144531" y="2266841"/>
            <a:ext cx="1065800" cy="1914864"/>
            <a:chOff x="3088670" y="1930338"/>
            <a:chExt cx="380983" cy="684491"/>
          </a:xfrm>
        </p:grpSpPr>
        <p:sp>
          <p:nvSpPr>
            <p:cNvPr id="1282" name="Google Shape;1282;p3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" name="Google Shape;1309;p39"/>
          <p:cNvGrpSpPr/>
          <p:nvPr/>
        </p:nvGrpSpPr>
        <p:grpSpPr>
          <a:xfrm>
            <a:off x="2664390" y="5626852"/>
            <a:ext cx="2025930" cy="264378"/>
            <a:chOff x="504546" y="564561"/>
            <a:chExt cx="1627907" cy="212437"/>
          </a:xfrm>
        </p:grpSpPr>
        <p:sp>
          <p:nvSpPr>
            <p:cNvPr id="1310" name="Google Shape;1310;p3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11" name="Google Shape;1311;p3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12" name="Google Shape;1312;p3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14" name="Google Shape;1314;p3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17" name="Google Shape;1317;p3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18" name="Google Shape;1318;p3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19" name="Google Shape;1319;p3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4" name="Google Shape;1324;p3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/>
            </a:p>
          </p:txBody>
        </p:sp>
        <p:sp>
          <p:nvSpPr>
            <p:cNvPr id="1330" name="Google Shape;1330;p3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39"/>
          <p:cNvGrpSpPr/>
          <p:nvPr/>
        </p:nvGrpSpPr>
        <p:grpSpPr>
          <a:xfrm flipH="1">
            <a:off x="4939557" y="3793344"/>
            <a:ext cx="547743" cy="1108286"/>
            <a:chOff x="3564075" y="2091586"/>
            <a:chExt cx="329966" cy="667521"/>
          </a:xfrm>
        </p:grpSpPr>
        <p:sp>
          <p:nvSpPr>
            <p:cNvPr id="1366" name="Google Shape;1366;p3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7" name="Google Shape;1367;p3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68" name="Google Shape;1368;p3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3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3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3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2" name="Google Shape;1372;p3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73" name="Google Shape;1373;p3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3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3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3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7" name="Google Shape;1377;p39"/>
          <p:cNvGrpSpPr/>
          <p:nvPr/>
        </p:nvGrpSpPr>
        <p:grpSpPr>
          <a:xfrm>
            <a:off x="9169812" y="1442287"/>
            <a:ext cx="630858" cy="198493"/>
            <a:chOff x="4458420" y="5169625"/>
            <a:chExt cx="178850" cy="56275"/>
          </a:xfrm>
        </p:grpSpPr>
        <p:sp>
          <p:nvSpPr>
            <p:cNvPr id="1378" name="Google Shape;1378;p3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" name="Google Shape;1382;p39"/>
          <p:cNvGrpSpPr/>
          <p:nvPr/>
        </p:nvGrpSpPr>
        <p:grpSpPr>
          <a:xfrm>
            <a:off x="7096818" y="1288671"/>
            <a:ext cx="1010800" cy="922513"/>
            <a:chOff x="5976993" y="238644"/>
            <a:chExt cx="671226" cy="612558"/>
          </a:xfrm>
        </p:grpSpPr>
        <p:grpSp>
          <p:nvGrpSpPr>
            <p:cNvPr id="1383" name="Google Shape;1383;p3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384" name="Google Shape;1384;p3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3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8" name="Google Shape;1388;p3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389" name="Google Shape;1389;p3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3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3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2" name="Google Shape;1392;p3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393" name="Google Shape;1393;p3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  <p:sp>
            <p:nvSpPr>
              <p:cNvPr id="1394" name="Google Shape;1394;p3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</p:grpSp>
        <p:grpSp>
          <p:nvGrpSpPr>
            <p:cNvPr id="1396" name="Google Shape;1396;p3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397" name="Google Shape;1397;p3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3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3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" name="Google Shape;1401;p3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02" name="Google Shape;1402;p3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3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5" name="Google Shape;1405;p3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06" name="Google Shape;1406;p3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3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8" name="Google Shape;1408;p39"/>
          <p:cNvGrpSpPr/>
          <p:nvPr/>
        </p:nvGrpSpPr>
        <p:grpSpPr>
          <a:xfrm rot="5400000">
            <a:off x="10415766" y="1003879"/>
            <a:ext cx="116527" cy="690003"/>
            <a:chOff x="4427900" y="1369375"/>
            <a:chExt cx="77375" cy="458200"/>
          </a:xfrm>
        </p:grpSpPr>
        <p:grpSp>
          <p:nvGrpSpPr>
            <p:cNvPr id="1409" name="Google Shape;1409;p3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10" name="Google Shape;1410;p3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3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3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3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3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3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3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3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3" name="Google Shape;1443;p3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44" name="Google Shape;1444;p3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1" name="Google Shape;1451;p39"/>
          <p:cNvGrpSpPr/>
          <p:nvPr/>
        </p:nvGrpSpPr>
        <p:grpSpPr>
          <a:xfrm>
            <a:off x="6071705" y="1870814"/>
            <a:ext cx="384004" cy="292089"/>
            <a:chOff x="5023100" y="253750"/>
            <a:chExt cx="255000" cy="193950"/>
          </a:xfrm>
        </p:grpSpPr>
        <p:sp>
          <p:nvSpPr>
            <p:cNvPr id="1452" name="Google Shape;1452;p3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" name="Google Shape;1458;p39"/>
          <p:cNvGrpSpPr/>
          <p:nvPr/>
        </p:nvGrpSpPr>
        <p:grpSpPr>
          <a:xfrm>
            <a:off x="6002468" y="1372079"/>
            <a:ext cx="218619" cy="324807"/>
            <a:chOff x="3431675" y="243350"/>
            <a:chExt cx="145175" cy="215675"/>
          </a:xfrm>
        </p:grpSpPr>
        <p:sp>
          <p:nvSpPr>
            <p:cNvPr id="1459" name="Google Shape;1459;p3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" name="Google Shape;1463;p39"/>
          <p:cNvGrpSpPr/>
          <p:nvPr/>
        </p:nvGrpSpPr>
        <p:grpSpPr>
          <a:xfrm>
            <a:off x="6678850" y="1391356"/>
            <a:ext cx="268577" cy="294649"/>
            <a:chOff x="3782200" y="256150"/>
            <a:chExt cx="178350" cy="195650"/>
          </a:xfrm>
        </p:grpSpPr>
        <p:sp>
          <p:nvSpPr>
            <p:cNvPr id="1464" name="Google Shape;1464;p3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" name="Google Shape;1467;p39"/>
          <p:cNvGrpSpPr/>
          <p:nvPr/>
        </p:nvGrpSpPr>
        <p:grpSpPr>
          <a:xfrm>
            <a:off x="7974796" y="1935106"/>
            <a:ext cx="255815" cy="276050"/>
            <a:chOff x="3189900" y="762150"/>
            <a:chExt cx="169875" cy="183300"/>
          </a:xfrm>
        </p:grpSpPr>
        <p:grpSp>
          <p:nvGrpSpPr>
            <p:cNvPr id="1468" name="Google Shape;1468;p3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69" name="Google Shape;1469;p3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1" name="Google Shape;1471;p3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72" name="Google Shape;1472;p3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3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4" name="Google Shape;1474;p3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75" name="Google Shape;1475;p3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3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3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8" name="Google Shape;1478;p39"/>
          <p:cNvGrpSpPr/>
          <p:nvPr/>
        </p:nvGrpSpPr>
        <p:grpSpPr>
          <a:xfrm>
            <a:off x="5601194" y="1898942"/>
            <a:ext cx="270008" cy="231362"/>
            <a:chOff x="2862744" y="750125"/>
            <a:chExt cx="179300" cy="153627"/>
          </a:xfrm>
        </p:grpSpPr>
        <p:grpSp>
          <p:nvGrpSpPr>
            <p:cNvPr id="1479" name="Google Shape;1479;p3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480" name="Google Shape;1480;p3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3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3" name="Google Shape;1483;p3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484" name="Google Shape;1484;p3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3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7" name="Google Shape;1487;p3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488" name="Google Shape;1488;p3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3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0" name="Google Shape;1490;p39"/>
          <p:cNvGrpSpPr/>
          <p:nvPr/>
        </p:nvGrpSpPr>
        <p:grpSpPr>
          <a:xfrm>
            <a:off x="4690834" y="1428476"/>
            <a:ext cx="813608" cy="752595"/>
            <a:chOff x="2431875" y="700600"/>
            <a:chExt cx="264700" cy="244850"/>
          </a:xfrm>
        </p:grpSpPr>
        <p:sp>
          <p:nvSpPr>
            <p:cNvPr id="1491" name="Google Shape;1491;p3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" name="Google Shape;1504;p39"/>
          <p:cNvGrpSpPr/>
          <p:nvPr/>
        </p:nvGrpSpPr>
        <p:grpSpPr>
          <a:xfrm>
            <a:off x="5592026" y="1391357"/>
            <a:ext cx="288469" cy="353859"/>
            <a:chOff x="4722841" y="238125"/>
            <a:chExt cx="191559" cy="234966"/>
          </a:xfrm>
        </p:grpSpPr>
        <p:grpSp>
          <p:nvGrpSpPr>
            <p:cNvPr id="1505" name="Google Shape;1505;p3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06" name="Google Shape;1506;p3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9" name="Google Shape;1509;p3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10" name="Google Shape;1510;p3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3" name="Google Shape;1513;p3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14" name="Google Shape;1514;p3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7" name="Google Shape;1517;p39"/>
          <p:cNvGrpSpPr/>
          <p:nvPr/>
        </p:nvGrpSpPr>
        <p:grpSpPr>
          <a:xfrm>
            <a:off x="6612451" y="1811347"/>
            <a:ext cx="401360" cy="372660"/>
            <a:chOff x="3506875" y="724175"/>
            <a:chExt cx="266525" cy="247450"/>
          </a:xfrm>
        </p:grpSpPr>
        <p:sp>
          <p:nvSpPr>
            <p:cNvPr id="1518" name="Google Shape;1518;p3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" name="Google Shape;1529;p39"/>
          <p:cNvGrpSpPr/>
          <p:nvPr/>
        </p:nvGrpSpPr>
        <p:grpSpPr>
          <a:xfrm>
            <a:off x="6343115" y="1386349"/>
            <a:ext cx="227579" cy="334709"/>
            <a:chOff x="3608400" y="252825"/>
            <a:chExt cx="151125" cy="222250"/>
          </a:xfrm>
        </p:grpSpPr>
        <p:sp>
          <p:nvSpPr>
            <p:cNvPr id="1530" name="Google Shape;1530;p3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" name="Google Shape;1532;p39"/>
          <p:cNvGrpSpPr/>
          <p:nvPr/>
        </p:nvGrpSpPr>
        <p:grpSpPr>
          <a:xfrm>
            <a:off x="4965377" y="5501760"/>
            <a:ext cx="439869" cy="301552"/>
            <a:chOff x="1267553" y="2204175"/>
            <a:chExt cx="492740" cy="337759"/>
          </a:xfrm>
        </p:grpSpPr>
        <p:sp>
          <p:nvSpPr>
            <p:cNvPr id="1533" name="Google Shape;1533;p3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" name="Google Shape;1570;p39"/>
          <p:cNvGrpSpPr/>
          <p:nvPr/>
        </p:nvGrpSpPr>
        <p:grpSpPr>
          <a:xfrm>
            <a:off x="4982674" y="5039743"/>
            <a:ext cx="405337" cy="281740"/>
            <a:chOff x="1916639" y="2215270"/>
            <a:chExt cx="454057" cy="315569"/>
          </a:xfrm>
        </p:grpSpPr>
        <p:sp>
          <p:nvSpPr>
            <p:cNvPr id="1571" name="Google Shape;1571;p3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" name="Google Shape;1586;p39"/>
          <p:cNvGrpSpPr/>
          <p:nvPr/>
        </p:nvGrpSpPr>
        <p:grpSpPr>
          <a:xfrm>
            <a:off x="8252030" y="1280813"/>
            <a:ext cx="683037" cy="575445"/>
            <a:chOff x="2577764" y="2194918"/>
            <a:chExt cx="422855" cy="356269"/>
          </a:xfrm>
        </p:grpSpPr>
        <p:grpSp>
          <p:nvGrpSpPr>
            <p:cNvPr id="1587" name="Google Shape;1587;p3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588" name="Google Shape;1588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0" name="Google Shape;1590;p3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591" name="Google Shape;1591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3" name="Google Shape;1593;p3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594" name="Google Shape;1594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  <p:sp>
            <p:nvSpPr>
              <p:cNvPr id="1595" name="Google Shape;1595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</p:grpSp>
        <p:grpSp>
          <p:nvGrpSpPr>
            <p:cNvPr id="1596" name="Google Shape;1596;p3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597" name="Google Shape;1597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  <p:sp>
            <p:nvSpPr>
              <p:cNvPr id="1598" name="Google Shape;1598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9" name="Google Shape;1599;p39"/>
          <p:cNvGrpSpPr/>
          <p:nvPr/>
        </p:nvGrpSpPr>
        <p:grpSpPr>
          <a:xfrm>
            <a:off x="8332259" y="1697397"/>
            <a:ext cx="775069" cy="474879"/>
            <a:chOff x="1293855" y="3668534"/>
            <a:chExt cx="896137" cy="548930"/>
          </a:xfrm>
        </p:grpSpPr>
        <p:grpSp>
          <p:nvGrpSpPr>
            <p:cNvPr id="1600" name="Google Shape;1600;p3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01" name="Google Shape;1601;p3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3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4" name="Google Shape;1604;p3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05" name="Google Shape;1605;p3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3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8" name="Google Shape;1608;p3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09" name="Google Shape;1609;p3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3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3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2" name="Google Shape;1612;p3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13" name="Google Shape;1613;p3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3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6" name="Google Shape;1616;p3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17" name="Google Shape;1617;p3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3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0" name="Google Shape;1620;p3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21" name="Google Shape;1621;p3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3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3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4" name="Google Shape;1624;p3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25" name="Google Shape;1625;p3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3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3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8" name="Google Shape;1628;p3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29" name="Google Shape;1629;p3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3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3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2" name="Google Shape;1632;p3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33" name="Google Shape;1633;p3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3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3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6" name="Google Shape;1636;p3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37" name="Google Shape;1637;p3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3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3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0" name="Google Shape;1640;p39"/>
          <p:cNvGrpSpPr/>
          <p:nvPr/>
        </p:nvGrpSpPr>
        <p:grpSpPr>
          <a:xfrm>
            <a:off x="9208028" y="1743378"/>
            <a:ext cx="768177" cy="428898"/>
            <a:chOff x="2306421" y="3721685"/>
            <a:chExt cx="888169" cy="495779"/>
          </a:xfrm>
        </p:grpSpPr>
        <p:grpSp>
          <p:nvGrpSpPr>
            <p:cNvPr id="1641" name="Google Shape;1641;p3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42" name="Google Shape;1642;p3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3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4" name="Google Shape;1644;p3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45" name="Google Shape;1645;p3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3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7" name="Google Shape;1647;p3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48" name="Google Shape;1648;p3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0" name="Google Shape;1650;p3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51" name="Google Shape;1651;p3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3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3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54" name="Google Shape;1654;p3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6" name="Google Shape;1656;p3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57" name="Google Shape;1657;p3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9" name="Google Shape;1659;p3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60" name="Google Shape;1660;p3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2" name="Google Shape;1662;p3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63" name="Google Shape;1663;p3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5" name="Google Shape;1665;p3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66" name="Google Shape;1666;p3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3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8" name="Google Shape;1668;p3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69" name="Google Shape;1669;p3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71" name="Google Shape;1671;p39"/>
          <p:cNvSpPr/>
          <p:nvPr/>
        </p:nvSpPr>
        <p:spPr>
          <a:xfrm>
            <a:off x="10077666" y="1867574"/>
            <a:ext cx="28001" cy="21346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2" name="Google Shape;1672;p39"/>
          <p:cNvSpPr/>
          <p:nvPr/>
        </p:nvSpPr>
        <p:spPr>
          <a:xfrm>
            <a:off x="10105653" y="1844670"/>
            <a:ext cx="67678" cy="44250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" name="Google Shape;1673;p39"/>
          <p:cNvSpPr/>
          <p:nvPr/>
        </p:nvSpPr>
        <p:spPr>
          <a:xfrm>
            <a:off x="10077666" y="1813762"/>
            <a:ext cx="120178" cy="70095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" name="Google Shape;1674;p39"/>
          <p:cNvSpPr/>
          <p:nvPr/>
        </p:nvSpPr>
        <p:spPr>
          <a:xfrm>
            <a:off x="10173328" y="1844670"/>
            <a:ext cx="24542" cy="18145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5" name="Google Shape;1675;p39"/>
          <p:cNvSpPr/>
          <p:nvPr/>
        </p:nvSpPr>
        <p:spPr>
          <a:xfrm>
            <a:off x="10128838" y="1815341"/>
            <a:ext cx="17601" cy="14426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" name="Google Shape;1676;p39"/>
          <p:cNvSpPr/>
          <p:nvPr/>
        </p:nvSpPr>
        <p:spPr>
          <a:xfrm>
            <a:off x="10203175" y="1623214"/>
            <a:ext cx="102339" cy="189479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7" name="Google Shape;1677;p39"/>
          <p:cNvSpPr/>
          <p:nvPr/>
        </p:nvSpPr>
        <p:spPr>
          <a:xfrm>
            <a:off x="10203175" y="1597086"/>
            <a:ext cx="102339" cy="52252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" name="Google Shape;1678;p39"/>
          <p:cNvSpPr/>
          <p:nvPr/>
        </p:nvSpPr>
        <p:spPr>
          <a:xfrm>
            <a:off x="10199454" y="1939014"/>
            <a:ext cx="28261" cy="21606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39"/>
          <p:cNvSpPr/>
          <p:nvPr/>
        </p:nvSpPr>
        <p:spPr>
          <a:xfrm>
            <a:off x="10227701" y="1916347"/>
            <a:ext cx="67678" cy="44271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39"/>
          <p:cNvSpPr/>
          <p:nvPr/>
        </p:nvSpPr>
        <p:spPr>
          <a:xfrm>
            <a:off x="10199454" y="1885440"/>
            <a:ext cx="120437" cy="70116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39"/>
          <p:cNvSpPr/>
          <p:nvPr/>
        </p:nvSpPr>
        <p:spPr>
          <a:xfrm>
            <a:off x="10295376" y="1916347"/>
            <a:ext cx="24542" cy="18145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9"/>
          <p:cNvSpPr/>
          <p:nvPr/>
        </p:nvSpPr>
        <p:spPr>
          <a:xfrm>
            <a:off x="10250627" y="1887040"/>
            <a:ext cx="17860" cy="14404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9"/>
          <p:cNvSpPr/>
          <p:nvPr/>
        </p:nvSpPr>
        <p:spPr>
          <a:xfrm>
            <a:off x="10325223" y="1694632"/>
            <a:ext cx="102080" cy="189760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9"/>
          <p:cNvSpPr/>
          <p:nvPr/>
        </p:nvSpPr>
        <p:spPr>
          <a:xfrm>
            <a:off x="10325223" y="1668785"/>
            <a:ext cx="102080" cy="52252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39"/>
          <p:cNvSpPr/>
          <p:nvPr/>
        </p:nvSpPr>
        <p:spPr>
          <a:xfrm>
            <a:off x="10322562" y="2009350"/>
            <a:ext cx="28261" cy="21346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39"/>
          <p:cNvSpPr/>
          <p:nvPr/>
        </p:nvSpPr>
        <p:spPr>
          <a:xfrm>
            <a:off x="10350809" y="1986446"/>
            <a:ext cx="67700" cy="44250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39"/>
          <p:cNvSpPr/>
          <p:nvPr/>
        </p:nvSpPr>
        <p:spPr>
          <a:xfrm>
            <a:off x="10322562" y="1955798"/>
            <a:ext cx="120459" cy="69835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39"/>
          <p:cNvSpPr/>
          <p:nvPr/>
        </p:nvSpPr>
        <p:spPr>
          <a:xfrm>
            <a:off x="10418505" y="1986446"/>
            <a:ext cx="24542" cy="18145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39"/>
          <p:cNvSpPr/>
          <p:nvPr/>
        </p:nvSpPr>
        <p:spPr>
          <a:xfrm>
            <a:off x="10373994" y="1957117"/>
            <a:ext cx="17601" cy="14426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39"/>
          <p:cNvSpPr/>
          <p:nvPr/>
        </p:nvSpPr>
        <p:spPr>
          <a:xfrm>
            <a:off x="10448352" y="1764990"/>
            <a:ext cx="102318" cy="189479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39"/>
          <p:cNvSpPr/>
          <p:nvPr/>
        </p:nvSpPr>
        <p:spPr>
          <a:xfrm>
            <a:off x="10448352" y="1738862"/>
            <a:ext cx="102058" cy="52252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39"/>
          <p:cNvSpPr/>
          <p:nvPr/>
        </p:nvSpPr>
        <p:spPr>
          <a:xfrm>
            <a:off x="10445151" y="2080249"/>
            <a:ext cx="28261" cy="21346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39"/>
          <p:cNvSpPr/>
          <p:nvPr/>
        </p:nvSpPr>
        <p:spPr>
          <a:xfrm>
            <a:off x="10473397" y="2057323"/>
            <a:ext cx="67419" cy="44271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39"/>
          <p:cNvSpPr/>
          <p:nvPr/>
        </p:nvSpPr>
        <p:spPr>
          <a:xfrm>
            <a:off x="10445151" y="2026675"/>
            <a:ext cx="120178" cy="69857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39"/>
          <p:cNvSpPr/>
          <p:nvPr/>
        </p:nvSpPr>
        <p:spPr>
          <a:xfrm>
            <a:off x="10540813" y="2057323"/>
            <a:ext cx="24542" cy="18145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39"/>
          <p:cNvSpPr/>
          <p:nvPr/>
        </p:nvSpPr>
        <p:spPr>
          <a:xfrm>
            <a:off x="10496323" y="2028016"/>
            <a:ext cx="17860" cy="14404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39"/>
          <p:cNvSpPr/>
          <p:nvPr/>
        </p:nvSpPr>
        <p:spPr>
          <a:xfrm>
            <a:off x="10570660" y="1835867"/>
            <a:ext cx="102339" cy="18950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39"/>
          <p:cNvSpPr/>
          <p:nvPr/>
        </p:nvSpPr>
        <p:spPr>
          <a:xfrm>
            <a:off x="10570660" y="1809761"/>
            <a:ext cx="102339" cy="52252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39"/>
          <p:cNvSpPr/>
          <p:nvPr/>
        </p:nvSpPr>
        <p:spPr>
          <a:xfrm>
            <a:off x="10568280" y="2151126"/>
            <a:ext cx="28261" cy="21346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39"/>
          <p:cNvSpPr/>
          <p:nvPr/>
        </p:nvSpPr>
        <p:spPr>
          <a:xfrm>
            <a:off x="10596527" y="2128222"/>
            <a:ext cx="67419" cy="44250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39"/>
          <p:cNvSpPr/>
          <p:nvPr/>
        </p:nvSpPr>
        <p:spPr>
          <a:xfrm>
            <a:off x="10568280" y="2097574"/>
            <a:ext cx="120178" cy="69835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" name="Google Shape;1702;p39"/>
          <p:cNvSpPr/>
          <p:nvPr/>
        </p:nvSpPr>
        <p:spPr>
          <a:xfrm>
            <a:off x="10663942" y="2128222"/>
            <a:ext cx="24542" cy="18145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39"/>
          <p:cNvSpPr/>
          <p:nvPr/>
        </p:nvSpPr>
        <p:spPr>
          <a:xfrm>
            <a:off x="10619431" y="2098893"/>
            <a:ext cx="17882" cy="14685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39"/>
          <p:cNvSpPr/>
          <p:nvPr/>
        </p:nvSpPr>
        <p:spPr>
          <a:xfrm>
            <a:off x="10694048" y="1906766"/>
            <a:ext cx="102058" cy="189479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39"/>
          <p:cNvSpPr/>
          <p:nvPr/>
        </p:nvSpPr>
        <p:spPr>
          <a:xfrm>
            <a:off x="10694048" y="1880638"/>
            <a:ext cx="102058" cy="52252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6" name="Google Shape;1706;p39"/>
          <p:cNvGrpSpPr/>
          <p:nvPr/>
        </p:nvGrpSpPr>
        <p:grpSpPr>
          <a:xfrm>
            <a:off x="8303935" y="2531299"/>
            <a:ext cx="2509956" cy="1524775"/>
            <a:chOff x="2529950" y="4155175"/>
            <a:chExt cx="1137425" cy="690975"/>
          </a:xfrm>
        </p:grpSpPr>
        <p:sp>
          <p:nvSpPr>
            <p:cNvPr id="1707" name="Google Shape;1707;p3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0" name="Google Shape;2660;p39"/>
          <p:cNvGrpSpPr/>
          <p:nvPr/>
        </p:nvGrpSpPr>
        <p:grpSpPr>
          <a:xfrm>
            <a:off x="4985964" y="3101150"/>
            <a:ext cx="398751" cy="384973"/>
            <a:chOff x="2127141" y="3043500"/>
            <a:chExt cx="422629" cy="408027"/>
          </a:xfrm>
        </p:grpSpPr>
        <p:grpSp>
          <p:nvGrpSpPr>
            <p:cNvPr id="2661" name="Google Shape;2661;p3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64" name="Google Shape;2664;p3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6" name="Google Shape;2666;p39"/>
          <p:cNvGrpSpPr/>
          <p:nvPr/>
        </p:nvGrpSpPr>
        <p:grpSpPr>
          <a:xfrm>
            <a:off x="8272896" y="4269657"/>
            <a:ext cx="2571679" cy="1490739"/>
            <a:chOff x="1397225" y="1410350"/>
            <a:chExt cx="4786300" cy="2774500"/>
          </a:xfrm>
        </p:grpSpPr>
        <p:grpSp>
          <p:nvGrpSpPr>
            <p:cNvPr id="2667" name="Google Shape;2667;p3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68" name="Google Shape;2668;p3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69" name="Google Shape;2669;p3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0" name="Google Shape;2670;p3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71" name="Google Shape;2671;p3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72" name="Google Shape;2672;p3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73" name="Google Shape;2673;p3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74" name="Google Shape;2674;p3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75" name="Google Shape;2675;p3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76" name="Google Shape;2676;p3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77" name="Google Shape;2677;p3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78" name="Google Shape;2678;p3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79" name="Google Shape;2679;p3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680" name="Google Shape;2680;p3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1" name="Google Shape;2681;p3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2" name="Google Shape;2682;p3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683" name="Google Shape;2683;p3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4" name="Google Shape;2684;p3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3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3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3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3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9" name="Google Shape;2689;p3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690" name="Google Shape;2690;p3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3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92" name="Google Shape;2692;p3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693" name="Google Shape;2693;p3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3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5" name="Google Shape;2695;p3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96" name="Google Shape;2696;p3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697" name="Google Shape;2697;p3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3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99" name="Google Shape;2699;p3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00" name="Google Shape;2700;p3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1" name="Google Shape;2701;p3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2" name="Google Shape;2702;p3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03" name="Google Shape;2703;p3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04" name="Google Shape;2704;p3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05" name="Google Shape;2705;p3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6" name="Google Shape;2706;p3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07" name="Google Shape;2707;p3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08" name="Google Shape;2708;p3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9" name="Google Shape;2709;p3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0" name="Google Shape;2710;p3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11" name="Google Shape;2711;p3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2" name="Google Shape;2712;p3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3" name="Google Shape;2713;p3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14" name="Google Shape;2714;p3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5" name="Google Shape;2715;p3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16" name="Google Shape;2716;p3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19" name="Google Shape;2719;p3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20" name="Google Shape;2720;p3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3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3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3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3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3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3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3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3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3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3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3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3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3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3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6" name="Google Shape;2736;p3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58" name="Google Shape;2758;p3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59" name="Google Shape;2759;p3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3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61" name="Google Shape;2761;p3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2" name="Google Shape;2762;p3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63" name="Google Shape;2763;p3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3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3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3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67" name="Google Shape;2767;p3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74" name="Google Shape;2774;p3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75" name="Google Shape;2775;p3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3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3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3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9" name="Google Shape;2779;p3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8" name="Google Shape;2808;p3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09" name="Google Shape;2809;p3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3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1" name="Google Shape;2811;p3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2" name="Google Shape;2812;p3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13" name="Google Shape;2813;p3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3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5" name="Google Shape;2815;p3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16" name="Google Shape;2816;p3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3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8" name="Google Shape;2818;p3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6" name="Google Shape;2826;p3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27" name="Google Shape;2827;p3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3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3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3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1" name="Google Shape;2831;p3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9" name="Google Shape;2839;p3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40" name="Google Shape;2840;p3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3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3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3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4" name="Google Shape;2844;p3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6" name="Google Shape;2886;p3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887" name="Google Shape;2887;p3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3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9" name="Google Shape;2889;p3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4" name="Google Shape;2924;p39"/>
          <p:cNvGrpSpPr/>
          <p:nvPr/>
        </p:nvGrpSpPr>
        <p:grpSpPr>
          <a:xfrm>
            <a:off x="5431655" y="4261287"/>
            <a:ext cx="2654045" cy="1565082"/>
            <a:chOff x="4714886" y="3271938"/>
            <a:chExt cx="1202721" cy="709241"/>
          </a:xfrm>
        </p:grpSpPr>
        <p:grpSp>
          <p:nvGrpSpPr>
            <p:cNvPr id="2925" name="Google Shape;2925;p3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26" name="Google Shape;2926;p3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3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3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3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3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3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3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3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3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3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3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3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3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3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3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3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3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3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3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3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3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3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3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0" name="Google Shape;3200;p3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1" name="Google Shape;3201;p3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02" name="Google Shape;3202;p3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38" name="Google Shape;3238;p39"/>
          <p:cNvGrpSpPr/>
          <p:nvPr/>
        </p:nvGrpSpPr>
        <p:grpSpPr>
          <a:xfrm>
            <a:off x="5339974" y="2561815"/>
            <a:ext cx="2836508" cy="1463460"/>
            <a:chOff x="4758945" y="2591412"/>
            <a:chExt cx="1114585" cy="575011"/>
          </a:xfrm>
        </p:grpSpPr>
        <p:grpSp>
          <p:nvGrpSpPr>
            <p:cNvPr id="3239" name="Google Shape;3239;p3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40" name="Google Shape;3240;p3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6" name="Google Shape;3256;p3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57" name="Google Shape;3257;p3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0" name="Google Shape;3570;p3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74" name="Shape 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p40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editable bank of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76" name="Google Shape;3576;p40"/>
          <p:cNvSpPr txBox="1"/>
          <p:nvPr>
            <p:ph idx="4294967295" type="body"/>
          </p:nvPr>
        </p:nvSpPr>
        <p:spPr>
          <a:xfrm>
            <a:off x="1424133" y="1943834"/>
            <a:ext cx="9396300" cy="643200"/>
          </a:xfrm>
          <a:prstGeom prst="rect">
            <a:avLst/>
          </a:prstGeom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paint-bucket/pen.</a:t>
            </a:r>
            <a:br>
              <a:rPr lang="es-ES" sz="16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6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577" name="Google Shape;3577;p40"/>
          <p:cNvGrpSpPr/>
          <p:nvPr/>
        </p:nvGrpSpPr>
        <p:grpSpPr>
          <a:xfrm>
            <a:off x="1953206" y="2584795"/>
            <a:ext cx="307558" cy="270342"/>
            <a:chOff x="898875" y="244725"/>
            <a:chExt cx="481800" cy="423500"/>
          </a:xfrm>
        </p:grpSpPr>
        <p:sp>
          <p:nvSpPr>
            <p:cNvPr id="3578" name="Google Shape;3578;p4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79" name="Google Shape;3579;p4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80" name="Google Shape;3580;p4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81" name="Google Shape;3581;p4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82" name="Google Shape;3582;p4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83" name="Google Shape;3583;p4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584" name="Google Shape;3584;p40"/>
          <p:cNvGrpSpPr/>
          <p:nvPr/>
        </p:nvGrpSpPr>
        <p:grpSpPr>
          <a:xfrm>
            <a:off x="2350652" y="2566179"/>
            <a:ext cx="270326" cy="307574"/>
            <a:chOff x="1529350" y="258825"/>
            <a:chExt cx="423475" cy="481825"/>
          </a:xfrm>
        </p:grpSpPr>
        <p:sp>
          <p:nvSpPr>
            <p:cNvPr id="3585" name="Google Shape;3585;p4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86" name="Google Shape;3586;p4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587" name="Google Shape;3587;p40"/>
          <p:cNvGrpSpPr/>
          <p:nvPr/>
        </p:nvGrpSpPr>
        <p:grpSpPr>
          <a:xfrm>
            <a:off x="2706932" y="2638863"/>
            <a:ext cx="309058" cy="162205"/>
            <a:chOff x="2084325" y="363300"/>
            <a:chExt cx="484150" cy="254100"/>
          </a:xfrm>
        </p:grpSpPr>
        <p:sp>
          <p:nvSpPr>
            <p:cNvPr id="3588" name="Google Shape;3588;p4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89" name="Google Shape;3589;p4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590" name="Google Shape;3590;p40"/>
          <p:cNvGrpSpPr/>
          <p:nvPr/>
        </p:nvGrpSpPr>
        <p:grpSpPr>
          <a:xfrm>
            <a:off x="3114272" y="2566179"/>
            <a:ext cx="270326" cy="307574"/>
            <a:chOff x="2707500" y="249400"/>
            <a:chExt cx="423475" cy="481825"/>
          </a:xfrm>
        </p:grpSpPr>
        <p:sp>
          <p:nvSpPr>
            <p:cNvPr id="3591" name="Google Shape;3591;p4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92" name="Google Shape;3592;p4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593" name="Google Shape;3593;p40"/>
          <p:cNvGrpSpPr/>
          <p:nvPr/>
        </p:nvGrpSpPr>
        <p:grpSpPr>
          <a:xfrm>
            <a:off x="3489263" y="2566474"/>
            <a:ext cx="276869" cy="306983"/>
            <a:chOff x="3300325" y="249875"/>
            <a:chExt cx="433725" cy="480900"/>
          </a:xfrm>
        </p:grpSpPr>
        <p:sp>
          <p:nvSpPr>
            <p:cNvPr id="3594" name="Google Shape;3594;p4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95" name="Google Shape;3595;p4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96" name="Google Shape;3596;p4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97" name="Google Shape;3597;p4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98" name="Google Shape;3598;p4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599" name="Google Shape;3599;p4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00" name="Google Shape;3600;p40"/>
          <p:cNvGrpSpPr/>
          <p:nvPr/>
        </p:nvGrpSpPr>
        <p:grpSpPr>
          <a:xfrm>
            <a:off x="3842016" y="2566402"/>
            <a:ext cx="319447" cy="307127"/>
            <a:chOff x="3854700" y="249750"/>
            <a:chExt cx="500425" cy="481125"/>
          </a:xfrm>
        </p:grpSpPr>
        <p:sp>
          <p:nvSpPr>
            <p:cNvPr id="3601" name="Google Shape;3601;p4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2" name="Google Shape;3602;p4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3" name="Google Shape;3603;p4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4" name="Google Shape;3604;p4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5" name="Google Shape;3605;p4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6" name="Google Shape;3606;p4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7" name="Google Shape;3607;p4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08" name="Google Shape;3608;p4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09" name="Google Shape;3609;p40"/>
          <p:cNvGrpSpPr/>
          <p:nvPr/>
        </p:nvGrpSpPr>
        <p:grpSpPr>
          <a:xfrm>
            <a:off x="4220974" y="2566402"/>
            <a:ext cx="319447" cy="307127"/>
            <a:chOff x="4447550" y="249750"/>
            <a:chExt cx="500425" cy="481125"/>
          </a:xfrm>
        </p:grpSpPr>
        <p:sp>
          <p:nvSpPr>
            <p:cNvPr id="3610" name="Google Shape;3610;p4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11" name="Google Shape;3611;p4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12" name="Google Shape;3612;p40"/>
          <p:cNvGrpSpPr/>
          <p:nvPr/>
        </p:nvGrpSpPr>
        <p:grpSpPr>
          <a:xfrm>
            <a:off x="4610097" y="2566179"/>
            <a:ext cx="307574" cy="307574"/>
            <a:chOff x="5049725" y="249400"/>
            <a:chExt cx="481825" cy="481825"/>
          </a:xfrm>
        </p:grpSpPr>
        <p:sp>
          <p:nvSpPr>
            <p:cNvPr id="3613" name="Google Shape;3613;p4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14" name="Google Shape;3614;p4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15" name="Google Shape;3615;p40"/>
          <p:cNvGrpSpPr/>
          <p:nvPr/>
        </p:nvGrpSpPr>
        <p:grpSpPr>
          <a:xfrm>
            <a:off x="4985383" y="2566179"/>
            <a:ext cx="307574" cy="307574"/>
            <a:chOff x="5660400" y="238125"/>
            <a:chExt cx="481825" cy="481825"/>
          </a:xfrm>
        </p:grpSpPr>
        <p:sp>
          <p:nvSpPr>
            <p:cNvPr id="3616" name="Google Shape;3616;p4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17" name="Google Shape;3617;p4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18" name="Google Shape;3618;p40"/>
          <p:cNvGrpSpPr/>
          <p:nvPr/>
        </p:nvGrpSpPr>
        <p:grpSpPr>
          <a:xfrm>
            <a:off x="5363160" y="2566179"/>
            <a:ext cx="307574" cy="307574"/>
            <a:chOff x="6235400" y="249400"/>
            <a:chExt cx="481825" cy="481825"/>
          </a:xfrm>
        </p:grpSpPr>
        <p:sp>
          <p:nvSpPr>
            <p:cNvPr id="3619" name="Google Shape;3619;p4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0" name="Google Shape;3620;p4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1" name="Google Shape;3621;p4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2" name="Google Shape;3622;p4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3" name="Google Shape;3623;p4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24" name="Google Shape;3624;p40"/>
          <p:cNvGrpSpPr/>
          <p:nvPr/>
        </p:nvGrpSpPr>
        <p:grpSpPr>
          <a:xfrm>
            <a:off x="1952767" y="2969360"/>
            <a:ext cx="308435" cy="270278"/>
            <a:chOff x="899850" y="871450"/>
            <a:chExt cx="483175" cy="423400"/>
          </a:xfrm>
        </p:grpSpPr>
        <p:sp>
          <p:nvSpPr>
            <p:cNvPr id="3625" name="Google Shape;3625;p4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6" name="Google Shape;3626;p4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7" name="Google Shape;3627;p4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28" name="Google Shape;3628;p4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629" name="Google Shape;3629;p40"/>
          <p:cNvSpPr/>
          <p:nvPr/>
        </p:nvSpPr>
        <p:spPr>
          <a:xfrm>
            <a:off x="2348858" y="2950725"/>
            <a:ext cx="273980" cy="307574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630" name="Google Shape;3630;p40"/>
          <p:cNvGrpSpPr/>
          <p:nvPr/>
        </p:nvGrpSpPr>
        <p:grpSpPr>
          <a:xfrm>
            <a:off x="2707075" y="2950704"/>
            <a:ext cx="308771" cy="307590"/>
            <a:chOff x="2085450" y="842250"/>
            <a:chExt cx="483700" cy="481850"/>
          </a:xfrm>
        </p:grpSpPr>
        <p:sp>
          <p:nvSpPr>
            <p:cNvPr id="3631" name="Google Shape;3631;p4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32" name="Google Shape;3632;p4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33" name="Google Shape;3633;p4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34" name="Google Shape;3634;p40"/>
          <p:cNvGrpSpPr/>
          <p:nvPr/>
        </p:nvGrpSpPr>
        <p:grpSpPr>
          <a:xfrm>
            <a:off x="3095624" y="2950712"/>
            <a:ext cx="307622" cy="307574"/>
            <a:chOff x="2685825" y="840375"/>
            <a:chExt cx="481900" cy="481825"/>
          </a:xfrm>
        </p:grpSpPr>
        <p:sp>
          <p:nvSpPr>
            <p:cNvPr id="3635" name="Google Shape;3635;p4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36" name="Google Shape;3636;p4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37" name="Google Shape;3637;p40"/>
          <p:cNvGrpSpPr/>
          <p:nvPr/>
        </p:nvGrpSpPr>
        <p:grpSpPr>
          <a:xfrm>
            <a:off x="3468844" y="2950425"/>
            <a:ext cx="317707" cy="308148"/>
            <a:chOff x="3270675" y="841800"/>
            <a:chExt cx="497700" cy="482725"/>
          </a:xfrm>
        </p:grpSpPr>
        <p:sp>
          <p:nvSpPr>
            <p:cNvPr id="3638" name="Google Shape;3638;p4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39" name="Google Shape;3639;p4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40" name="Google Shape;3640;p4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641" name="Google Shape;3641;p40"/>
          <p:cNvSpPr/>
          <p:nvPr/>
        </p:nvSpPr>
        <p:spPr>
          <a:xfrm>
            <a:off x="3848038" y="2960333"/>
            <a:ext cx="307574" cy="28835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642" name="Google Shape;3642;p40"/>
          <p:cNvGrpSpPr/>
          <p:nvPr/>
        </p:nvGrpSpPr>
        <p:grpSpPr>
          <a:xfrm>
            <a:off x="4226910" y="2969336"/>
            <a:ext cx="307574" cy="270326"/>
            <a:chOff x="4467200" y="877100"/>
            <a:chExt cx="481825" cy="423475"/>
          </a:xfrm>
        </p:grpSpPr>
        <p:sp>
          <p:nvSpPr>
            <p:cNvPr id="3643" name="Google Shape;3643;p4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44" name="Google Shape;3644;p4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45" name="Google Shape;3645;p4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46" name="Google Shape;3646;p4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47" name="Google Shape;3647;p40"/>
          <p:cNvGrpSpPr/>
          <p:nvPr/>
        </p:nvGrpSpPr>
        <p:grpSpPr>
          <a:xfrm>
            <a:off x="4603059" y="2950704"/>
            <a:ext cx="321649" cy="307590"/>
            <a:chOff x="5045500" y="842250"/>
            <a:chExt cx="503875" cy="481850"/>
          </a:xfrm>
        </p:grpSpPr>
        <p:sp>
          <p:nvSpPr>
            <p:cNvPr id="3648" name="Google Shape;3648;p4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49" name="Google Shape;3649;p4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50" name="Google Shape;3650;p40"/>
          <p:cNvGrpSpPr/>
          <p:nvPr/>
        </p:nvGrpSpPr>
        <p:grpSpPr>
          <a:xfrm>
            <a:off x="4986421" y="2974475"/>
            <a:ext cx="305499" cy="260048"/>
            <a:chOff x="5645200" y="879425"/>
            <a:chExt cx="478575" cy="407375"/>
          </a:xfrm>
        </p:grpSpPr>
        <p:sp>
          <p:nvSpPr>
            <p:cNvPr id="3651" name="Google Shape;3651;p4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52" name="Google Shape;3652;p4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53" name="Google Shape;3653;p4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54" name="Google Shape;3654;p4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55" name="Google Shape;3655;p4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56" name="Google Shape;3656;p4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57" name="Google Shape;3657;p40"/>
          <p:cNvGrpSpPr/>
          <p:nvPr/>
        </p:nvGrpSpPr>
        <p:grpSpPr>
          <a:xfrm>
            <a:off x="5381776" y="2950712"/>
            <a:ext cx="270342" cy="307574"/>
            <a:chOff x="6264525" y="842250"/>
            <a:chExt cx="423500" cy="481825"/>
          </a:xfrm>
        </p:grpSpPr>
        <p:sp>
          <p:nvSpPr>
            <p:cNvPr id="3658" name="Google Shape;3658;p4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59" name="Google Shape;3659;p4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0" name="Google Shape;3660;p4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4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4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3" name="Google Shape;3663;p4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4" name="Google Shape;3664;p4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65" name="Google Shape;3665;p40"/>
          <p:cNvGrpSpPr/>
          <p:nvPr/>
        </p:nvGrpSpPr>
        <p:grpSpPr>
          <a:xfrm>
            <a:off x="1953198" y="3326645"/>
            <a:ext cx="307574" cy="307574"/>
            <a:chOff x="900750" y="1436075"/>
            <a:chExt cx="481825" cy="481825"/>
          </a:xfrm>
        </p:grpSpPr>
        <p:sp>
          <p:nvSpPr>
            <p:cNvPr id="3666" name="Google Shape;3666;p4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7" name="Google Shape;3667;p4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4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4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70" name="Google Shape;3670;p40"/>
          <p:cNvGrpSpPr/>
          <p:nvPr/>
        </p:nvGrpSpPr>
        <p:grpSpPr>
          <a:xfrm>
            <a:off x="2332028" y="3381304"/>
            <a:ext cx="307574" cy="198256"/>
            <a:chOff x="1492675" y="1520750"/>
            <a:chExt cx="481825" cy="310575"/>
          </a:xfrm>
        </p:grpSpPr>
        <p:sp>
          <p:nvSpPr>
            <p:cNvPr id="3671" name="Google Shape;3671;p4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72" name="Google Shape;3672;p4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73" name="Google Shape;3673;p40"/>
          <p:cNvGrpSpPr/>
          <p:nvPr/>
        </p:nvGrpSpPr>
        <p:grpSpPr>
          <a:xfrm>
            <a:off x="2701745" y="3326629"/>
            <a:ext cx="319431" cy="307606"/>
            <a:chOff x="2071000" y="1435025"/>
            <a:chExt cx="500400" cy="481875"/>
          </a:xfrm>
        </p:grpSpPr>
        <p:sp>
          <p:nvSpPr>
            <p:cNvPr id="3674" name="Google Shape;3674;p4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75" name="Google Shape;3675;p4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4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77" name="Google Shape;3677;p40"/>
          <p:cNvGrpSpPr/>
          <p:nvPr/>
        </p:nvGrpSpPr>
        <p:grpSpPr>
          <a:xfrm>
            <a:off x="3089927" y="3345516"/>
            <a:ext cx="319016" cy="269831"/>
            <a:chOff x="2678350" y="1464650"/>
            <a:chExt cx="499750" cy="422700"/>
          </a:xfrm>
        </p:grpSpPr>
        <p:sp>
          <p:nvSpPr>
            <p:cNvPr id="3678" name="Google Shape;3678;p4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4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4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81" name="Google Shape;3681;p40"/>
          <p:cNvGrpSpPr/>
          <p:nvPr/>
        </p:nvGrpSpPr>
        <p:grpSpPr>
          <a:xfrm>
            <a:off x="3473911" y="3326645"/>
            <a:ext cx="307574" cy="307574"/>
            <a:chOff x="3271200" y="1435075"/>
            <a:chExt cx="481825" cy="481825"/>
          </a:xfrm>
        </p:grpSpPr>
        <p:sp>
          <p:nvSpPr>
            <p:cNvPr id="3682" name="Google Shape;3682;p4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4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84" name="Google Shape;3684;p40"/>
          <p:cNvGrpSpPr/>
          <p:nvPr/>
        </p:nvGrpSpPr>
        <p:grpSpPr>
          <a:xfrm>
            <a:off x="3846054" y="3326629"/>
            <a:ext cx="311372" cy="307606"/>
            <a:chOff x="3858100" y="1435075"/>
            <a:chExt cx="487775" cy="481875"/>
          </a:xfrm>
        </p:grpSpPr>
        <p:sp>
          <p:nvSpPr>
            <p:cNvPr id="3685" name="Google Shape;3685;p4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4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4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88" name="Google Shape;3688;p4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89" name="Google Shape;3689;p4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690" name="Google Shape;3690;p40"/>
          <p:cNvGrpSpPr/>
          <p:nvPr/>
        </p:nvGrpSpPr>
        <p:grpSpPr>
          <a:xfrm>
            <a:off x="4226910" y="3326645"/>
            <a:ext cx="307574" cy="307574"/>
            <a:chOff x="4456875" y="1435075"/>
            <a:chExt cx="481825" cy="481825"/>
          </a:xfrm>
        </p:grpSpPr>
        <p:sp>
          <p:nvSpPr>
            <p:cNvPr id="3691" name="Google Shape;3691;p4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2" name="Google Shape;3692;p4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3" name="Google Shape;3693;p4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4" name="Google Shape;3694;p4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5" name="Google Shape;3695;p4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4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7" name="Google Shape;3697;p4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8" name="Google Shape;3698;p4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4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0" name="Google Shape;3700;p4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1" name="Google Shape;3701;p4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4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4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4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4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6" name="Google Shape;3706;p4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7" name="Google Shape;3707;p4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8" name="Google Shape;3708;p4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4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10" name="Google Shape;3710;p40"/>
          <p:cNvGrpSpPr/>
          <p:nvPr/>
        </p:nvGrpSpPr>
        <p:grpSpPr>
          <a:xfrm>
            <a:off x="4608589" y="3326637"/>
            <a:ext cx="310590" cy="307590"/>
            <a:chOff x="5049725" y="1435050"/>
            <a:chExt cx="486550" cy="481850"/>
          </a:xfrm>
        </p:grpSpPr>
        <p:sp>
          <p:nvSpPr>
            <p:cNvPr id="3711" name="Google Shape;3711;p4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4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4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14" name="Google Shape;3714;p4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15" name="Google Shape;3715;p40"/>
          <p:cNvGrpSpPr/>
          <p:nvPr/>
        </p:nvGrpSpPr>
        <p:grpSpPr>
          <a:xfrm>
            <a:off x="4985336" y="3326645"/>
            <a:ext cx="307669" cy="307574"/>
            <a:chOff x="5642475" y="1435075"/>
            <a:chExt cx="481975" cy="481825"/>
          </a:xfrm>
        </p:grpSpPr>
        <p:sp>
          <p:nvSpPr>
            <p:cNvPr id="3716" name="Google Shape;3716;p4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17" name="Google Shape;3717;p4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4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19" name="Google Shape;3719;p40"/>
          <p:cNvGrpSpPr/>
          <p:nvPr/>
        </p:nvGrpSpPr>
        <p:grpSpPr>
          <a:xfrm>
            <a:off x="5361117" y="3326637"/>
            <a:ext cx="311659" cy="307590"/>
            <a:chOff x="6232000" y="1435050"/>
            <a:chExt cx="488225" cy="481850"/>
          </a:xfrm>
        </p:grpSpPr>
        <p:sp>
          <p:nvSpPr>
            <p:cNvPr id="3720" name="Google Shape;3720;p4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21" name="Google Shape;3721;p4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4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4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4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25" name="Google Shape;3725;p40"/>
          <p:cNvGrpSpPr/>
          <p:nvPr/>
        </p:nvGrpSpPr>
        <p:grpSpPr>
          <a:xfrm>
            <a:off x="1971024" y="3701668"/>
            <a:ext cx="271922" cy="306249"/>
            <a:chOff x="924450" y="2028975"/>
            <a:chExt cx="425975" cy="479750"/>
          </a:xfrm>
        </p:grpSpPr>
        <p:sp>
          <p:nvSpPr>
            <p:cNvPr id="3726" name="Google Shape;3726;p4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4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4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29" name="Google Shape;3729;p40"/>
          <p:cNvGrpSpPr/>
          <p:nvPr/>
        </p:nvGrpSpPr>
        <p:grpSpPr>
          <a:xfrm>
            <a:off x="2707650" y="3719622"/>
            <a:ext cx="307622" cy="270342"/>
            <a:chOff x="2085450" y="2057100"/>
            <a:chExt cx="481900" cy="423500"/>
          </a:xfrm>
        </p:grpSpPr>
        <p:sp>
          <p:nvSpPr>
            <p:cNvPr id="3730" name="Google Shape;3730;p4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4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4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33" name="Google Shape;3733;p40"/>
          <p:cNvGrpSpPr/>
          <p:nvPr/>
        </p:nvGrpSpPr>
        <p:grpSpPr>
          <a:xfrm>
            <a:off x="3095624" y="3740696"/>
            <a:ext cx="307622" cy="228195"/>
            <a:chOff x="2678275" y="2090100"/>
            <a:chExt cx="481900" cy="357475"/>
          </a:xfrm>
        </p:grpSpPr>
        <p:sp>
          <p:nvSpPr>
            <p:cNvPr id="3734" name="Google Shape;3734;p4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4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36" name="Google Shape;3736;p4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37" name="Google Shape;3737;p4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4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39" name="Google Shape;3739;p40"/>
          <p:cNvGrpSpPr/>
          <p:nvPr/>
        </p:nvGrpSpPr>
        <p:grpSpPr>
          <a:xfrm>
            <a:off x="3528267" y="3751755"/>
            <a:ext cx="198862" cy="206076"/>
            <a:chOff x="3357325" y="2093500"/>
            <a:chExt cx="311525" cy="322825"/>
          </a:xfrm>
        </p:grpSpPr>
        <p:sp>
          <p:nvSpPr>
            <p:cNvPr id="3740" name="Google Shape;3740;p4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41" name="Google Shape;3741;p4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4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743" name="Google Shape;3743;p40"/>
          <p:cNvSpPr/>
          <p:nvPr/>
        </p:nvSpPr>
        <p:spPr>
          <a:xfrm>
            <a:off x="3850568" y="3711659"/>
            <a:ext cx="302515" cy="286333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744" name="Google Shape;3744;p40"/>
          <p:cNvGrpSpPr/>
          <p:nvPr/>
        </p:nvGrpSpPr>
        <p:grpSpPr>
          <a:xfrm>
            <a:off x="4248295" y="3701006"/>
            <a:ext cx="264804" cy="307574"/>
            <a:chOff x="4492800" y="2027925"/>
            <a:chExt cx="414825" cy="481825"/>
          </a:xfrm>
        </p:grpSpPr>
        <p:sp>
          <p:nvSpPr>
            <p:cNvPr id="3745" name="Google Shape;3745;p4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4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47" name="Google Shape;3747;p40"/>
          <p:cNvGrpSpPr/>
          <p:nvPr/>
        </p:nvGrpSpPr>
        <p:grpSpPr>
          <a:xfrm>
            <a:off x="4610121" y="3700998"/>
            <a:ext cx="307526" cy="307590"/>
            <a:chOff x="5049725" y="2027900"/>
            <a:chExt cx="481750" cy="481850"/>
          </a:xfrm>
        </p:grpSpPr>
        <p:sp>
          <p:nvSpPr>
            <p:cNvPr id="3748" name="Google Shape;3748;p4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4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4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4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4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4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4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4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56" name="Google Shape;3756;p40"/>
          <p:cNvGrpSpPr/>
          <p:nvPr/>
        </p:nvGrpSpPr>
        <p:grpSpPr>
          <a:xfrm>
            <a:off x="5039492" y="3701078"/>
            <a:ext cx="199357" cy="307430"/>
            <a:chOff x="5726350" y="2028150"/>
            <a:chExt cx="312300" cy="481600"/>
          </a:xfrm>
        </p:grpSpPr>
        <p:sp>
          <p:nvSpPr>
            <p:cNvPr id="3757" name="Google Shape;3757;p4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4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4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60" name="Google Shape;3760;p40"/>
          <p:cNvGrpSpPr/>
          <p:nvPr/>
        </p:nvGrpSpPr>
        <p:grpSpPr>
          <a:xfrm>
            <a:off x="5366048" y="3703895"/>
            <a:ext cx="301797" cy="301797"/>
            <a:chOff x="6239925" y="2032450"/>
            <a:chExt cx="472775" cy="472775"/>
          </a:xfrm>
        </p:grpSpPr>
        <p:sp>
          <p:nvSpPr>
            <p:cNvPr id="3761" name="Google Shape;3761;p4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4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40"/>
          <p:cNvGrpSpPr/>
          <p:nvPr/>
        </p:nvGrpSpPr>
        <p:grpSpPr>
          <a:xfrm>
            <a:off x="5773519" y="2635874"/>
            <a:ext cx="303392" cy="168110"/>
            <a:chOff x="903075" y="2730000"/>
            <a:chExt cx="475275" cy="263350"/>
          </a:xfrm>
        </p:grpSpPr>
        <p:sp>
          <p:nvSpPr>
            <p:cNvPr id="3764" name="Google Shape;3764;p4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4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4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67" name="Google Shape;3767;p40"/>
          <p:cNvGrpSpPr/>
          <p:nvPr/>
        </p:nvGrpSpPr>
        <p:grpSpPr>
          <a:xfrm>
            <a:off x="2332028" y="3701006"/>
            <a:ext cx="307574" cy="307574"/>
            <a:chOff x="1492675" y="2027925"/>
            <a:chExt cx="481825" cy="481825"/>
          </a:xfrm>
        </p:grpSpPr>
        <p:sp>
          <p:nvSpPr>
            <p:cNvPr id="3768" name="Google Shape;3768;p4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4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4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4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73" name="Google Shape;3773;p40"/>
          <p:cNvGrpSpPr/>
          <p:nvPr/>
        </p:nvGrpSpPr>
        <p:grpSpPr>
          <a:xfrm>
            <a:off x="6164062" y="2566142"/>
            <a:ext cx="307574" cy="307574"/>
            <a:chOff x="1492675" y="2620775"/>
            <a:chExt cx="481825" cy="481825"/>
          </a:xfrm>
        </p:grpSpPr>
        <p:sp>
          <p:nvSpPr>
            <p:cNvPr id="3774" name="Google Shape;3774;p4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4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776" name="Google Shape;3776;p40"/>
          <p:cNvSpPr/>
          <p:nvPr/>
        </p:nvSpPr>
        <p:spPr>
          <a:xfrm>
            <a:off x="6526771" y="2566183"/>
            <a:ext cx="319591" cy="307574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777" name="Google Shape;3777;p40"/>
          <p:cNvGrpSpPr/>
          <p:nvPr/>
        </p:nvGrpSpPr>
        <p:grpSpPr>
          <a:xfrm>
            <a:off x="6910893" y="2580632"/>
            <a:ext cx="302435" cy="278592"/>
            <a:chOff x="2682350" y="2643425"/>
            <a:chExt cx="473775" cy="436425"/>
          </a:xfrm>
        </p:grpSpPr>
        <p:sp>
          <p:nvSpPr>
            <p:cNvPr id="3778" name="Google Shape;3778;p4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4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4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4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4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4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4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85" name="Google Shape;3785;p40"/>
          <p:cNvGrpSpPr/>
          <p:nvPr/>
        </p:nvGrpSpPr>
        <p:grpSpPr>
          <a:xfrm>
            <a:off x="7332915" y="2566142"/>
            <a:ext cx="216257" cy="307574"/>
            <a:chOff x="3342725" y="2620775"/>
            <a:chExt cx="338775" cy="481825"/>
          </a:xfrm>
        </p:grpSpPr>
        <p:sp>
          <p:nvSpPr>
            <p:cNvPr id="3786" name="Google Shape;3786;p4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4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88" name="Google Shape;3788;p4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89" name="Google Shape;3789;p40"/>
          <p:cNvGrpSpPr/>
          <p:nvPr/>
        </p:nvGrpSpPr>
        <p:grpSpPr>
          <a:xfrm>
            <a:off x="7689897" y="2566142"/>
            <a:ext cx="252308" cy="307574"/>
            <a:chOff x="3907325" y="2620775"/>
            <a:chExt cx="395250" cy="481825"/>
          </a:xfrm>
        </p:grpSpPr>
        <p:sp>
          <p:nvSpPr>
            <p:cNvPr id="3790" name="Google Shape;3790;p4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4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4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4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794" name="Google Shape;3794;p40"/>
          <p:cNvGrpSpPr/>
          <p:nvPr/>
        </p:nvGrpSpPr>
        <p:grpSpPr>
          <a:xfrm>
            <a:off x="8046369" y="2575757"/>
            <a:ext cx="307574" cy="288343"/>
            <a:chOff x="4456875" y="2635825"/>
            <a:chExt cx="481825" cy="451700"/>
          </a:xfrm>
        </p:grpSpPr>
        <p:sp>
          <p:nvSpPr>
            <p:cNvPr id="3795" name="Google Shape;3795;p4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4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4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4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4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4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01" name="Google Shape;3801;p40"/>
          <p:cNvGrpSpPr/>
          <p:nvPr/>
        </p:nvGrpSpPr>
        <p:grpSpPr>
          <a:xfrm>
            <a:off x="8431614" y="2575757"/>
            <a:ext cx="307574" cy="288343"/>
            <a:chOff x="5049725" y="2635825"/>
            <a:chExt cx="481825" cy="451700"/>
          </a:xfrm>
        </p:grpSpPr>
        <p:sp>
          <p:nvSpPr>
            <p:cNvPr id="3802" name="Google Shape;3802;p4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4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4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05" name="Google Shape;3805;p40"/>
          <p:cNvGrpSpPr/>
          <p:nvPr/>
        </p:nvGrpSpPr>
        <p:grpSpPr>
          <a:xfrm>
            <a:off x="8806198" y="2566541"/>
            <a:ext cx="306951" cy="306776"/>
            <a:chOff x="5643000" y="2621375"/>
            <a:chExt cx="480850" cy="480575"/>
          </a:xfrm>
        </p:grpSpPr>
        <p:sp>
          <p:nvSpPr>
            <p:cNvPr id="3806" name="Google Shape;3806;p4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4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4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4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4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4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4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13" name="Google Shape;3813;p40"/>
          <p:cNvGrpSpPr/>
          <p:nvPr/>
        </p:nvGrpSpPr>
        <p:grpSpPr>
          <a:xfrm>
            <a:off x="9186425" y="2566142"/>
            <a:ext cx="307669" cy="307574"/>
            <a:chOff x="6235250" y="2620775"/>
            <a:chExt cx="481975" cy="481825"/>
          </a:xfrm>
        </p:grpSpPr>
        <p:sp>
          <p:nvSpPr>
            <p:cNvPr id="3814" name="Google Shape;3814;p4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4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4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4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4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819" name="Google Shape;3819;p40"/>
          <p:cNvSpPr/>
          <p:nvPr/>
        </p:nvSpPr>
        <p:spPr>
          <a:xfrm>
            <a:off x="5768830" y="2959319"/>
            <a:ext cx="312808" cy="29038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820" name="Google Shape;3820;p40"/>
          <p:cNvGrpSpPr/>
          <p:nvPr/>
        </p:nvGrpSpPr>
        <p:grpSpPr>
          <a:xfrm>
            <a:off x="6163224" y="2950675"/>
            <a:ext cx="309249" cy="307574"/>
            <a:chOff x="1535000" y="3223325"/>
            <a:chExt cx="484450" cy="481825"/>
          </a:xfrm>
        </p:grpSpPr>
        <p:sp>
          <p:nvSpPr>
            <p:cNvPr id="3821" name="Google Shape;3821;p4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4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4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24" name="Google Shape;3824;p40"/>
          <p:cNvGrpSpPr/>
          <p:nvPr/>
        </p:nvGrpSpPr>
        <p:grpSpPr>
          <a:xfrm>
            <a:off x="6532734" y="2982680"/>
            <a:ext cx="307574" cy="243563"/>
            <a:chOff x="2085525" y="3263750"/>
            <a:chExt cx="481825" cy="381550"/>
          </a:xfrm>
        </p:grpSpPr>
        <p:sp>
          <p:nvSpPr>
            <p:cNvPr id="3825" name="Google Shape;3825;p4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4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827" name="Google Shape;3827;p40"/>
          <p:cNvSpPr/>
          <p:nvPr/>
        </p:nvSpPr>
        <p:spPr>
          <a:xfrm>
            <a:off x="6908383" y="3011905"/>
            <a:ext cx="307574" cy="185218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828" name="Google Shape;3828;p40"/>
          <p:cNvGrpSpPr/>
          <p:nvPr/>
        </p:nvGrpSpPr>
        <p:grpSpPr>
          <a:xfrm>
            <a:off x="7286826" y="2950667"/>
            <a:ext cx="308435" cy="307590"/>
            <a:chOff x="3270450" y="3213625"/>
            <a:chExt cx="483175" cy="481850"/>
          </a:xfrm>
        </p:grpSpPr>
        <p:sp>
          <p:nvSpPr>
            <p:cNvPr id="3829" name="Google Shape;3829;p4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4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31" name="Google Shape;3831;p40"/>
          <p:cNvGrpSpPr/>
          <p:nvPr/>
        </p:nvGrpSpPr>
        <p:grpSpPr>
          <a:xfrm>
            <a:off x="7739473" y="2950675"/>
            <a:ext cx="153156" cy="307574"/>
            <a:chOff x="3984950" y="3213600"/>
            <a:chExt cx="239925" cy="481825"/>
          </a:xfrm>
        </p:grpSpPr>
        <p:sp>
          <p:nvSpPr>
            <p:cNvPr id="3832" name="Google Shape;3832;p4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4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834" name="Google Shape;3834;p40"/>
          <p:cNvSpPr/>
          <p:nvPr/>
        </p:nvSpPr>
        <p:spPr>
          <a:xfrm>
            <a:off x="8046443" y="2950725"/>
            <a:ext cx="307622" cy="307574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3835" name="Google Shape;3835;p40"/>
          <p:cNvSpPr/>
          <p:nvPr/>
        </p:nvSpPr>
        <p:spPr>
          <a:xfrm>
            <a:off x="8431725" y="2968727"/>
            <a:ext cx="307574" cy="271571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836" name="Google Shape;3836;p40"/>
          <p:cNvGrpSpPr/>
          <p:nvPr/>
        </p:nvGrpSpPr>
        <p:grpSpPr>
          <a:xfrm>
            <a:off x="8798650" y="2977589"/>
            <a:ext cx="322048" cy="253745"/>
            <a:chOff x="5629975" y="3255775"/>
            <a:chExt cx="504500" cy="397500"/>
          </a:xfrm>
        </p:grpSpPr>
        <p:sp>
          <p:nvSpPr>
            <p:cNvPr id="3837" name="Google Shape;3837;p4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4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4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4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4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42" name="Google Shape;3842;p40"/>
          <p:cNvGrpSpPr/>
          <p:nvPr/>
        </p:nvGrpSpPr>
        <p:grpSpPr>
          <a:xfrm>
            <a:off x="9186018" y="2977685"/>
            <a:ext cx="308483" cy="253553"/>
            <a:chOff x="6234950" y="3255925"/>
            <a:chExt cx="483250" cy="397200"/>
          </a:xfrm>
        </p:grpSpPr>
        <p:sp>
          <p:nvSpPr>
            <p:cNvPr id="3843" name="Google Shape;3843;p4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4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4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4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4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4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49" name="Google Shape;3849;p40"/>
          <p:cNvGrpSpPr/>
          <p:nvPr/>
        </p:nvGrpSpPr>
        <p:grpSpPr>
          <a:xfrm>
            <a:off x="5781043" y="3326608"/>
            <a:ext cx="288343" cy="307574"/>
            <a:chOff x="914900" y="3806450"/>
            <a:chExt cx="451700" cy="481825"/>
          </a:xfrm>
        </p:grpSpPr>
        <p:sp>
          <p:nvSpPr>
            <p:cNvPr id="3850" name="Google Shape;3850;p4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4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4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4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4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55" name="Google Shape;3855;p40"/>
          <p:cNvGrpSpPr/>
          <p:nvPr/>
        </p:nvGrpSpPr>
        <p:grpSpPr>
          <a:xfrm>
            <a:off x="6160847" y="3326440"/>
            <a:ext cx="314005" cy="307909"/>
            <a:chOff x="1490050" y="3805975"/>
            <a:chExt cx="491900" cy="482350"/>
          </a:xfrm>
        </p:grpSpPr>
        <p:sp>
          <p:nvSpPr>
            <p:cNvPr id="3856" name="Google Shape;3856;p4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4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4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4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60" name="Google Shape;3860;p40"/>
          <p:cNvGrpSpPr/>
          <p:nvPr/>
        </p:nvGrpSpPr>
        <p:grpSpPr>
          <a:xfrm>
            <a:off x="6545134" y="3326608"/>
            <a:ext cx="282774" cy="307574"/>
            <a:chOff x="2104275" y="3806450"/>
            <a:chExt cx="442975" cy="481825"/>
          </a:xfrm>
        </p:grpSpPr>
        <p:sp>
          <p:nvSpPr>
            <p:cNvPr id="3861" name="Google Shape;3861;p4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4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63" name="Google Shape;3863;p40"/>
          <p:cNvGrpSpPr/>
          <p:nvPr/>
        </p:nvGrpSpPr>
        <p:grpSpPr>
          <a:xfrm>
            <a:off x="6929102" y="3326608"/>
            <a:ext cx="266017" cy="307574"/>
            <a:chOff x="2710875" y="3806450"/>
            <a:chExt cx="416725" cy="481825"/>
          </a:xfrm>
        </p:grpSpPr>
        <p:sp>
          <p:nvSpPr>
            <p:cNvPr id="3864" name="Google Shape;3864;p4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4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66" name="Google Shape;3866;p40"/>
          <p:cNvGrpSpPr/>
          <p:nvPr/>
        </p:nvGrpSpPr>
        <p:grpSpPr>
          <a:xfrm>
            <a:off x="7287257" y="3363273"/>
            <a:ext cx="307574" cy="234243"/>
            <a:chOff x="3271200" y="3863875"/>
            <a:chExt cx="481825" cy="366950"/>
          </a:xfrm>
        </p:grpSpPr>
        <p:sp>
          <p:nvSpPr>
            <p:cNvPr id="3867" name="Google Shape;3867;p4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4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69" name="Google Shape;3869;p40"/>
          <p:cNvGrpSpPr/>
          <p:nvPr/>
        </p:nvGrpSpPr>
        <p:grpSpPr>
          <a:xfrm>
            <a:off x="7682085" y="3326815"/>
            <a:ext cx="267932" cy="307159"/>
            <a:chOff x="3895050" y="3806775"/>
            <a:chExt cx="419725" cy="481175"/>
          </a:xfrm>
        </p:grpSpPr>
        <p:sp>
          <p:nvSpPr>
            <p:cNvPr id="3870" name="Google Shape;3870;p4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4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72" name="Google Shape;3872;p40"/>
          <p:cNvGrpSpPr/>
          <p:nvPr/>
        </p:nvGrpSpPr>
        <p:grpSpPr>
          <a:xfrm>
            <a:off x="8047709" y="3326616"/>
            <a:ext cx="304893" cy="307558"/>
            <a:chOff x="4464775" y="3806475"/>
            <a:chExt cx="477625" cy="481800"/>
          </a:xfrm>
        </p:grpSpPr>
        <p:sp>
          <p:nvSpPr>
            <p:cNvPr id="3873" name="Google Shape;3873;p4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4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4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4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4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4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79" name="Google Shape;3879;p40"/>
          <p:cNvGrpSpPr/>
          <p:nvPr/>
        </p:nvGrpSpPr>
        <p:grpSpPr>
          <a:xfrm>
            <a:off x="8431614" y="3326608"/>
            <a:ext cx="307574" cy="307574"/>
            <a:chOff x="5049725" y="3806450"/>
            <a:chExt cx="481825" cy="481825"/>
          </a:xfrm>
        </p:grpSpPr>
        <p:sp>
          <p:nvSpPr>
            <p:cNvPr id="3880" name="Google Shape;3880;p4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4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4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83" name="Google Shape;3883;p40"/>
          <p:cNvGrpSpPr/>
          <p:nvPr/>
        </p:nvGrpSpPr>
        <p:grpSpPr>
          <a:xfrm>
            <a:off x="8805887" y="3326608"/>
            <a:ext cx="307574" cy="307574"/>
            <a:chOff x="5651375" y="3806450"/>
            <a:chExt cx="481825" cy="481825"/>
          </a:xfrm>
        </p:grpSpPr>
        <p:sp>
          <p:nvSpPr>
            <p:cNvPr id="3884" name="Google Shape;3884;p4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4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4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4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88" name="Google Shape;3888;p40"/>
          <p:cNvGrpSpPr/>
          <p:nvPr/>
        </p:nvGrpSpPr>
        <p:grpSpPr>
          <a:xfrm>
            <a:off x="9204945" y="3328411"/>
            <a:ext cx="270629" cy="303967"/>
            <a:chOff x="6264300" y="3809300"/>
            <a:chExt cx="423950" cy="476175"/>
          </a:xfrm>
        </p:grpSpPr>
        <p:sp>
          <p:nvSpPr>
            <p:cNvPr id="3889" name="Google Shape;3889;p4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4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4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892" name="Google Shape;3892;p40"/>
          <p:cNvGrpSpPr/>
          <p:nvPr/>
        </p:nvGrpSpPr>
        <p:grpSpPr>
          <a:xfrm>
            <a:off x="5770829" y="3700961"/>
            <a:ext cx="308771" cy="307590"/>
            <a:chOff x="898875" y="4399275"/>
            <a:chExt cx="483700" cy="481850"/>
          </a:xfrm>
        </p:grpSpPr>
        <p:sp>
          <p:nvSpPr>
            <p:cNvPr id="3893" name="Google Shape;3893;p4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4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4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4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4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4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4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01" name="Google Shape;3901;p40"/>
          <p:cNvGrpSpPr/>
          <p:nvPr/>
        </p:nvGrpSpPr>
        <p:grpSpPr>
          <a:xfrm>
            <a:off x="6164062" y="3714789"/>
            <a:ext cx="307574" cy="279933"/>
            <a:chOff x="1492675" y="4420975"/>
            <a:chExt cx="481825" cy="438525"/>
          </a:xfrm>
        </p:grpSpPr>
        <p:sp>
          <p:nvSpPr>
            <p:cNvPr id="3902" name="Google Shape;3902;p4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4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4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07" name="Google Shape;3907;p40"/>
          <p:cNvGrpSpPr/>
          <p:nvPr/>
        </p:nvGrpSpPr>
        <p:grpSpPr>
          <a:xfrm>
            <a:off x="6531226" y="3701575"/>
            <a:ext cx="310590" cy="306361"/>
            <a:chOff x="2084100" y="4400250"/>
            <a:chExt cx="486550" cy="479925"/>
          </a:xfrm>
        </p:grpSpPr>
        <p:sp>
          <p:nvSpPr>
            <p:cNvPr id="3908" name="Google Shape;3908;p4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4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4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4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4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4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14" name="Google Shape;3914;p40"/>
          <p:cNvGrpSpPr/>
          <p:nvPr/>
        </p:nvGrpSpPr>
        <p:grpSpPr>
          <a:xfrm>
            <a:off x="6926948" y="3700985"/>
            <a:ext cx="270326" cy="307542"/>
            <a:chOff x="2707950" y="4399325"/>
            <a:chExt cx="423475" cy="481775"/>
          </a:xfrm>
        </p:grpSpPr>
        <p:sp>
          <p:nvSpPr>
            <p:cNvPr id="3915" name="Google Shape;3915;p4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4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4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4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4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4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4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4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4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4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4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27" name="Google Shape;3927;p40"/>
          <p:cNvGrpSpPr/>
          <p:nvPr/>
        </p:nvGrpSpPr>
        <p:grpSpPr>
          <a:xfrm>
            <a:off x="7316358" y="3700961"/>
            <a:ext cx="249372" cy="307590"/>
            <a:chOff x="3330525" y="4399275"/>
            <a:chExt cx="390650" cy="481850"/>
          </a:xfrm>
        </p:grpSpPr>
        <p:sp>
          <p:nvSpPr>
            <p:cNvPr id="3928" name="Google Shape;3928;p4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4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4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4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4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4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35" name="Google Shape;3935;p40"/>
          <p:cNvGrpSpPr/>
          <p:nvPr/>
        </p:nvGrpSpPr>
        <p:grpSpPr>
          <a:xfrm>
            <a:off x="7701244" y="3700969"/>
            <a:ext cx="229615" cy="307574"/>
            <a:chOff x="3938800" y="4399275"/>
            <a:chExt cx="359700" cy="481825"/>
          </a:xfrm>
        </p:grpSpPr>
        <p:sp>
          <p:nvSpPr>
            <p:cNvPr id="3936" name="Google Shape;3936;p4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4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4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4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41" name="Google Shape;3941;p40"/>
          <p:cNvGrpSpPr/>
          <p:nvPr/>
        </p:nvGrpSpPr>
        <p:grpSpPr>
          <a:xfrm>
            <a:off x="8128062" y="3700969"/>
            <a:ext cx="144188" cy="307574"/>
            <a:chOff x="4584850" y="4399275"/>
            <a:chExt cx="225875" cy="481825"/>
          </a:xfrm>
        </p:grpSpPr>
        <p:sp>
          <p:nvSpPr>
            <p:cNvPr id="3942" name="Google Shape;3942;p4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4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944" name="Google Shape;3944;p40"/>
          <p:cNvSpPr/>
          <p:nvPr/>
        </p:nvSpPr>
        <p:spPr>
          <a:xfrm>
            <a:off x="8416755" y="3701102"/>
            <a:ext cx="337512" cy="307446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3945" name="Google Shape;3945;p40"/>
          <p:cNvGrpSpPr/>
          <p:nvPr/>
        </p:nvGrpSpPr>
        <p:grpSpPr>
          <a:xfrm>
            <a:off x="8805887" y="3700969"/>
            <a:ext cx="307574" cy="307574"/>
            <a:chOff x="5642550" y="4399275"/>
            <a:chExt cx="481825" cy="481825"/>
          </a:xfrm>
        </p:grpSpPr>
        <p:sp>
          <p:nvSpPr>
            <p:cNvPr id="3946" name="Google Shape;3946;p4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4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48" name="Google Shape;3948;p40"/>
          <p:cNvGrpSpPr/>
          <p:nvPr/>
        </p:nvGrpSpPr>
        <p:grpSpPr>
          <a:xfrm>
            <a:off x="9175565" y="3711765"/>
            <a:ext cx="329389" cy="285981"/>
            <a:chOff x="6218300" y="4416175"/>
            <a:chExt cx="516000" cy="448000"/>
          </a:xfrm>
        </p:grpSpPr>
        <p:sp>
          <p:nvSpPr>
            <p:cNvPr id="3949" name="Google Shape;3949;p4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4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4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52" name="Google Shape;3952;p40"/>
          <p:cNvGrpSpPr/>
          <p:nvPr/>
        </p:nvGrpSpPr>
        <p:grpSpPr>
          <a:xfrm>
            <a:off x="9548082" y="2566105"/>
            <a:ext cx="307574" cy="307574"/>
            <a:chOff x="899850" y="4992125"/>
            <a:chExt cx="481825" cy="481825"/>
          </a:xfrm>
        </p:grpSpPr>
        <p:sp>
          <p:nvSpPr>
            <p:cNvPr id="3953" name="Google Shape;3953;p4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4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40"/>
          <p:cNvGrpSpPr/>
          <p:nvPr/>
        </p:nvGrpSpPr>
        <p:grpSpPr>
          <a:xfrm>
            <a:off x="9548069" y="2950647"/>
            <a:ext cx="307574" cy="307574"/>
            <a:chOff x="1492675" y="4992125"/>
            <a:chExt cx="481825" cy="481825"/>
          </a:xfrm>
        </p:grpSpPr>
        <p:sp>
          <p:nvSpPr>
            <p:cNvPr id="3957" name="Google Shape;3957;p4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4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59" name="Google Shape;3959;p40"/>
          <p:cNvGrpSpPr/>
          <p:nvPr/>
        </p:nvGrpSpPr>
        <p:grpSpPr>
          <a:xfrm>
            <a:off x="9548056" y="3326589"/>
            <a:ext cx="307574" cy="307574"/>
            <a:chOff x="2085525" y="4992125"/>
            <a:chExt cx="481825" cy="481825"/>
          </a:xfrm>
        </p:grpSpPr>
        <p:sp>
          <p:nvSpPr>
            <p:cNvPr id="3960" name="Google Shape;3960;p4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4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62" name="Google Shape;3962;p40"/>
          <p:cNvGrpSpPr/>
          <p:nvPr/>
        </p:nvGrpSpPr>
        <p:grpSpPr>
          <a:xfrm>
            <a:off x="9932701" y="2566105"/>
            <a:ext cx="307574" cy="307574"/>
            <a:chOff x="2678350" y="4992125"/>
            <a:chExt cx="481825" cy="481825"/>
          </a:xfrm>
        </p:grpSpPr>
        <p:sp>
          <p:nvSpPr>
            <p:cNvPr id="3963" name="Google Shape;3963;p4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4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4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40"/>
          <p:cNvGrpSpPr/>
          <p:nvPr/>
        </p:nvGrpSpPr>
        <p:grpSpPr>
          <a:xfrm>
            <a:off x="9548030" y="3700960"/>
            <a:ext cx="307574" cy="307574"/>
            <a:chOff x="3271200" y="4992125"/>
            <a:chExt cx="481825" cy="481825"/>
          </a:xfrm>
        </p:grpSpPr>
        <p:sp>
          <p:nvSpPr>
            <p:cNvPr id="3967" name="Google Shape;3967;p4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70" name="Google Shape;3970;p40"/>
          <p:cNvGrpSpPr/>
          <p:nvPr/>
        </p:nvGrpSpPr>
        <p:grpSpPr>
          <a:xfrm>
            <a:off x="9932603" y="2951581"/>
            <a:ext cx="307717" cy="305706"/>
            <a:chOff x="3863900" y="4993625"/>
            <a:chExt cx="482050" cy="478900"/>
          </a:xfrm>
        </p:grpSpPr>
        <p:sp>
          <p:nvSpPr>
            <p:cNvPr id="3971" name="Google Shape;3971;p4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4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4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4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75" name="Google Shape;3975;p40"/>
          <p:cNvGrpSpPr/>
          <p:nvPr/>
        </p:nvGrpSpPr>
        <p:grpSpPr>
          <a:xfrm>
            <a:off x="9932590" y="3327523"/>
            <a:ext cx="307717" cy="305706"/>
            <a:chOff x="4456725" y="4993625"/>
            <a:chExt cx="482050" cy="478900"/>
          </a:xfrm>
        </p:grpSpPr>
        <p:sp>
          <p:nvSpPr>
            <p:cNvPr id="3976" name="Google Shape;3976;p4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4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40"/>
          <p:cNvGrpSpPr/>
          <p:nvPr/>
        </p:nvGrpSpPr>
        <p:grpSpPr>
          <a:xfrm>
            <a:off x="9932577" y="3701885"/>
            <a:ext cx="307717" cy="305722"/>
            <a:chOff x="5049575" y="4993600"/>
            <a:chExt cx="482050" cy="478925"/>
          </a:xfrm>
        </p:grpSpPr>
        <p:sp>
          <p:nvSpPr>
            <p:cNvPr id="3981" name="Google Shape;3981;p4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4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4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4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85" name="Google Shape;3985;p40"/>
          <p:cNvGrpSpPr/>
          <p:nvPr/>
        </p:nvGrpSpPr>
        <p:grpSpPr>
          <a:xfrm>
            <a:off x="1952784" y="4215030"/>
            <a:ext cx="308404" cy="271060"/>
            <a:chOff x="892750" y="267400"/>
            <a:chExt cx="483125" cy="424625"/>
          </a:xfrm>
        </p:grpSpPr>
        <p:sp>
          <p:nvSpPr>
            <p:cNvPr id="3986" name="Google Shape;3986;p40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40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40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89" name="Google Shape;3989;p40"/>
          <p:cNvGrpSpPr/>
          <p:nvPr/>
        </p:nvGrpSpPr>
        <p:grpSpPr>
          <a:xfrm>
            <a:off x="2350277" y="4196342"/>
            <a:ext cx="271076" cy="308435"/>
            <a:chOff x="1516475" y="238075"/>
            <a:chExt cx="424650" cy="483175"/>
          </a:xfrm>
        </p:grpSpPr>
        <p:sp>
          <p:nvSpPr>
            <p:cNvPr id="3990" name="Google Shape;3990;p40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0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92" name="Google Shape;3992;p40"/>
          <p:cNvGrpSpPr/>
          <p:nvPr/>
        </p:nvGrpSpPr>
        <p:grpSpPr>
          <a:xfrm>
            <a:off x="2706660" y="4269234"/>
            <a:ext cx="309600" cy="162652"/>
            <a:chOff x="2080675" y="352325"/>
            <a:chExt cx="485000" cy="254800"/>
          </a:xfrm>
        </p:grpSpPr>
        <p:sp>
          <p:nvSpPr>
            <p:cNvPr id="3993" name="Google Shape;3993;p40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40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3995" name="Google Shape;3995;p40"/>
          <p:cNvGrpSpPr/>
          <p:nvPr/>
        </p:nvGrpSpPr>
        <p:grpSpPr>
          <a:xfrm>
            <a:off x="3113897" y="4196358"/>
            <a:ext cx="271076" cy="308404"/>
            <a:chOff x="2705375" y="238125"/>
            <a:chExt cx="424650" cy="483125"/>
          </a:xfrm>
        </p:grpSpPr>
        <p:sp>
          <p:nvSpPr>
            <p:cNvPr id="3996" name="Google Shape;3996;p40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0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0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0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40"/>
          <p:cNvGrpSpPr/>
          <p:nvPr/>
        </p:nvGrpSpPr>
        <p:grpSpPr>
          <a:xfrm>
            <a:off x="3491179" y="4196645"/>
            <a:ext cx="273039" cy="307829"/>
            <a:chOff x="3299850" y="238575"/>
            <a:chExt cx="427725" cy="482225"/>
          </a:xfrm>
        </p:grpSpPr>
        <p:sp>
          <p:nvSpPr>
            <p:cNvPr id="4001" name="Google Shape;4001;p40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0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0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40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40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40"/>
          <p:cNvGrpSpPr/>
          <p:nvPr/>
        </p:nvGrpSpPr>
        <p:grpSpPr>
          <a:xfrm>
            <a:off x="3841968" y="4196358"/>
            <a:ext cx="319543" cy="308404"/>
            <a:chOff x="3857225" y="238125"/>
            <a:chExt cx="500575" cy="483125"/>
          </a:xfrm>
        </p:grpSpPr>
        <p:sp>
          <p:nvSpPr>
            <p:cNvPr id="4007" name="Google Shape;4007;p40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40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0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0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40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40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0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014" name="Google Shape;4014;p40"/>
          <p:cNvSpPr/>
          <p:nvPr/>
        </p:nvSpPr>
        <p:spPr>
          <a:xfrm>
            <a:off x="4221024" y="4196386"/>
            <a:ext cx="319543" cy="308356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015" name="Google Shape;4015;p40"/>
          <p:cNvGrpSpPr/>
          <p:nvPr/>
        </p:nvGrpSpPr>
        <p:grpSpPr>
          <a:xfrm>
            <a:off x="4609674" y="4196382"/>
            <a:ext cx="308419" cy="308356"/>
            <a:chOff x="5053900" y="238200"/>
            <a:chExt cx="483150" cy="483050"/>
          </a:xfrm>
        </p:grpSpPr>
        <p:sp>
          <p:nvSpPr>
            <p:cNvPr id="4016" name="Google Shape;4016;p40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40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0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40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40"/>
          <p:cNvGrpSpPr/>
          <p:nvPr/>
        </p:nvGrpSpPr>
        <p:grpSpPr>
          <a:xfrm>
            <a:off x="4984968" y="4196358"/>
            <a:ext cx="308404" cy="308404"/>
            <a:chOff x="5648375" y="238125"/>
            <a:chExt cx="483125" cy="483125"/>
          </a:xfrm>
        </p:grpSpPr>
        <p:sp>
          <p:nvSpPr>
            <p:cNvPr id="4021" name="Google Shape;4021;p40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0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0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40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40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40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0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0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40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40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40"/>
          <p:cNvGrpSpPr/>
          <p:nvPr/>
        </p:nvGrpSpPr>
        <p:grpSpPr>
          <a:xfrm>
            <a:off x="5362745" y="4196358"/>
            <a:ext cx="308404" cy="308404"/>
            <a:chOff x="6242825" y="238125"/>
            <a:chExt cx="483125" cy="483125"/>
          </a:xfrm>
        </p:grpSpPr>
        <p:sp>
          <p:nvSpPr>
            <p:cNvPr id="4032" name="Google Shape;4032;p40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40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40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40"/>
          <p:cNvGrpSpPr/>
          <p:nvPr/>
        </p:nvGrpSpPr>
        <p:grpSpPr>
          <a:xfrm>
            <a:off x="1951244" y="4595473"/>
            <a:ext cx="311484" cy="271028"/>
            <a:chOff x="889275" y="861850"/>
            <a:chExt cx="487950" cy="424575"/>
          </a:xfrm>
        </p:grpSpPr>
        <p:sp>
          <p:nvSpPr>
            <p:cNvPr id="4036" name="Google Shape;4036;p40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0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0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40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040" name="Google Shape;4040;p40"/>
          <p:cNvSpPr/>
          <p:nvPr/>
        </p:nvSpPr>
        <p:spPr>
          <a:xfrm>
            <a:off x="2348507" y="4576783"/>
            <a:ext cx="274683" cy="308435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041" name="Google Shape;4041;p40"/>
          <p:cNvSpPr/>
          <p:nvPr/>
        </p:nvSpPr>
        <p:spPr>
          <a:xfrm>
            <a:off x="2706698" y="4576783"/>
            <a:ext cx="309616" cy="308435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042" name="Google Shape;4042;p40"/>
          <p:cNvGrpSpPr/>
          <p:nvPr/>
        </p:nvGrpSpPr>
        <p:grpSpPr>
          <a:xfrm>
            <a:off x="3095233" y="4576786"/>
            <a:ext cx="308404" cy="308404"/>
            <a:chOff x="2676100" y="832575"/>
            <a:chExt cx="483125" cy="483125"/>
          </a:xfrm>
        </p:grpSpPr>
        <p:sp>
          <p:nvSpPr>
            <p:cNvPr id="4043" name="Google Shape;4043;p40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40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40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46" name="Google Shape;4046;p40"/>
          <p:cNvGrpSpPr/>
          <p:nvPr/>
        </p:nvGrpSpPr>
        <p:grpSpPr>
          <a:xfrm>
            <a:off x="3468309" y="4576786"/>
            <a:ext cx="318777" cy="308404"/>
            <a:chOff x="3270550" y="832575"/>
            <a:chExt cx="499375" cy="483125"/>
          </a:xfrm>
        </p:grpSpPr>
        <p:sp>
          <p:nvSpPr>
            <p:cNvPr id="4047" name="Google Shape;4047;p40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40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0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50" name="Google Shape;4050;p40"/>
          <p:cNvGrpSpPr/>
          <p:nvPr/>
        </p:nvGrpSpPr>
        <p:grpSpPr>
          <a:xfrm>
            <a:off x="3847530" y="4586425"/>
            <a:ext cx="308419" cy="289125"/>
            <a:chOff x="3865000" y="847675"/>
            <a:chExt cx="483150" cy="452925"/>
          </a:xfrm>
        </p:grpSpPr>
        <p:sp>
          <p:nvSpPr>
            <p:cNvPr id="4051" name="Google Shape;4051;p40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40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40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0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40"/>
          <p:cNvGrpSpPr/>
          <p:nvPr/>
        </p:nvGrpSpPr>
        <p:grpSpPr>
          <a:xfrm>
            <a:off x="4224397" y="4595418"/>
            <a:ext cx="312601" cy="271140"/>
            <a:chOff x="4452900" y="861750"/>
            <a:chExt cx="489700" cy="424750"/>
          </a:xfrm>
        </p:grpSpPr>
        <p:sp>
          <p:nvSpPr>
            <p:cNvPr id="4056" name="Google Shape;4056;p40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0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40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40"/>
          <p:cNvGrpSpPr/>
          <p:nvPr/>
        </p:nvGrpSpPr>
        <p:grpSpPr>
          <a:xfrm>
            <a:off x="4602668" y="4576794"/>
            <a:ext cx="322431" cy="308388"/>
            <a:chOff x="5049750" y="832600"/>
            <a:chExt cx="505100" cy="483100"/>
          </a:xfrm>
        </p:grpSpPr>
        <p:sp>
          <p:nvSpPr>
            <p:cNvPr id="4060" name="Google Shape;4060;p40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0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062" name="Google Shape;4062;p40"/>
          <p:cNvSpPr/>
          <p:nvPr/>
        </p:nvSpPr>
        <p:spPr>
          <a:xfrm>
            <a:off x="4984399" y="4599134"/>
            <a:ext cx="309792" cy="263735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063" name="Google Shape;4063;p40"/>
          <p:cNvGrpSpPr/>
          <p:nvPr/>
        </p:nvGrpSpPr>
        <p:grpSpPr>
          <a:xfrm>
            <a:off x="5381408" y="4576786"/>
            <a:ext cx="271076" cy="308404"/>
            <a:chOff x="6272100" y="832575"/>
            <a:chExt cx="424650" cy="483125"/>
          </a:xfrm>
        </p:grpSpPr>
        <p:sp>
          <p:nvSpPr>
            <p:cNvPr id="4064" name="Google Shape;4064;p40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40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66" name="Google Shape;4066;p40"/>
          <p:cNvGrpSpPr/>
          <p:nvPr/>
        </p:nvGrpSpPr>
        <p:grpSpPr>
          <a:xfrm>
            <a:off x="1952760" y="4956704"/>
            <a:ext cx="308451" cy="308419"/>
            <a:chOff x="893650" y="1428000"/>
            <a:chExt cx="483200" cy="483150"/>
          </a:xfrm>
        </p:grpSpPr>
        <p:sp>
          <p:nvSpPr>
            <p:cNvPr id="4067" name="Google Shape;4067;p40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40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0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0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071" name="Google Shape;4071;p40"/>
          <p:cNvSpPr/>
          <p:nvPr/>
        </p:nvSpPr>
        <p:spPr>
          <a:xfrm>
            <a:off x="2331646" y="5011546"/>
            <a:ext cx="308404" cy="198783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072" name="Google Shape;4072;p40"/>
          <p:cNvSpPr/>
          <p:nvPr/>
        </p:nvSpPr>
        <p:spPr>
          <a:xfrm>
            <a:off x="2701208" y="4956750"/>
            <a:ext cx="320596" cy="308372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073" name="Google Shape;4073;p40"/>
          <p:cNvGrpSpPr/>
          <p:nvPr/>
        </p:nvGrpSpPr>
        <p:grpSpPr>
          <a:xfrm>
            <a:off x="3089496" y="4975439"/>
            <a:ext cx="319878" cy="270948"/>
            <a:chOff x="2676100" y="1456375"/>
            <a:chExt cx="501100" cy="424450"/>
          </a:xfrm>
        </p:grpSpPr>
        <p:sp>
          <p:nvSpPr>
            <p:cNvPr id="4074" name="Google Shape;4074;p40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0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0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40"/>
          <p:cNvGrpSpPr/>
          <p:nvPr/>
        </p:nvGrpSpPr>
        <p:grpSpPr>
          <a:xfrm>
            <a:off x="3473472" y="4956712"/>
            <a:ext cx="308451" cy="308404"/>
            <a:chOff x="3270475" y="1427025"/>
            <a:chExt cx="483200" cy="483125"/>
          </a:xfrm>
        </p:grpSpPr>
        <p:sp>
          <p:nvSpPr>
            <p:cNvPr id="4078" name="Google Shape;4078;p40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40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0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81" name="Google Shape;4081;p40"/>
          <p:cNvGrpSpPr/>
          <p:nvPr/>
        </p:nvGrpSpPr>
        <p:grpSpPr>
          <a:xfrm>
            <a:off x="3846014" y="4956688"/>
            <a:ext cx="311452" cy="308451"/>
            <a:chOff x="3860250" y="1427025"/>
            <a:chExt cx="487900" cy="483200"/>
          </a:xfrm>
        </p:grpSpPr>
        <p:sp>
          <p:nvSpPr>
            <p:cNvPr id="4082" name="Google Shape;4082;p40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0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0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085" name="Google Shape;4085;p40"/>
          <p:cNvSpPr/>
          <p:nvPr/>
        </p:nvSpPr>
        <p:spPr>
          <a:xfrm>
            <a:off x="4226562" y="4956734"/>
            <a:ext cx="308467" cy="308404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086" name="Google Shape;4086;p40"/>
          <p:cNvSpPr/>
          <p:nvPr/>
        </p:nvSpPr>
        <p:spPr>
          <a:xfrm>
            <a:off x="4608269" y="4956726"/>
            <a:ext cx="311452" cy="308419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087" name="Google Shape;4087;p40"/>
          <p:cNvGrpSpPr/>
          <p:nvPr/>
        </p:nvGrpSpPr>
        <p:grpSpPr>
          <a:xfrm>
            <a:off x="4984944" y="4956712"/>
            <a:ext cx="308451" cy="308404"/>
            <a:chOff x="5648375" y="1427025"/>
            <a:chExt cx="483200" cy="483125"/>
          </a:xfrm>
        </p:grpSpPr>
        <p:sp>
          <p:nvSpPr>
            <p:cNvPr id="4088" name="Google Shape;4088;p40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0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40"/>
          <p:cNvGrpSpPr/>
          <p:nvPr/>
        </p:nvGrpSpPr>
        <p:grpSpPr>
          <a:xfrm>
            <a:off x="5360726" y="4956696"/>
            <a:ext cx="312441" cy="308435"/>
            <a:chOff x="6238300" y="1426975"/>
            <a:chExt cx="489450" cy="483175"/>
          </a:xfrm>
        </p:grpSpPr>
        <p:sp>
          <p:nvSpPr>
            <p:cNvPr id="4091" name="Google Shape;4091;p40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0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0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094" name="Google Shape;4094;p40"/>
          <p:cNvSpPr/>
          <p:nvPr/>
        </p:nvSpPr>
        <p:spPr>
          <a:xfrm>
            <a:off x="1970654" y="5337268"/>
            <a:ext cx="272704" cy="307095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095" name="Google Shape;4095;p40"/>
          <p:cNvGrpSpPr/>
          <p:nvPr/>
        </p:nvGrpSpPr>
        <p:grpSpPr>
          <a:xfrm>
            <a:off x="2331613" y="5336575"/>
            <a:ext cx="308404" cy="308419"/>
            <a:chOff x="1487200" y="2021475"/>
            <a:chExt cx="483125" cy="483150"/>
          </a:xfrm>
        </p:grpSpPr>
        <p:sp>
          <p:nvSpPr>
            <p:cNvPr id="4096" name="Google Shape;4096;p40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0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0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40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00" name="Google Shape;4100;p40"/>
          <p:cNvGrpSpPr/>
          <p:nvPr/>
        </p:nvGrpSpPr>
        <p:grpSpPr>
          <a:xfrm>
            <a:off x="2707259" y="5355254"/>
            <a:ext cx="308404" cy="271060"/>
            <a:chOff x="2081650" y="2050750"/>
            <a:chExt cx="483125" cy="424625"/>
          </a:xfrm>
        </p:grpSpPr>
        <p:sp>
          <p:nvSpPr>
            <p:cNvPr id="4101" name="Google Shape;4101;p40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0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40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40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40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40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40"/>
          <p:cNvGrpSpPr/>
          <p:nvPr/>
        </p:nvGrpSpPr>
        <p:grpSpPr>
          <a:xfrm>
            <a:off x="3095233" y="5376400"/>
            <a:ext cx="308404" cy="228769"/>
            <a:chOff x="2676100" y="2083800"/>
            <a:chExt cx="483125" cy="358375"/>
          </a:xfrm>
        </p:grpSpPr>
        <p:sp>
          <p:nvSpPr>
            <p:cNvPr id="4108" name="Google Shape;4108;p40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0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40"/>
          <p:cNvGrpSpPr/>
          <p:nvPr/>
        </p:nvGrpSpPr>
        <p:grpSpPr>
          <a:xfrm>
            <a:off x="3481013" y="5345615"/>
            <a:ext cx="293370" cy="290338"/>
            <a:chOff x="3282325" y="2035675"/>
            <a:chExt cx="459575" cy="454825"/>
          </a:xfrm>
        </p:grpSpPr>
        <p:sp>
          <p:nvSpPr>
            <p:cNvPr id="4111" name="Google Shape;4111;p40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0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40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40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15" name="Google Shape;4115;p40"/>
          <p:cNvSpPr/>
          <p:nvPr/>
        </p:nvSpPr>
        <p:spPr>
          <a:xfrm>
            <a:off x="3852036" y="5347259"/>
            <a:ext cx="299578" cy="287114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116" name="Google Shape;4116;p40"/>
          <p:cNvSpPr/>
          <p:nvPr/>
        </p:nvSpPr>
        <p:spPr>
          <a:xfrm>
            <a:off x="4244683" y="5336606"/>
            <a:ext cx="272225" cy="308419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17" name="Google Shape;4117;p40"/>
          <p:cNvGrpSpPr/>
          <p:nvPr/>
        </p:nvGrpSpPr>
        <p:grpSpPr>
          <a:xfrm>
            <a:off x="4609482" y="5336582"/>
            <a:ext cx="308802" cy="308404"/>
            <a:chOff x="5053900" y="2021500"/>
            <a:chExt cx="483750" cy="483125"/>
          </a:xfrm>
        </p:grpSpPr>
        <p:sp>
          <p:nvSpPr>
            <p:cNvPr id="4118" name="Google Shape;4118;p40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40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0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40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40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0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0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0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26" name="Google Shape;4126;p40"/>
          <p:cNvSpPr/>
          <p:nvPr/>
        </p:nvSpPr>
        <p:spPr>
          <a:xfrm>
            <a:off x="5039347" y="5336694"/>
            <a:ext cx="199900" cy="308244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27" name="Google Shape;4127;p40"/>
          <p:cNvGrpSpPr/>
          <p:nvPr/>
        </p:nvGrpSpPr>
        <p:grpSpPr>
          <a:xfrm>
            <a:off x="5357534" y="5339455"/>
            <a:ext cx="318825" cy="302658"/>
            <a:chOff x="6222125" y="2025975"/>
            <a:chExt cx="499450" cy="474125"/>
          </a:xfrm>
        </p:grpSpPr>
        <p:sp>
          <p:nvSpPr>
            <p:cNvPr id="4128" name="Google Shape;4128;p40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40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40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40"/>
          <p:cNvGrpSpPr/>
          <p:nvPr/>
        </p:nvGrpSpPr>
        <p:grpSpPr>
          <a:xfrm>
            <a:off x="5773128" y="4266228"/>
            <a:ext cx="304174" cy="168589"/>
            <a:chOff x="896050" y="2725450"/>
            <a:chExt cx="476500" cy="264100"/>
          </a:xfrm>
        </p:grpSpPr>
        <p:sp>
          <p:nvSpPr>
            <p:cNvPr id="4132" name="Google Shape;4132;p40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40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0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35" name="Google Shape;4135;p40"/>
          <p:cNvGrpSpPr/>
          <p:nvPr/>
        </p:nvGrpSpPr>
        <p:grpSpPr>
          <a:xfrm>
            <a:off x="6163648" y="4196313"/>
            <a:ext cx="308404" cy="308419"/>
            <a:chOff x="1487200" y="2615925"/>
            <a:chExt cx="483125" cy="483150"/>
          </a:xfrm>
        </p:grpSpPr>
        <p:sp>
          <p:nvSpPr>
            <p:cNvPr id="4136" name="Google Shape;4136;p40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40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40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39" name="Google Shape;4139;p40"/>
          <p:cNvGrpSpPr/>
          <p:nvPr/>
        </p:nvGrpSpPr>
        <p:grpSpPr>
          <a:xfrm>
            <a:off x="6526247" y="4196313"/>
            <a:ext cx="320548" cy="308419"/>
            <a:chOff x="2077575" y="2615925"/>
            <a:chExt cx="502150" cy="483150"/>
          </a:xfrm>
        </p:grpSpPr>
        <p:sp>
          <p:nvSpPr>
            <p:cNvPr id="4140" name="Google Shape;4140;p40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40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0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40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44" name="Google Shape;4144;p40"/>
          <p:cNvGrpSpPr/>
          <p:nvPr/>
        </p:nvGrpSpPr>
        <p:grpSpPr>
          <a:xfrm>
            <a:off x="6910462" y="4210843"/>
            <a:ext cx="303297" cy="279359"/>
            <a:chOff x="2680100" y="2638725"/>
            <a:chExt cx="475125" cy="437625"/>
          </a:xfrm>
        </p:grpSpPr>
        <p:sp>
          <p:nvSpPr>
            <p:cNvPr id="4145" name="Google Shape;4145;p40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40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40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0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40"/>
          <p:cNvGrpSpPr/>
          <p:nvPr/>
        </p:nvGrpSpPr>
        <p:grpSpPr>
          <a:xfrm>
            <a:off x="7332620" y="4196313"/>
            <a:ext cx="216848" cy="308419"/>
            <a:chOff x="3342275" y="2615925"/>
            <a:chExt cx="339700" cy="483150"/>
          </a:xfrm>
        </p:grpSpPr>
        <p:sp>
          <p:nvSpPr>
            <p:cNvPr id="4150" name="Google Shape;4150;p40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40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52" name="Google Shape;4152;p40"/>
          <p:cNvSpPr/>
          <p:nvPr/>
        </p:nvSpPr>
        <p:spPr>
          <a:xfrm>
            <a:off x="7689640" y="4196354"/>
            <a:ext cx="252995" cy="308419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153" name="Google Shape;4153;p40"/>
          <p:cNvSpPr/>
          <p:nvPr/>
        </p:nvSpPr>
        <p:spPr>
          <a:xfrm>
            <a:off x="8046044" y="4205993"/>
            <a:ext cx="308419" cy="289141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154" name="Google Shape;4154;p40"/>
          <p:cNvSpPr/>
          <p:nvPr/>
        </p:nvSpPr>
        <p:spPr>
          <a:xfrm>
            <a:off x="8431302" y="4205993"/>
            <a:ext cx="308419" cy="289141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55" name="Google Shape;4155;p40"/>
          <p:cNvGrpSpPr/>
          <p:nvPr/>
        </p:nvGrpSpPr>
        <p:grpSpPr>
          <a:xfrm>
            <a:off x="8805783" y="4196728"/>
            <a:ext cx="307781" cy="307590"/>
            <a:chOff x="5648900" y="2616600"/>
            <a:chExt cx="482150" cy="481850"/>
          </a:xfrm>
        </p:grpSpPr>
        <p:sp>
          <p:nvSpPr>
            <p:cNvPr id="4156" name="Google Shape;4156;p40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0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40"/>
          <p:cNvGrpSpPr/>
          <p:nvPr/>
        </p:nvGrpSpPr>
        <p:grpSpPr>
          <a:xfrm>
            <a:off x="9186057" y="4196289"/>
            <a:ext cx="308404" cy="308467"/>
            <a:chOff x="6242825" y="2615925"/>
            <a:chExt cx="483125" cy="483225"/>
          </a:xfrm>
        </p:grpSpPr>
        <p:sp>
          <p:nvSpPr>
            <p:cNvPr id="4159" name="Google Shape;4159;p40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40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0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40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40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64" name="Google Shape;4164;p40"/>
          <p:cNvSpPr/>
          <p:nvPr/>
        </p:nvSpPr>
        <p:spPr>
          <a:xfrm>
            <a:off x="5768400" y="4585409"/>
            <a:ext cx="313670" cy="291184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65" name="Google Shape;4165;p40"/>
          <p:cNvGrpSpPr/>
          <p:nvPr/>
        </p:nvGrpSpPr>
        <p:grpSpPr>
          <a:xfrm>
            <a:off x="6162778" y="4576741"/>
            <a:ext cx="310143" cy="308419"/>
            <a:chOff x="1487200" y="3210375"/>
            <a:chExt cx="485850" cy="483150"/>
          </a:xfrm>
        </p:grpSpPr>
        <p:sp>
          <p:nvSpPr>
            <p:cNvPr id="4166" name="Google Shape;4166;p40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40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40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69" name="Google Shape;4169;p40"/>
          <p:cNvSpPr/>
          <p:nvPr/>
        </p:nvSpPr>
        <p:spPr>
          <a:xfrm>
            <a:off x="6532365" y="4606818"/>
            <a:ext cx="308404" cy="248367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170" name="Google Shape;4170;p40"/>
          <p:cNvSpPr/>
          <p:nvPr/>
        </p:nvSpPr>
        <p:spPr>
          <a:xfrm>
            <a:off x="6907944" y="4638138"/>
            <a:ext cx="308451" cy="185728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71" name="Google Shape;4171;p40"/>
          <p:cNvGrpSpPr/>
          <p:nvPr/>
        </p:nvGrpSpPr>
        <p:grpSpPr>
          <a:xfrm>
            <a:off x="7286403" y="4576733"/>
            <a:ext cx="309281" cy="308435"/>
            <a:chOff x="3269875" y="3210400"/>
            <a:chExt cx="484500" cy="483175"/>
          </a:xfrm>
        </p:grpSpPr>
        <p:sp>
          <p:nvSpPr>
            <p:cNvPr id="4172" name="Google Shape;4172;p40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0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74" name="Google Shape;4174;p40"/>
          <p:cNvGrpSpPr/>
          <p:nvPr/>
        </p:nvGrpSpPr>
        <p:grpSpPr>
          <a:xfrm>
            <a:off x="7738891" y="4576405"/>
            <a:ext cx="154321" cy="309090"/>
            <a:chOff x="3985700" y="3210375"/>
            <a:chExt cx="241750" cy="484200"/>
          </a:xfrm>
        </p:grpSpPr>
        <p:sp>
          <p:nvSpPr>
            <p:cNvPr id="4175" name="Google Shape;4175;p40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0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77" name="Google Shape;4177;p40"/>
          <p:cNvGrpSpPr/>
          <p:nvPr/>
        </p:nvGrpSpPr>
        <p:grpSpPr>
          <a:xfrm>
            <a:off x="8046480" y="4577323"/>
            <a:ext cx="307350" cy="307254"/>
            <a:chOff x="4460225" y="3211300"/>
            <a:chExt cx="481475" cy="481325"/>
          </a:xfrm>
        </p:grpSpPr>
        <p:sp>
          <p:nvSpPr>
            <p:cNvPr id="4178" name="Google Shape;4178;p40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40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80" name="Google Shape;4180;p40"/>
          <p:cNvSpPr/>
          <p:nvPr/>
        </p:nvSpPr>
        <p:spPr>
          <a:xfrm>
            <a:off x="8431302" y="4594761"/>
            <a:ext cx="308419" cy="27248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81" name="Google Shape;4181;p40"/>
          <p:cNvGrpSpPr/>
          <p:nvPr/>
        </p:nvGrpSpPr>
        <p:grpSpPr>
          <a:xfrm>
            <a:off x="8804626" y="4603727"/>
            <a:ext cx="310095" cy="254447"/>
            <a:chOff x="5647000" y="3252650"/>
            <a:chExt cx="485775" cy="398600"/>
          </a:xfrm>
        </p:grpSpPr>
        <p:sp>
          <p:nvSpPr>
            <p:cNvPr id="4182" name="Google Shape;4182;p40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0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40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40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40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87" name="Google Shape;4187;p40"/>
          <p:cNvGrpSpPr/>
          <p:nvPr/>
        </p:nvGrpSpPr>
        <p:grpSpPr>
          <a:xfrm>
            <a:off x="9185626" y="4603823"/>
            <a:ext cx="309265" cy="254255"/>
            <a:chOff x="6242450" y="3252800"/>
            <a:chExt cx="484475" cy="398300"/>
          </a:xfrm>
        </p:grpSpPr>
        <p:sp>
          <p:nvSpPr>
            <p:cNvPr id="4188" name="Google Shape;4188;p40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0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40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91" name="Google Shape;4191;p40"/>
          <p:cNvGrpSpPr/>
          <p:nvPr/>
        </p:nvGrpSpPr>
        <p:grpSpPr>
          <a:xfrm>
            <a:off x="5789685" y="4956675"/>
            <a:ext cx="271060" cy="308404"/>
            <a:chOff x="922025" y="3804850"/>
            <a:chExt cx="424625" cy="483125"/>
          </a:xfrm>
        </p:grpSpPr>
        <p:sp>
          <p:nvSpPr>
            <p:cNvPr id="4192" name="Google Shape;4192;p40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40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194" name="Google Shape;4194;p40"/>
          <p:cNvSpPr/>
          <p:nvPr/>
        </p:nvSpPr>
        <p:spPr>
          <a:xfrm>
            <a:off x="6159994" y="4956167"/>
            <a:ext cx="315776" cy="309537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195" name="Google Shape;4195;p40"/>
          <p:cNvGrpSpPr/>
          <p:nvPr/>
        </p:nvGrpSpPr>
        <p:grpSpPr>
          <a:xfrm>
            <a:off x="6544655" y="4956675"/>
            <a:ext cx="283731" cy="308404"/>
            <a:chOff x="2100300" y="3804850"/>
            <a:chExt cx="444475" cy="483125"/>
          </a:xfrm>
        </p:grpSpPr>
        <p:sp>
          <p:nvSpPr>
            <p:cNvPr id="4196" name="Google Shape;4196;p40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0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40"/>
          <p:cNvGrpSpPr/>
          <p:nvPr/>
        </p:nvGrpSpPr>
        <p:grpSpPr>
          <a:xfrm>
            <a:off x="6928719" y="4956675"/>
            <a:ext cx="266783" cy="308404"/>
            <a:chOff x="2708700" y="3804850"/>
            <a:chExt cx="417925" cy="483125"/>
          </a:xfrm>
        </p:grpSpPr>
        <p:sp>
          <p:nvSpPr>
            <p:cNvPr id="4199" name="Google Shape;4199;p40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0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40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40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203" name="Google Shape;4203;p40"/>
          <p:cNvSpPr/>
          <p:nvPr/>
        </p:nvSpPr>
        <p:spPr>
          <a:xfrm>
            <a:off x="7286914" y="4993496"/>
            <a:ext cx="308404" cy="23488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sp>
        <p:nvSpPr>
          <p:cNvPr id="4204" name="Google Shape;4204;p40"/>
          <p:cNvSpPr/>
          <p:nvPr/>
        </p:nvSpPr>
        <p:spPr>
          <a:xfrm>
            <a:off x="7673856" y="4956726"/>
            <a:ext cx="284561" cy="308419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205" name="Google Shape;4205;p40"/>
          <p:cNvGrpSpPr/>
          <p:nvPr/>
        </p:nvGrpSpPr>
        <p:grpSpPr>
          <a:xfrm>
            <a:off x="8050095" y="4957831"/>
            <a:ext cx="300121" cy="306089"/>
            <a:chOff x="4467450" y="3808475"/>
            <a:chExt cx="470150" cy="479500"/>
          </a:xfrm>
        </p:grpSpPr>
        <p:sp>
          <p:nvSpPr>
            <p:cNvPr id="4206" name="Google Shape;4206;p40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0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40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40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40"/>
          <p:cNvGrpSpPr/>
          <p:nvPr/>
        </p:nvGrpSpPr>
        <p:grpSpPr>
          <a:xfrm>
            <a:off x="8431191" y="4956675"/>
            <a:ext cx="308419" cy="308404"/>
            <a:chOff x="5053900" y="3804850"/>
            <a:chExt cx="483150" cy="483125"/>
          </a:xfrm>
        </p:grpSpPr>
        <p:sp>
          <p:nvSpPr>
            <p:cNvPr id="4211" name="Google Shape;4211;p40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0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40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40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40"/>
          <p:cNvGrpSpPr/>
          <p:nvPr/>
        </p:nvGrpSpPr>
        <p:grpSpPr>
          <a:xfrm>
            <a:off x="8805472" y="4956675"/>
            <a:ext cx="308404" cy="308404"/>
            <a:chOff x="5648375" y="3804850"/>
            <a:chExt cx="483125" cy="483125"/>
          </a:xfrm>
        </p:grpSpPr>
        <p:sp>
          <p:nvSpPr>
            <p:cNvPr id="4216" name="Google Shape;4216;p40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40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0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0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40"/>
          <p:cNvGrpSpPr/>
          <p:nvPr/>
        </p:nvGrpSpPr>
        <p:grpSpPr>
          <a:xfrm>
            <a:off x="9207227" y="4961494"/>
            <a:ext cx="266065" cy="298764"/>
            <a:chOff x="6276025" y="3812400"/>
            <a:chExt cx="416800" cy="468025"/>
          </a:xfrm>
        </p:grpSpPr>
        <p:sp>
          <p:nvSpPr>
            <p:cNvPr id="4221" name="Google Shape;4221;p40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0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40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40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40"/>
          <p:cNvGrpSpPr/>
          <p:nvPr/>
        </p:nvGrpSpPr>
        <p:grpSpPr>
          <a:xfrm>
            <a:off x="5769904" y="5336537"/>
            <a:ext cx="310622" cy="308419"/>
            <a:chOff x="890400" y="4399350"/>
            <a:chExt cx="486600" cy="483150"/>
          </a:xfrm>
        </p:grpSpPr>
        <p:sp>
          <p:nvSpPr>
            <p:cNvPr id="4226" name="Google Shape;4226;p40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40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0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29" name="Google Shape;4229;p40"/>
          <p:cNvGrpSpPr/>
          <p:nvPr/>
        </p:nvGrpSpPr>
        <p:grpSpPr>
          <a:xfrm>
            <a:off x="6163648" y="5350390"/>
            <a:ext cx="308404" cy="280715"/>
            <a:chOff x="1487200" y="4421025"/>
            <a:chExt cx="483125" cy="439750"/>
          </a:xfrm>
        </p:grpSpPr>
        <p:sp>
          <p:nvSpPr>
            <p:cNvPr id="4230" name="Google Shape;4230;p40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0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0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0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40"/>
          <p:cNvGrpSpPr/>
          <p:nvPr/>
        </p:nvGrpSpPr>
        <p:grpSpPr>
          <a:xfrm>
            <a:off x="6530173" y="5336553"/>
            <a:ext cx="312696" cy="308388"/>
            <a:chOff x="2079300" y="4399325"/>
            <a:chExt cx="489850" cy="483100"/>
          </a:xfrm>
        </p:grpSpPr>
        <p:sp>
          <p:nvSpPr>
            <p:cNvPr id="4235" name="Google Shape;4235;p40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40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237" name="Google Shape;4237;p40"/>
          <p:cNvSpPr/>
          <p:nvPr/>
        </p:nvSpPr>
        <p:spPr>
          <a:xfrm>
            <a:off x="6926608" y="5336630"/>
            <a:ext cx="271124" cy="308372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238" name="Google Shape;4238;p40"/>
          <p:cNvGrpSpPr/>
          <p:nvPr/>
        </p:nvGrpSpPr>
        <p:grpSpPr>
          <a:xfrm>
            <a:off x="7315823" y="5336553"/>
            <a:ext cx="250441" cy="308388"/>
            <a:chOff x="3316000" y="4399325"/>
            <a:chExt cx="392325" cy="483100"/>
          </a:xfrm>
        </p:grpSpPr>
        <p:sp>
          <p:nvSpPr>
            <p:cNvPr id="4239" name="Google Shape;4239;p40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0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40"/>
          <p:cNvGrpSpPr/>
          <p:nvPr/>
        </p:nvGrpSpPr>
        <p:grpSpPr>
          <a:xfrm>
            <a:off x="7700901" y="5336537"/>
            <a:ext cx="230301" cy="308419"/>
            <a:chOff x="3926225" y="4399275"/>
            <a:chExt cx="360775" cy="483150"/>
          </a:xfrm>
        </p:grpSpPr>
        <p:sp>
          <p:nvSpPr>
            <p:cNvPr id="4242" name="Google Shape;4242;p40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0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244" name="Google Shape;4244;p40"/>
          <p:cNvSpPr/>
          <p:nvPr/>
        </p:nvSpPr>
        <p:spPr>
          <a:xfrm>
            <a:off x="8118938" y="5336638"/>
            <a:ext cx="162636" cy="308356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245" name="Google Shape;4245;p40"/>
          <p:cNvGrpSpPr/>
          <p:nvPr/>
        </p:nvGrpSpPr>
        <p:grpSpPr>
          <a:xfrm>
            <a:off x="8431239" y="5336593"/>
            <a:ext cx="308324" cy="308308"/>
            <a:chOff x="5053975" y="4399375"/>
            <a:chExt cx="483000" cy="482975"/>
          </a:xfrm>
        </p:grpSpPr>
        <p:sp>
          <p:nvSpPr>
            <p:cNvPr id="4246" name="Google Shape;4246;p40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40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0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40"/>
          <p:cNvGrpSpPr/>
          <p:nvPr/>
        </p:nvGrpSpPr>
        <p:grpSpPr>
          <a:xfrm>
            <a:off x="8805472" y="5336545"/>
            <a:ext cx="308404" cy="308404"/>
            <a:chOff x="5648375" y="4399300"/>
            <a:chExt cx="483125" cy="483125"/>
          </a:xfrm>
        </p:grpSpPr>
        <p:sp>
          <p:nvSpPr>
            <p:cNvPr id="4250" name="Google Shape;4250;p40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40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40"/>
          <p:cNvGrpSpPr/>
          <p:nvPr/>
        </p:nvGrpSpPr>
        <p:grpSpPr>
          <a:xfrm>
            <a:off x="9183983" y="5347381"/>
            <a:ext cx="312553" cy="286731"/>
            <a:chOff x="6239575" y="4416275"/>
            <a:chExt cx="489625" cy="449175"/>
          </a:xfrm>
        </p:grpSpPr>
        <p:sp>
          <p:nvSpPr>
            <p:cNvPr id="4253" name="Google Shape;4253;p40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0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0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40"/>
          <p:cNvGrpSpPr/>
          <p:nvPr/>
        </p:nvGrpSpPr>
        <p:grpSpPr>
          <a:xfrm>
            <a:off x="9547668" y="4196284"/>
            <a:ext cx="308404" cy="308404"/>
            <a:chOff x="892750" y="4993750"/>
            <a:chExt cx="483125" cy="483125"/>
          </a:xfrm>
        </p:grpSpPr>
        <p:sp>
          <p:nvSpPr>
            <p:cNvPr id="4257" name="Google Shape;4257;p40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40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40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60" name="Google Shape;4260;p40"/>
          <p:cNvGrpSpPr/>
          <p:nvPr/>
        </p:nvGrpSpPr>
        <p:grpSpPr>
          <a:xfrm>
            <a:off x="9547654" y="4576721"/>
            <a:ext cx="308404" cy="308404"/>
            <a:chOff x="1487200" y="4993750"/>
            <a:chExt cx="483125" cy="483125"/>
          </a:xfrm>
        </p:grpSpPr>
        <p:sp>
          <p:nvSpPr>
            <p:cNvPr id="4261" name="Google Shape;4261;p40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40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40"/>
          <p:cNvGrpSpPr/>
          <p:nvPr/>
        </p:nvGrpSpPr>
        <p:grpSpPr>
          <a:xfrm>
            <a:off x="9547641" y="4956656"/>
            <a:ext cx="308404" cy="308404"/>
            <a:chOff x="2081650" y="4993750"/>
            <a:chExt cx="483125" cy="483125"/>
          </a:xfrm>
        </p:grpSpPr>
        <p:sp>
          <p:nvSpPr>
            <p:cNvPr id="4264" name="Google Shape;4264;p40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0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40"/>
          <p:cNvGrpSpPr/>
          <p:nvPr/>
        </p:nvGrpSpPr>
        <p:grpSpPr>
          <a:xfrm>
            <a:off x="9932286" y="4196284"/>
            <a:ext cx="308404" cy="308404"/>
            <a:chOff x="2676100" y="4993750"/>
            <a:chExt cx="483125" cy="483125"/>
          </a:xfrm>
        </p:grpSpPr>
        <p:sp>
          <p:nvSpPr>
            <p:cNvPr id="4267" name="Google Shape;4267;p40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40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40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40"/>
          <p:cNvGrpSpPr/>
          <p:nvPr/>
        </p:nvGrpSpPr>
        <p:grpSpPr>
          <a:xfrm>
            <a:off x="9547615" y="5336536"/>
            <a:ext cx="308404" cy="308404"/>
            <a:chOff x="3270550" y="4993750"/>
            <a:chExt cx="483125" cy="483125"/>
          </a:xfrm>
        </p:grpSpPr>
        <p:sp>
          <p:nvSpPr>
            <p:cNvPr id="4271" name="Google Shape;4271;p40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0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0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4274" name="Google Shape;4274;p40"/>
          <p:cNvSpPr/>
          <p:nvPr/>
        </p:nvSpPr>
        <p:spPr>
          <a:xfrm>
            <a:off x="9932337" y="4576751"/>
            <a:ext cx="308419" cy="308499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rgbClr val="435D74"/>
              </a:solidFill>
            </a:endParaRPr>
          </a:p>
        </p:txBody>
      </p:sp>
      <p:grpSp>
        <p:nvGrpSpPr>
          <p:cNvPr id="4275" name="Google Shape;4275;p40"/>
          <p:cNvGrpSpPr/>
          <p:nvPr/>
        </p:nvGrpSpPr>
        <p:grpSpPr>
          <a:xfrm>
            <a:off x="9932239" y="4956608"/>
            <a:ext cx="308419" cy="308499"/>
            <a:chOff x="4459450" y="4993700"/>
            <a:chExt cx="483150" cy="483275"/>
          </a:xfrm>
        </p:grpSpPr>
        <p:sp>
          <p:nvSpPr>
            <p:cNvPr id="4276" name="Google Shape;4276;p40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40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40"/>
          <p:cNvGrpSpPr/>
          <p:nvPr/>
        </p:nvGrpSpPr>
        <p:grpSpPr>
          <a:xfrm>
            <a:off x="9932226" y="5336488"/>
            <a:ext cx="308419" cy="308499"/>
            <a:chOff x="5053900" y="4993700"/>
            <a:chExt cx="483150" cy="483275"/>
          </a:xfrm>
        </p:grpSpPr>
        <p:sp>
          <p:nvSpPr>
            <p:cNvPr id="4279" name="Google Shape;4279;p40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0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84" name="Shape 4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5" name="Google Shape;4285;p41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86" name="Google Shape;4286;p41"/>
          <p:cNvGrpSpPr/>
          <p:nvPr/>
        </p:nvGrpSpPr>
        <p:grpSpPr>
          <a:xfrm>
            <a:off x="1460484" y="2247919"/>
            <a:ext cx="448443" cy="448443"/>
            <a:chOff x="-57970450" y="1903275"/>
            <a:chExt cx="318225" cy="318225"/>
          </a:xfrm>
        </p:grpSpPr>
        <p:sp>
          <p:nvSpPr>
            <p:cNvPr id="4287" name="Google Shape;4287;p4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1" name="Google Shape;4291;p41"/>
          <p:cNvGrpSpPr/>
          <p:nvPr/>
        </p:nvGrpSpPr>
        <p:grpSpPr>
          <a:xfrm>
            <a:off x="1487682" y="2801770"/>
            <a:ext cx="394048" cy="446223"/>
            <a:chOff x="-57950750" y="2296300"/>
            <a:chExt cx="279625" cy="316650"/>
          </a:xfrm>
        </p:grpSpPr>
        <p:sp>
          <p:nvSpPr>
            <p:cNvPr id="4292" name="Google Shape;4292;p4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4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4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4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6" name="Google Shape;4296;p41"/>
          <p:cNvGrpSpPr/>
          <p:nvPr/>
        </p:nvGrpSpPr>
        <p:grpSpPr>
          <a:xfrm>
            <a:off x="1460625" y="3353401"/>
            <a:ext cx="448161" cy="447351"/>
            <a:chOff x="-57969675" y="2687750"/>
            <a:chExt cx="318025" cy="317450"/>
          </a:xfrm>
        </p:grpSpPr>
        <p:sp>
          <p:nvSpPr>
            <p:cNvPr id="4297" name="Google Shape;4297;p4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4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4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4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1" name="Google Shape;4301;p41"/>
          <p:cNvGrpSpPr/>
          <p:nvPr/>
        </p:nvGrpSpPr>
        <p:grpSpPr>
          <a:xfrm>
            <a:off x="4204240" y="2247919"/>
            <a:ext cx="451790" cy="448443"/>
            <a:chOff x="-56012425" y="1903275"/>
            <a:chExt cx="320600" cy="318225"/>
          </a:xfrm>
        </p:grpSpPr>
        <p:sp>
          <p:nvSpPr>
            <p:cNvPr id="4302" name="Google Shape;4302;p4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4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4" name="Google Shape;4304;p41"/>
          <p:cNvGrpSpPr/>
          <p:nvPr/>
        </p:nvGrpSpPr>
        <p:grpSpPr>
          <a:xfrm>
            <a:off x="4205350" y="2799551"/>
            <a:ext cx="449570" cy="449570"/>
            <a:chOff x="-56010850" y="2294725"/>
            <a:chExt cx="319025" cy="319025"/>
          </a:xfrm>
        </p:grpSpPr>
        <p:sp>
          <p:nvSpPr>
            <p:cNvPr id="4305" name="Google Shape;4305;p4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4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4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4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9" name="Google Shape;4309;p41"/>
          <p:cNvGrpSpPr/>
          <p:nvPr/>
        </p:nvGrpSpPr>
        <p:grpSpPr>
          <a:xfrm>
            <a:off x="4205368" y="3352309"/>
            <a:ext cx="449535" cy="448443"/>
            <a:chOff x="-56010050" y="2686975"/>
            <a:chExt cx="319000" cy="318225"/>
          </a:xfrm>
        </p:grpSpPr>
        <p:sp>
          <p:nvSpPr>
            <p:cNvPr id="4310" name="Google Shape;4310;p4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4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4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4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4" name="Google Shape;4314;p41"/>
          <p:cNvGrpSpPr/>
          <p:nvPr/>
        </p:nvGrpSpPr>
        <p:grpSpPr>
          <a:xfrm>
            <a:off x="6974734" y="2247919"/>
            <a:ext cx="449570" cy="448443"/>
            <a:chOff x="-54081175" y="1903275"/>
            <a:chExt cx="319025" cy="318225"/>
          </a:xfrm>
        </p:grpSpPr>
        <p:sp>
          <p:nvSpPr>
            <p:cNvPr id="4315" name="Google Shape;4315;p4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4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41"/>
          <p:cNvGrpSpPr/>
          <p:nvPr/>
        </p:nvGrpSpPr>
        <p:grpSpPr>
          <a:xfrm>
            <a:off x="7002495" y="2801770"/>
            <a:ext cx="394048" cy="447351"/>
            <a:chOff x="-54063050" y="2296300"/>
            <a:chExt cx="279625" cy="317450"/>
          </a:xfrm>
        </p:grpSpPr>
        <p:sp>
          <p:nvSpPr>
            <p:cNvPr id="4318" name="Google Shape;4318;p4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4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4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4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2" name="Google Shape;4322;p41"/>
          <p:cNvGrpSpPr/>
          <p:nvPr/>
        </p:nvGrpSpPr>
        <p:grpSpPr>
          <a:xfrm>
            <a:off x="7002495" y="3350160"/>
            <a:ext cx="394048" cy="448372"/>
            <a:chOff x="-54061475" y="2685450"/>
            <a:chExt cx="279625" cy="318175"/>
          </a:xfrm>
        </p:grpSpPr>
        <p:sp>
          <p:nvSpPr>
            <p:cNvPr id="4323" name="Google Shape;4323;p4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4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4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4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7" name="Google Shape;4327;p41"/>
          <p:cNvGrpSpPr/>
          <p:nvPr/>
        </p:nvGrpSpPr>
        <p:grpSpPr>
          <a:xfrm>
            <a:off x="9801192" y="2260144"/>
            <a:ext cx="341872" cy="449535"/>
            <a:chOff x="-52074300" y="1911950"/>
            <a:chExt cx="242600" cy="319000"/>
          </a:xfrm>
        </p:grpSpPr>
        <p:sp>
          <p:nvSpPr>
            <p:cNvPr id="4328" name="Google Shape;4328;p4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4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4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4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2" name="Google Shape;4332;p41"/>
          <p:cNvGrpSpPr/>
          <p:nvPr/>
        </p:nvGrpSpPr>
        <p:grpSpPr>
          <a:xfrm>
            <a:off x="1993995" y="2249047"/>
            <a:ext cx="449570" cy="448443"/>
            <a:chOff x="-57578225" y="1904075"/>
            <a:chExt cx="319025" cy="318225"/>
          </a:xfrm>
        </p:grpSpPr>
        <p:sp>
          <p:nvSpPr>
            <p:cNvPr id="4333" name="Google Shape;4333;p4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4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4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4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7" name="Google Shape;4337;p41"/>
          <p:cNvGrpSpPr/>
          <p:nvPr/>
        </p:nvGrpSpPr>
        <p:grpSpPr>
          <a:xfrm>
            <a:off x="2021757" y="2799551"/>
            <a:ext cx="394048" cy="448443"/>
            <a:chOff x="-57558525" y="2294725"/>
            <a:chExt cx="279625" cy="318225"/>
          </a:xfrm>
        </p:grpSpPr>
        <p:sp>
          <p:nvSpPr>
            <p:cNvPr id="4338" name="Google Shape;4338;p4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4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4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4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4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3" name="Google Shape;4343;p41"/>
          <p:cNvGrpSpPr/>
          <p:nvPr/>
        </p:nvGrpSpPr>
        <p:grpSpPr>
          <a:xfrm>
            <a:off x="1991776" y="3352309"/>
            <a:ext cx="454009" cy="449535"/>
            <a:chOff x="-57579800" y="2686975"/>
            <a:chExt cx="322175" cy="319000"/>
          </a:xfrm>
        </p:grpSpPr>
        <p:sp>
          <p:nvSpPr>
            <p:cNvPr id="4344" name="Google Shape;4344;p4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4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6" name="Google Shape;4346;p41"/>
          <p:cNvGrpSpPr/>
          <p:nvPr/>
        </p:nvGrpSpPr>
        <p:grpSpPr>
          <a:xfrm>
            <a:off x="4754762" y="2799551"/>
            <a:ext cx="456228" cy="448443"/>
            <a:chOff x="-55620975" y="2294725"/>
            <a:chExt cx="323750" cy="318225"/>
          </a:xfrm>
        </p:grpSpPr>
        <p:sp>
          <p:nvSpPr>
            <p:cNvPr id="4347" name="Google Shape;4347;p4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4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4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4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4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3" name="Google Shape;4353;p41"/>
          <p:cNvGrpSpPr/>
          <p:nvPr/>
        </p:nvGrpSpPr>
        <p:grpSpPr>
          <a:xfrm>
            <a:off x="4757545" y="3352204"/>
            <a:ext cx="450662" cy="448548"/>
            <a:chOff x="-55620175" y="2686900"/>
            <a:chExt cx="319800" cy="318300"/>
          </a:xfrm>
        </p:grpSpPr>
        <p:sp>
          <p:nvSpPr>
            <p:cNvPr id="4354" name="Google Shape;4354;p4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4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4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8" name="Google Shape;4358;p41"/>
          <p:cNvGrpSpPr/>
          <p:nvPr/>
        </p:nvGrpSpPr>
        <p:grpSpPr>
          <a:xfrm>
            <a:off x="7527492" y="2247919"/>
            <a:ext cx="449535" cy="448443"/>
            <a:chOff x="-53690500" y="1903275"/>
            <a:chExt cx="319000" cy="318225"/>
          </a:xfrm>
        </p:grpSpPr>
        <p:sp>
          <p:nvSpPr>
            <p:cNvPr id="4359" name="Google Shape;4359;p4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4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4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3" name="Google Shape;4363;p41"/>
          <p:cNvGrpSpPr/>
          <p:nvPr/>
        </p:nvGrpSpPr>
        <p:grpSpPr>
          <a:xfrm>
            <a:off x="7555236" y="2801770"/>
            <a:ext cx="394048" cy="446223"/>
            <a:chOff x="-53670800" y="2296300"/>
            <a:chExt cx="279625" cy="316650"/>
          </a:xfrm>
        </p:grpSpPr>
        <p:sp>
          <p:nvSpPr>
            <p:cNvPr id="4364" name="Google Shape;4364;p4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4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4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4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8" name="Google Shape;4368;p41"/>
          <p:cNvGrpSpPr/>
          <p:nvPr/>
        </p:nvGrpSpPr>
        <p:grpSpPr>
          <a:xfrm>
            <a:off x="7527492" y="3351746"/>
            <a:ext cx="449535" cy="449006"/>
            <a:chOff x="-53690500" y="2686575"/>
            <a:chExt cx="319000" cy="318625"/>
          </a:xfrm>
        </p:grpSpPr>
        <p:sp>
          <p:nvSpPr>
            <p:cNvPr id="4369" name="Google Shape;4369;p4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4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4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3" name="Google Shape;4373;p41"/>
          <p:cNvGrpSpPr/>
          <p:nvPr/>
        </p:nvGrpSpPr>
        <p:grpSpPr>
          <a:xfrm>
            <a:off x="9775087" y="2811952"/>
            <a:ext cx="394083" cy="448267"/>
            <a:chOff x="-52092425" y="2303525"/>
            <a:chExt cx="279650" cy="318100"/>
          </a:xfrm>
        </p:grpSpPr>
        <p:sp>
          <p:nvSpPr>
            <p:cNvPr id="4374" name="Google Shape;4374;p4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9" name="Google Shape;4379;p41"/>
          <p:cNvGrpSpPr/>
          <p:nvPr/>
        </p:nvGrpSpPr>
        <p:grpSpPr>
          <a:xfrm>
            <a:off x="2540486" y="2250139"/>
            <a:ext cx="451754" cy="448443"/>
            <a:chOff x="-57189125" y="1904850"/>
            <a:chExt cx="320575" cy="318225"/>
          </a:xfrm>
        </p:grpSpPr>
        <p:sp>
          <p:nvSpPr>
            <p:cNvPr id="4380" name="Google Shape;4380;p4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4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4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4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5" name="Google Shape;4385;p41"/>
          <p:cNvGrpSpPr/>
          <p:nvPr/>
        </p:nvGrpSpPr>
        <p:grpSpPr>
          <a:xfrm>
            <a:off x="2541596" y="2827312"/>
            <a:ext cx="449535" cy="392955"/>
            <a:chOff x="-57187550" y="2314425"/>
            <a:chExt cx="319000" cy="278850"/>
          </a:xfrm>
        </p:grpSpPr>
        <p:sp>
          <p:nvSpPr>
            <p:cNvPr id="4386" name="Google Shape;4386;p4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4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0" name="Google Shape;4390;p41"/>
          <p:cNvGrpSpPr/>
          <p:nvPr/>
        </p:nvGrpSpPr>
        <p:grpSpPr>
          <a:xfrm>
            <a:off x="2562663" y="3351464"/>
            <a:ext cx="407400" cy="449288"/>
            <a:chOff x="-57172600" y="2686375"/>
            <a:chExt cx="289100" cy="318825"/>
          </a:xfrm>
        </p:grpSpPr>
        <p:sp>
          <p:nvSpPr>
            <p:cNvPr id="4391" name="Google Shape;4391;p4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4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3" name="Google Shape;4393;p41"/>
          <p:cNvGrpSpPr/>
          <p:nvPr/>
        </p:nvGrpSpPr>
        <p:grpSpPr>
          <a:xfrm>
            <a:off x="5310832" y="2247919"/>
            <a:ext cx="448443" cy="446223"/>
            <a:chOff x="-55225575" y="1903275"/>
            <a:chExt cx="318225" cy="316650"/>
          </a:xfrm>
        </p:grpSpPr>
        <p:sp>
          <p:nvSpPr>
            <p:cNvPr id="4394" name="Google Shape;4394;p4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4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4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4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4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9" name="Google Shape;4399;p41"/>
          <p:cNvGrpSpPr/>
          <p:nvPr/>
        </p:nvGrpSpPr>
        <p:grpSpPr>
          <a:xfrm>
            <a:off x="5324713" y="2801770"/>
            <a:ext cx="420681" cy="446223"/>
            <a:chOff x="-55217700" y="2296300"/>
            <a:chExt cx="298525" cy="316650"/>
          </a:xfrm>
        </p:grpSpPr>
        <p:sp>
          <p:nvSpPr>
            <p:cNvPr id="4400" name="Google Shape;4400;p4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4" name="Google Shape;4404;p41"/>
          <p:cNvGrpSpPr/>
          <p:nvPr/>
        </p:nvGrpSpPr>
        <p:grpSpPr>
          <a:xfrm>
            <a:off x="5309723" y="3354529"/>
            <a:ext cx="450662" cy="446223"/>
            <a:chOff x="-55229525" y="2688550"/>
            <a:chExt cx="319800" cy="316650"/>
          </a:xfrm>
        </p:grpSpPr>
        <p:sp>
          <p:nvSpPr>
            <p:cNvPr id="4405" name="Google Shape;4405;p4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4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4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" name="Google Shape;4409;p41"/>
          <p:cNvGrpSpPr/>
          <p:nvPr/>
        </p:nvGrpSpPr>
        <p:grpSpPr>
          <a:xfrm>
            <a:off x="8092406" y="2247919"/>
            <a:ext cx="420717" cy="448443"/>
            <a:chOff x="-53288825" y="1903275"/>
            <a:chExt cx="298550" cy="318225"/>
          </a:xfrm>
        </p:grpSpPr>
        <p:sp>
          <p:nvSpPr>
            <p:cNvPr id="4410" name="Google Shape;4410;p4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3" name="Google Shape;4413;p41"/>
          <p:cNvGrpSpPr/>
          <p:nvPr/>
        </p:nvGrpSpPr>
        <p:grpSpPr>
          <a:xfrm>
            <a:off x="8077979" y="2799551"/>
            <a:ext cx="449570" cy="448443"/>
            <a:chOff x="-53299850" y="2294725"/>
            <a:chExt cx="319025" cy="318225"/>
          </a:xfrm>
        </p:grpSpPr>
        <p:sp>
          <p:nvSpPr>
            <p:cNvPr id="4414" name="Google Shape;4414;p4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6" name="Google Shape;4416;p41"/>
          <p:cNvGrpSpPr/>
          <p:nvPr/>
        </p:nvGrpSpPr>
        <p:grpSpPr>
          <a:xfrm>
            <a:off x="8106286" y="3353401"/>
            <a:ext cx="392955" cy="447351"/>
            <a:chOff x="-53278575" y="2687750"/>
            <a:chExt cx="278850" cy="317450"/>
          </a:xfrm>
        </p:grpSpPr>
        <p:sp>
          <p:nvSpPr>
            <p:cNvPr id="4417" name="Google Shape;4417;p4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4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4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" name="Google Shape;4421;p41"/>
          <p:cNvGrpSpPr/>
          <p:nvPr/>
        </p:nvGrpSpPr>
        <p:grpSpPr>
          <a:xfrm>
            <a:off x="9747343" y="3353014"/>
            <a:ext cx="449570" cy="449958"/>
            <a:chOff x="-52101875" y="2687475"/>
            <a:chExt cx="319025" cy="319300"/>
          </a:xfrm>
        </p:grpSpPr>
        <p:sp>
          <p:nvSpPr>
            <p:cNvPr id="4422" name="Google Shape;4422;p4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4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6" name="Google Shape;4426;p41"/>
          <p:cNvGrpSpPr/>
          <p:nvPr/>
        </p:nvGrpSpPr>
        <p:grpSpPr>
          <a:xfrm>
            <a:off x="3128349" y="2249047"/>
            <a:ext cx="394048" cy="448443"/>
            <a:chOff x="-56774050" y="1904075"/>
            <a:chExt cx="279625" cy="318225"/>
          </a:xfrm>
        </p:grpSpPr>
        <p:sp>
          <p:nvSpPr>
            <p:cNvPr id="4427" name="Google Shape;4427;p4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9" name="Google Shape;4429;p41"/>
          <p:cNvGrpSpPr/>
          <p:nvPr/>
        </p:nvGrpSpPr>
        <p:grpSpPr>
          <a:xfrm>
            <a:off x="3128349" y="2799551"/>
            <a:ext cx="394048" cy="448443"/>
            <a:chOff x="-56774850" y="2294725"/>
            <a:chExt cx="279625" cy="318225"/>
          </a:xfrm>
        </p:grpSpPr>
        <p:sp>
          <p:nvSpPr>
            <p:cNvPr id="4430" name="Google Shape;4430;p4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3" name="Google Shape;4433;p41"/>
          <p:cNvGrpSpPr/>
          <p:nvPr/>
        </p:nvGrpSpPr>
        <p:grpSpPr>
          <a:xfrm>
            <a:off x="3154436" y="3352309"/>
            <a:ext cx="341872" cy="447315"/>
            <a:chOff x="-56756725" y="2686975"/>
            <a:chExt cx="242600" cy="317425"/>
          </a:xfrm>
        </p:grpSpPr>
        <p:sp>
          <p:nvSpPr>
            <p:cNvPr id="4434" name="Google Shape;4434;p4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4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4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7" name="Google Shape;4437;p41"/>
          <p:cNvGrpSpPr/>
          <p:nvPr/>
        </p:nvGrpSpPr>
        <p:grpSpPr>
          <a:xfrm>
            <a:off x="5877771" y="2247919"/>
            <a:ext cx="418955" cy="449570"/>
            <a:chOff x="-54826975" y="1903275"/>
            <a:chExt cx="297300" cy="319025"/>
          </a:xfrm>
        </p:grpSpPr>
        <p:sp>
          <p:nvSpPr>
            <p:cNvPr id="4438" name="Google Shape;4438;p4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4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1" name="Google Shape;4441;p41"/>
          <p:cNvGrpSpPr/>
          <p:nvPr/>
        </p:nvGrpSpPr>
        <p:grpSpPr>
          <a:xfrm>
            <a:off x="5862481" y="2801770"/>
            <a:ext cx="449535" cy="446188"/>
            <a:chOff x="-54836500" y="2296300"/>
            <a:chExt cx="319000" cy="316625"/>
          </a:xfrm>
        </p:grpSpPr>
        <p:sp>
          <p:nvSpPr>
            <p:cNvPr id="4442" name="Google Shape;4442;p4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4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" name="Google Shape;4446;p41"/>
          <p:cNvGrpSpPr/>
          <p:nvPr/>
        </p:nvGrpSpPr>
        <p:grpSpPr>
          <a:xfrm>
            <a:off x="5889115" y="3353401"/>
            <a:ext cx="396267" cy="448443"/>
            <a:chOff x="-54817600" y="2687750"/>
            <a:chExt cx="281200" cy="318225"/>
          </a:xfrm>
        </p:grpSpPr>
        <p:sp>
          <p:nvSpPr>
            <p:cNvPr id="4447" name="Google Shape;4447;p4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4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4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1" name="Google Shape;4451;p41"/>
          <p:cNvGrpSpPr/>
          <p:nvPr/>
        </p:nvGrpSpPr>
        <p:grpSpPr>
          <a:xfrm>
            <a:off x="8659609" y="2247919"/>
            <a:ext cx="394048" cy="446223"/>
            <a:chOff x="-52887125" y="1903275"/>
            <a:chExt cx="279625" cy="316650"/>
          </a:xfrm>
        </p:grpSpPr>
        <p:sp>
          <p:nvSpPr>
            <p:cNvPr id="4452" name="Google Shape;4452;p4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4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4" name="Google Shape;4454;p41"/>
          <p:cNvGrpSpPr/>
          <p:nvPr/>
        </p:nvGrpSpPr>
        <p:grpSpPr>
          <a:xfrm>
            <a:off x="8632975" y="2798459"/>
            <a:ext cx="447315" cy="449535"/>
            <a:chOff x="-52906025" y="2293950"/>
            <a:chExt cx="317425" cy="319000"/>
          </a:xfrm>
        </p:grpSpPr>
        <p:sp>
          <p:nvSpPr>
            <p:cNvPr id="4455" name="Google Shape;4455;p4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8" name="Google Shape;4458;p41"/>
          <p:cNvGrpSpPr/>
          <p:nvPr/>
        </p:nvGrpSpPr>
        <p:grpSpPr>
          <a:xfrm>
            <a:off x="8659609" y="3352309"/>
            <a:ext cx="394048" cy="448443"/>
            <a:chOff x="-52887125" y="2686975"/>
            <a:chExt cx="279625" cy="318225"/>
          </a:xfrm>
        </p:grpSpPr>
        <p:sp>
          <p:nvSpPr>
            <p:cNvPr id="4459" name="Google Shape;4459;p4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4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3" name="Google Shape;4463;p41"/>
          <p:cNvGrpSpPr/>
          <p:nvPr/>
        </p:nvGrpSpPr>
        <p:grpSpPr>
          <a:xfrm>
            <a:off x="10323771" y="2264583"/>
            <a:ext cx="395140" cy="446223"/>
            <a:chOff x="-51722225" y="1915100"/>
            <a:chExt cx="280400" cy="316650"/>
          </a:xfrm>
        </p:grpSpPr>
        <p:sp>
          <p:nvSpPr>
            <p:cNvPr id="4464" name="Google Shape;4464;p4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8" name="Google Shape;4468;p41"/>
          <p:cNvGrpSpPr/>
          <p:nvPr/>
        </p:nvGrpSpPr>
        <p:grpSpPr>
          <a:xfrm>
            <a:off x="3644486" y="2246968"/>
            <a:ext cx="460632" cy="448302"/>
            <a:chOff x="-56407800" y="1902600"/>
            <a:chExt cx="326875" cy="318125"/>
          </a:xfrm>
        </p:grpSpPr>
        <p:sp>
          <p:nvSpPr>
            <p:cNvPr id="4469" name="Google Shape;4469;p4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2" name="Google Shape;4472;p41"/>
          <p:cNvGrpSpPr/>
          <p:nvPr/>
        </p:nvGrpSpPr>
        <p:grpSpPr>
          <a:xfrm>
            <a:off x="3651690" y="2813995"/>
            <a:ext cx="446223" cy="420681"/>
            <a:chOff x="-56401500" y="2304975"/>
            <a:chExt cx="316650" cy="298525"/>
          </a:xfrm>
        </p:grpSpPr>
        <p:sp>
          <p:nvSpPr>
            <p:cNvPr id="4473" name="Google Shape;4473;p4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4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7" name="Google Shape;4477;p41"/>
          <p:cNvGrpSpPr/>
          <p:nvPr/>
        </p:nvGrpSpPr>
        <p:grpSpPr>
          <a:xfrm>
            <a:off x="6446997" y="2245700"/>
            <a:ext cx="397394" cy="448443"/>
            <a:chOff x="-54426150" y="1901700"/>
            <a:chExt cx="282000" cy="318225"/>
          </a:xfrm>
        </p:grpSpPr>
        <p:sp>
          <p:nvSpPr>
            <p:cNvPr id="4478" name="Google Shape;4478;p4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2" name="Google Shape;4482;p41"/>
          <p:cNvGrpSpPr/>
          <p:nvPr/>
        </p:nvGrpSpPr>
        <p:grpSpPr>
          <a:xfrm>
            <a:off x="6446997" y="2799551"/>
            <a:ext cx="397394" cy="449570"/>
            <a:chOff x="-54426150" y="2294725"/>
            <a:chExt cx="282000" cy="319025"/>
          </a:xfrm>
        </p:grpSpPr>
        <p:sp>
          <p:nvSpPr>
            <p:cNvPr id="4483" name="Google Shape;4483;p4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8" name="Google Shape;4488;p41"/>
          <p:cNvGrpSpPr/>
          <p:nvPr/>
        </p:nvGrpSpPr>
        <p:grpSpPr>
          <a:xfrm>
            <a:off x="6444777" y="3352309"/>
            <a:ext cx="401833" cy="449535"/>
            <a:chOff x="-54427725" y="2686975"/>
            <a:chExt cx="285150" cy="319000"/>
          </a:xfrm>
        </p:grpSpPr>
        <p:sp>
          <p:nvSpPr>
            <p:cNvPr id="4489" name="Google Shape;4489;p4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" name="Google Shape;4494;p41"/>
          <p:cNvGrpSpPr/>
          <p:nvPr/>
        </p:nvGrpSpPr>
        <p:grpSpPr>
          <a:xfrm>
            <a:off x="9185134" y="2248201"/>
            <a:ext cx="446223" cy="447069"/>
            <a:chOff x="-52513800" y="1903475"/>
            <a:chExt cx="316650" cy="317250"/>
          </a:xfrm>
        </p:grpSpPr>
        <p:sp>
          <p:nvSpPr>
            <p:cNvPr id="4495" name="Google Shape;4495;p4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7" name="Google Shape;4497;p41"/>
          <p:cNvGrpSpPr/>
          <p:nvPr/>
        </p:nvGrpSpPr>
        <p:grpSpPr>
          <a:xfrm>
            <a:off x="9197342" y="2800678"/>
            <a:ext cx="421809" cy="447315"/>
            <a:chOff x="-52505925" y="2295525"/>
            <a:chExt cx="299325" cy="317425"/>
          </a:xfrm>
        </p:grpSpPr>
        <p:sp>
          <p:nvSpPr>
            <p:cNvPr id="4498" name="Google Shape;4498;p4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4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2" name="Google Shape;4502;p41"/>
          <p:cNvGrpSpPr/>
          <p:nvPr/>
        </p:nvGrpSpPr>
        <p:grpSpPr>
          <a:xfrm>
            <a:off x="9211222" y="3352309"/>
            <a:ext cx="394048" cy="448443"/>
            <a:chOff x="-52494100" y="2686975"/>
            <a:chExt cx="279625" cy="318225"/>
          </a:xfrm>
        </p:grpSpPr>
        <p:sp>
          <p:nvSpPr>
            <p:cNvPr id="4503" name="Google Shape;4503;p4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7" name="Google Shape;4507;p41"/>
          <p:cNvGrpSpPr/>
          <p:nvPr/>
        </p:nvGrpSpPr>
        <p:grpSpPr>
          <a:xfrm>
            <a:off x="10325427" y="2815087"/>
            <a:ext cx="391828" cy="448443"/>
            <a:chOff x="-51708850" y="2305750"/>
            <a:chExt cx="278050" cy="318225"/>
          </a:xfrm>
        </p:grpSpPr>
        <p:sp>
          <p:nvSpPr>
            <p:cNvPr id="4508" name="Google Shape;4508;p4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" name="Google Shape;4511;p41"/>
          <p:cNvGrpSpPr/>
          <p:nvPr/>
        </p:nvGrpSpPr>
        <p:grpSpPr>
          <a:xfrm>
            <a:off x="1459938" y="4072340"/>
            <a:ext cx="449535" cy="449852"/>
            <a:chOff x="-57956275" y="3197925"/>
            <a:chExt cx="319000" cy="319225"/>
          </a:xfrm>
        </p:grpSpPr>
        <p:sp>
          <p:nvSpPr>
            <p:cNvPr id="4512" name="Google Shape;4512;p4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9" name="Google Shape;4519;p41"/>
          <p:cNvGrpSpPr/>
          <p:nvPr/>
        </p:nvGrpSpPr>
        <p:grpSpPr>
          <a:xfrm>
            <a:off x="1487682" y="4625381"/>
            <a:ext cx="394048" cy="449535"/>
            <a:chOff x="-57940525" y="3590375"/>
            <a:chExt cx="279625" cy="319000"/>
          </a:xfrm>
        </p:grpSpPr>
        <p:sp>
          <p:nvSpPr>
            <p:cNvPr id="4520" name="Google Shape;4520;p4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5" name="Google Shape;4525;p41"/>
          <p:cNvGrpSpPr/>
          <p:nvPr/>
        </p:nvGrpSpPr>
        <p:grpSpPr>
          <a:xfrm>
            <a:off x="1460484" y="5178104"/>
            <a:ext cx="448443" cy="449570"/>
            <a:chOff x="-57959425" y="3982600"/>
            <a:chExt cx="318225" cy="319025"/>
          </a:xfrm>
        </p:grpSpPr>
        <p:sp>
          <p:nvSpPr>
            <p:cNvPr id="4526" name="Google Shape;4526;p4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41"/>
          <p:cNvGrpSpPr/>
          <p:nvPr/>
        </p:nvGrpSpPr>
        <p:grpSpPr>
          <a:xfrm>
            <a:off x="4206460" y="4073749"/>
            <a:ext cx="447351" cy="447351"/>
            <a:chOff x="-55987225" y="3198925"/>
            <a:chExt cx="317450" cy="317450"/>
          </a:xfrm>
        </p:grpSpPr>
        <p:sp>
          <p:nvSpPr>
            <p:cNvPr id="4531" name="Google Shape;4531;p4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5" name="Google Shape;4535;p41"/>
          <p:cNvGrpSpPr/>
          <p:nvPr/>
        </p:nvGrpSpPr>
        <p:grpSpPr>
          <a:xfrm>
            <a:off x="4206460" y="4626297"/>
            <a:ext cx="447351" cy="447527"/>
            <a:chOff x="-55987225" y="3591025"/>
            <a:chExt cx="317450" cy="317575"/>
          </a:xfrm>
        </p:grpSpPr>
        <p:sp>
          <p:nvSpPr>
            <p:cNvPr id="4536" name="Google Shape;4536;p4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1" name="Google Shape;4541;p41"/>
          <p:cNvGrpSpPr/>
          <p:nvPr/>
        </p:nvGrpSpPr>
        <p:grpSpPr>
          <a:xfrm>
            <a:off x="4205350" y="5178104"/>
            <a:ext cx="449570" cy="449570"/>
            <a:chOff x="-55988800" y="3982600"/>
            <a:chExt cx="319025" cy="319025"/>
          </a:xfrm>
        </p:grpSpPr>
        <p:sp>
          <p:nvSpPr>
            <p:cNvPr id="4542" name="Google Shape;4542;p4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" name="Google Shape;4547;p41"/>
          <p:cNvGrpSpPr/>
          <p:nvPr/>
        </p:nvGrpSpPr>
        <p:grpSpPr>
          <a:xfrm>
            <a:off x="6976407" y="4064871"/>
            <a:ext cx="446223" cy="449535"/>
            <a:chOff x="-54026025" y="3192625"/>
            <a:chExt cx="316650" cy="319000"/>
          </a:xfrm>
        </p:grpSpPr>
        <p:sp>
          <p:nvSpPr>
            <p:cNvPr id="4548" name="Google Shape;4548;p4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41"/>
          <p:cNvGrpSpPr/>
          <p:nvPr/>
        </p:nvGrpSpPr>
        <p:grpSpPr>
          <a:xfrm>
            <a:off x="7001385" y="4617595"/>
            <a:ext cx="396267" cy="448443"/>
            <a:chOff x="-54007925" y="3584850"/>
            <a:chExt cx="281200" cy="318225"/>
          </a:xfrm>
        </p:grpSpPr>
        <p:sp>
          <p:nvSpPr>
            <p:cNvPr id="4557" name="Google Shape;4557;p4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4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" name="Google Shape;4563;p41"/>
          <p:cNvGrpSpPr/>
          <p:nvPr/>
        </p:nvGrpSpPr>
        <p:grpSpPr>
          <a:xfrm>
            <a:off x="7001385" y="5168204"/>
            <a:ext cx="396267" cy="449464"/>
            <a:chOff x="-54007925" y="3975575"/>
            <a:chExt cx="281200" cy="318950"/>
          </a:xfrm>
        </p:grpSpPr>
        <p:sp>
          <p:nvSpPr>
            <p:cNvPr id="4564" name="Google Shape;4564;p4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4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8" name="Google Shape;4568;p41"/>
          <p:cNvGrpSpPr/>
          <p:nvPr/>
        </p:nvGrpSpPr>
        <p:grpSpPr>
          <a:xfrm>
            <a:off x="9800083" y="4086573"/>
            <a:ext cx="344091" cy="448936"/>
            <a:chOff x="-52005775" y="3208025"/>
            <a:chExt cx="244175" cy="318575"/>
          </a:xfrm>
        </p:grpSpPr>
        <p:sp>
          <p:nvSpPr>
            <p:cNvPr id="4569" name="Google Shape;4569;p4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41"/>
          <p:cNvGrpSpPr/>
          <p:nvPr/>
        </p:nvGrpSpPr>
        <p:grpSpPr>
          <a:xfrm>
            <a:off x="1994559" y="4073749"/>
            <a:ext cx="448443" cy="448443"/>
            <a:chOff x="-57568775" y="3198925"/>
            <a:chExt cx="318225" cy="318225"/>
          </a:xfrm>
        </p:grpSpPr>
        <p:sp>
          <p:nvSpPr>
            <p:cNvPr id="4581" name="Google Shape;4581;p4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41"/>
          <p:cNvGrpSpPr/>
          <p:nvPr/>
        </p:nvGrpSpPr>
        <p:grpSpPr>
          <a:xfrm>
            <a:off x="2021757" y="4625381"/>
            <a:ext cx="394048" cy="448443"/>
            <a:chOff x="-57549075" y="3590375"/>
            <a:chExt cx="279625" cy="318225"/>
          </a:xfrm>
        </p:grpSpPr>
        <p:sp>
          <p:nvSpPr>
            <p:cNvPr id="4588" name="Google Shape;4588;p4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2" name="Google Shape;4592;p41"/>
          <p:cNvGrpSpPr/>
          <p:nvPr/>
        </p:nvGrpSpPr>
        <p:grpSpPr>
          <a:xfrm>
            <a:off x="1993449" y="5178104"/>
            <a:ext cx="450662" cy="450662"/>
            <a:chOff x="-57570350" y="3982600"/>
            <a:chExt cx="319800" cy="319800"/>
          </a:xfrm>
        </p:grpSpPr>
        <p:sp>
          <p:nvSpPr>
            <p:cNvPr id="4593" name="Google Shape;4593;p4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" name="Google Shape;4597;p41"/>
          <p:cNvGrpSpPr/>
          <p:nvPr/>
        </p:nvGrpSpPr>
        <p:grpSpPr>
          <a:xfrm>
            <a:off x="4785852" y="4072622"/>
            <a:ext cx="394048" cy="449570"/>
            <a:chOff x="-55576850" y="3198125"/>
            <a:chExt cx="279625" cy="319025"/>
          </a:xfrm>
        </p:grpSpPr>
        <p:sp>
          <p:nvSpPr>
            <p:cNvPr id="4598" name="Google Shape;4598;p4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" name="Google Shape;4602;p41"/>
          <p:cNvGrpSpPr/>
          <p:nvPr/>
        </p:nvGrpSpPr>
        <p:grpSpPr>
          <a:xfrm>
            <a:off x="4757545" y="4625099"/>
            <a:ext cx="450662" cy="448725"/>
            <a:chOff x="-55596550" y="3590175"/>
            <a:chExt cx="319800" cy="318425"/>
          </a:xfrm>
        </p:grpSpPr>
        <p:sp>
          <p:nvSpPr>
            <p:cNvPr id="4603" name="Google Shape;4603;p4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41"/>
          <p:cNvGrpSpPr/>
          <p:nvPr/>
        </p:nvGrpSpPr>
        <p:grpSpPr>
          <a:xfrm>
            <a:off x="4758091" y="5177787"/>
            <a:ext cx="449570" cy="449887"/>
            <a:chOff x="-55595775" y="3982375"/>
            <a:chExt cx="319025" cy="319250"/>
          </a:xfrm>
        </p:grpSpPr>
        <p:sp>
          <p:nvSpPr>
            <p:cNvPr id="4608" name="Google Shape;4608;p4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4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4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4" name="Google Shape;4614;p41"/>
          <p:cNvGrpSpPr/>
          <p:nvPr/>
        </p:nvGrpSpPr>
        <p:grpSpPr>
          <a:xfrm>
            <a:off x="7527475" y="4064871"/>
            <a:ext cx="449570" cy="448443"/>
            <a:chOff x="-53635375" y="3192625"/>
            <a:chExt cx="319025" cy="318225"/>
          </a:xfrm>
        </p:grpSpPr>
        <p:sp>
          <p:nvSpPr>
            <p:cNvPr id="4615" name="Google Shape;4615;p4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" name="Google Shape;4618;p41"/>
          <p:cNvGrpSpPr/>
          <p:nvPr/>
        </p:nvGrpSpPr>
        <p:grpSpPr>
          <a:xfrm>
            <a:off x="7555236" y="4617595"/>
            <a:ext cx="394048" cy="449570"/>
            <a:chOff x="-53615675" y="3584850"/>
            <a:chExt cx="279625" cy="319025"/>
          </a:xfrm>
        </p:grpSpPr>
        <p:sp>
          <p:nvSpPr>
            <p:cNvPr id="4619" name="Google Shape;4619;p4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41"/>
          <p:cNvGrpSpPr/>
          <p:nvPr/>
        </p:nvGrpSpPr>
        <p:grpSpPr>
          <a:xfrm>
            <a:off x="7527493" y="5169508"/>
            <a:ext cx="449535" cy="448161"/>
            <a:chOff x="-53634575" y="3976500"/>
            <a:chExt cx="319000" cy="318025"/>
          </a:xfrm>
        </p:grpSpPr>
        <p:sp>
          <p:nvSpPr>
            <p:cNvPr id="4623" name="Google Shape;4623;p4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4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4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4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41"/>
          <p:cNvGrpSpPr/>
          <p:nvPr/>
        </p:nvGrpSpPr>
        <p:grpSpPr>
          <a:xfrm>
            <a:off x="9775105" y="4624958"/>
            <a:ext cx="394048" cy="448865"/>
            <a:chOff x="-52023900" y="3590075"/>
            <a:chExt cx="279625" cy="318525"/>
          </a:xfrm>
        </p:grpSpPr>
        <p:sp>
          <p:nvSpPr>
            <p:cNvPr id="4632" name="Google Shape;4632;p4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4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9" name="Google Shape;4639;p41"/>
          <p:cNvGrpSpPr/>
          <p:nvPr/>
        </p:nvGrpSpPr>
        <p:grpSpPr>
          <a:xfrm>
            <a:off x="2541596" y="4073749"/>
            <a:ext cx="449535" cy="449535"/>
            <a:chOff x="-57173375" y="3198925"/>
            <a:chExt cx="319000" cy="319000"/>
          </a:xfrm>
        </p:grpSpPr>
        <p:sp>
          <p:nvSpPr>
            <p:cNvPr id="4640" name="Google Shape;4640;p4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4" name="Google Shape;4644;p41"/>
          <p:cNvGrpSpPr/>
          <p:nvPr/>
        </p:nvGrpSpPr>
        <p:grpSpPr>
          <a:xfrm>
            <a:off x="2542706" y="4653107"/>
            <a:ext cx="447315" cy="394083"/>
            <a:chOff x="-57176525" y="3610050"/>
            <a:chExt cx="317425" cy="279650"/>
          </a:xfrm>
        </p:grpSpPr>
        <p:sp>
          <p:nvSpPr>
            <p:cNvPr id="4645" name="Google Shape;4645;p4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41"/>
          <p:cNvGrpSpPr/>
          <p:nvPr/>
        </p:nvGrpSpPr>
        <p:grpSpPr>
          <a:xfrm>
            <a:off x="2563791" y="5177259"/>
            <a:ext cx="405145" cy="449288"/>
            <a:chOff x="-57162350" y="3982000"/>
            <a:chExt cx="287500" cy="318825"/>
          </a:xfrm>
        </p:grpSpPr>
        <p:sp>
          <p:nvSpPr>
            <p:cNvPr id="4651" name="Google Shape;4651;p4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4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9" name="Google Shape;4659;p41"/>
          <p:cNvGrpSpPr/>
          <p:nvPr/>
        </p:nvGrpSpPr>
        <p:grpSpPr>
          <a:xfrm>
            <a:off x="5310832" y="4073749"/>
            <a:ext cx="448443" cy="446223"/>
            <a:chOff x="-55202750" y="3198925"/>
            <a:chExt cx="318225" cy="316650"/>
          </a:xfrm>
        </p:grpSpPr>
        <p:sp>
          <p:nvSpPr>
            <p:cNvPr id="4660" name="Google Shape;4660;p4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2" name="Google Shape;4662;p41"/>
          <p:cNvGrpSpPr/>
          <p:nvPr/>
        </p:nvGrpSpPr>
        <p:grpSpPr>
          <a:xfrm>
            <a:off x="5324149" y="4625381"/>
            <a:ext cx="421809" cy="448443"/>
            <a:chOff x="-55194875" y="3590375"/>
            <a:chExt cx="299325" cy="318225"/>
          </a:xfrm>
        </p:grpSpPr>
        <p:sp>
          <p:nvSpPr>
            <p:cNvPr id="4663" name="Google Shape;4663;p4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8" name="Google Shape;4668;p41"/>
          <p:cNvGrpSpPr/>
          <p:nvPr/>
        </p:nvGrpSpPr>
        <p:grpSpPr>
          <a:xfrm>
            <a:off x="5311396" y="5179231"/>
            <a:ext cx="447315" cy="447315"/>
            <a:chOff x="-55203525" y="3983400"/>
            <a:chExt cx="317425" cy="317425"/>
          </a:xfrm>
        </p:grpSpPr>
        <p:sp>
          <p:nvSpPr>
            <p:cNvPr id="4669" name="Google Shape;4669;p4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2" name="Google Shape;4672;p41"/>
          <p:cNvGrpSpPr/>
          <p:nvPr/>
        </p:nvGrpSpPr>
        <p:grpSpPr>
          <a:xfrm>
            <a:off x="8092423" y="4064871"/>
            <a:ext cx="420681" cy="449535"/>
            <a:chOff x="-53232900" y="3192625"/>
            <a:chExt cx="298525" cy="319000"/>
          </a:xfrm>
        </p:grpSpPr>
        <p:sp>
          <p:nvSpPr>
            <p:cNvPr id="4673" name="Google Shape;4673;p4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1" name="Google Shape;4681;p41"/>
          <p:cNvGrpSpPr/>
          <p:nvPr/>
        </p:nvGrpSpPr>
        <p:grpSpPr>
          <a:xfrm>
            <a:off x="8079106" y="4617595"/>
            <a:ext cx="447315" cy="446223"/>
            <a:chOff x="-53242350" y="3584850"/>
            <a:chExt cx="317425" cy="316650"/>
          </a:xfrm>
        </p:grpSpPr>
        <p:sp>
          <p:nvSpPr>
            <p:cNvPr id="4682" name="Google Shape;4682;p4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41"/>
          <p:cNvGrpSpPr/>
          <p:nvPr/>
        </p:nvGrpSpPr>
        <p:grpSpPr>
          <a:xfrm>
            <a:off x="8105740" y="5169226"/>
            <a:ext cx="394048" cy="449570"/>
            <a:chOff x="-53224225" y="3976300"/>
            <a:chExt cx="279625" cy="319025"/>
          </a:xfrm>
        </p:grpSpPr>
        <p:sp>
          <p:nvSpPr>
            <p:cNvPr id="4688" name="Google Shape;4688;p4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41"/>
          <p:cNvGrpSpPr/>
          <p:nvPr/>
        </p:nvGrpSpPr>
        <p:grpSpPr>
          <a:xfrm>
            <a:off x="9747361" y="5178844"/>
            <a:ext cx="449535" cy="448830"/>
            <a:chOff x="-52043575" y="3983125"/>
            <a:chExt cx="319000" cy="318500"/>
          </a:xfrm>
        </p:grpSpPr>
        <p:sp>
          <p:nvSpPr>
            <p:cNvPr id="4696" name="Google Shape;4696;p4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5" name="Google Shape;4705;p41"/>
          <p:cNvGrpSpPr/>
          <p:nvPr/>
        </p:nvGrpSpPr>
        <p:grpSpPr>
          <a:xfrm>
            <a:off x="3128349" y="4073749"/>
            <a:ext cx="394048" cy="449535"/>
            <a:chOff x="-56766175" y="3198925"/>
            <a:chExt cx="279625" cy="319000"/>
          </a:xfrm>
        </p:grpSpPr>
        <p:sp>
          <p:nvSpPr>
            <p:cNvPr id="4706" name="Google Shape;4706;p4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41"/>
          <p:cNvGrpSpPr/>
          <p:nvPr/>
        </p:nvGrpSpPr>
        <p:grpSpPr>
          <a:xfrm>
            <a:off x="3127239" y="4625381"/>
            <a:ext cx="396267" cy="448443"/>
            <a:chOff x="-56766175" y="3590375"/>
            <a:chExt cx="281200" cy="318225"/>
          </a:xfrm>
        </p:grpSpPr>
        <p:sp>
          <p:nvSpPr>
            <p:cNvPr id="4714" name="Google Shape;4714;p4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41"/>
          <p:cNvGrpSpPr/>
          <p:nvPr/>
        </p:nvGrpSpPr>
        <p:grpSpPr>
          <a:xfrm>
            <a:off x="3154982" y="5178104"/>
            <a:ext cx="340780" cy="448443"/>
            <a:chOff x="-56747275" y="3982600"/>
            <a:chExt cx="241825" cy="318225"/>
          </a:xfrm>
        </p:grpSpPr>
        <p:sp>
          <p:nvSpPr>
            <p:cNvPr id="4719" name="Google Shape;4719;p4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41"/>
          <p:cNvGrpSpPr/>
          <p:nvPr/>
        </p:nvGrpSpPr>
        <p:grpSpPr>
          <a:xfrm>
            <a:off x="5890225" y="4073749"/>
            <a:ext cx="394048" cy="449535"/>
            <a:chOff x="-54793175" y="3198925"/>
            <a:chExt cx="279625" cy="319000"/>
          </a:xfrm>
        </p:grpSpPr>
        <p:sp>
          <p:nvSpPr>
            <p:cNvPr id="4727" name="Google Shape;4727;p4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4" name="Google Shape;4734;p41"/>
          <p:cNvGrpSpPr/>
          <p:nvPr/>
        </p:nvGrpSpPr>
        <p:grpSpPr>
          <a:xfrm>
            <a:off x="5862464" y="4634259"/>
            <a:ext cx="449570" cy="429524"/>
            <a:chOff x="-54812875" y="3596675"/>
            <a:chExt cx="319025" cy="304800"/>
          </a:xfrm>
        </p:grpSpPr>
        <p:sp>
          <p:nvSpPr>
            <p:cNvPr id="4735" name="Google Shape;4735;p4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2" name="Google Shape;4742;p41"/>
          <p:cNvSpPr/>
          <p:nvPr/>
        </p:nvSpPr>
        <p:spPr>
          <a:xfrm>
            <a:off x="6082252" y="5177012"/>
            <a:ext cx="10041" cy="1127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3" name="Google Shape;4743;p41"/>
          <p:cNvSpPr/>
          <p:nvPr/>
        </p:nvSpPr>
        <p:spPr>
          <a:xfrm>
            <a:off x="6082815" y="5178104"/>
            <a:ext cx="8913" cy="1163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4" name="Google Shape;4744;p41"/>
          <p:cNvGrpSpPr/>
          <p:nvPr/>
        </p:nvGrpSpPr>
        <p:grpSpPr>
          <a:xfrm>
            <a:off x="5890225" y="5178104"/>
            <a:ext cx="394048" cy="448443"/>
            <a:chOff x="-54793175" y="3982600"/>
            <a:chExt cx="279625" cy="318225"/>
          </a:xfrm>
        </p:grpSpPr>
        <p:sp>
          <p:nvSpPr>
            <p:cNvPr id="4745" name="Google Shape;4745;p4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2" name="Google Shape;4752;p41"/>
          <p:cNvGrpSpPr/>
          <p:nvPr/>
        </p:nvGrpSpPr>
        <p:grpSpPr>
          <a:xfrm>
            <a:off x="8659609" y="4064871"/>
            <a:ext cx="394048" cy="448443"/>
            <a:chOff x="-52832000" y="3192625"/>
            <a:chExt cx="279625" cy="318225"/>
          </a:xfrm>
        </p:grpSpPr>
        <p:sp>
          <p:nvSpPr>
            <p:cNvPr id="4753" name="Google Shape;4753;p4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1" name="Google Shape;4761;p41"/>
          <p:cNvGrpSpPr/>
          <p:nvPr/>
        </p:nvGrpSpPr>
        <p:grpSpPr>
          <a:xfrm>
            <a:off x="8631865" y="4618722"/>
            <a:ext cx="449535" cy="447315"/>
            <a:chOff x="-52851675" y="3585650"/>
            <a:chExt cx="319000" cy="317425"/>
          </a:xfrm>
        </p:grpSpPr>
        <p:sp>
          <p:nvSpPr>
            <p:cNvPr id="4762" name="Google Shape;4762;p4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41"/>
          <p:cNvGrpSpPr/>
          <p:nvPr/>
        </p:nvGrpSpPr>
        <p:grpSpPr>
          <a:xfrm>
            <a:off x="8659609" y="5169226"/>
            <a:ext cx="394048" cy="449570"/>
            <a:chOff x="-52832000" y="3976300"/>
            <a:chExt cx="279625" cy="319025"/>
          </a:xfrm>
        </p:grpSpPr>
        <p:sp>
          <p:nvSpPr>
            <p:cNvPr id="4769" name="Google Shape;4769;p4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4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41"/>
          <p:cNvGrpSpPr/>
          <p:nvPr/>
        </p:nvGrpSpPr>
        <p:grpSpPr>
          <a:xfrm>
            <a:off x="10323207" y="4073749"/>
            <a:ext cx="396267" cy="448443"/>
            <a:chOff x="-51633225" y="3198925"/>
            <a:chExt cx="281200" cy="318225"/>
          </a:xfrm>
        </p:grpSpPr>
        <p:sp>
          <p:nvSpPr>
            <p:cNvPr id="4775" name="Google Shape;4775;p4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41"/>
          <p:cNvGrpSpPr/>
          <p:nvPr/>
        </p:nvGrpSpPr>
        <p:grpSpPr>
          <a:xfrm>
            <a:off x="3646141" y="4074841"/>
            <a:ext cx="457321" cy="447351"/>
            <a:chOff x="-56396775" y="3199700"/>
            <a:chExt cx="324525" cy="317450"/>
          </a:xfrm>
        </p:grpSpPr>
        <p:sp>
          <p:nvSpPr>
            <p:cNvPr id="4783" name="Google Shape;4783;p4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9" name="Google Shape;4789;p41"/>
          <p:cNvGrpSpPr/>
          <p:nvPr/>
        </p:nvGrpSpPr>
        <p:grpSpPr>
          <a:xfrm>
            <a:off x="3650017" y="4639790"/>
            <a:ext cx="449570" cy="420717"/>
            <a:chOff x="-56394425" y="3600600"/>
            <a:chExt cx="319025" cy="298550"/>
          </a:xfrm>
        </p:grpSpPr>
        <p:sp>
          <p:nvSpPr>
            <p:cNvPr id="4790" name="Google Shape;4790;p4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3" name="Google Shape;4793;p41"/>
          <p:cNvGrpSpPr/>
          <p:nvPr/>
        </p:nvGrpSpPr>
        <p:grpSpPr>
          <a:xfrm>
            <a:off x="3670010" y="5179231"/>
            <a:ext cx="409584" cy="447315"/>
            <a:chOff x="-56379450" y="3983400"/>
            <a:chExt cx="290650" cy="317425"/>
          </a:xfrm>
        </p:grpSpPr>
        <p:sp>
          <p:nvSpPr>
            <p:cNvPr id="4794" name="Google Shape;4794;p4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2" name="Google Shape;4802;p41"/>
          <p:cNvGrpSpPr/>
          <p:nvPr/>
        </p:nvGrpSpPr>
        <p:grpSpPr>
          <a:xfrm>
            <a:off x="6447561" y="4073749"/>
            <a:ext cx="396267" cy="449535"/>
            <a:chOff x="-54401725" y="3198925"/>
            <a:chExt cx="281200" cy="319000"/>
          </a:xfrm>
        </p:grpSpPr>
        <p:sp>
          <p:nvSpPr>
            <p:cNvPr id="4803" name="Google Shape;4803;p4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4" name="Google Shape;4814;p41"/>
          <p:cNvGrpSpPr/>
          <p:nvPr/>
        </p:nvGrpSpPr>
        <p:grpSpPr>
          <a:xfrm>
            <a:off x="6448670" y="4625381"/>
            <a:ext cx="394048" cy="448443"/>
            <a:chOff x="-54401725" y="3590375"/>
            <a:chExt cx="279625" cy="318225"/>
          </a:xfrm>
        </p:grpSpPr>
        <p:sp>
          <p:nvSpPr>
            <p:cNvPr id="4815" name="Google Shape;4815;p4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41"/>
          <p:cNvGrpSpPr/>
          <p:nvPr/>
        </p:nvGrpSpPr>
        <p:grpSpPr>
          <a:xfrm>
            <a:off x="6445905" y="5178104"/>
            <a:ext cx="399579" cy="448443"/>
            <a:chOff x="-54403300" y="3982600"/>
            <a:chExt cx="283550" cy="318225"/>
          </a:xfrm>
        </p:grpSpPr>
        <p:sp>
          <p:nvSpPr>
            <p:cNvPr id="4822" name="Google Shape;4822;p4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41"/>
          <p:cNvGrpSpPr/>
          <p:nvPr/>
        </p:nvGrpSpPr>
        <p:grpSpPr>
          <a:xfrm>
            <a:off x="9185152" y="4067373"/>
            <a:ext cx="446188" cy="447033"/>
            <a:chOff x="-52458650" y="3194400"/>
            <a:chExt cx="316625" cy="317225"/>
          </a:xfrm>
        </p:grpSpPr>
        <p:sp>
          <p:nvSpPr>
            <p:cNvPr id="4828" name="Google Shape;4828;p4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6" name="Google Shape;4836;p41"/>
          <p:cNvGrpSpPr/>
          <p:nvPr/>
        </p:nvGrpSpPr>
        <p:grpSpPr>
          <a:xfrm>
            <a:off x="9196796" y="4617595"/>
            <a:ext cx="422901" cy="448126"/>
            <a:chOff x="-52450000" y="3584850"/>
            <a:chExt cx="300100" cy="318000"/>
          </a:xfrm>
        </p:grpSpPr>
        <p:sp>
          <p:nvSpPr>
            <p:cNvPr id="4837" name="Google Shape;4837;p4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4" name="Google Shape;4844;p41"/>
          <p:cNvGrpSpPr/>
          <p:nvPr/>
        </p:nvGrpSpPr>
        <p:grpSpPr>
          <a:xfrm>
            <a:off x="9211222" y="5171446"/>
            <a:ext cx="394048" cy="447351"/>
            <a:chOff x="-52440550" y="3977875"/>
            <a:chExt cx="279625" cy="317450"/>
          </a:xfrm>
        </p:grpSpPr>
        <p:sp>
          <p:nvSpPr>
            <p:cNvPr id="4845" name="Google Shape;4845;p4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4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4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3" name="Google Shape;4853;p41"/>
          <p:cNvGrpSpPr/>
          <p:nvPr/>
        </p:nvGrpSpPr>
        <p:grpSpPr>
          <a:xfrm>
            <a:off x="10324317" y="4617595"/>
            <a:ext cx="394048" cy="449570"/>
            <a:chOff x="-51623775" y="3584850"/>
            <a:chExt cx="279625" cy="319025"/>
          </a:xfrm>
        </p:grpSpPr>
        <p:sp>
          <p:nvSpPr>
            <p:cNvPr id="4854" name="Google Shape;4854;p4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41"/>
          <p:cNvGrpSpPr/>
          <p:nvPr/>
        </p:nvGrpSpPr>
        <p:grpSpPr>
          <a:xfrm>
            <a:off x="4785374" y="2249933"/>
            <a:ext cx="396280" cy="449664"/>
            <a:chOff x="1044400" y="2917425"/>
            <a:chExt cx="248125" cy="281550"/>
          </a:xfrm>
        </p:grpSpPr>
        <p:sp>
          <p:nvSpPr>
            <p:cNvPr id="4864" name="Google Shape;4864;p4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869" name="Google Shape;4869;p4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870" name="Google Shape;4870;p4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871" name="Google Shape;4871;p4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3" name="Google Shape;4873;p41"/>
          <p:cNvSpPr/>
          <p:nvPr/>
        </p:nvSpPr>
        <p:spPr>
          <a:xfrm>
            <a:off x="3663757" y="3353404"/>
            <a:ext cx="426247" cy="449765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77" name="Shape 4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8" name="Google Shape;4878;p42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-ES"/>
              <a:t>I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79" name="Google Shape;4879;p42"/>
          <p:cNvGrpSpPr/>
          <p:nvPr/>
        </p:nvGrpSpPr>
        <p:grpSpPr>
          <a:xfrm>
            <a:off x="1352635" y="2232420"/>
            <a:ext cx="464747" cy="464711"/>
            <a:chOff x="-65131525" y="1914325"/>
            <a:chExt cx="316650" cy="316625"/>
          </a:xfrm>
        </p:grpSpPr>
        <p:sp>
          <p:nvSpPr>
            <p:cNvPr id="4880" name="Google Shape;4880;p4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42"/>
          <p:cNvGrpSpPr/>
          <p:nvPr/>
        </p:nvGrpSpPr>
        <p:grpSpPr>
          <a:xfrm>
            <a:off x="1352635" y="2772020"/>
            <a:ext cx="464747" cy="464747"/>
            <a:chOff x="-65131525" y="2281350"/>
            <a:chExt cx="316650" cy="316650"/>
          </a:xfrm>
        </p:grpSpPr>
        <p:sp>
          <p:nvSpPr>
            <p:cNvPr id="4883" name="Google Shape;4883;p4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42"/>
          <p:cNvGrpSpPr/>
          <p:nvPr/>
        </p:nvGrpSpPr>
        <p:grpSpPr>
          <a:xfrm>
            <a:off x="1356689" y="3308978"/>
            <a:ext cx="456638" cy="465885"/>
            <a:chOff x="-65129950" y="2646800"/>
            <a:chExt cx="311125" cy="317425"/>
          </a:xfrm>
        </p:grpSpPr>
        <p:sp>
          <p:nvSpPr>
            <p:cNvPr id="4886" name="Google Shape;4886;p4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42"/>
          <p:cNvGrpSpPr/>
          <p:nvPr/>
        </p:nvGrpSpPr>
        <p:grpSpPr>
          <a:xfrm>
            <a:off x="4152428" y="2230658"/>
            <a:ext cx="468196" cy="468233"/>
            <a:chOff x="-63252250" y="1930850"/>
            <a:chExt cx="319000" cy="319025"/>
          </a:xfrm>
        </p:grpSpPr>
        <p:sp>
          <p:nvSpPr>
            <p:cNvPr id="4889" name="Google Shape;4889;p4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1" name="Google Shape;4891;p42"/>
          <p:cNvSpPr/>
          <p:nvPr/>
        </p:nvSpPr>
        <p:spPr>
          <a:xfrm>
            <a:off x="4145556" y="2771126"/>
            <a:ext cx="472489" cy="466875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2" name="Google Shape;4892;p42"/>
          <p:cNvGrpSpPr/>
          <p:nvPr/>
        </p:nvGrpSpPr>
        <p:grpSpPr>
          <a:xfrm>
            <a:off x="4153583" y="3308390"/>
            <a:ext cx="465885" cy="467059"/>
            <a:chOff x="-63250675" y="2664125"/>
            <a:chExt cx="317425" cy="318225"/>
          </a:xfrm>
        </p:grpSpPr>
        <p:sp>
          <p:nvSpPr>
            <p:cNvPr id="4893" name="Google Shape;4893;p4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42"/>
          <p:cNvGrpSpPr/>
          <p:nvPr/>
        </p:nvGrpSpPr>
        <p:grpSpPr>
          <a:xfrm>
            <a:off x="6984035" y="2235574"/>
            <a:ext cx="461261" cy="458399"/>
            <a:chOff x="-61354075" y="1940500"/>
            <a:chExt cx="314275" cy="312325"/>
          </a:xfrm>
        </p:grpSpPr>
        <p:sp>
          <p:nvSpPr>
            <p:cNvPr id="4896" name="Google Shape;4896;p4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4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42"/>
          <p:cNvGrpSpPr/>
          <p:nvPr/>
        </p:nvGrpSpPr>
        <p:grpSpPr>
          <a:xfrm>
            <a:off x="6982292" y="2791098"/>
            <a:ext cx="464747" cy="426587"/>
            <a:chOff x="-61354875" y="2322300"/>
            <a:chExt cx="316650" cy="290650"/>
          </a:xfrm>
        </p:grpSpPr>
        <p:sp>
          <p:nvSpPr>
            <p:cNvPr id="4901" name="Google Shape;4901;p4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4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42"/>
          <p:cNvGrpSpPr/>
          <p:nvPr/>
        </p:nvGrpSpPr>
        <p:grpSpPr>
          <a:xfrm>
            <a:off x="6982292" y="3309545"/>
            <a:ext cx="464747" cy="464747"/>
            <a:chOff x="-61354875" y="2671225"/>
            <a:chExt cx="316650" cy="316650"/>
          </a:xfrm>
        </p:grpSpPr>
        <p:sp>
          <p:nvSpPr>
            <p:cNvPr id="4905" name="Google Shape;4905;p4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4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0" name="Google Shape;4910;p42"/>
          <p:cNvGrpSpPr/>
          <p:nvPr/>
        </p:nvGrpSpPr>
        <p:grpSpPr>
          <a:xfrm>
            <a:off x="9793345" y="2230311"/>
            <a:ext cx="468196" cy="468930"/>
            <a:chOff x="-59502375" y="1904375"/>
            <a:chExt cx="319000" cy="319500"/>
          </a:xfrm>
        </p:grpSpPr>
        <p:sp>
          <p:nvSpPr>
            <p:cNvPr id="4911" name="Google Shape;4911;p4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4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4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4" name="Google Shape;4914;p42"/>
          <p:cNvGrpSpPr/>
          <p:nvPr/>
        </p:nvGrpSpPr>
        <p:grpSpPr>
          <a:xfrm>
            <a:off x="1916332" y="2234053"/>
            <a:ext cx="468196" cy="461445"/>
            <a:chOff x="-64774725" y="1916550"/>
            <a:chExt cx="319000" cy="314400"/>
          </a:xfrm>
        </p:grpSpPr>
        <p:sp>
          <p:nvSpPr>
            <p:cNvPr id="4915" name="Google Shape;4915;p4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42"/>
          <p:cNvGrpSpPr/>
          <p:nvPr/>
        </p:nvGrpSpPr>
        <p:grpSpPr>
          <a:xfrm>
            <a:off x="1918056" y="2769708"/>
            <a:ext cx="464747" cy="469370"/>
            <a:chOff x="-64764500" y="2280550"/>
            <a:chExt cx="316650" cy="319800"/>
          </a:xfrm>
        </p:grpSpPr>
        <p:sp>
          <p:nvSpPr>
            <p:cNvPr id="4918" name="Google Shape;4918;p4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4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0" name="Google Shape;4920;p42"/>
          <p:cNvSpPr/>
          <p:nvPr/>
        </p:nvSpPr>
        <p:spPr>
          <a:xfrm>
            <a:off x="1942702" y="3309744"/>
            <a:ext cx="405782" cy="464747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1" name="Google Shape;4921;p42"/>
          <p:cNvGrpSpPr/>
          <p:nvPr/>
        </p:nvGrpSpPr>
        <p:grpSpPr>
          <a:xfrm>
            <a:off x="4724847" y="2280942"/>
            <a:ext cx="463573" cy="367659"/>
            <a:chOff x="-62882850" y="1999375"/>
            <a:chExt cx="315850" cy="250500"/>
          </a:xfrm>
        </p:grpSpPr>
        <p:sp>
          <p:nvSpPr>
            <p:cNvPr id="4922" name="Google Shape;4922;p4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42"/>
          <p:cNvGrpSpPr/>
          <p:nvPr/>
        </p:nvGrpSpPr>
        <p:grpSpPr>
          <a:xfrm>
            <a:off x="4713857" y="2771432"/>
            <a:ext cx="485552" cy="465921"/>
            <a:chOff x="-62890750" y="2296300"/>
            <a:chExt cx="330825" cy="317450"/>
          </a:xfrm>
        </p:grpSpPr>
        <p:sp>
          <p:nvSpPr>
            <p:cNvPr id="4925" name="Google Shape;4925;p4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8" name="Google Shape;4928;p42"/>
          <p:cNvGrpSpPr/>
          <p:nvPr/>
        </p:nvGrpSpPr>
        <p:grpSpPr>
          <a:xfrm>
            <a:off x="4724847" y="3308977"/>
            <a:ext cx="463573" cy="465885"/>
            <a:chOff x="-62882850" y="2664925"/>
            <a:chExt cx="315850" cy="317425"/>
          </a:xfrm>
        </p:grpSpPr>
        <p:sp>
          <p:nvSpPr>
            <p:cNvPr id="4929" name="Google Shape;4929;p4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1" name="Google Shape;4931;p42"/>
          <p:cNvSpPr/>
          <p:nvPr/>
        </p:nvSpPr>
        <p:spPr>
          <a:xfrm>
            <a:off x="7542002" y="2233627"/>
            <a:ext cx="468233" cy="462582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2" name="Google Shape;4932;p42"/>
          <p:cNvGrpSpPr/>
          <p:nvPr/>
        </p:nvGrpSpPr>
        <p:grpSpPr>
          <a:xfrm>
            <a:off x="7548300" y="2776054"/>
            <a:ext cx="464747" cy="456675"/>
            <a:chOff x="-60988625" y="2310475"/>
            <a:chExt cx="316650" cy="311150"/>
          </a:xfrm>
        </p:grpSpPr>
        <p:sp>
          <p:nvSpPr>
            <p:cNvPr id="4933" name="Google Shape;4933;p4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4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42"/>
          <p:cNvGrpSpPr/>
          <p:nvPr/>
        </p:nvGrpSpPr>
        <p:grpSpPr>
          <a:xfrm>
            <a:off x="7548887" y="3307949"/>
            <a:ext cx="463573" cy="467939"/>
            <a:chOff x="-60987050" y="2671400"/>
            <a:chExt cx="315850" cy="318825"/>
          </a:xfrm>
        </p:grpSpPr>
        <p:sp>
          <p:nvSpPr>
            <p:cNvPr id="4940" name="Google Shape;4940;p4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2" name="Google Shape;4942;p42"/>
          <p:cNvGrpSpPr/>
          <p:nvPr/>
        </p:nvGrpSpPr>
        <p:grpSpPr>
          <a:xfrm>
            <a:off x="9793343" y="2777230"/>
            <a:ext cx="468196" cy="454327"/>
            <a:chOff x="-59481900" y="2290800"/>
            <a:chExt cx="319000" cy="309550"/>
          </a:xfrm>
        </p:grpSpPr>
        <p:sp>
          <p:nvSpPr>
            <p:cNvPr id="4943" name="Google Shape;4943;p4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42"/>
          <p:cNvGrpSpPr/>
          <p:nvPr/>
        </p:nvGrpSpPr>
        <p:grpSpPr>
          <a:xfrm>
            <a:off x="2478673" y="2231943"/>
            <a:ext cx="468196" cy="465665"/>
            <a:chOff x="-64401400" y="1914475"/>
            <a:chExt cx="319000" cy="317275"/>
          </a:xfrm>
        </p:grpSpPr>
        <p:sp>
          <p:nvSpPr>
            <p:cNvPr id="4950" name="Google Shape;4950;p4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42"/>
          <p:cNvGrpSpPr/>
          <p:nvPr/>
        </p:nvGrpSpPr>
        <p:grpSpPr>
          <a:xfrm>
            <a:off x="2560754" y="2772497"/>
            <a:ext cx="304034" cy="463793"/>
            <a:chOff x="-64343900" y="2282125"/>
            <a:chExt cx="207150" cy="316000"/>
          </a:xfrm>
        </p:grpSpPr>
        <p:sp>
          <p:nvSpPr>
            <p:cNvPr id="4954" name="Google Shape;4954;p4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6" name="Google Shape;4956;p42"/>
          <p:cNvSpPr/>
          <p:nvPr/>
        </p:nvSpPr>
        <p:spPr>
          <a:xfrm>
            <a:off x="2475018" y="3307432"/>
            <a:ext cx="465885" cy="469370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7" name="Google Shape;4957;p42"/>
          <p:cNvGrpSpPr/>
          <p:nvPr/>
        </p:nvGrpSpPr>
        <p:grpSpPr>
          <a:xfrm>
            <a:off x="5327453" y="2232272"/>
            <a:ext cx="404608" cy="465004"/>
            <a:chOff x="-62496925" y="1931475"/>
            <a:chExt cx="275675" cy="316825"/>
          </a:xfrm>
        </p:grpSpPr>
        <p:sp>
          <p:nvSpPr>
            <p:cNvPr id="4958" name="Google Shape;4958;p4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0" name="Google Shape;4960;p42"/>
          <p:cNvGrpSpPr/>
          <p:nvPr/>
        </p:nvGrpSpPr>
        <p:grpSpPr>
          <a:xfrm>
            <a:off x="5297952" y="2771285"/>
            <a:ext cx="463610" cy="466215"/>
            <a:chOff x="-62516625" y="2297875"/>
            <a:chExt cx="315875" cy="317650"/>
          </a:xfrm>
        </p:grpSpPr>
        <p:sp>
          <p:nvSpPr>
            <p:cNvPr id="4961" name="Google Shape;4961;p4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4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42"/>
          <p:cNvGrpSpPr/>
          <p:nvPr/>
        </p:nvGrpSpPr>
        <p:grpSpPr>
          <a:xfrm>
            <a:off x="5296228" y="3329762"/>
            <a:ext cx="467059" cy="424312"/>
            <a:chOff x="-62518200" y="2692475"/>
            <a:chExt cx="318225" cy="289100"/>
          </a:xfrm>
        </p:grpSpPr>
        <p:sp>
          <p:nvSpPr>
            <p:cNvPr id="4964" name="Google Shape;4964;p4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42"/>
          <p:cNvGrpSpPr/>
          <p:nvPr/>
        </p:nvGrpSpPr>
        <p:grpSpPr>
          <a:xfrm>
            <a:off x="8139357" y="2232987"/>
            <a:ext cx="393087" cy="463573"/>
            <a:chOff x="-60597975" y="1939525"/>
            <a:chExt cx="267825" cy="315850"/>
          </a:xfrm>
        </p:grpSpPr>
        <p:sp>
          <p:nvSpPr>
            <p:cNvPr id="4967" name="Google Shape;4967;p4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42"/>
          <p:cNvGrpSpPr/>
          <p:nvPr/>
        </p:nvGrpSpPr>
        <p:grpSpPr>
          <a:xfrm>
            <a:off x="8101802" y="2770587"/>
            <a:ext cx="468196" cy="467609"/>
            <a:chOff x="-60620800" y="2304600"/>
            <a:chExt cx="319000" cy="318600"/>
          </a:xfrm>
        </p:grpSpPr>
        <p:sp>
          <p:nvSpPr>
            <p:cNvPr id="4970" name="Google Shape;4970;p4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42"/>
          <p:cNvGrpSpPr/>
          <p:nvPr/>
        </p:nvGrpSpPr>
        <p:grpSpPr>
          <a:xfrm>
            <a:off x="8103526" y="3375427"/>
            <a:ext cx="464747" cy="332984"/>
            <a:chOff x="-60621600" y="2716100"/>
            <a:chExt cx="316650" cy="226875"/>
          </a:xfrm>
        </p:grpSpPr>
        <p:sp>
          <p:nvSpPr>
            <p:cNvPr id="4974" name="Google Shape;4974;p4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42"/>
          <p:cNvGrpSpPr/>
          <p:nvPr/>
        </p:nvGrpSpPr>
        <p:grpSpPr>
          <a:xfrm>
            <a:off x="9800278" y="3309564"/>
            <a:ext cx="454327" cy="464711"/>
            <a:chOff x="-59475600" y="2658625"/>
            <a:chExt cx="309550" cy="316625"/>
          </a:xfrm>
        </p:grpSpPr>
        <p:sp>
          <p:nvSpPr>
            <p:cNvPr id="4977" name="Google Shape;4977;p4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4" name="Google Shape;4984;p42"/>
          <p:cNvSpPr/>
          <p:nvPr/>
        </p:nvSpPr>
        <p:spPr>
          <a:xfrm>
            <a:off x="3032499" y="2233132"/>
            <a:ext cx="463610" cy="463573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5" name="Google Shape;4985;p42"/>
          <p:cNvSpPr/>
          <p:nvPr/>
        </p:nvSpPr>
        <p:spPr>
          <a:xfrm>
            <a:off x="3067193" y="2770447"/>
            <a:ext cx="394224" cy="46823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6" name="Google Shape;4986;p42"/>
          <p:cNvGrpSpPr/>
          <p:nvPr/>
        </p:nvGrpSpPr>
        <p:grpSpPr>
          <a:xfrm>
            <a:off x="3102044" y="3308978"/>
            <a:ext cx="334085" cy="465885"/>
            <a:chOff x="-63987100" y="2646800"/>
            <a:chExt cx="227625" cy="317425"/>
          </a:xfrm>
        </p:grpSpPr>
        <p:sp>
          <p:nvSpPr>
            <p:cNvPr id="4987" name="Google Shape;4987;p4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42"/>
          <p:cNvGrpSpPr/>
          <p:nvPr/>
        </p:nvGrpSpPr>
        <p:grpSpPr>
          <a:xfrm>
            <a:off x="5859761" y="2230089"/>
            <a:ext cx="454327" cy="469370"/>
            <a:chOff x="-62148000" y="1930075"/>
            <a:chExt cx="309550" cy="319800"/>
          </a:xfrm>
        </p:grpSpPr>
        <p:sp>
          <p:nvSpPr>
            <p:cNvPr id="4990" name="Google Shape;4990;p4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42"/>
          <p:cNvGrpSpPr/>
          <p:nvPr/>
        </p:nvGrpSpPr>
        <p:grpSpPr>
          <a:xfrm>
            <a:off x="5856294" y="2772588"/>
            <a:ext cx="461261" cy="463610"/>
            <a:chOff x="-62150375" y="2297875"/>
            <a:chExt cx="314275" cy="315875"/>
          </a:xfrm>
        </p:grpSpPr>
        <p:sp>
          <p:nvSpPr>
            <p:cNvPr id="4993" name="Google Shape;4993;p4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42"/>
          <p:cNvGrpSpPr/>
          <p:nvPr/>
        </p:nvGrpSpPr>
        <p:grpSpPr>
          <a:xfrm>
            <a:off x="5854551" y="3308390"/>
            <a:ext cx="464747" cy="467059"/>
            <a:chOff x="-62150375" y="2664925"/>
            <a:chExt cx="316650" cy="318225"/>
          </a:xfrm>
        </p:grpSpPr>
        <p:sp>
          <p:nvSpPr>
            <p:cNvPr id="4999" name="Google Shape;4999;p4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4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42"/>
          <p:cNvGrpSpPr/>
          <p:nvPr/>
        </p:nvGrpSpPr>
        <p:grpSpPr>
          <a:xfrm>
            <a:off x="8668378" y="2230731"/>
            <a:ext cx="465885" cy="468086"/>
            <a:chOff x="-60254550" y="1938025"/>
            <a:chExt cx="317425" cy="318925"/>
          </a:xfrm>
        </p:grpSpPr>
        <p:sp>
          <p:nvSpPr>
            <p:cNvPr id="5004" name="Google Shape;5004;p4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8" name="Google Shape;5008;p42"/>
          <p:cNvGrpSpPr/>
          <p:nvPr/>
        </p:nvGrpSpPr>
        <p:grpSpPr>
          <a:xfrm>
            <a:off x="8639078" y="2771934"/>
            <a:ext cx="465218" cy="464930"/>
            <a:chOff x="6479471" y="2079003"/>
            <a:chExt cx="348923" cy="348706"/>
          </a:xfrm>
        </p:grpSpPr>
        <p:sp>
          <p:nvSpPr>
            <p:cNvPr id="5009" name="Google Shape;5009;p4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0" name="Google Shape;5010;p4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11" name="Google Shape;5011;p4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4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4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4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4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4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4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8" name="Google Shape;5018;p42"/>
          <p:cNvGrpSpPr/>
          <p:nvPr/>
        </p:nvGrpSpPr>
        <p:grpSpPr>
          <a:xfrm>
            <a:off x="8704209" y="3307821"/>
            <a:ext cx="394224" cy="468196"/>
            <a:chOff x="-60232500" y="2671225"/>
            <a:chExt cx="268600" cy="319000"/>
          </a:xfrm>
        </p:grpSpPr>
        <p:sp>
          <p:nvSpPr>
            <p:cNvPr id="5019" name="Google Shape;5019;p4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42"/>
          <p:cNvGrpSpPr/>
          <p:nvPr/>
        </p:nvGrpSpPr>
        <p:grpSpPr>
          <a:xfrm>
            <a:off x="10360154" y="2230677"/>
            <a:ext cx="463610" cy="468196"/>
            <a:chOff x="-59100700" y="1911950"/>
            <a:chExt cx="315875" cy="319000"/>
          </a:xfrm>
        </p:grpSpPr>
        <p:sp>
          <p:nvSpPr>
            <p:cNvPr id="5022" name="Google Shape;5022;p4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42"/>
          <p:cNvGrpSpPr/>
          <p:nvPr/>
        </p:nvGrpSpPr>
        <p:grpSpPr>
          <a:xfrm>
            <a:off x="3595283" y="2232549"/>
            <a:ext cx="482066" cy="464454"/>
            <a:chOff x="-63665750" y="1914325"/>
            <a:chExt cx="328450" cy="316450"/>
          </a:xfrm>
        </p:grpSpPr>
        <p:sp>
          <p:nvSpPr>
            <p:cNvPr id="5033" name="Google Shape;5033;p4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42"/>
          <p:cNvGrpSpPr/>
          <p:nvPr/>
        </p:nvGrpSpPr>
        <p:grpSpPr>
          <a:xfrm>
            <a:off x="3601631" y="2770571"/>
            <a:ext cx="469370" cy="467646"/>
            <a:chOff x="-63666550" y="2278975"/>
            <a:chExt cx="319800" cy="318625"/>
          </a:xfrm>
        </p:grpSpPr>
        <p:sp>
          <p:nvSpPr>
            <p:cNvPr id="5036" name="Google Shape;5036;p4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42"/>
          <p:cNvGrpSpPr/>
          <p:nvPr/>
        </p:nvGrpSpPr>
        <p:grpSpPr>
          <a:xfrm>
            <a:off x="3598164" y="3308831"/>
            <a:ext cx="476305" cy="466178"/>
            <a:chOff x="-63669700" y="2646600"/>
            <a:chExt cx="324525" cy="317625"/>
          </a:xfrm>
        </p:grpSpPr>
        <p:sp>
          <p:nvSpPr>
            <p:cNvPr id="5039" name="Google Shape;5039;p4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42"/>
          <p:cNvGrpSpPr/>
          <p:nvPr/>
        </p:nvGrpSpPr>
        <p:grpSpPr>
          <a:xfrm>
            <a:off x="6410364" y="2232107"/>
            <a:ext cx="464747" cy="465334"/>
            <a:chOff x="-61784125" y="1931250"/>
            <a:chExt cx="316650" cy="317050"/>
          </a:xfrm>
        </p:grpSpPr>
        <p:sp>
          <p:nvSpPr>
            <p:cNvPr id="5042" name="Google Shape;5042;p4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42"/>
          <p:cNvGrpSpPr/>
          <p:nvPr/>
        </p:nvGrpSpPr>
        <p:grpSpPr>
          <a:xfrm>
            <a:off x="6410364" y="2772019"/>
            <a:ext cx="464747" cy="464747"/>
            <a:chOff x="-61783350" y="2297100"/>
            <a:chExt cx="316650" cy="316650"/>
          </a:xfrm>
        </p:grpSpPr>
        <p:sp>
          <p:nvSpPr>
            <p:cNvPr id="5047" name="Google Shape;5047;p4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42"/>
          <p:cNvGrpSpPr/>
          <p:nvPr/>
        </p:nvGrpSpPr>
        <p:grpSpPr>
          <a:xfrm>
            <a:off x="6410364" y="3307619"/>
            <a:ext cx="464747" cy="468600"/>
            <a:chOff x="-61782550" y="2664925"/>
            <a:chExt cx="316650" cy="319275"/>
          </a:xfrm>
        </p:grpSpPr>
        <p:sp>
          <p:nvSpPr>
            <p:cNvPr id="5050" name="Google Shape;5050;p4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42"/>
          <p:cNvGrpSpPr/>
          <p:nvPr/>
        </p:nvGrpSpPr>
        <p:grpSpPr>
          <a:xfrm>
            <a:off x="9229504" y="2243169"/>
            <a:ext cx="465885" cy="443209"/>
            <a:chOff x="-59889100" y="1945025"/>
            <a:chExt cx="317425" cy="301975"/>
          </a:xfrm>
        </p:grpSpPr>
        <p:sp>
          <p:nvSpPr>
            <p:cNvPr id="5054" name="Google Shape;5054;p4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8" name="Google Shape;5058;p42"/>
          <p:cNvSpPr/>
          <p:nvPr/>
        </p:nvSpPr>
        <p:spPr>
          <a:xfrm>
            <a:off x="9224444" y="2822480"/>
            <a:ext cx="467059" cy="364173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9" name="Google Shape;5059;p42"/>
          <p:cNvGrpSpPr/>
          <p:nvPr/>
        </p:nvGrpSpPr>
        <p:grpSpPr>
          <a:xfrm>
            <a:off x="9228349" y="3310059"/>
            <a:ext cx="468196" cy="463720"/>
            <a:chOff x="-59889100" y="2671925"/>
            <a:chExt cx="319000" cy="315950"/>
          </a:xfrm>
        </p:grpSpPr>
        <p:sp>
          <p:nvSpPr>
            <p:cNvPr id="5060" name="Google Shape;5060;p4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42"/>
          <p:cNvGrpSpPr/>
          <p:nvPr/>
        </p:nvGrpSpPr>
        <p:grpSpPr>
          <a:xfrm>
            <a:off x="10359016" y="2772019"/>
            <a:ext cx="465885" cy="464747"/>
            <a:chOff x="-59092025" y="2296300"/>
            <a:chExt cx="317425" cy="316650"/>
          </a:xfrm>
        </p:grpSpPr>
        <p:sp>
          <p:nvSpPr>
            <p:cNvPr id="5065" name="Google Shape;5065;p4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7" name="Google Shape;5067;p42"/>
          <p:cNvSpPr/>
          <p:nvPr/>
        </p:nvSpPr>
        <p:spPr>
          <a:xfrm>
            <a:off x="1347200" y="4058129"/>
            <a:ext cx="465885" cy="464747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8" name="Google Shape;5068;p42"/>
          <p:cNvGrpSpPr/>
          <p:nvPr/>
        </p:nvGrpSpPr>
        <p:grpSpPr>
          <a:xfrm>
            <a:off x="1352067" y="4619275"/>
            <a:ext cx="465885" cy="465885"/>
            <a:chOff x="-65145700" y="3727425"/>
            <a:chExt cx="317425" cy="317425"/>
          </a:xfrm>
        </p:grpSpPr>
        <p:sp>
          <p:nvSpPr>
            <p:cNvPr id="5069" name="Google Shape;5069;p4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42"/>
          <p:cNvGrpSpPr/>
          <p:nvPr/>
        </p:nvGrpSpPr>
        <p:grpSpPr>
          <a:xfrm>
            <a:off x="1356122" y="5163370"/>
            <a:ext cx="457776" cy="465885"/>
            <a:chOff x="-65144125" y="4094450"/>
            <a:chExt cx="311900" cy="317425"/>
          </a:xfrm>
        </p:grpSpPr>
        <p:sp>
          <p:nvSpPr>
            <p:cNvPr id="5072" name="Google Shape;5072;p4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5" name="Google Shape;5075;p42"/>
          <p:cNvSpPr/>
          <p:nvPr/>
        </p:nvSpPr>
        <p:spPr>
          <a:xfrm>
            <a:off x="4147703" y="4056386"/>
            <a:ext cx="468196" cy="46823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6" name="Google Shape;5076;p42"/>
          <p:cNvGrpSpPr/>
          <p:nvPr/>
        </p:nvGrpSpPr>
        <p:grpSpPr>
          <a:xfrm>
            <a:off x="4151437" y="4618779"/>
            <a:ext cx="470178" cy="466875"/>
            <a:chOff x="-63250675" y="3744075"/>
            <a:chExt cx="320350" cy="318100"/>
          </a:xfrm>
        </p:grpSpPr>
        <p:sp>
          <p:nvSpPr>
            <p:cNvPr id="5077" name="Google Shape;5077;p4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0" name="Google Shape;5080;p42"/>
          <p:cNvGrpSpPr/>
          <p:nvPr/>
        </p:nvGrpSpPr>
        <p:grpSpPr>
          <a:xfrm>
            <a:off x="4153583" y="5163369"/>
            <a:ext cx="465885" cy="465885"/>
            <a:chOff x="-63250675" y="4110200"/>
            <a:chExt cx="317425" cy="317425"/>
          </a:xfrm>
        </p:grpSpPr>
        <p:sp>
          <p:nvSpPr>
            <p:cNvPr id="5081" name="Google Shape;5081;p4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4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42"/>
          <p:cNvGrpSpPr/>
          <p:nvPr/>
        </p:nvGrpSpPr>
        <p:grpSpPr>
          <a:xfrm>
            <a:off x="6986916" y="4062648"/>
            <a:ext cx="455501" cy="455207"/>
            <a:chOff x="-61351725" y="3372400"/>
            <a:chExt cx="310350" cy="310150"/>
          </a:xfrm>
        </p:grpSpPr>
        <p:sp>
          <p:nvSpPr>
            <p:cNvPr id="5091" name="Google Shape;5091;p4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42"/>
          <p:cNvGrpSpPr/>
          <p:nvPr/>
        </p:nvGrpSpPr>
        <p:grpSpPr>
          <a:xfrm>
            <a:off x="6982292" y="4640666"/>
            <a:ext cx="464747" cy="423101"/>
            <a:chOff x="-61354875" y="3751050"/>
            <a:chExt cx="316650" cy="288275"/>
          </a:xfrm>
        </p:grpSpPr>
        <p:sp>
          <p:nvSpPr>
            <p:cNvPr id="5095" name="Google Shape;5095;p4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8" name="Google Shape;5098;p42"/>
          <p:cNvGrpSpPr/>
          <p:nvPr/>
        </p:nvGrpSpPr>
        <p:grpSpPr>
          <a:xfrm>
            <a:off x="6982292" y="5163351"/>
            <a:ext cx="464747" cy="465921"/>
            <a:chOff x="-61354875" y="4101525"/>
            <a:chExt cx="316650" cy="317450"/>
          </a:xfrm>
        </p:grpSpPr>
        <p:sp>
          <p:nvSpPr>
            <p:cNvPr id="5099" name="Google Shape;5099;p4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42"/>
          <p:cNvGrpSpPr/>
          <p:nvPr/>
        </p:nvGrpSpPr>
        <p:grpSpPr>
          <a:xfrm>
            <a:off x="9793930" y="4058305"/>
            <a:ext cx="467022" cy="463903"/>
            <a:chOff x="-59470075" y="3308975"/>
            <a:chExt cx="318200" cy="316075"/>
          </a:xfrm>
        </p:grpSpPr>
        <p:sp>
          <p:nvSpPr>
            <p:cNvPr id="5102" name="Google Shape;5102;p4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4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42"/>
          <p:cNvGrpSpPr/>
          <p:nvPr/>
        </p:nvGrpSpPr>
        <p:grpSpPr>
          <a:xfrm>
            <a:off x="1917488" y="4058943"/>
            <a:ext cx="465885" cy="462619"/>
            <a:chOff x="-64781025" y="3361050"/>
            <a:chExt cx="317425" cy="315200"/>
          </a:xfrm>
        </p:grpSpPr>
        <p:sp>
          <p:nvSpPr>
            <p:cNvPr id="5112" name="Google Shape;5112;p4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6" name="Google Shape;5116;p42"/>
          <p:cNvSpPr/>
          <p:nvPr/>
        </p:nvSpPr>
        <p:spPr>
          <a:xfrm>
            <a:off x="1912649" y="4620709"/>
            <a:ext cx="465885" cy="463573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7" name="Google Shape;5117;p42"/>
          <p:cNvSpPr/>
          <p:nvPr/>
        </p:nvSpPr>
        <p:spPr>
          <a:xfrm>
            <a:off x="1947325" y="5163675"/>
            <a:ext cx="396536" cy="465885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8" name="Google Shape;5118;p42"/>
          <p:cNvSpPr/>
          <p:nvPr/>
        </p:nvSpPr>
        <p:spPr>
          <a:xfrm>
            <a:off x="4719580" y="4109006"/>
            <a:ext cx="464711" cy="362999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9" name="Google Shape;5119;p42"/>
          <p:cNvGrpSpPr/>
          <p:nvPr/>
        </p:nvGrpSpPr>
        <p:grpSpPr>
          <a:xfrm>
            <a:off x="4713857" y="4618925"/>
            <a:ext cx="485552" cy="466582"/>
            <a:chOff x="-62890750" y="3747425"/>
            <a:chExt cx="330825" cy="317900"/>
          </a:xfrm>
        </p:grpSpPr>
        <p:sp>
          <p:nvSpPr>
            <p:cNvPr id="5120" name="Google Shape;5120;p4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4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42"/>
          <p:cNvGrpSpPr/>
          <p:nvPr/>
        </p:nvGrpSpPr>
        <p:grpSpPr>
          <a:xfrm>
            <a:off x="4723691" y="5163938"/>
            <a:ext cx="465885" cy="464747"/>
            <a:chOff x="-62884425" y="4111775"/>
            <a:chExt cx="317425" cy="316650"/>
          </a:xfrm>
        </p:grpSpPr>
        <p:sp>
          <p:nvSpPr>
            <p:cNvPr id="5135" name="Google Shape;5135;p4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42"/>
          <p:cNvGrpSpPr/>
          <p:nvPr/>
        </p:nvGrpSpPr>
        <p:grpSpPr>
          <a:xfrm>
            <a:off x="7548888" y="4061914"/>
            <a:ext cx="463573" cy="456675"/>
            <a:chOff x="-60991775" y="3376900"/>
            <a:chExt cx="315850" cy="311150"/>
          </a:xfrm>
        </p:grpSpPr>
        <p:sp>
          <p:nvSpPr>
            <p:cNvPr id="5138" name="Google Shape;5138;p4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1" name="Google Shape;5141;p42"/>
          <p:cNvGrpSpPr/>
          <p:nvPr/>
        </p:nvGrpSpPr>
        <p:grpSpPr>
          <a:xfrm>
            <a:off x="7548300" y="4624467"/>
            <a:ext cx="464747" cy="455501"/>
            <a:chOff x="-60988625" y="3740800"/>
            <a:chExt cx="316650" cy="310350"/>
          </a:xfrm>
        </p:grpSpPr>
        <p:sp>
          <p:nvSpPr>
            <p:cNvPr id="5142" name="Google Shape;5142;p4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42"/>
          <p:cNvGrpSpPr/>
          <p:nvPr/>
        </p:nvGrpSpPr>
        <p:grpSpPr>
          <a:xfrm>
            <a:off x="7548300" y="5164673"/>
            <a:ext cx="464747" cy="463280"/>
            <a:chOff x="-60987850" y="4100950"/>
            <a:chExt cx="316650" cy="315650"/>
          </a:xfrm>
        </p:grpSpPr>
        <p:sp>
          <p:nvSpPr>
            <p:cNvPr id="5146" name="Google Shape;5146;p4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42"/>
          <p:cNvGrpSpPr/>
          <p:nvPr/>
        </p:nvGrpSpPr>
        <p:grpSpPr>
          <a:xfrm>
            <a:off x="9793341" y="4625625"/>
            <a:ext cx="468196" cy="453189"/>
            <a:chOff x="-59447250" y="3706150"/>
            <a:chExt cx="319000" cy="308775"/>
          </a:xfrm>
        </p:grpSpPr>
        <p:sp>
          <p:nvSpPr>
            <p:cNvPr id="5152" name="Google Shape;5152;p4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42"/>
          <p:cNvGrpSpPr/>
          <p:nvPr/>
        </p:nvGrpSpPr>
        <p:grpSpPr>
          <a:xfrm>
            <a:off x="2479242" y="4059237"/>
            <a:ext cx="467059" cy="462032"/>
            <a:chOff x="-64406125" y="3362225"/>
            <a:chExt cx="318225" cy="314800"/>
          </a:xfrm>
        </p:grpSpPr>
        <p:sp>
          <p:nvSpPr>
            <p:cNvPr id="5157" name="Google Shape;5157;p4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9" name="Google Shape;5159;p42"/>
          <p:cNvSpPr/>
          <p:nvPr/>
        </p:nvSpPr>
        <p:spPr>
          <a:xfrm>
            <a:off x="2554773" y="4619553"/>
            <a:ext cx="306382" cy="465885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0" name="Google Shape;5160;p42"/>
          <p:cNvGrpSpPr/>
          <p:nvPr/>
        </p:nvGrpSpPr>
        <p:grpSpPr>
          <a:xfrm>
            <a:off x="2479829" y="5163939"/>
            <a:ext cx="465885" cy="464747"/>
            <a:chOff x="-64410850" y="4094450"/>
            <a:chExt cx="317425" cy="316650"/>
          </a:xfrm>
        </p:grpSpPr>
        <p:sp>
          <p:nvSpPr>
            <p:cNvPr id="5161" name="Google Shape;5161;p4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4" name="Google Shape;5164;p42"/>
          <p:cNvSpPr/>
          <p:nvPr/>
        </p:nvSpPr>
        <p:spPr>
          <a:xfrm>
            <a:off x="5322197" y="4057432"/>
            <a:ext cx="405782" cy="466142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5" name="Google Shape;5165;p42"/>
          <p:cNvGrpSpPr/>
          <p:nvPr/>
        </p:nvGrpSpPr>
        <p:grpSpPr>
          <a:xfrm>
            <a:off x="5297952" y="4618559"/>
            <a:ext cx="463610" cy="467316"/>
            <a:chOff x="-62516625" y="3743175"/>
            <a:chExt cx="315875" cy="318400"/>
          </a:xfrm>
        </p:grpSpPr>
        <p:sp>
          <p:nvSpPr>
            <p:cNvPr id="5166" name="Google Shape;5166;p4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42"/>
          <p:cNvGrpSpPr/>
          <p:nvPr/>
        </p:nvGrpSpPr>
        <p:grpSpPr>
          <a:xfrm>
            <a:off x="5306630" y="5189366"/>
            <a:ext cx="446254" cy="413891"/>
            <a:chOff x="-62511900" y="4129100"/>
            <a:chExt cx="304050" cy="282000"/>
          </a:xfrm>
        </p:grpSpPr>
        <p:sp>
          <p:nvSpPr>
            <p:cNvPr id="5169" name="Google Shape;5169;p4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42"/>
          <p:cNvGrpSpPr/>
          <p:nvPr/>
        </p:nvGrpSpPr>
        <p:grpSpPr>
          <a:xfrm>
            <a:off x="8138788" y="4057310"/>
            <a:ext cx="394224" cy="465885"/>
            <a:chOff x="-60597975" y="3367475"/>
            <a:chExt cx="268600" cy="317425"/>
          </a:xfrm>
        </p:grpSpPr>
        <p:sp>
          <p:nvSpPr>
            <p:cNvPr id="5175" name="Google Shape;5175;p4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0" name="Google Shape;5180;p42"/>
          <p:cNvSpPr/>
          <p:nvPr/>
        </p:nvSpPr>
        <p:spPr>
          <a:xfrm>
            <a:off x="8097273" y="4620984"/>
            <a:ext cx="468196" cy="463023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1" name="Google Shape;5181;p42"/>
          <p:cNvGrpSpPr/>
          <p:nvPr/>
        </p:nvGrpSpPr>
        <p:grpSpPr>
          <a:xfrm>
            <a:off x="8103526" y="5229838"/>
            <a:ext cx="464747" cy="332948"/>
            <a:chOff x="-60621600" y="4145650"/>
            <a:chExt cx="316650" cy="226850"/>
          </a:xfrm>
        </p:grpSpPr>
        <p:sp>
          <p:nvSpPr>
            <p:cNvPr id="5182" name="Google Shape;5182;p4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42"/>
          <p:cNvGrpSpPr/>
          <p:nvPr/>
        </p:nvGrpSpPr>
        <p:grpSpPr>
          <a:xfrm>
            <a:off x="9799117" y="5164509"/>
            <a:ext cx="456638" cy="463610"/>
            <a:chOff x="-59400775" y="4084200"/>
            <a:chExt cx="311125" cy="315875"/>
          </a:xfrm>
        </p:grpSpPr>
        <p:sp>
          <p:nvSpPr>
            <p:cNvPr id="5186" name="Google Shape;5186;p4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42"/>
          <p:cNvGrpSpPr/>
          <p:nvPr/>
        </p:nvGrpSpPr>
        <p:grpSpPr>
          <a:xfrm>
            <a:off x="3037301" y="4057879"/>
            <a:ext cx="463573" cy="464747"/>
            <a:chOff x="-64044600" y="3360375"/>
            <a:chExt cx="315850" cy="316650"/>
          </a:xfrm>
        </p:grpSpPr>
        <p:sp>
          <p:nvSpPr>
            <p:cNvPr id="5193" name="Google Shape;5193;p4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42"/>
          <p:cNvGrpSpPr/>
          <p:nvPr/>
        </p:nvGrpSpPr>
        <p:grpSpPr>
          <a:xfrm>
            <a:off x="3070820" y="4619275"/>
            <a:ext cx="396536" cy="465885"/>
            <a:chOff x="-64022550" y="3727425"/>
            <a:chExt cx="270175" cy="317425"/>
          </a:xfrm>
        </p:grpSpPr>
        <p:sp>
          <p:nvSpPr>
            <p:cNvPr id="5197" name="Google Shape;5197;p4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42"/>
          <p:cNvGrpSpPr/>
          <p:nvPr/>
        </p:nvGrpSpPr>
        <p:grpSpPr>
          <a:xfrm>
            <a:off x="3101440" y="5163352"/>
            <a:ext cx="335296" cy="465921"/>
            <a:chOff x="-64001300" y="4093650"/>
            <a:chExt cx="228450" cy="317450"/>
          </a:xfrm>
        </p:grpSpPr>
        <p:sp>
          <p:nvSpPr>
            <p:cNvPr id="5201" name="Google Shape;5201;p4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5" name="Google Shape;5205;p42"/>
          <p:cNvGrpSpPr/>
          <p:nvPr/>
        </p:nvGrpSpPr>
        <p:grpSpPr>
          <a:xfrm>
            <a:off x="5858606" y="4057804"/>
            <a:ext cx="456638" cy="464894"/>
            <a:chOff x="-62148800" y="3377700"/>
            <a:chExt cx="311125" cy="316750"/>
          </a:xfrm>
        </p:grpSpPr>
        <p:sp>
          <p:nvSpPr>
            <p:cNvPr id="5206" name="Google Shape;5206;p4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42"/>
          <p:cNvGrpSpPr/>
          <p:nvPr/>
        </p:nvGrpSpPr>
        <p:grpSpPr>
          <a:xfrm>
            <a:off x="5853414" y="4619256"/>
            <a:ext cx="467022" cy="465921"/>
            <a:chOff x="-62154300" y="3743950"/>
            <a:chExt cx="318200" cy="317450"/>
          </a:xfrm>
        </p:grpSpPr>
        <p:sp>
          <p:nvSpPr>
            <p:cNvPr id="5209" name="Google Shape;5209;p4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42"/>
          <p:cNvGrpSpPr/>
          <p:nvPr/>
        </p:nvGrpSpPr>
        <p:grpSpPr>
          <a:xfrm>
            <a:off x="5853395" y="5163938"/>
            <a:ext cx="467059" cy="464747"/>
            <a:chOff x="-62151950" y="4111775"/>
            <a:chExt cx="318225" cy="316650"/>
          </a:xfrm>
        </p:grpSpPr>
        <p:sp>
          <p:nvSpPr>
            <p:cNvPr id="5212" name="Google Shape;5212;p4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42"/>
          <p:cNvGrpSpPr/>
          <p:nvPr/>
        </p:nvGrpSpPr>
        <p:grpSpPr>
          <a:xfrm>
            <a:off x="8667810" y="4057200"/>
            <a:ext cx="467022" cy="466105"/>
            <a:chOff x="-60254550" y="3367325"/>
            <a:chExt cx="318200" cy="317575"/>
          </a:xfrm>
        </p:grpSpPr>
        <p:sp>
          <p:nvSpPr>
            <p:cNvPr id="5217" name="Google Shape;5217;p4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42"/>
          <p:cNvGrpSpPr/>
          <p:nvPr/>
        </p:nvGrpSpPr>
        <p:grpSpPr>
          <a:xfrm>
            <a:off x="8668947" y="4619917"/>
            <a:ext cx="464747" cy="464600"/>
            <a:chOff x="-60255350" y="3733825"/>
            <a:chExt cx="316650" cy="316550"/>
          </a:xfrm>
        </p:grpSpPr>
        <p:sp>
          <p:nvSpPr>
            <p:cNvPr id="5222" name="Google Shape;5222;p4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42"/>
          <p:cNvGrpSpPr/>
          <p:nvPr/>
        </p:nvGrpSpPr>
        <p:grpSpPr>
          <a:xfrm>
            <a:off x="8704209" y="5164507"/>
            <a:ext cx="394224" cy="463610"/>
            <a:chOff x="-60232500" y="4101525"/>
            <a:chExt cx="268600" cy="315875"/>
          </a:xfrm>
        </p:grpSpPr>
        <p:sp>
          <p:nvSpPr>
            <p:cNvPr id="5230" name="Google Shape;5230;p4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2" name="Google Shape;5232;p42"/>
          <p:cNvSpPr/>
          <p:nvPr/>
        </p:nvSpPr>
        <p:spPr>
          <a:xfrm>
            <a:off x="10355189" y="4057542"/>
            <a:ext cx="464711" cy="465921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3" name="Google Shape;5233;p42"/>
          <p:cNvGrpSpPr/>
          <p:nvPr/>
        </p:nvGrpSpPr>
        <p:grpSpPr>
          <a:xfrm>
            <a:off x="3602788" y="4057879"/>
            <a:ext cx="467059" cy="464747"/>
            <a:chOff x="-63679950" y="3360375"/>
            <a:chExt cx="318225" cy="316650"/>
          </a:xfrm>
        </p:grpSpPr>
        <p:sp>
          <p:nvSpPr>
            <p:cNvPr id="5234" name="Google Shape;5234;p4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8" name="Google Shape;5238;p42"/>
          <p:cNvSpPr/>
          <p:nvPr/>
        </p:nvSpPr>
        <p:spPr>
          <a:xfrm>
            <a:off x="3596875" y="4619259"/>
            <a:ext cx="469370" cy="46647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9" name="Google Shape;5239;p42"/>
          <p:cNvGrpSpPr/>
          <p:nvPr/>
        </p:nvGrpSpPr>
        <p:grpSpPr>
          <a:xfrm>
            <a:off x="3601045" y="5163205"/>
            <a:ext cx="470545" cy="466215"/>
            <a:chOff x="-63679950" y="4093450"/>
            <a:chExt cx="320600" cy="317650"/>
          </a:xfrm>
        </p:grpSpPr>
        <p:sp>
          <p:nvSpPr>
            <p:cNvPr id="5240" name="Google Shape;5240;p4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42"/>
          <p:cNvGrpSpPr/>
          <p:nvPr/>
        </p:nvGrpSpPr>
        <p:grpSpPr>
          <a:xfrm>
            <a:off x="6410364" y="4057291"/>
            <a:ext cx="464747" cy="465921"/>
            <a:chOff x="-61784125" y="3377700"/>
            <a:chExt cx="316650" cy="317450"/>
          </a:xfrm>
        </p:grpSpPr>
        <p:sp>
          <p:nvSpPr>
            <p:cNvPr id="5244" name="Google Shape;5244;p4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42"/>
          <p:cNvGrpSpPr/>
          <p:nvPr/>
        </p:nvGrpSpPr>
        <p:grpSpPr>
          <a:xfrm>
            <a:off x="6410364" y="4619256"/>
            <a:ext cx="464747" cy="465921"/>
            <a:chOff x="-61783350" y="3743950"/>
            <a:chExt cx="316650" cy="317450"/>
          </a:xfrm>
        </p:grpSpPr>
        <p:sp>
          <p:nvSpPr>
            <p:cNvPr id="5252" name="Google Shape;5252;p4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4" name="Google Shape;5254;p42"/>
          <p:cNvSpPr/>
          <p:nvPr/>
        </p:nvSpPr>
        <p:spPr>
          <a:xfrm>
            <a:off x="6405749" y="5164042"/>
            <a:ext cx="464747" cy="46515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5" name="Google Shape;5255;p42"/>
          <p:cNvSpPr/>
          <p:nvPr/>
        </p:nvSpPr>
        <p:spPr>
          <a:xfrm>
            <a:off x="9225599" y="4070055"/>
            <a:ext cx="464747" cy="440897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6" name="Google Shape;5256;p42"/>
          <p:cNvSpPr/>
          <p:nvPr/>
        </p:nvSpPr>
        <p:spPr>
          <a:xfrm>
            <a:off x="9224444" y="4670411"/>
            <a:ext cx="467059" cy="364173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7" name="Google Shape;5257;p42"/>
          <p:cNvGrpSpPr/>
          <p:nvPr/>
        </p:nvGrpSpPr>
        <p:grpSpPr>
          <a:xfrm>
            <a:off x="9228329" y="5165021"/>
            <a:ext cx="468233" cy="462582"/>
            <a:chOff x="-59869425" y="4102225"/>
            <a:chExt cx="319025" cy="315175"/>
          </a:xfrm>
        </p:grpSpPr>
        <p:sp>
          <p:nvSpPr>
            <p:cNvPr id="5258" name="Google Shape;5258;p4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42"/>
          <p:cNvGrpSpPr/>
          <p:nvPr/>
        </p:nvGrpSpPr>
        <p:grpSpPr>
          <a:xfrm>
            <a:off x="10359580" y="4620414"/>
            <a:ext cx="464747" cy="463610"/>
            <a:chOff x="-59029025" y="3711650"/>
            <a:chExt cx="316650" cy="315875"/>
          </a:xfrm>
        </p:grpSpPr>
        <p:sp>
          <p:nvSpPr>
            <p:cNvPr id="5263" name="Google Shape;5263;p4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73" name="Shape 5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4" name="Google Shape;5274;p43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75" name="Google Shape;5275;p43"/>
          <p:cNvGrpSpPr/>
          <p:nvPr/>
        </p:nvGrpSpPr>
        <p:grpSpPr>
          <a:xfrm>
            <a:off x="1509546" y="2251461"/>
            <a:ext cx="343733" cy="441000"/>
            <a:chOff x="-50489600" y="1947400"/>
            <a:chExt cx="233150" cy="299125"/>
          </a:xfrm>
        </p:grpSpPr>
        <p:sp>
          <p:nvSpPr>
            <p:cNvPr id="5276" name="Google Shape;5276;p43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3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43"/>
          <p:cNvGrpSpPr/>
          <p:nvPr/>
        </p:nvGrpSpPr>
        <p:grpSpPr>
          <a:xfrm>
            <a:off x="1460765" y="2794888"/>
            <a:ext cx="441295" cy="442437"/>
            <a:chOff x="-50523475" y="2316000"/>
            <a:chExt cx="299325" cy="300100"/>
          </a:xfrm>
        </p:grpSpPr>
        <p:sp>
          <p:nvSpPr>
            <p:cNvPr id="5279" name="Google Shape;5279;p43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3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43"/>
          <p:cNvGrpSpPr/>
          <p:nvPr/>
        </p:nvGrpSpPr>
        <p:grpSpPr>
          <a:xfrm>
            <a:off x="1459032" y="3340600"/>
            <a:ext cx="444759" cy="441332"/>
            <a:chOff x="-50524250" y="2686150"/>
            <a:chExt cx="301675" cy="299350"/>
          </a:xfrm>
        </p:grpSpPr>
        <p:sp>
          <p:nvSpPr>
            <p:cNvPr id="5282" name="Google Shape;5282;p43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3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3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3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3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3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43"/>
          <p:cNvGrpSpPr/>
          <p:nvPr/>
        </p:nvGrpSpPr>
        <p:grpSpPr>
          <a:xfrm>
            <a:off x="4204525" y="2288614"/>
            <a:ext cx="442437" cy="443617"/>
            <a:chOff x="-48633950" y="1972600"/>
            <a:chExt cx="300100" cy="300900"/>
          </a:xfrm>
        </p:grpSpPr>
        <p:sp>
          <p:nvSpPr>
            <p:cNvPr id="5289" name="Google Shape;5289;p43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3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43"/>
          <p:cNvGrpSpPr/>
          <p:nvPr/>
        </p:nvGrpSpPr>
        <p:grpSpPr>
          <a:xfrm>
            <a:off x="4203935" y="2833220"/>
            <a:ext cx="443617" cy="445902"/>
            <a:chOff x="-48634750" y="2342000"/>
            <a:chExt cx="300900" cy="302450"/>
          </a:xfrm>
        </p:grpSpPr>
        <p:sp>
          <p:nvSpPr>
            <p:cNvPr id="5292" name="Google Shape;5292;p43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3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3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3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3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3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3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3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43"/>
          <p:cNvGrpSpPr/>
          <p:nvPr/>
        </p:nvGrpSpPr>
        <p:grpSpPr>
          <a:xfrm>
            <a:off x="4205097" y="3377790"/>
            <a:ext cx="441295" cy="441295"/>
            <a:chOff x="-48633175" y="2711375"/>
            <a:chExt cx="299325" cy="299325"/>
          </a:xfrm>
        </p:grpSpPr>
        <p:sp>
          <p:nvSpPr>
            <p:cNvPr id="5301" name="Google Shape;5301;p43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3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43"/>
          <p:cNvGrpSpPr/>
          <p:nvPr/>
        </p:nvGrpSpPr>
        <p:grpSpPr>
          <a:xfrm>
            <a:off x="6983630" y="2278146"/>
            <a:ext cx="387851" cy="442474"/>
            <a:chOff x="-46753100" y="1965500"/>
            <a:chExt cx="263075" cy="300125"/>
          </a:xfrm>
        </p:grpSpPr>
        <p:sp>
          <p:nvSpPr>
            <p:cNvPr id="5304" name="Google Shape;5304;p43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3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43"/>
          <p:cNvGrpSpPr/>
          <p:nvPr/>
        </p:nvGrpSpPr>
        <p:grpSpPr>
          <a:xfrm>
            <a:off x="6955747" y="2845973"/>
            <a:ext cx="443617" cy="390210"/>
            <a:chOff x="-46772025" y="2350650"/>
            <a:chExt cx="300900" cy="264675"/>
          </a:xfrm>
        </p:grpSpPr>
        <p:sp>
          <p:nvSpPr>
            <p:cNvPr id="5307" name="Google Shape;5307;p43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3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43"/>
          <p:cNvGrpSpPr/>
          <p:nvPr/>
        </p:nvGrpSpPr>
        <p:grpSpPr>
          <a:xfrm>
            <a:off x="6955747" y="3363857"/>
            <a:ext cx="443617" cy="443617"/>
            <a:chOff x="-46772025" y="2701925"/>
            <a:chExt cx="300900" cy="300900"/>
          </a:xfrm>
        </p:grpSpPr>
        <p:sp>
          <p:nvSpPr>
            <p:cNvPr id="5310" name="Google Shape;5310;p43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3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2" name="Google Shape;5312;p43"/>
          <p:cNvSpPr/>
          <p:nvPr/>
        </p:nvSpPr>
        <p:spPr>
          <a:xfrm>
            <a:off x="9710724" y="2330210"/>
            <a:ext cx="442437" cy="443617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3" name="Google Shape;5313;p43"/>
          <p:cNvGrpSpPr/>
          <p:nvPr/>
        </p:nvGrpSpPr>
        <p:grpSpPr>
          <a:xfrm>
            <a:off x="2008464" y="2252604"/>
            <a:ext cx="442437" cy="443617"/>
            <a:chOff x="-50154075" y="1948175"/>
            <a:chExt cx="300100" cy="300900"/>
          </a:xfrm>
        </p:grpSpPr>
        <p:sp>
          <p:nvSpPr>
            <p:cNvPr id="5314" name="Google Shape;5314;p43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3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43"/>
          <p:cNvGrpSpPr/>
          <p:nvPr/>
        </p:nvGrpSpPr>
        <p:grpSpPr>
          <a:xfrm>
            <a:off x="2008464" y="2796031"/>
            <a:ext cx="442437" cy="442474"/>
            <a:chOff x="-50154850" y="2316775"/>
            <a:chExt cx="300100" cy="300125"/>
          </a:xfrm>
        </p:grpSpPr>
        <p:sp>
          <p:nvSpPr>
            <p:cNvPr id="5317" name="Google Shape;5317;p43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3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43"/>
          <p:cNvGrpSpPr/>
          <p:nvPr/>
        </p:nvGrpSpPr>
        <p:grpSpPr>
          <a:xfrm>
            <a:off x="2003248" y="3338905"/>
            <a:ext cx="452868" cy="440410"/>
            <a:chOff x="-50158000" y="2685000"/>
            <a:chExt cx="307175" cy="298725"/>
          </a:xfrm>
        </p:grpSpPr>
        <p:sp>
          <p:nvSpPr>
            <p:cNvPr id="5320" name="Google Shape;5320;p43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3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43"/>
          <p:cNvGrpSpPr/>
          <p:nvPr/>
        </p:nvGrpSpPr>
        <p:grpSpPr>
          <a:xfrm>
            <a:off x="4761122" y="2289756"/>
            <a:ext cx="445902" cy="442474"/>
            <a:chOff x="-48266125" y="1973375"/>
            <a:chExt cx="302450" cy="300125"/>
          </a:xfrm>
        </p:grpSpPr>
        <p:sp>
          <p:nvSpPr>
            <p:cNvPr id="5323" name="Google Shape;5323;p43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3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3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3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3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3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43"/>
          <p:cNvGrpSpPr/>
          <p:nvPr/>
        </p:nvGrpSpPr>
        <p:grpSpPr>
          <a:xfrm>
            <a:off x="4794773" y="2834178"/>
            <a:ext cx="378600" cy="442622"/>
            <a:chOff x="-48237000" y="2342650"/>
            <a:chExt cx="256800" cy="300225"/>
          </a:xfrm>
        </p:grpSpPr>
        <p:sp>
          <p:nvSpPr>
            <p:cNvPr id="5330" name="Google Shape;5330;p43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3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3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43"/>
          <p:cNvGrpSpPr/>
          <p:nvPr/>
        </p:nvGrpSpPr>
        <p:grpSpPr>
          <a:xfrm>
            <a:off x="7505378" y="2279031"/>
            <a:ext cx="445939" cy="439268"/>
            <a:chOff x="-46404975" y="1966100"/>
            <a:chExt cx="302475" cy="297950"/>
          </a:xfrm>
        </p:grpSpPr>
        <p:sp>
          <p:nvSpPr>
            <p:cNvPr id="5334" name="Google Shape;5334;p43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3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3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3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43"/>
          <p:cNvGrpSpPr/>
          <p:nvPr/>
        </p:nvGrpSpPr>
        <p:grpSpPr>
          <a:xfrm>
            <a:off x="7507110" y="2820430"/>
            <a:ext cx="442474" cy="442437"/>
            <a:chOff x="-46401050" y="2333325"/>
            <a:chExt cx="300125" cy="300100"/>
          </a:xfrm>
        </p:grpSpPr>
        <p:sp>
          <p:nvSpPr>
            <p:cNvPr id="5339" name="Google Shape;5339;p43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3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3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3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3" name="Google Shape;5343;p43"/>
          <p:cNvSpPr/>
          <p:nvPr/>
        </p:nvSpPr>
        <p:spPr>
          <a:xfrm>
            <a:off x="7510401" y="3364767"/>
            <a:ext cx="444796" cy="443617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4" name="Google Shape;5344;p43"/>
          <p:cNvGrpSpPr/>
          <p:nvPr/>
        </p:nvGrpSpPr>
        <p:grpSpPr>
          <a:xfrm>
            <a:off x="9705826" y="2833220"/>
            <a:ext cx="443617" cy="443580"/>
            <a:chOff x="-44914800" y="2342000"/>
            <a:chExt cx="300900" cy="300875"/>
          </a:xfrm>
        </p:grpSpPr>
        <p:sp>
          <p:nvSpPr>
            <p:cNvPr id="5345" name="Google Shape;5345;p43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3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3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8" name="Google Shape;5348;p43"/>
          <p:cNvSpPr/>
          <p:nvPr/>
        </p:nvSpPr>
        <p:spPr>
          <a:xfrm>
            <a:off x="2561311" y="2251562"/>
            <a:ext cx="441295" cy="440705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9" name="Google Shape;5349;p43"/>
          <p:cNvGrpSpPr/>
          <p:nvPr/>
        </p:nvGrpSpPr>
        <p:grpSpPr>
          <a:xfrm>
            <a:off x="2555374" y="2795846"/>
            <a:ext cx="443617" cy="441479"/>
            <a:chOff x="-49786250" y="2316650"/>
            <a:chExt cx="300900" cy="299450"/>
          </a:xfrm>
        </p:grpSpPr>
        <p:sp>
          <p:nvSpPr>
            <p:cNvPr id="5350" name="Google Shape;5350;p43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3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3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3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3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3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3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7" name="Google Shape;5357;p43"/>
          <p:cNvSpPr/>
          <p:nvPr/>
        </p:nvSpPr>
        <p:spPr>
          <a:xfrm>
            <a:off x="2551452" y="3338047"/>
            <a:ext cx="461014" cy="443617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8" name="Google Shape;5358;p43"/>
          <p:cNvSpPr/>
          <p:nvPr/>
        </p:nvSpPr>
        <p:spPr>
          <a:xfrm>
            <a:off x="5318023" y="2290738"/>
            <a:ext cx="443617" cy="442437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9" name="Google Shape;5359;p43"/>
          <p:cNvGrpSpPr/>
          <p:nvPr/>
        </p:nvGrpSpPr>
        <p:grpSpPr>
          <a:xfrm>
            <a:off x="5392967" y="2833220"/>
            <a:ext cx="284540" cy="443580"/>
            <a:chOff x="-47842400" y="2342000"/>
            <a:chExt cx="193000" cy="300875"/>
          </a:xfrm>
        </p:grpSpPr>
        <p:sp>
          <p:nvSpPr>
            <p:cNvPr id="5360" name="Google Shape;5360;p43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3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3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43"/>
          <p:cNvGrpSpPr/>
          <p:nvPr/>
        </p:nvGrpSpPr>
        <p:grpSpPr>
          <a:xfrm>
            <a:off x="5313999" y="3376647"/>
            <a:ext cx="442474" cy="443617"/>
            <a:chOff x="-47896750" y="2710600"/>
            <a:chExt cx="300125" cy="300900"/>
          </a:xfrm>
        </p:grpSpPr>
        <p:sp>
          <p:nvSpPr>
            <p:cNvPr id="5364" name="Google Shape;5364;p43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3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3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3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43"/>
          <p:cNvGrpSpPr/>
          <p:nvPr/>
        </p:nvGrpSpPr>
        <p:grpSpPr>
          <a:xfrm>
            <a:off x="8054429" y="2303688"/>
            <a:ext cx="443617" cy="389068"/>
            <a:chOff x="-46033225" y="1982825"/>
            <a:chExt cx="300900" cy="263900"/>
          </a:xfrm>
        </p:grpSpPr>
        <p:sp>
          <p:nvSpPr>
            <p:cNvPr id="5369" name="Google Shape;5369;p43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3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3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43"/>
          <p:cNvGrpSpPr/>
          <p:nvPr/>
        </p:nvGrpSpPr>
        <p:grpSpPr>
          <a:xfrm>
            <a:off x="8050374" y="2822163"/>
            <a:ext cx="451726" cy="402852"/>
            <a:chOff x="-46034000" y="2334500"/>
            <a:chExt cx="306400" cy="273250"/>
          </a:xfrm>
        </p:grpSpPr>
        <p:sp>
          <p:nvSpPr>
            <p:cNvPr id="5373" name="Google Shape;5373;p43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3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3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43"/>
          <p:cNvGrpSpPr/>
          <p:nvPr/>
        </p:nvGrpSpPr>
        <p:grpSpPr>
          <a:xfrm>
            <a:off x="8107264" y="3364889"/>
            <a:ext cx="337946" cy="440263"/>
            <a:chOff x="-45998575" y="2702625"/>
            <a:chExt cx="229225" cy="298625"/>
          </a:xfrm>
        </p:grpSpPr>
        <p:sp>
          <p:nvSpPr>
            <p:cNvPr id="5377" name="Google Shape;5377;p43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3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3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3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3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3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3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4" name="Google Shape;5384;p43"/>
          <p:cNvSpPr/>
          <p:nvPr/>
        </p:nvSpPr>
        <p:spPr>
          <a:xfrm>
            <a:off x="9737426" y="3390897"/>
            <a:ext cx="389031" cy="442437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5" name="Google Shape;5385;p43"/>
          <p:cNvSpPr/>
          <p:nvPr/>
        </p:nvSpPr>
        <p:spPr>
          <a:xfrm>
            <a:off x="3109546" y="2264018"/>
            <a:ext cx="444759" cy="415753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6" name="Google Shape;5386;p43"/>
          <p:cNvSpPr/>
          <p:nvPr/>
        </p:nvSpPr>
        <p:spPr>
          <a:xfrm>
            <a:off x="3309264" y="2795799"/>
            <a:ext cx="25579" cy="76700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7" name="Google Shape;5387;p43"/>
          <p:cNvSpPr/>
          <p:nvPr/>
        </p:nvSpPr>
        <p:spPr>
          <a:xfrm>
            <a:off x="3210566" y="2828490"/>
            <a:ext cx="68555" cy="48652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8" name="Google Shape;5388;p43"/>
          <p:cNvSpPr/>
          <p:nvPr/>
        </p:nvSpPr>
        <p:spPr>
          <a:xfrm>
            <a:off x="3368490" y="2830701"/>
            <a:ext cx="63911" cy="47583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9" name="Google Shape;5389;p43"/>
          <p:cNvGrpSpPr/>
          <p:nvPr/>
        </p:nvGrpSpPr>
        <p:grpSpPr>
          <a:xfrm>
            <a:off x="3132669" y="3338315"/>
            <a:ext cx="389031" cy="445939"/>
            <a:chOff x="-49398750" y="2684600"/>
            <a:chExt cx="263875" cy="302475"/>
          </a:xfrm>
        </p:grpSpPr>
        <p:sp>
          <p:nvSpPr>
            <p:cNvPr id="5390" name="Google Shape;5390;p43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3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3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43"/>
          <p:cNvGrpSpPr/>
          <p:nvPr/>
        </p:nvGrpSpPr>
        <p:grpSpPr>
          <a:xfrm>
            <a:off x="5890742" y="2290936"/>
            <a:ext cx="387851" cy="443617"/>
            <a:chOff x="-47509225" y="1974175"/>
            <a:chExt cx="263075" cy="300900"/>
          </a:xfrm>
        </p:grpSpPr>
        <p:sp>
          <p:nvSpPr>
            <p:cNvPr id="5394" name="Google Shape;5394;p43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3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3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3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3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43"/>
          <p:cNvGrpSpPr/>
          <p:nvPr/>
        </p:nvGrpSpPr>
        <p:grpSpPr>
          <a:xfrm>
            <a:off x="5861717" y="2833220"/>
            <a:ext cx="445902" cy="442143"/>
            <a:chOff x="-47529700" y="2342000"/>
            <a:chExt cx="302450" cy="299900"/>
          </a:xfrm>
        </p:grpSpPr>
        <p:sp>
          <p:nvSpPr>
            <p:cNvPr id="5400" name="Google Shape;5400;p43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3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43"/>
          <p:cNvGrpSpPr/>
          <p:nvPr/>
        </p:nvGrpSpPr>
        <p:grpSpPr>
          <a:xfrm>
            <a:off x="5863449" y="3431233"/>
            <a:ext cx="442437" cy="336767"/>
            <a:chOff x="-47527350" y="2747625"/>
            <a:chExt cx="300100" cy="228425"/>
          </a:xfrm>
        </p:grpSpPr>
        <p:sp>
          <p:nvSpPr>
            <p:cNvPr id="5403" name="Google Shape;5403;p43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3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3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3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3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3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9" name="Google Shape;5409;p43"/>
          <p:cNvSpPr/>
          <p:nvPr/>
        </p:nvSpPr>
        <p:spPr>
          <a:xfrm>
            <a:off x="8614669" y="2275333"/>
            <a:ext cx="440115" cy="445644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0" name="Google Shape;5410;p43"/>
          <p:cNvGrpSpPr/>
          <p:nvPr/>
        </p:nvGrpSpPr>
        <p:grpSpPr>
          <a:xfrm>
            <a:off x="8609109" y="2848295"/>
            <a:ext cx="442474" cy="389031"/>
            <a:chOff x="-45664625" y="2352225"/>
            <a:chExt cx="300125" cy="263875"/>
          </a:xfrm>
        </p:grpSpPr>
        <p:sp>
          <p:nvSpPr>
            <p:cNvPr id="5411" name="Google Shape;5411;p43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3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3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3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3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3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3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8" name="Google Shape;5418;p43"/>
          <p:cNvGrpSpPr/>
          <p:nvPr/>
        </p:nvGrpSpPr>
        <p:grpSpPr>
          <a:xfrm>
            <a:off x="8608095" y="3365811"/>
            <a:ext cx="444501" cy="441663"/>
            <a:chOff x="-45665400" y="2703250"/>
            <a:chExt cx="301500" cy="299575"/>
          </a:xfrm>
        </p:grpSpPr>
        <p:sp>
          <p:nvSpPr>
            <p:cNvPr id="5419" name="Google Shape;5419;p43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3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3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43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43"/>
          <p:cNvGrpSpPr/>
          <p:nvPr/>
        </p:nvGrpSpPr>
        <p:grpSpPr>
          <a:xfrm>
            <a:off x="10302086" y="2303688"/>
            <a:ext cx="443617" cy="444796"/>
            <a:chOff x="-44528075" y="1982825"/>
            <a:chExt cx="300900" cy="301700"/>
          </a:xfrm>
        </p:grpSpPr>
        <p:sp>
          <p:nvSpPr>
            <p:cNvPr id="5424" name="Google Shape;5424;p43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3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3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3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3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3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43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1" name="Google Shape;5431;p43"/>
          <p:cNvSpPr/>
          <p:nvPr/>
        </p:nvSpPr>
        <p:spPr>
          <a:xfrm>
            <a:off x="3659513" y="2251267"/>
            <a:ext cx="442437" cy="442437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2" name="Google Shape;5432;p43"/>
          <p:cNvGrpSpPr/>
          <p:nvPr/>
        </p:nvGrpSpPr>
        <p:grpSpPr>
          <a:xfrm>
            <a:off x="3654808" y="2796031"/>
            <a:ext cx="442437" cy="442474"/>
            <a:chOff x="-49048250" y="2316775"/>
            <a:chExt cx="300100" cy="300125"/>
          </a:xfrm>
        </p:grpSpPr>
        <p:sp>
          <p:nvSpPr>
            <p:cNvPr id="5433" name="Google Shape;5433;p43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3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43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3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7" name="Google Shape;5437;p43"/>
          <p:cNvSpPr/>
          <p:nvPr/>
        </p:nvSpPr>
        <p:spPr>
          <a:xfrm>
            <a:off x="3657781" y="3339632"/>
            <a:ext cx="445902" cy="442032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8" name="Google Shape;5438;p43"/>
          <p:cNvGrpSpPr/>
          <p:nvPr/>
        </p:nvGrpSpPr>
        <p:grpSpPr>
          <a:xfrm>
            <a:off x="6406268" y="2290936"/>
            <a:ext cx="444796" cy="442437"/>
            <a:chOff x="-47160325" y="1974175"/>
            <a:chExt cx="301700" cy="300100"/>
          </a:xfrm>
        </p:grpSpPr>
        <p:sp>
          <p:nvSpPr>
            <p:cNvPr id="5439" name="Google Shape;5439;p43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3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43"/>
          <p:cNvGrpSpPr/>
          <p:nvPr/>
        </p:nvGrpSpPr>
        <p:grpSpPr>
          <a:xfrm>
            <a:off x="6406858" y="2833220"/>
            <a:ext cx="443617" cy="443580"/>
            <a:chOff x="-47159525" y="2342000"/>
            <a:chExt cx="300900" cy="300875"/>
          </a:xfrm>
        </p:grpSpPr>
        <p:sp>
          <p:nvSpPr>
            <p:cNvPr id="5442" name="Google Shape;5442;p43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3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3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3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3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43"/>
          <p:cNvGrpSpPr/>
          <p:nvPr/>
        </p:nvGrpSpPr>
        <p:grpSpPr>
          <a:xfrm>
            <a:off x="6407447" y="3378969"/>
            <a:ext cx="442437" cy="443617"/>
            <a:chOff x="-47157950" y="2712175"/>
            <a:chExt cx="300100" cy="300900"/>
          </a:xfrm>
        </p:grpSpPr>
        <p:sp>
          <p:nvSpPr>
            <p:cNvPr id="5448" name="Google Shape;5448;p43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3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3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43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43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3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3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5" name="Google Shape;5455;p43"/>
          <p:cNvSpPr/>
          <p:nvPr/>
        </p:nvSpPr>
        <p:spPr>
          <a:xfrm>
            <a:off x="9183749" y="2277950"/>
            <a:ext cx="389031" cy="441295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6" name="Google Shape;5456;p43"/>
          <p:cNvGrpSpPr/>
          <p:nvPr/>
        </p:nvGrpSpPr>
        <p:grpSpPr>
          <a:xfrm>
            <a:off x="9178834" y="2820430"/>
            <a:ext cx="390173" cy="442437"/>
            <a:chOff x="-45278675" y="2333325"/>
            <a:chExt cx="264650" cy="300100"/>
          </a:xfrm>
        </p:grpSpPr>
        <p:sp>
          <p:nvSpPr>
            <p:cNvPr id="5457" name="Google Shape;5457;p43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3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43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3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1" name="Google Shape;5461;p43"/>
          <p:cNvGrpSpPr/>
          <p:nvPr/>
        </p:nvGrpSpPr>
        <p:grpSpPr>
          <a:xfrm>
            <a:off x="9191586" y="3363857"/>
            <a:ext cx="364668" cy="442474"/>
            <a:chOff x="-45270025" y="2701925"/>
            <a:chExt cx="247350" cy="300125"/>
          </a:xfrm>
        </p:grpSpPr>
        <p:sp>
          <p:nvSpPr>
            <p:cNvPr id="5462" name="Google Shape;5462;p43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3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3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3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6" name="Google Shape;5466;p43"/>
          <p:cNvSpPr/>
          <p:nvPr/>
        </p:nvSpPr>
        <p:spPr>
          <a:xfrm>
            <a:off x="10306948" y="2842273"/>
            <a:ext cx="442437" cy="442437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7" name="Google Shape;5467;p43"/>
          <p:cNvGrpSpPr/>
          <p:nvPr/>
        </p:nvGrpSpPr>
        <p:grpSpPr>
          <a:xfrm>
            <a:off x="1509547" y="4073364"/>
            <a:ext cx="343733" cy="444981"/>
            <a:chOff x="-50469125" y="3183175"/>
            <a:chExt cx="233150" cy="301825"/>
          </a:xfrm>
        </p:grpSpPr>
        <p:sp>
          <p:nvSpPr>
            <p:cNvPr id="5468" name="Google Shape;5468;p4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43"/>
          <p:cNvGrpSpPr/>
          <p:nvPr/>
        </p:nvGrpSpPr>
        <p:grpSpPr>
          <a:xfrm>
            <a:off x="1459605" y="4615612"/>
            <a:ext cx="443617" cy="442474"/>
            <a:chOff x="-50504575" y="3550975"/>
            <a:chExt cx="300900" cy="300125"/>
          </a:xfrm>
        </p:grpSpPr>
        <p:sp>
          <p:nvSpPr>
            <p:cNvPr id="5472" name="Google Shape;5472;p4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43"/>
          <p:cNvGrpSpPr/>
          <p:nvPr/>
        </p:nvGrpSpPr>
        <p:grpSpPr>
          <a:xfrm>
            <a:off x="1459606" y="5161398"/>
            <a:ext cx="443617" cy="441295"/>
            <a:chOff x="-50503000" y="3921175"/>
            <a:chExt cx="300900" cy="299325"/>
          </a:xfrm>
        </p:grpSpPr>
        <p:sp>
          <p:nvSpPr>
            <p:cNvPr id="5477" name="Google Shape;5477;p4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43"/>
          <p:cNvGrpSpPr/>
          <p:nvPr/>
        </p:nvGrpSpPr>
        <p:grpSpPr>
          <a:xfrm>
            <a:off x="4204526" y="4097727"/>
            <a:ext cx="442437" cy="443617"/>
            <a:chOff x="-48630025" y="3199700"/>
            <a:chExt cx="300100" cy="300900"/>
          </a:xfrm>
        </p:grpSpPr>
        <p:sp>
          <p:nvSpPr>
            <p:cNvPr id="5483" name="Google Shape;5483;p4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43"/>
          <p:cNvGrpSpPr/>
          <p:nvPr/>
        </p:nvGrpSpPr>
        <p:grpSpPr>
          <a:xfrm>
            <a:off x="4204526" y="4642333"/>
            <a:ext cx="442437" cy="442437"/>
            <a:chOff x="-48630025" y="3569100"/>
            <a:chExt cx="300100" cy="300100"/>
          </a:xfrm>
        </p:grpSpPr>
        <p:sp>
          <p:nvSpPr>
            <p:cNvPr id="5487" name="Google Shape;5487;p4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43"/>
          <p:cNvGrpSpPr/>
          <p:nvPr/>
        </p:nvGrpSpPr>
        <p:grpSpPr>
          <a:xfrm>
            <a:off x="4205115" y="5186940"/>
            <a:ext cx="441258" cy="440115"/>
            <a:chOff x="-48629225" y="3938500"/>
            <a:chExt cx="299300" cy="298525"/>
          </a:xfrm>
        </p:grpSpPr>
        <p:sp>
          <p:nvSpPr>
            <p:cNvPr id="5498" name="Google Shape;5498;p4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43"/>
          <p:cNvGrpSpPr/>
          <p:nvPr/>
        </p:nvGrpSpPr>
        <p:grpSpPr>
          <a:xfrm>
            <a:off x="6983610" y="4098907"/>
            <a:ext cx="387888" cy="441295"/>
            <a:chOff x="-46762575" y="3200500"/>
            <a:chExt cx="263100" cy="299325"/>
          </a:xfrm>
        </p:grpSpPr>
        <p:sp>
          <p:nvSpPr>
            <p:cNvPr id="5503" name="Google Shape;5503;p4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43"/>
          <p:cNvGrpSpPr/>
          <p:nvPr/>
        </p:nvGrpSpPr>
        <p:grpSpPr>
          <a:xfrm>
            <a:off x="6956317" y="4670198"/>
            <a:ext cx="442474" cy="389031"/>
            <a:chOff x="-46779900" y="3588000"/>
            <a:chExt cx="300125" cy="263875"/>
          </a:xfrm>
        </p:grpSpPr>
        <p:sp>
          <p:nvSpPr>
            <p:cNvPr id="5509" name="Google Shape;5509;p4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43"/>
          <p:cNvGrpSpPr/>
          <p:nvPr/>
        </p:nvGrpSpPr>
        <p:grpSpPr>
          <a:xfrm>
            <a:off x="6956907" y="5186940"/>
            <a:ext cx="441295" cy="440115"/>
            <a:chOff x="-46779100" y="3938500"/>
            <a:chExt cx="299325" cy="298525"/>
          </a:xfrm>
        </p:grpSpPr>
        <p:sp>
          <p:nvSpPr>
            <p:cNvPr id="5514" name="Google Shape;5514;p4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43"/>
          <p:cNvGrpSpPr/>
          <p:nvPr/>
        </p:nvGrpSpPr>
        <p:grpSpPr>
          <a:xfrm>
            <a:off x="9706414" y="4107015"/>
            <a:ext cx="442437" cy="442474"/>
            <a:chOff x="-44924250" y="3206000"/>
            <a:chExt cx="300100" cy="300125"/>
          </a:xfrm>
        </p:grpSpPr>
        <p:sp>
          <p:nvSpPr>
            <p:cNvPr id="5517" name="Google Shape;5517;p4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43"/>
          <p:cNvGrpSpPr/>
          <p:nvPr/>
        </p:nvGrpSpPr>
        <p:grpSpPr>
          <a:xfrm>
            <a:off x="2008466" y="4073364"/>
            <a:ext cx="442437" cy="442437"/>
            <a:chOff x="-50134375" y="3183175"/>
            <a:chExt cx="300100" cy="300100"/>
          </a:xfrm>
        </p:grpSpPr>
        <p:sp>
          <p:nvSpPr>
            <p:cNvPr id="5523" name="Google Shape;5523;p4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43"/>
          <p:cNvGrpSpPr/>
          <p:nvPr/>
        </p:nvGrpSpPr>
        <p:grpSpPr>
          <a:xfrm>
            <a:off x="2008466" y="4615612"/>
            <a:ext cx="442437" cy="442474"/>
            <a:chOff x="-50134375" y="3550975"/>
            <a:chExt cx="300100" cy="300125"/>
          </a:xfrm>
        </p:grpSpPr>
        <p:sp>
          <p:nvSpPr>
            <p:cNvPr id="5534" name="Google Shape;5534;p4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43"/>
          <p:cNvGrpSpPr/>
          <p:nvPr/>
        </p:nvGrpSpPr>
        <p:grpSpPr>
          <a:xfrm>
            <a:off x="2008466" y="5160513"/>
            <a:ext cx="442437" cy="442179"/>
            <a:chOff x="-50134375" y="3920575"/>
            <a:chExt cx="300100" cy="299925"/>
          </a:xfrm>
        </p:grpSpPr>
        <p:sp>
          <p:nvSpPr>
            <p:cNvPr id="5537" name="Google Shape;5537;p4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43"/>
          <p:cNvGrpSpPr/>
          <p:nvPr/>
        </p:nvGrpSpPr>
        <p:grpSpPr>
          <a:xfrm>
            <a:off x="4761693" y="4098907"/>
            <a:ext cx="444759" cy="442437"/>
            <a:chOff x="-48262200" y="3200500"/>
            <a:chExt cx="301675" cy="300100"/>
          </a:xfrm>
        </p:grpSpPr>
        <p:sp>
          <p:nvSpPr>
            <p:cNvPr id="5541" name="Google Shape;5541;p4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43"/>
          <p:cNvGrpSpPr/>
          <p:nvPr/>
        </p:nvGrpSpPr>
        <p:grpSpPr>
          <a:xfrm>
            <a:off x="4798275" y="4643255"/>
            <a:ext cx="371597" cy="441516"/>
            <a:chOff x="-48233050" y="3569725"/>
            <a:chExt cx="252050" cy="299475"/>
          </a:xfrm>
        </p:grpSpPr>
        <p:sp>
          <p:nvSpPr>
            <p:cNvPr id="5551" name="Google Shape;5551;p4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43"/>
          <p:cNvGrpSpPr/>
          <p:nvPr/>
        </p:nvGrpSpPr>
        <p:grpSpPr>
          <a:xfrm>
            <a:off x="4827871" y="5183438"/>
            <a:ext cx="312404" cy="445939"/>
            <a:chOff x="-48216525" y="3936125"/>
            <a:chExt cx="211900" cy="302475"/>
          </a:xfrm>
        </p:grpSpPr>
        <p:sp>
          <p:nvSpPr>
            <p:cNvPr id="5555" name="Google Shape;5555;p4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43"/>
          <p:cNvGrpSpPr/>
          <p:nvPr/>
        </p:nvGrpSpPr>
        <p:grpSpPr>
          <a:xfrm>
            <a:off x="7507128" y="4100049"/>
            <a:ext cx="442437" cy="442474"/>
            <a:chOff x="-46410500" y="3201275"/>
            <a:chExt cx="300100" cy="300125"/>
          </a:xfrm>
        </p:grpSpPr>
        <p:sp>
          <p:nvSpPr>
            <p:cNvPr id="5560" name="Google Shape;5560;p4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43"/>
          <p:cNvGrpSpPr/>
          <p:nvPr/>
        </p:nvGrpSpPr>
        <p:grpSpPr>
          <a:xfrm>
            <a:off x="7507128" y="4642333"/>
            <a:ext cx="442437" cy="443617"/>
            <a:chOff x="-46409700" y="3569100"/>
            <a:chExt cx="300100" cy="300900"/>
          </a:xfrm>
        </p:grpSpPr>
        <p:sp>
          <p:nvSpPr>
            <p:cNvPr id="5566" name="Google Shape;5566;p4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43"/>
          <p:cNvGrpSpPr/>
          <p:nvPr/>
        </p:nvGrpSpPr>
        <p:grpSpPr>
          <a:xfrm>
            <a:off x="7492035" y="5184618"/>
            <a:ext cx="472624" cy="445939"/>
            <a:chOff x="-46422300" y="3936925"/>
            <a:chExt cx="320575" cy="302475"/>
          </a:xfrm>
        </p:grpSpPr>
        <p:sp>
          <p:nvSpPr>
            <p:cNvPr id="5572" name="Google Shape;5572;p4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43"/>
          <p:cNvGrpSpPr/>
          <p:nvPr/>
        </p:nvGrpSpPr>
        <p:grpSpPr>
          <a:xfrm>
            <a:off x="9705826" y="4629581"/>
            <a:ext cx="443617" cy="442437"/>
            <a:chOff x="-44914800" y="3560450"/>
            <a:chExt cx="300900" cy="300100"/>
          </a:xfrm>
        </p:grpSpPr>
        <p:sp>
          <p:nvSpPr>
            <p:cNvPr id="5575" name="Google Shape;5575;p4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43"/>
          <p:cNvGrpSpPr/>
          <p:nvPr/>
        </p:nvGrpSpPr>
        <p:grpSpPr>
          <a:xfrm>
            <a:off x="2556555" y="4073659"/>
            <a:ext cx="441258" cy="441000"/>
            <a:chOff x="-49764975" y="3183375"/>
            <a:chExt cx="299300" cy="299125"/>
          </a:xfrm>
        </p:grpSpPr>
        <p:sp>
          <p:nvSpPr>
            <p:cNvPr id="5581" name="Google Shape;5581;p4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4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43"/>
          <p:cNvGrpSpPr/>
          <p:nvPr/>
        </p:nvGrpSpPr>
        <p:grpSpPr>
          <a:xfrm>
            <a:off x="2556555" y="4615980"/>
            <a:ext cx="441258" cy="443248"/>
            <a:chOff x="-49764975" y="3551225"/>
            <a:chExt cx="299300" cy="300650"/>
          </a:xfrm>
        </p:grpSpPr>
        <p:sp>
          <p:nvSpPr>
            <p:cNvPr id="5591" name="Google Shape;5591;p4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2" name="Google Shape;5602;p43"/>
          <p:cNvGrpSpPr/>
          <p:nvPr/>
        </p:nvGrpSpPr>
        <p:grpSpPr>
          <a:xfrm>
            <a:off x="2553643" y="5159923"/>
            <a:ext cx="447081" cy="442769"/>
            <a:chOff x="-49766550" y="3920175"/>
            <a:chExt cx="303250" cy="300325"/>
          </a:xfrm>
        </p:grpSpPr>
        <p:sp>
          <p:nvSpPr>
            <p:cNvPr id="5603" name="Google Shape;5603;p4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43"/>
          <p:cNvGrpSpPr/>
          <p:nvPr/>
        </p:nvGrpSpPr>
        <p:grpSpPr>
          <a:xfrm>
            <a:off x="5312857" y="4098907"/>
            <a:ext cx="444759" cy="441295"/>
            <a:chOff x="-47892800" y="3200500"/>
            <a:chExt cx="301675" cy="299325"/>
          </a:xfrm>
        </p:grpSpPr>
        <p:sp>
          <p:nvSpPr>
            <p:cNvPr id="5608" name="Google Shape;5608;p4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43"/>
          <p:cNvGrpSpPr/>
          <p:nvPr/>
        </p:nvGrpSpPr>
        <p:grpSpPr>
          <a:xfrm>
            <a:off x="5392396" y="4642333"/>
            <a:ext cx="285682" cy="442437"/>
            <a:chOff x="-47839250" y="3569100"/>
            <a:chExt cx="193775" cy="300100"/>
          </a:xfrm>
        </p:grpSpPr>
        <p:sp>
          <p:nvSpPr>
            <p:cNvPr id="5615" name="Google Shape;5615;p4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43"/>
          <p:cNvGrpSpPr/>
          <p:nvPr/>
        </p:nvGrpSpPr>
        <p:grpSpPr>
          <a:xfrm>
            <a:off x="5314018" y="5185760"/>
            <a:ext cx="442437" cy="443617"/>
            <a:chOff x="-47892800" y="3937700"/>
            <a:chExt cx="300100" cy="300900"/>
          </a:xfrm>
        </p:grpSpPr>
        <p:sp>
          <p:nvSpPr>
            <p:cNvPr id="5622" name="Google Shape;5622;p4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43"/>
          <p:cNvGrpSpPr/>
          <p:nvPr/>
        </p:nvGrpSpPr>
        <p:grpSpPr>
          <a:xfrm>
            <a:off x="8055017" y="4125591"/>
            <a:ext cx="442437" cy="387888"/>
            <a:chOff x="-46042675" y="3218600"/>
            <a:chExt cx="300100" cy="263100"/>
          </a:xfrm>
        </p:grpSpPr>
        <p:sp>
          <p:nvSpPr>
            <p:cNvPr id="5631" name="Google Shape;5631;p4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43"/>
          <p:cNvGrpSpPr/>
          <p:nvPr/>
        </p:nvGrpSpPr>
        <p:grpSpPr>
          <a:xfrm>
            <a:off x="8055017" y="4641744"/>
            <a:ext cx="442437" cy="402410"/>
            <a:chOff x="-46042675" y="3568700"/>
            <a:chExt cx="300100" cy="272950"/>
          </a:xfrm>
        </p:grpSpPr>
        <p:sp>
          <p:nvSpPr>
            <p:cNvPr id="5638" name="Google Shape;5638;p4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4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4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2" name="Google Shape;5642;p43"/>
          <p:cNvGrpSpPr/>
          <p:nvPr/>
        </p:nvGrpSpPr>
        <p:grpSpPr>
          <a:xfrm>
            <a:off x="8107263" y="5185945"/>
            <a:ext cx="337946" cy="443433"/>
            <a:chOff x="-46007225" y="3937825"/>
            <a:chExt cx="229225" cy="300775"/>
          </a:xfrm>
        </p:grpSpPr>
        <p:sp>
          <p:nvSpPr>
            <p:cNvPr id="5643" name="Google Shape;5643;p4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4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43"/>
          <p:cNvGrpSpPr/>
          <p:nvPr/>
        </p:nvGrpSpPr>
        <p:grpSpPr>
          <a:xfrm>
            <a:off x="9733119" y="5173597"/>
            <a:ext cx="389031" cy="445349"/>
            <a:chOff x="-44895900" y="3929450"/>
            <a:chExt cx="263875" cy="302075"/>
          </a:xfrm>
        </p:grpSpPr>
        <p:sp>
          <p:nvSpPr>
            <p:cNvPr id="5654" name="Google Shape;5654;p4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43"/>
          <p:cNvGrpSpPr/>
          <p:nvPr/>
        </p:nvGrpSpPr>
        <p:grpSpPr>
          <a:xfrm>
            <a:off x="3105378" y="4087296"/>
            <a:ext cx="443617" cy="414573"/>
            <a:chOff x="-49397175" y="3192625"/>
            <a:chExt cx="300900" cy="281200"/>
          </a:xfrm>
        </p:grpSpPr>
        <p:sp>
          <p:nvSpPr>
            <p:cNvPr id="5661" name="Google Shape;5661;p4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4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43"/>
          <p:cNvGrpSpPr/>
          <p:nvPr/>
        </p:nvGrpSpPr>
        <p:grpSpPr>
          <a:xfrm>
            <a:off x="3137886" y="4615612"/>
            <a:ext cx="378600" cy="443617"/>
            <a:chOff x="-49375900" y="3550975"/>
            <a:chExt cx="256800" cy="300900"/>
          </a:xfrm>
        </p:grpSpPr>
        <p:sp>
          <p:nvSpPr>
            <p:cNvPr id="5669" name="Google Shape;5669;p4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4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43"/>
          <p:cNvGrpSpPr/>
          <p:nvPr/>
        </p:nvGrpSpPr>
        <p:grpSpPr>
          <a:xfrm>
            <a:off x="3132100" y="5160218"/>
            <a:ext cx="390173" cy="443617"/>
            <a:chOff x="-49378250" y="3920375"/>
            <a:chExt cx="264650" cy="300900"/>
          </a:xfrm>
        </p:grpSpPr>
        <p:sp>
          <p:nvSpPr>
            <p:cNvPr id="5681" name="Google Shape;5681;p4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43"/>
          <p:cNvGrpSpPr/>
          <p:nvPr/>
        </p:nvGrpSpPr>
        <p:grpSpPr>
          <a:xfrm>
            <a:off x="5890153" y="4098907"/>
            <a:ext cx="389031" cy="444759"/>
            <a:chOff x="-47505300" y="3200500"/>
            <a:chExt cx="263875" cy="301675"/>
          </a:xfrm>
        </p:grpSpPr>
        <p:sp>
          <p:nvSpPr>
            <p:cNvPr id="5689" name="Google Shape;5689;p4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4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4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4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43"/>
          <p:cNvGrpSpPr/>
          <p:nvPr/>
        </p:nvGrpSpPr>
        <p:grpSpPr>
          <a:xfrm>
            <a:off x="5862878" y="4642333"/>
            <a:ext cx="443580" cy="442179"/>
            <a:chOff x="-47524975" y="3569100"/>
            <a:chExt cx="300875" cy="299925"/>
          </a:xfrm>
        </p:grpSpPr>
        <p:sp>
          <p:nvSpPr>
            <p:cNvPr id="5703" name="Google Shape;5703;p4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43"/>
          <p:cNvGrpSpPr/>
          <p:nvPr/>
        </p:nvGrpSpPr>
        <p:grpSpPr>
          <a:xfrm>
            <a:off x="5863450" y="5239204"/>
            <a:ext cx="442437" cy="336767"/>
            <a:chOff x="-47523400" y="3973950"/>
            <a:chExt cx="300100" cy="228425"/>
          </a:xfrm>
        </p:grpSpPr>
        <p:sp>
          <p:nvSpPr>
            <p:cNvPr id="5709" name="Google Shape;5709;p4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4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43"/>
          <p:cNvGrpSpPr/>
          <p:nvPr/>
        </p:nvGrpSpPr>
        <p:grpSpPr>
          <a:xfrm>
            <a:off x="8609698" y="4097174"/>
            <a:ext cx="441295" cy="445349"/>
            <a:chOff x="-45673275" y="3199325"/>
            <a:chExt cx="299325" cy="302075"/>
          </a:xfrm>
        </p:grpSpPr>
        <p:sp>
          <p:nvSpPr>
            <p:cNvPr id="5715" name="Google Shape;5715;p4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43"/>
          <p:cNvGrpSpPr/>
          <p:nvPr/>
        </p:nvGrpSpPr>
        <p:grpSpPr>
          <a:xfrm>
            <a:off x="8608537" y="4667876"/>
            <a:ext cx="443617" cy="391353"/>
            <a:chOff x="-45674075" y="3586425"/>
            <a:chExt cx="300900" cy="265450"/>
          </a:xfrm>
        </p:grpSpPr>
        <p:sp>
          <p:nvSpPr>
            <p:cNvPr id="5719" name="Google Shape;5719;p4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43"/>
          <p:cNvGrpSpPr/>
          <p:nvPr/>
        </p:nvGrpSpPr>
        <p:grpSpPr>
          <a:xfrm>
            <a:off x="8609698" y="5185760"/>
            <a:ext cx="441295" cy="443617"/>
            <a:chOff x="-45673275" y="3937700"/>
            <a:chExt cx="299325" cy="300900"/>
          </a:xfrm>
        </p:grpSpPr>
        <p:sp>
          <p:nvSpPr>
            <p:cNvPr id="5722" name="Google Shape;5722;p4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43"/>
          <p:cNvGrpSpPr/>
          <p:nvPr/>
        </p:nvGrpSpPr>
        <p:grpSpPr>
          <a:xfrm>
            <a:off x="10302088" y="4062897"/>
            <a:ext cx="443617" cy="443617"/>
            <a:chOff x="-44512325" y="3176075"/>
            <a:chExt cx="300900" cy="300900"/>
          </a:xfrm>
        </p:grpSpPr>
        <p:sp>
          <p:nvSpPr>
            <p:cNvPr id="5729" name="Google Shape;5729;p4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43"/>
          <p:cNvGrpSpPr/>
          <p:nvPr/>
        </p:nvGrpSpPr>
        <p:grpSpPr>
          <a:xfrm>
            <a:off x="3655381" y="4073364"/>
            <a:ext cx="441295" cy="441295"/>
            <a:chOff x="-49027775" y="3183175"/>
            <a:chExt cx="299325" cy="299325"/>
          </a:xfrm>
        </p:grpSpPr>
        <p:sp>
          <p:nvSpPr>
            <p:cNvPr id="5733" name="Google Shape;5733;p4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43"/>
          <p:cNvGrpSpPr/>
          <p:nvPr/>
        </p:nvGrpSpPr>
        <p:grpSpPr>
          <a:xfrm>
            <a:off x="3654810" y="4615612"/>
            <a:ext cx="442437" cy="444796"/>
            <a:chOff x="-49027775" y="3550975"/>
            <a:chExt cx="300100" cy="301700"/>
          </a:xfrm>
        </p:grpSpPr>
        <p:sp>
          <p:nvSpPr>
            <p:cNvPr id="5738" name="Google Shape;5738;p4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43"/>
          <p:cNvGrpSpPr/>
          <p:nvPr/>
        </p:nvGrpSpPr>
        <p:grpSpPr>
          <a:xfrm>
            <a:off x="3652414" y="5159923"/>
            <a:ext cx="447229" cy="442769"/>
            <a:chOff x="-49031025" y="3920175"/>
            <a:chExt cx="303350" cy="300325"/>
          </a:xfrm>
        </p:grpSpPr>
        <p:sp>
          <p:nvSpPr>
            <p:cNvPr id="5749" name="Google Shape;5749;p4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43"/>
          <p:cNvGrpSpPr/>
          <p:nvPr/>
        </p:nvGrpSpPr>
        <p:grpSpPr>
          <a:xfrm>
            <a:off x="6406876" y="4098907"/>
            <a:ext cx="443580" cy="441295"/>
            <a:chOff x="-47155575" y="3200500"/>
            <a:chExt cx="300875" cy="299325"/>
          </a:xfrm>
        </p:grpSpPr>
        <p:sp>
          <p:nvSpPr>
            <p:cNvPr id="5756" name="Google Shape;5756;p4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43"/>
          <p:cNvGrpSpPr/>
          <p:nvPr/>
        </p:nvGrpSpPr>
        <p:grpSpPr>
          <a:xfrm>
            <a:off x="6407448" y="4642333"/>
            <a:ext cx="442437" cy="442437"/>
            <a:chOff x="-47154800" y="3569100"/>
            <a:chExt cx="300100" cy="300100"/>
          </a:xfrm>
        </p:grpSpPr>
        <p:sp>
          <p:nvSpPr>
            <p:cNvPr id="5763" name="Google Shape;5763;p4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4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9" name="Google Shape;5769;p43"/>
          <p:cNvGrpSpPr/>
          <p:nvPr/>
        </p:nvGrpSpPr>
        <p:grpSpPr>
          <a:xfrm>
            <a:off x="6408038" y="5188082"/>
            <a:ext cx="441258" cy="440152"/>
            <a:chOff x="-47154000" y="3939275"/>
            <a:chExt cx="299300" cy="298550"/>
          </a:xfrm>
        </p:grpSpPr>
        <p:sp>
          <p:nvSpPr>
            <p:cNvPr id="5770" name="Google Shape;5770;p4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43"/>
          <p:cNvGrpSpPr/>
          <p:nvPr/>
        </p:nvGrpSpPr>
        <p:grpSpPr>
          <a:xfrm>
            <a:off x="9179404" y="4098907"/>
            <a:ext cx="389031" cy="441295"/>
            <a:chOff x="-45286550" y="3200500"/>
            <a:chExt cx="263875" cy="299325"/>
          </a:xfrm>
        </p:grpSpPr>
        <p:sp>
          <p:nvSpPr>
            <p:cNvPr id="5775" name="Google Shape;5775;p4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43"/>
          <p:cNvGrpSpPr/>
          <p:nvPr/>
        </p:nvGrpSpPr>
        <p:grpSpPr>
          <a:xfrm>
            <a:off x="9179404" y="4643513"/>
            <a:ext cx="389031" cy="441258"/>
            <a:chOff x="-45286550" y="3569900"/>
            <a:chExt cx="263875" cy="299300"/>
          </a:xfrm>
        </p:grpSpPr>
        <p:sp>
          <p:nvSpPr>
            <p:cNvPr id="5779" name="Google Shape;5779;p4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43"/>
          <p:cNvGrpSpPr/>
          <p:nvPr/>
        </p:nvGrpSpPr>
        <p:grpSpPr>
          <a:xfrm>
            <a:off x="9193336" y="5186940"/>
            <a:ext cx="361167" cy="442437"/>
            <a:chOff x="-45277900" y="3938500"/>
            <a:chExt cx="244975" cy="300100"/>
          </a:xfrm>
        </p:grpSpPr>
        <p:sp>
          <p:nvSpPr>
            <p:cNvPr id="5786" name="Google Shape;5786;p4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43"/>
          <p:cNvGrpSpPr/>
          <p:nvPr/>
        </p:nvGrpSpPr>
        <p:grpSpPr>
          <a:xfrm>
            <a:off x="10302678" y="4653944"/>
            <a:ext cx="442437" cy="442437"/>
            <a:chOff x="-44502875" y="3576975"/>
            <a:chExt cx="300100" cy="300100"/>
          </a:xfrm>
        </p:grpSpPr>
        <p:sp>
          <p:nvSpPr>
            <p:cNvPr id="5791" name="Google Shape;5791;p4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43"/>
          <p:cNvGrpSpPr/>
          <p:nvPr/>
        </p:nvGrpSpPr>
        <p:grpSpPr>
          <a:xfrm>
            <a:off x="3141764" y="2908085"/>
            <a:ext cx="379734" cy="321912"/>
            <a:chOff x="1636184" y="2959225"/>
            <a:chExt cx="232666" cy="197250"/>
          </a:xfrm>
        </p:grpSpPr>
        <p:sp>
          <p:nvSpPr>
            <p:cNvPr id="5795" name="Google Shape;5795;p43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3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3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98" name="Google Shape;5798;p43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799" name="Google Shape;5799;p43"/>
          <p:cNvGrpSpPr/>
          <p:nvPr/>
        </p:nvGrpSpPr>
        <p:grpSpPr>
          <a:xfrm>
            <a:off x="4833257" y="3374810"/>
            <a:ext cx="319329" cy="451007"/>
            <a:chOff x="-47300587" y="123275"/>
            <a:chExt cx="190975" cy="269725"/>
          </a:xfrm>
        </p:grpSpPr>
        <p:sp>
          <p:nvSpPr>
            <p:cNvPr id="5800" name="Google Shape;5800;p43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3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3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3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3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08" name="Shape 5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9" name="Google Shape;5809;p44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10" name="Google Shape;5810;p44"/>
          <p:cNvSpPr/>
          <p:nvPr/>
        </p:nvSpPr>
        <p:spPr>
          <a:xfrm>
            <a:off x="1572008" y="2245213"/>
            <a:ext cx="397038" cy="458240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1" name="Google Shape;5811;p44"/>
          <p:cNvSpPr/>
          <p:nvPr/>
        </p:nvSpPr>
        <p:spPr>
          <a:xfrm>
            <a:off x="1535613" y="2798892"/>
            <a:ext cx="469831" cy="415525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2" name="Google Shape;5812;p44"/>
          <p:cNvSpPr/>
          <p:nvPr/>
        </p:nvSpPr>
        <p:spPr>
          <a:xfrm>
            <a:off x="1545831" y="3303503"/>
            <a:ext cx="449394" cy="458060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3" name="Google Shape;5813;p44"/>
          <p:cNvGrpSpPr/>
          <p:nvPr/>
        </p:nvGrpSpPr>
        <p:grpSpPr>
          <a:xfrm>
            <a:off x="4200241" y="2279485"/>
            <a:ext cx="456182" cy="458493"/>
            <a:chOff x="-41270450" y="1973375"/>
            <a:chExt cx="315850" cy="317450"/>
          </a:xfrm>
        </p:grpSpPr>
        <p:sp>
          <p:nvSpPr>
            <p:cNvPr id="5814" name="Google Shape;5814;p44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4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4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4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44"/>
          <p:cNvGrpSpPr/>
          <p:nvPr/>
        </p:nvGrpSpPr>
        <p:grpSpPr>
          <a:xfrm>
            <a:off x="4185526" y="2807593"/>
            <a:ext cx="485610" cy="456435"/>
            <a:chOff x="-41291625" y="2339025"/>
            <a:chExt cx="336225" cy="316025"/>
          </a:xfrm>
        </p:grpSpPr>
        <p:sp>
          <p:nvSpPr>
            <p:cNvPr id="5819" name="Google Shape;5819;p44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4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1" name="Google Shape;5821;p44"/>
          <p:cNvSpPr/>
          <p:nvPr/>
        </p:nvSpPr>
        <p:spPr>
          <a:xfrm>
            <a:off x="4158117" y="3036936"/>
            <a:ext cx="0" cy="36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2" name="Google Shape;5822;p44"/>
          <p:cNvSpPr/>
          <p:nvPr/>
        </p:nvSpPr>
        <p:spPr>
          <a:xfrm>
            <a:off x="4200313" y="3337804"/>
            <a:ext cx="461851" cy="458096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3" name="Google Shape;5823;p44"/>
          <p:cNvSpPr/>
          <p:nvPr/>
        </p:nvSpPr>
        <p:spPr>
          <a:xfrm>
            <a:off x="7002657" y="2241819"/>
            <a:ext cx="284419" cy="457338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44"/>
          <p:cNvSpPr/>
          <p:nvPr/>
        </p:nvSpPr>
        <p:spPr>
          <a:xfrm>
            <a:off x="6943516" y="2769321"/>
            <a:ext cx="402707" cy="459901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5" name="Google Shape;5825;p44"/>
          <p:cNvSpPr/>
          <p:nvPr/>
        </p:nvSpPr>
        <p:spPr>
          <a:xfrm>
            <a:off x="6913971" y="3301590"/>
            <a:ext cx="457338" cy="458854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6" name="Google Shape;5826;p44"/>
          <p:cNvSpPr/>
          <p:nvPr/>
        </p:nvSpPr>
        <p:spPr>
          <a:xfrm>
            <a:off x="9634774" y="2242108"/>
            <a:ext cx="459612" cy="456760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7" name="Google Shape;5827;p44"/>
          <p:cNvGrpSpPr/>
          <p:nvPr/>
        </p:nvGrpSpPr>
        <p:grpSpPr>
          <a:xfrm>
            <a:off x="2043489" y="2245146"/>
            <a:ext cx="486910" cy="457735"/>
            <a:chOff x="-42804750" y="1949600"/>
            <a:chExt cx="337125" cy="316925"/>
          </a:xfrm>
        </p:grpSpPr>
        <p:sp>
          <p:nvSpPr>
            <p:cNvPr id="5828" name="Google Shape;5828;p44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4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4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44"/>
          <p:cNvGrpSpPr/>
          <p:nvPr/>
        </p:nvGrpSpPr>
        <p:grpSpPr>
          <a:xfrm>
            <a:off x="2083972" y="2780296"/>
            <a:ext cx="411806" cy="446830"/>
            <a:chOff x="-42778750" y="2320125"/>
            <a:chExt cx="285125" cy="309375"/>
          </a:xfrm>
        </p:grpSpPr>
        <p:sp>
          <p:nvSpPr>
            <p:cNvPr id="5832" name="Google Shape;5832;p44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44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44"/>
          <p:cNvGrpSpPr/>
          <p:nvPr/>
        </p:nvGrpSpPr>
        <p:grpSpPr>
          <a:xfrm>
            <a:off x="2056578" y="3301038"/>
            <a:ext cx="460732" cy="459612"/>
            <a:chOff x="-42796875" y="2680675"/>
            <a:chExt cx="319000" cy="318225"/>
          </a:xfrm>
        </p:grpSpPr>
        <p:sp>
          <p:nvSpPr>
            <p:cNvPr id="5835" name="Google Shape;5835;p44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4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4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4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4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0" name="Google Shape;5840;p44"/>
          <p:cNvSpPr/>
          <p:nvPr/>
        </p:nvSpPr>
        <p:spPr>
          <a:xfrm>
            <a:off x="4755858" y="2276516"/>
            <a:ext cx="460732" cy="457590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1" name="Google Shape;5841;p44"/>
          <p:cNvSpPr/>
          <p:nvPr/>
        </p:nvSpPr>
        <p:spPr>
          <a:xfrm>
            <a:off x="4744149" y="2846948"/>
            <a:ext cx="466437" cy="39021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2" name="Google Shape;5842;p44"/>
          <p:cNvSpPr/>
          <p:nvPr/>
        </p:nvSpPr>
        <p:spPr>
          <a:xfrm>
            <a:off x="4755839" y="3337804"/>
            <a:ext cx="460768" cy="456868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3" name="Google Shape;5843;p44"/>
          <p:cNvSpPr/>
          <p:nvPr/>
        </p:nvSpPr>
        <p:spPr>
          <a:xfrm>
            <a:off x="7521508" y="2241819"/>
            <a:ext cx="329950" cy="455063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4" name="Google Shape;5844;p44"/>
          <p:cNvSpPr/>
          <p:nvPr/>
        </p:nvSpPr>
        <p:spPr>
          <a:xfrm>
            <a:off x="7382914" y="3202985"/>
            <a:ext cx="36" cy="3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5" name="Google Shape;5845;p44"/>
          <p:cNvGrpSpPr/>
          <p:nvPr/>
        </p:nvGrpSpPr>
        <p:grpSpPr>
          <a:xfrm>
            <a:off x="7443866" y="2774302"/>
            <a:ext cx="478930" cy="453366"/>
            <a:chOff x="-39055650" y="2315975"/>
            <a:chExt cx="331600" cy="313900"/>
          </a:xfrm>
        </p:grpSpPr>
        <p:sp>
          <p:nvSpPr>
            <p:cNvPr id="5846" name="Google Shape;5846;p44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4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8" name="Google Shape;5848;p44"/>
          <p:cNvSpPr/>
          <p:nvPr/>
        </p:nvSpPr>
        <p:spPr>
          <a:xfrm>
            <a:off x="7453295" y="3339501"/>
            <a:ext cx="459576" cy="39021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9" name="Google Shape;5849;p44"/>
          <p:cNvSpPr/>
          <p:nvPr/>
        </p:nvSpPr>
        <p:spPr>
          <a:xfrm>
            <a:off x="9686531" y="2756251"/>
            <a:ext cx="356092" cy="460443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0" name="Google Shape;5850;p44"/>
          <p:cNvGrpSpPr/>
          <p:nvPr/>
        </p:nvGrpSpPr>
        <p:grpSpPr>
          <a:xfrm>
            <a:off x="2571309" y="2245363"/>
            <a:ext cx="466437" cy="456074"/>
            <a:chOff x="-42430625" y="1949750"/>
            <a:chExt cx="322950" cy="315775"/>
          </a:xfrm>
        </p:grpSpPr>
        <p:sp>
          <p:nvSpPr>
            <p:cNvPr id="5851" name="Google Shape;5851;p44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4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4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4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5" name="Google Shape;5855;p44"/>
          <p:cNvSpPr/>
          <p:nvPr/>
        </p:nvSpPr>
        <p:spPr>
          <a:xfrm>
            <a:off x="2608857" y="2774159"/>
            <a:ext cx="398194" cy="457338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6" name="Google Shape;5856;p44"/>
          <p:cNvSpPr/>
          <p:nvPr/>
        </p:nvSpPr>
        <p:spPr>
          <a:xfrm>
            <a:off x="2581223" y="3304623"/>
            <a:ext cx="453943" cy="457121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7" name="Google Shape;5857;p44"/>
          <p:cNvSpPr/>
          <p:nvPr/>
        </p:nvSpPr>
        <p:spPr>
          <a:xfrm>
            <a:off x="5295451" y="2287312"/>
            <a:ext cx="458493" cy="417511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8" name="Google Shape;5858;p44"/>
          <p:cNvSpPr/>
          <p:nvPr/>
        </p:nvSpPr>
        <p:spPr>
          <a:xfrm>
            <a:off x="5292039" y="2806005"/>
            <a:ext cx="465317" cy="458493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9" name="Google Shape;5859;p44"/>
          <p:cNvSpPr/>
          <p:nvPr/>
        </p:nvSpPr>
        <p:spPr>
          <a:xfrm>
            <a:off x="5292571" y="3336323"/>
            <a:ext cx="458493" cy="458457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0" name="Google Shape;5860;p44"/>
          <p:cNvSpPr/>
          <p:nvPr/>
        </p:nvSpPr>
        <p:spPr>
          <a:xfrm>
            <a:off x="7994857" y="2238100"/>
            <a:ext cx="459612" cy="4607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1" name="Google Shape;5861;p44"/>
          <p:cNvGrpSpPr/>
          <p:nvPr/>
        </p:nvGrpSpPr>
        <p:grpSpPr>
          <a:xfrm>
            <a:off x="8002246" y="2772027"/>
            <a:ext cx="457338" cy="456399"/>
            <a:chOff x="-38686275" y="2314400"/>
            <a:chExt cx="316650" cy="316000"/>
          </a:xfrm>
        </p:grpSpPr>
        <p:sp>
          <p:nvSpPr>
            <p:cNvPr id="5862" name="Google Shape;5862;p44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4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44"/>
          <p:cNvGrpSpPr/>
          <p:nvPr/>
        </p:nvGrpSpPr>
        <p:grpSpPr>
          <a:xfrm>
            <a:off x="8000531" y="3303313"/>
            <a:ext cx="460768" cy="458457"/>
            <a:chOff x="-38686275" y="2682250"/>
            <a:chExt cx="319025" cy="317425"/>
          </a:xfrm>
        </p:grpSpPr>
        <p:sp>
          <p:nvSpPr>
            <p:cNvPr id="5865" name="Google Shape;5865;p44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44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44"/>
          <p:cNvGrpSpPr/>
          <p:nvPr/>
        </p:nvGrpSpPr>
        <p:grpSpPr>
          <a:xfrm>
            <a:off x="9617773" y="3282840"/>
            <a:ext cx="480085" cy="462032"/>
            <a:chOff x="-37534750" y="2668075"/>
            <a:chExt cx="332400" cy="319900"/>
          </a:xfrm>
        </p:grpSpPr>
        <p:sp>
          <p:nvSpPr>
            <p:cNvPr id="5868" name="Google Shape;5868;p44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4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0" name="Google Shape;5870;p44"/>
          <p:cNvSpPr/>
          <p:nvPr/>
        </p:nvSpPr>
        <p:spPr>
          <a:xfrm>
            <a:off x="3120851" y="2244382"/>
            <a:ext cx="460732" cy="45704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1" name="Google Shape;5871;p44"/>
          <p:cNvGrpSpPr/>
          <p:nvPr/>
        </p:nvGrpSpPr>
        <p:grpSpPr>
          <a:xfrm>
            <a:off x="3113754" y="2774338"/>
            <a:ext cx="460732" cy="458854"/>
            <a:chOff x="-42062025" y="2316000"/>
            <a:chExt cx="319000" cy="317700"/>
          </a:xfrm>
        </p:grpSpPr>
        <p:sp>
          <p:nvSpPr>
            <p:cNvPr id="5872" name="Google Shape;5872;p44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4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4" name="Google Shape;5874;p44"/>
          <p:cNvSpPr/>
          <p:nvPr/>
        </p:nvSpPr>
        <p:spPr>
          <a:xfrm>
            <a:off x="3119136" y="3303503"/>
            <a:ext cx="464162" cy="460371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5" name="Google Shape;5875;p44"/>
          <p:cNvGrpSpPr/>
          <p:nvPr/>
        </p:nvGrpSpPr>
        <p:grpSpPr>
          <a:xfrm>
            <a:off x="5859502" y="2285190"/>
            <a:ext cx="404982" cy="451633"/>
            <a:chOff x="-40150450" y="1977325"/>
            <a:chExt cx="280400" cy="312700"/>
          </a:xfrm>
        </p:grpSpPr>
        <p:sp>
          <p:nvSpPr>
            <p:cNvPr id="5876" name="Google Shape;5876;p44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4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4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4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44"/>
          <p:cNvGrpSpPr/>
          <p:nvPr/>
        </p:nvGrpSpPr>
        <p:grpSpPr>
          <a:xfrm>
            <a:off x="5852099" y="2808460"/>
            <a:ext cx="419786" cy="457338"/>
            <a:chOff x="-40160700" y="2339625"/>
            <a:chExt cx="290650" cy="316650"/>
          </a:xfrm>
        </p:grpSpPr>
        <p:sp>
          <p:nvSpPr>
            <p:cNvPr id="5881" name="Google Shape;5881;p44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44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4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4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44"/>
          <p:cNvGrpSpPr/>
          <p:nvPr/>
        </p:nvGrpSpPr>
        <p:grpSpPr>
          <a:xfrm>
            <a:off x="5829804" y="3337434"/>
            <a:ext cx="460732" cy="457338"/>
            <a:chOff x="-40171725" y="2705875"/>
            <a:chExt cx="319000" cy="316650"/>
          </a:xfrm>
        </p:grpSpPr>
        <p:sp>
          <p:nvSpPr>
            <p:cNvPr id="5886" name="Google Shape;5886;p44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4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44"/>
          <p:cNvGrpSpPr/>
          <p:nvPr/>
        </p:nvGrpSpPr>
        <p:grpSpPr>
          <a:xfrm>
            <a:off x="8599166" y="2240814"/>
            <a:ext cx="334500" cy="458493"/>
            <a:chOff x="-38275925" y="1946600"/>
            <a:chExt cx="231600" cy="317450"/>
          </a:xfrm>
        </p:grpSpPr>
        <p:sp>
          <p:nvSpPr>
            <p:cNvPr id="5889" name="Google Shape;5889;p44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4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1" name="Google Shape;5891;p44"/>
          <p:cNvSpPr/>
          <p:nvPr/>
        </p:nvSpPr>
        <p:spPr>
          <a:xfrm>
            <a:off x="8536455" y="2770332"/>
            <a:ext cx="459612" cy="45889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2" name="Google Shape;5892;p44"/>
          <p:cNvSpPr/>
          <p:nvPr/>
        </p:nvSpPr>
        <p:spPr>
          <a:xfrm>
            <a:off x="8634682" y="3299676"/>
            <a:ext cx="269651" cy="459612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3" name="Google Shape;5893;p44"/>
          <p:cNvGrpSpPr/>
          <p:nvPr/>
        </p:nvGrpSpPr>
        <p:grpSpPr>
          <a:xfrm>
            <a:off x="10179871" y="2247638"/>
            <a:ext cx="468711" cy="456218"/>
            <a:chOff x="-37190575" y="1951325"/>
            <a:chExt cx="324525" cy="315875"/>
          </a:xfrm>
        </p:grpSpPr>
        <p:sp>
          <p:nvSpPr>
            <p:cNvPr id="5894" name="Google Shape;5894;p44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4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4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4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4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9" name="Google Shape;5899;p44"/>
          <p:cNvSpPr/>
          <p:nvPr/>
        </p:nvSpPr>
        <p:spPr>
          <a:xfrm>
            <a:off x="3654258" y="2242108"/>
            <a:ext cx="464162" cy="458457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0" name="Google Shape;5900;p44"/>
          <p:cNvGrpSpPr/>
          <p:nvPr/>
        </p:nvGrpSpPr>
        <p:grpSpPr>
          <a:xfrm>
            <a:off x="3656501" y="2871034"/>
            <a:ext cx="458457" cy="359486"/>
            <a:chOff x="-41694200" y="2382950"/>
            <a:chExt cx="317425" cy="248900"/>
          </a:xfrm>
        </p:grpSpPr>
        <p:sp>
          <p:nvSpPr>
            <p:cNvPr id="5901" name="Google Shape;5901;p44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4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44"/>
          <p:cNvGrpSpPr/>
          <p:nvPr/>
        </p:nvGrpSpPr>
        <p:grpSpPr>
          <a:xfrm>
            <a:off x="3652604" y="3304432"/>
            <a:ext cx="460732" cy="458493"/>
            <a:chOff x="-41695775" y="2683025"/>
            <a:chExt cx="319000" cy="317450"/>
          </a:xfrm>
        </p:grpSpPr>
        <p:sp>
          <p:nvSpPr>
            <p:cNvPr id="5904" name="Google Shape;5904;p44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4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4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44"/>
          <p:cNvGrpSpPr/>
          <p:nvPr/>
        </p:nvGrpSpPr>
        <p:grpSpPr>
          <a:xfrm>
            <a:off x="6395192" y="2277210"/>
            <a:ext cx="419786" cy="460768"/>
            <a:chOff x="-39792875" y="1971800"/>
            <a:chExt cx="290650" cy="319025"/>
          </a:xfrm>
        </p:grpSpPr>
        <p:sp>
          <p:nvSpPr>
            <p:cNvPr id="5908" name="Google Shape;5908;p44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4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44"/>
          <p:cNvGrpSpPr/>
          <p:nvPr/>
        </p:nvGrpSpPr>
        <p:grpSpPr>
          <a:xfrm>
            <a:off x="6405988" y="2806004"/>
            <a:ext cx="398194" cy="459793"/>
            <a:chOff x="-39783425" y="2337925"/>
            <a:chExt cx="275700" cy="318350"/>
          </a:xfrm>
        </p:grpSpPr>
        <p:sp>
          <p:nvSpPr>
            <p:cNvPr id="5911" name="Google Shape;5911;p44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4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3" name="Google Shape;5913;p44"/>
          <p:cNvSpPr/>
          <p:nvPr/>
        </p:nvSpPr>
        <p:spPr>
          <a:xfrm>
            <a:off x="6375767" y="3340114"/>
            <a:ext cx="456218" cy="457879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4" name="Google Shape;5914;p44"/>
          <p:cNvGrpSpPr/>
          <p:nvPr/>
        </p:nvGrpSpPr>
        <p:grpSpPr>
          <a:xfrm>
            <a:off x="9065762" y="2243088"/>
            <a:ext cx="470986" cy="457085"/>
            <a:chOff x="-37956150" y="1948175"/>
            <a:chExt cx="326100" cy="316475"/>
          </a:xfrm>
        </p:grpSpPr>
        <p:sp>
          <p:nvSpPr>
            <p:cNvPr id="5915" name="Google Shape;5915;p44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4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44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44"/>
          <p:cNvGrpSpPr/>
          <p:nvPr/>
        </p:nvGrpSpPr>
        <p:grpSpPr>
          <a:xfrm>
            <a:off x="9074986" y="2865329"/>
            <a:ext cx="460768" cy="298104"/>
            <a:chOff x="-37953000" y="2379000"/>
            <a:chExt cx="319025" cy="206400"/>
          </a:xfrm>
        </p:grpSpPr>
        <p:sp>
          <p:nvSpPr>
            <p:cNvPr id="5919" name="Google Shape;5919;p44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4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4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4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4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4" name="Google Shape;5924;p44"/>
          <p:cNvSpPr/>
          <p:nvPr/>
        </p:nvSpPr>
        <p:spPr>
          <a:xfrm>
            <a:off x="9067692" y="3298557"/>
            <a:ext cx="473261" cy="459612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5" name="Google Shape;5925;p44"/>
          <p:cNvSpPr/>
          <p:nvPr/>
        </p:nvSpPr>
        <p:spPr>
          <a:xfrm>
            <a:off x="10252252" y="2808279"/>
            <a:ext cx="329950" cy="458493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6" name="Google Shape;5926;p44"/>
          <p:cNvGrpSpPr/>
          <p:nvPr/>
        </p:nvGrpSpPr>
        <p:grpSpPr>
          <a:xfrm>
            <a:off x="1567976" y="4076844"/>
            <a:ext cx="398157" cy="458024"/>
            <a:chOff x="-42971725" y="3217825"/>
            <a:chExt cx="275675" cy="317125"/>
          </a:xfrm>
        </p:grpSpPr>
        <p:sp>
          <p:nvSpPr>
            <p:cNvPr id="5927" name="Google Shape;5927;p44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4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4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44"/>
          <p:cNvGrpSpPr/>
          <p:nvPr/>
        </p:nvGrpSpPr>
        <p:grpSpPr>
          <a:xfrm>
            <a:off x="1533258" y="4647017"/>
            <a:ext cx="467592" cy="417258"/>
            <a:chOff x="-42996150" y="3612600"/>
            <a:chExt cx="323750" cy="288900"/>
          </a:xfrm>
        </p:grpSpPr>
        <p:sp>
          <p:nvSpPr>
            <p:cNvPr id="5931" name="Google Shape;5931;p44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4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4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44"/>
          <p:cNvGrpSpPr/>
          <p:nvPr/>
        </p:nvGrpSpPr>
        <p:grpSpPr>
          <a:xfrm>
            <a:off x="1536670" y="5134757"/>
            <a:ext cx="460768" cy="458493"/>
            <a:chOff x="-42994575" y="3950300"/>
            <a:chExt cx="319025" cy="317450"/>
          </a:xfrm>
        </p:grpSpPr>
        <p:sp>
          <p:nvSpPr>
            <p:cNvPr id="5935" name="Google Shape;5935;p44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4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4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44"/>
          <p:cNvGrpSpPr/>
          <p:nvPr/>
        </p:nvGrpSpPr>
        <p:grpSpPr>
          <a:xfrm>
            <a:off x="4198557" y="4107571"/>
            <a:ext cx="459576" cy="458457"/>
            <a:chOff x="-41111350" y="3239100"/>
            <a:chExt cx="318200" cy="317425"/>
          </a:xfrm>
        </p:grpSpPr>
        <p:sp>
          <p:nvSpPr>
            <p:cNvPr id="5939" name="Google Shape;5939;p44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4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4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4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44"/>
          <p:cNvGrpSpPr/>
          <p:nvPr/>
        </p:nvGrpSpPr>
        <p:grpSpPr>
          <a:xfrm>
            <a:off x="4194007" y="4636799"/>
            <a:ext cx="468675" cy="458565"/>
            <a:chOff x="-41117650" y="3605525"/>
            <a:chExt cx="324500" cy="317500"/>
          </a:xfrm>
        </p:grpSpPr>
        <p:sp>
          <p:nvSpPr>
            <p:cNvPr id="5944" name="Google Shape;5944;p44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4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4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7" name="Google Shape;5947;p44"/>
          <p:cNvSpPr/>
          <p:nvPr/>
        </p:nvSpPr>
        <p:spPr>
          <a:xfrm>
            <a:off x="4201301" y="5174277"/>
            <a:ext cx="460732" cy="447083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8" name="Google Shape;5948;p44"/>
          <p:cNvGrpSpPr/>
          <p:nvPr/>
        </p:nvGrpSpPr>
        <p:grpSpPr>
          <a:xfrm>
            <a:off x="7008028" y="4080238"/>
            <a:ext cx="267340" cy="459612"/>
            <a:chOff x="-39205300" y="3220175"/>
            <a:chExt cx="185100" cy="318225"/>
          </a:xfrm>
        </p:grpSpPr>
        <p:sp>
          <p:nvSpPr>
            <p:cNvPr id="5949" name="Google Shape;5949;p44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4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44"/>
          <p:cNvGrpSpPr/>
          <p:nvPr/>
        </p:nvGrpSpPr>
        <p:grpSpPr>
          <a:xfrm>
            <a:off x="6956267" y="4612354"/>
            <a:ext cx="370860" cy="456471"/>
            <a:chOff x="-39248625" y="3588600"/>
            <a:chExt cx="256775" cy="316050"/>
          </a:xfrm>
        </p:grpSpPr>
        <p:sp>
          <p:nvSpPr>
            <p:cNvPr id="5952" name="Google Shape;5952;p44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4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4" name="Google Shape;5954;p44"/>
          <p:cNvSpPr/>
          <p:nvPr/>
        </p:nvSpPr>
        <p:spPr>
          <a:xfrm>
            <a:off x="6920174" y="5139002"/>
            <a:ext cx="449394" cy="458493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5" name="Google Shape;5955;p44"/>
          <p:cNvSpPr/>
          <p:nvPr/>
        </p:nvSpPr>
        <p:spPr>
          <a:xfrm>
            <a:off x="9635911" y="4064356"/>
            <a:ext cx="457338" cy="45564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6" name="Google Shape;5956;p44"/>
          <p:cNvGrpSpPr/>
          <p:nvPr/>
        </p:nvGrpSpPr>
        <p:grpSpPr>
          <a:xfrm>
            <a:off x="2021495" y="4076844"/>
            <a:ext cx="530925" cy="458457"/>
            <a:chOff x="-42651700" y="3217825"/>
            <a:chExt cx="367600" cy="317425"/>
          </a:xfrm>
        </p:grpSpPr>
        <p:sp>
          <p:nvSpPr>
            <p:cNvPr id="5957" name="Google Shape;5957;p44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4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4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4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44"/>
          <p:cNvGrpSpPr/>
          <p:nvPr/>
        </p:nvGrpSpPr>
        <p:grpSpPr>
          <a:xfrm>
            <a:off x="2065294" y="4611163"/>
            <a:ext cx="443328" cy="448997"/>
            <a:chOff x="-42617300" y="3587775"/>
            <a:chExt cx="306950" cy="310875"/>
          </a:xfrm>
        </p:grpSpPr>
        <p:sp>
          <p:nvSpPr>
            <p:cNvPr id="5962" name="Google Shape;5962;p44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4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4" name="Google Shape;5964;p44"/>
          <p:cNvSpPr/>
          <p:nvPr/>
        </p:nvSpPr>
        <p:spPr>
          <a:xfrm>
            <a:off x="2060614" y="5135608"/>
            <a:ext cx="459576" cy="457338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5" name="Google Shape;5965;p44"/>
          <p:cNvGrpSpPr/>
          <p:nvPr/>
        </p:nvGrpSpPr>
        <p:grpSpPr>
          <a:xfrm>
            <a:off x="4749965" y="4106994"/>
            <a:ext cx="465931" cy="457771"/>
            <a:chOff x="-40748275" y="3238700"/>
            <a:chExt cx="322600" cy="316950"/>
          </a:xfrm>
        </p:grpSpPr>
        <p:sp>
          <p:nvSpPr>
            <p:cNvPr id="5966" name="Google Shape;5966;p44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4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4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4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4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4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44"/>
          <p:cNvGrpSpPr/>
          <p:nvPr/>
        </p:nvGrpSpPr>
        <p:grpSpPr>
          <a:xfrm>
            <a:off x="4753125" y="4676337"/>
            <a:ext cx="459612" cy="418666"/>
            <a:chOff x="-40745125" y="3632900"/>
            <a:chExt cx="318225" cy="289875"/>
          </a:xfrm>
        </p:grpSpPr>
        <p:sp>
          <p:nvSpPr>
            <p:cNvPr id="5973" name="Google Shape;5973;p44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4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4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4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4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4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4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0" name="Google Shape;5980;p44"/>
          <p:cNvGrpSpPr/>
          <p:nvPr/>
        </p:nvGrpSpPr>
        <p:grpSpPr>
          <a:xfrm>
            <a:off x="4758252" y="5166351"/>
            <a:ext cx="449358" cy="457590"/>
            <a:chOff x="-40742750" y="3972175"/>
            <a:chExt cx="311125" cy="316825"/>
          </a:xfrm>
        </p:grpSpPr>
        <p:sp>
          <p:nvSpPr>
            <p:cNvPr id="5981" name="Google Shape;5981;p44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4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44"/>
          <p:cNvGrpSpPr/>
          <p:nvPr/>
        </p:nvGrpSpPr>
        <p:grpSpPr>
          <a:xfrm>
            <a:off x="7518386" y="4082513"/>
            <a:ext cx="329914" cy="457338"/>
            <a:chOff x="-38860325" y="3221750"/>
            <a:chExt cx="228425" cy="316650"/>
          </a:xfrm>
        </p:grpSpPr>
        <p:sp>
          <p:nvSpPr>
            <p:cNvPr id="5984" name="Google Shape;5984;p44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4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4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4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44"/>
          <p:cNvGrpSpPr/>
          <p:nvPr/>
        </p:nvGrpSpPr>
        <p:grpSpPr>
          <a:xfrm>
            <a:off x="7448428" y="4617084"/>
            <a:ext cx="469831" cy="453799"/>
            <a:chOff x="-38905225" y="3591875"/>
            <a:chExt cx="325300" cy="314200"/>
          </a:xfrm>
        </p:grpSpPr>
        <p:sp>
          <p:nvSpPr>
            <p:cNvPr id="5989" name="Google Shape;5989;p44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4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4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2" name="Google Shape;5992;p44"/>
          <p:cNvSpPr/>
          <p:nvPr/>
        </p:nvSpPr>
        <p:spPr>
          <a:xfrm>
            <a:off x="7457817" y="5210672"/>
            <a:ext cx="457338" cy="386820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44"/>
          <p:cNvGrpSpPr/>
          <p:nvPr/>
        </p:nvGrpSpPr>
        <p:grpSpPr>
          <a:xfrm>
            <a:off x="9681814" y="4559457"/>
            <a:ext cx="359486" cy="457049"/>
            <a:chOff x="-37370925" y="3551975"/>
            <a:chExt cx="248900" cy="316450"/>
          </a:xfrm>
        </p:grpSpPr>
        <p:sp>
          <p:nvSpPr>
            <p:cNvPr id="5994" name="Google Shape;5994;p44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4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6" name="Google Shape;5996;p44"/>
          <p:cNvSpPr/>
          <p:nvPr/>
        </p:nvSpPr>
        <p:spPr>
          <a:xfrm>
            <a:off x="2582699" y="4077715"/>
            <a:ext cx="450513" cy="456652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7" name="Google Shape;5997;p44"/>
          <p:cNvSpPr/>
          <p:nvPr/>
        </p:nvSpPr>
        <p:spPr>
          <a:xfrm>
            <a:off x="2613407" y="4606662"/>
            <a:ext cx="389094" cy="459612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8" name="Google Shape;5998;p44"/>
          <p:cNvGrpSpPr/>
          <p:nvPr/>
        </p:nvGrpSpPr>
        <p:grpSpPr>
          <a:xfrm>
            <a:off x="2574735" y="5135913"/>
            <a:ext cx="459612" cy="457338"/>
            <a:chOff x="-42259725" y="3951100"/>
            <a:chExt cx="318225" cy="316650"/>
          </a:xfrm>
        </p:grpSpPr>
        <p:sp>
          <p:nvSpPr>
            <p:cNvPr id="5999" name="Google Shape;5999;p44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4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44"/>
          <p:cNvGrpSpPr/>
          <p:nvPr/>
        </p:nvGrpSpPr>
        <p:grpSpPr>
          <a:xfrm>
            <a:off x="5292206" y="4148517"/>
            <a:ext cx="458457" cy="417511"/>
            <a:chOff x="-40378075" y="3267450"/>
            <a:chExt cx="317425" cy="289075"/>
          </a:xfrm>
        </p:grpSpPr>
        <p:sp>
          <p:nvSpPr>
            <p:cNvPr id="6002" name="Google Shape;6002;p44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4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4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4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44"/>
          <p:cNvGrpSpPr/>
          <p:nvPr/>
        </p:nvGrpSpPr>
        <p:grpSpPr>
          <a:xfrm>
            <a:off x="5296738" y="4635391"/>
            <a:ext cx="449394" cy="457338"/>
            <a:chOff x="-40372575" y="3604550"/>
            <a:chExt cx="311150" cy="316650"/>
          </a:xfrm>
        </p:grpSpPr>
        <p:sp>
          <p:nvSpPr>
            <p:cNvPr id="6007" name="Google Shape;6007;p44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4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4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0" name="Google Shape;6010;p44"/>
          <p:cNvSpPr/>
          <p:nvPr/>
        </p:nvSpPr>
        <p:spPr>
          <a:xfrm>
            <a:off x="5300578" y="5165071"/>
            <a:ext cx="448239" cy="459721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1" name="Google Shape;6011;p44"/>
          <p:cNvGrpSpPr/>
          <p:nvPr/>
        </p:nvGrpSpPr>
        <p:grpSpPr>
          <a:xfrm>
            <a:off x="7984295" y="4080238"/>
            <a:ext cx="493265" cy="460046"/>
            <a:chOff x="-38542250" y="3220175"/>
            <a:chExt cx="341525" cy="318525"/>
          </a:xfrm>
        </p:grpSpPr>
        <p:sp>
          <p:nvSpPr>
            <p:cNvPr id="6012" name="Google Shape;6012;p44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4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4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44"/>
          <p:cNvGrpSpPr/>
          <p:nvPr/>
        </p:nvGrpSpPr>
        <p:grpSpPr>
          <a:xfrm>
            <a:off x="8002258" y="4611488"/>
            <a:ext cx="457338" cy="456218"/>
            <a:chOff x="-38537400" y="3588000"/>
            <a:chExt cx="316650" cy="315875"/>
          </a:xfrm>
        </p:grpSpPr>
        <p:sp>
          <p:nvSpPr>
            <p:cNvPr id="6016" name="Google Shape;6016;p44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4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4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4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44"/>
          <p:cNvGrpSpPr/>
          <p:nvPr/>
        </p:nvGrpSpPr>
        <p:grpSpPr>
          <a:xfrm>
            <a:off x="8001121" y="5140462"/>
            <a:ext cx="459612" cy="457338"/>
            <a:chOff x="-38538975" y="3954250"/>
            <a:chExt cx="318225" cy="316650"/>
          </a:xfrm>
        </p:grpSpPr>
        <p:sp>
          <p:nvSpPr>
            <p:cNvPr id="6021" name="Google Shape;6021;p44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4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44"/>
          <p:cNvGrpSpPr/>
          <p:nvPr/>
        </p:nvGrpSpPr>
        <p:grpSpPr>
          <a:xfrm>
            <a:off x="9629496" y="5059690"/>
            <a:ext cx="464126" cy="459612"/>
            <a:chOff x="-37385100" y="3898325"/>
            <a:chExt cx="321350" cy="318225"/>
          </a:xfrm>
        </p:grpSpPr>
        <p:sp>
          <p:nvSpPr>
            <p:cNvPr id="6024" name="Google Shape;6024;p44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4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44"/>
          <p:cNvGrpSpPr/>
          <p:nvPr/>
        </p:nvGrpSpPr>
        <p:grpSpPr>
          <a:xfrm>
            <a:off x="3118585" y="4075977"/>
            <a:ext cx="458493" cy="458204"/>
            <a:chOff x="-41895050" y="3217225"/>
            <a:chExt cx="317450" cy="317250"/>
          </a:xfrm>
        </p:grpSpPr>
        <p:sp>
          <p:nvSpPr>
            <p:cNvPr id="6027" name="Google Shape;6027;p44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4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4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4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4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44"/>
          <p:cNvGrpSpPr/>
          <p:nvPr/>
        </p:nvGrpSpPr>
        <p:grpSpPr>
          <a:xfrm>
            <a:off x="3118026" y="4606938"/>
            <a:ext cx="459612" cy="457338"/>
            <a:chOff x="-41893475" y="3584850"/>
            <a:chExt cx="318225" cy="316650"/>
          </a:xfrm>
        </p:grpSpPr>
        <p:sp>
          <p:nvSpPr>
            <p:cNvPr id="6033" name="Google Shape;6033;p44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4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4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4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7" name="Google Shape;6037;p44"/>
          <p:cNvSpPr/>
          <p:nvPr/>
        </p:nvSpPr>
        <p:spPr>
          <a:xfrm>
            <a:off x="3121411" y="5137883"/>
            <a:ext cx="459612" cy="456507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8" name="Google Shape;6038;p44"/>
          <p:cNvSpPr/>
          <p:nvPr/>
        </p:nvSpPr>
        <p:spPr>
          <a:xfrm>
            <a:off x="5793911" y="4106166"/>
            <a:ext cx="542660" cy="456182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9" name="Google Shape;6039;p44"/>
          <p:cNvGrpSpPr/>
          <p:nvPr/>
        </p:nvGrpSpPr>
        <p:grpSpPr>
          <a:xfrm>
            <a:off x="5853394" y="4636510"/>
            <a:ext cx="417222" cy="458493"/>
            <a:chOff x="-39998250" y="3605325"/>
            <a:chExt cx="288875" cy="317450"/>
          </a:xfrm>
        </p:grpSpPr>
        <p:sp>
          <p:nvSpPr>
            <p:cNvPr id="6040" name="Google Shape;6040;p44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4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44"/>
          <p:cNvGrpSpPr/>
          <p:nvPr/>
        </p:nvGrpSpPr>
        <p:grpSpPr>
          <a:xfrm>
            <a:off x="5833337" y="5166640"/>
            <a:ext cx="457338" cy="457301"/>
            <a:chOff x="-40011050" y="3972375"/>
            <a:chExt cx="316650" cy="316625"/>
          </a:xfrm>
        </p:grpSpPr>
        <p:sp>
          <p:nvSpPr>
            <p:cNvPr id="6043" name="Google Shape;6043;p44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4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44"/>
          <p:cNvGrpSpPr/>
          <p:nvPr/>
        </p:nvGrpSpPr>
        <p:grpSpPr>
          <a:xfrm>
            <a:off x="8601453" y="4083668"/>
            <a:ext cx="329950" cy="456182"/>
            <a:chOff x="-38129425" y="3222550"/>
            <a:chExt cx="228450" cy="315850"/>
          </a:xfrm>
        </p:grpSpPr>
        <p:sp>
          <p:nvSpPr>
            <p:cNvPr id="6046" name="Google Shape;6046;p44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4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44"/>
          <p:cNvGrpSpPr/>
          <p:nvPr/>
        </p:nvGrpSpPr>
        <p:grpSpPr>
          <a:xfrm>
            <a:off x="8536640" y="4611488"/>
            <a:ext cx="459576" cy="457338"/>
            <a:chOff x="-38172725" y="3588000"/>
            <a:chExt cx="318200" cy="316650"/>
          </a:xfrm>
        </p:grpSpPr>
        <p:sp>
          <p:nvSpPr>
            <p:cNvPr id="6049" name="Google Shape;6049;p44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4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4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4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4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4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4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4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44"/>
          <p:cNvGrpSpPr/>
          <p:nvPr/>
        </p:nvGrpSpPr>
        <p:grpSpPr>
          <a:xfrm>
            <a:off x="8630465" y="5141582"/>
            <a:ext cx="271926" cy="457338"/>
            <a:chOff x="-38109725" y="3955025"/>
            <a:chExt cx="188275" cy="316650"/>
          </a:xfrm>
        </p:grpSpPr>
        <p:sp>
          <p:nvSpPr>
            <p:cNvPr id="6058" name="Google Shape;6058;p44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4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0" name="Google Shape;6060;p44"/>
          <p:cNvSpPr/>
          <p:nvPr/>
        </p:nvSpPr>
        <p:spPr>
          <a:xfrm>
            <a:off x="10180023" y="4072046"/>
            <a:ext cx="474416" cy="457699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1" name="Google Shape;6061;p44"/>
          <p:cNvGrpSpPr/>
          <p:nvPr/>
        </p:nvGrpSpPr>
        <p:grpSpPr>
          <a:xfrm>
            <a:off x="3652040" y="4078252"/>
            <a:ext cx="461887" cy="456218"/>
            <a:chOff x="-41530375" y="3218800"/>
            <a:chExt cx="319800" cy="315875"/>
          </a:xfrm>
        </p:grpSpPr>
        <p:sp>
          <p:nvSpPr>
            <p:cNvPr id="6062" name="Google Shape;6062;p44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4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44"/>
          <p:cNvGrpSpPr/>
          <p:nvPr/>
        </p:nvGrpSpPr>
        <p:grpSpPr>
          <a:xfrm>
            <a:off x="3654874" y="4705909"/>
            <a:ext cx="456218" cy="357248"/>
            <a:chOff x="-41526450" y="3653375"/>
            <a:chExt cx="315875" cy="247350"/>
          </a:xfrm>
        </p:grpSpPr>
        <p:sp>
          <p:nvSpPr>
            <p:cNvPr id="6065" name="Google Shape;6065;p44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4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44"/>
          <p:cNvGrpSpPr/>
          <p:nvPr/>
        </p:nvGrpSpPr>
        <p:grpSpPr>
          <a:xfrm>
            <a:off x="3656589" y="5135913"/>
            <a:ext cx="452788" cy="457338"/>
            <a:chOff x="-41526450" y="3951100"/>
            <a:chExt cx="313500" cy="316650"/>
          </a:xfrm>
        </p:grpSpPr>
        <p:sp>
          <p:nvSpPr>
            <p:cNvPr id="6068" name="Google Shape;6068;p44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4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4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44"/>
          <p:cNvGrpSpPr/>
          <p:nvPr/>
        </p:nvGrpSpPr>
        <p:grpSpPr>
          <a:xfrm>
            <a:off x="6395206" y="4106416"/>
            <a:ext cx="419786" cy="459612"/>
            <a:chOff x="-39625900" y="3238300"/>
            <a:chExt cx="290650" cy="318225"/>
          </a:xfrm>
        </p:grpSpPr>
        <p:sp>
          <p:nvSpPr>
            <p:cNvPr id="6072" name="Google Shape;6072;p44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4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4" name="Google Shape;6074;p44"/>
          <p:cNvSpPr/>
          <p:nvPr/>
        </p:nvSpPr>
        <p:spPr>
          <a:xfrm>
            <a:off x="6413193" y="4637388"/>
            <a:ext cx="390214" cy="457338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5" name="Google Shape;6075;p44"/>
          <p:cNvGrpSpPr/>
          <p:nvPr/>
        </p:nvGrpSpPr>
        <p:grpSpPr>
          <a:xfrm>
            <a:off x="6378704" y="5166099"/>
            <a:ext cx="452788" cy="457915"/>
            <a:chOff x="-39647175" y="3972000"/>
            <a:chExt cx="313500" cy="317050"/>
          </a:xfrm>
        </p:grpSpPr>
        <p:sp>
          <p:nvSpPr>
            <p:cNvPr id="6076" name="Google Shape;6076;p44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4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4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44"/>
          <p:cNvGrpSpPr/>
          <p:nvPr/>
        </p:nvGrpSpPr>
        <p:grpSpPr>
          <a:xfrm>
            <a:off x="9069186" y="4082260"/>
            <a:ext cx="464162" cy="458457"/>
            <a:chOff x="-37808850" y="3221575"/>
            <a:chExt cx="321375" cy="317425"/>
          </a:xfrm>
        </p:grpSpPr>
        <p:sp>
          <p:nvSpPr>
            <p:cNvPr id="6080" name="Google Shape;6080;p44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4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4"/>
          <p:cNvGrpSpPr/>
          <p:nvPr/>
        </p:nvGrpSpPr>
        <p:grpSpPr>
          <a:xfrm>
            <a:off x="9070883" y="4769602"/>
            <a:ext cx="460768" cy="298104"/>
            <a:chOff x="-37806500" y="3697475"/>
            <a:chExt cx="319025" cy="206400"/>
          </a:xfrm>
        </p:grpSpPr>
        <p:sp>
          <p:nvSpPr>
            <p:cNvPr id="6083" name="Google Shape;6083;p44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4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44"/>
          <p:cNvGrpSpPr/>
          <p:nvPr/>
        </p:nvGrpSpPr>
        <p:grpSpPr>
          <a:xfrm>
            <a:off x="9073736" y="5139307"/>
            <a:ext cx="455063" cy="459612"/>
            <a:chOff x="-37804925" y="3953450"/>
            <a:chExt cx="315075" cy="318225"/>
          </a:xfrm>
        </p:grpSpPr>
        <p:sp>
          <p:nvSpPr>
            <p:cNvPr id="6086" name="Google Shape;6086;p44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4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4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9" name="Google Shape;6089;p44"/>
          <p:cNvSpPr/>
          <p:nvPr/>
        </p:nvSpPr>
        <p:spPr>
          <a:xfrm>
            <a:off x="10252830" y="4630564"/>
            <a:ext cx="328795" cy="456182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93" name="Shape 6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4" name="Google Shape;6094;p45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95" name="Google Shape;6095;p45"/>
          <p:cNvGrpSpPr/>
          <p:nvPr/>
        </p:nvGrpSpPr>
        <p:grpSpPr>
          <a:xfrm>
            <a:off x="1409141" y="2241985"/>
            <a:ext cx="368349" cy="448077"/>
            <a:chOff x="-35830350" y="1912725"/>
            <a:chExt cx="241050" cy="293225"/>
          </a:xfrm>
        </p:grpSpPr>
        <p:sp>
          <p:nvSpPr>
            <p:cNvPr id="6096" name="Google Shape;6096;p45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5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45"/>
          <p:cNvGrpSpPr/>
          <p:nvPr/>
        </p:nvGrpSpPr>
        <p:grpSpPr>
          <a:xfrm>
            <a:off x="1369448" y="2811432"/>
            <a:ext cx="447733" cy="445365"/>
            <a:chOff x="-35854750" y="2272675"/>
            <a:chExt cx="293000" cy="291450"/>
          </a:xfrm>
        </p:grpSpPr>
        <p:sp>
          <p:nvSpPr>
            <p:cNvPr id="6099" name="Google Shape;6099;p45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5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5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45"/>
          <p:cNvGrpSpPr/>
          <p:nvPr/>
        </p:nvGrpSpPr>
        <p:grpSpPr>
          <a:xfrm>
            <a:off x="1368837" y="3336792"/>
            <a:ext cx="448956" cy="446587"/>
            <a:chOff x="-35853975" y="2631825"/>
            <a:chExt cx="293800" cy="292250"/>
          </a:xfrm>
        </p:grpSpPr>
        <p:sp>
          <p:nvSpPr>
            <p:cNvPr id="6103" name="Google Shape;6103;p45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5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5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5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5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5"/>
          <p:cNvGrpSpPr/>
          <p:nvPr/>
        </p:nvGrpSpPr>
        <p:grpSpPr>
          <a:xfrm>
            <a:off x="4188496" y="2243340"/>
            <a:ext cx="445365" cy="445365"/>
            <a:chOff x="-34032200" y="1916675"/>
            <a:chExt cx="291450" cy="291450"/>
          </a:xfrm>
        </p:grpSpPr>
        <p:sp>
          <p:nvSpPr>
            <p:cNvPr id="6109" name="Google Shape;6109;p45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5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5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5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3" name="Google Shape;6113;p45"/>
          <p:cNvSpPr/>
          <p:nvPr/>
        </p:nvSpPr>
        <p:spPr>
          <a:xfrm>
            <a:off x="4184427" y="2809735"/>
            <a:ext cx="446549" cy="449185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4" name="Google Shape;6114;p45"/>
          <p:cNvGrpSpPr/>
          <p:nvPr/>
        </p:nvGrpSpPr>
        <p:grpSpPr>
          <a:xfrm>
            <a:off x="4187904" y="3336791"/>
            <a:ext cx="446549" cy="446587"/>
            <a:chOff x="-34032200" y="2634975"/>
            <a:chExt cx="292225" cy="292250"/>
          </a:xfrm>
        </p:grpSpPr>
        <p:sp>
          <p:nvSpPr>
            <p:cNvPr id="6115" name="Google Shape;6115;p45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5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5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45"/>
          <p:cNvGrpSpPr/>
          <p:nvPr/>
        </p:nvGrpSpPr>
        <p:grpSpPr>
          <a:xfrm>
            <a:off x="6987594" y="2242746"/>
            <a:ext cx="451401" cy="446549"/>
            <a:chOff x="-32245875" y="1938725"/>
            <a:chExt cx="295400" cy="292225"/>
          </a:xfrm>
        </p:grpSpPr>
        <p:sp>
          <p:nvSpPr>
            <p:cNvPr id="6119" name="Google Shape;6119;p45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5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5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45"/>
          <p:cNvGrpSpPr/>
          <p:nvPr/>
        </p:nvGrpSpPr>
        <p:grpSpPr>
          <a:xfrm>
            <a:off x="6983391" y="2812328"/>
            <a:ext cx="459805" cy="443569"/>
            <a:chOff x="-32243500" y="2299850"/>
            <a:chExt cx="300900" cy="290275"/>
          </a:xfrm>
        </p:grpSpPr>
        <p:sp>
          <p:nvSpPr>
            <p:cNvPr id="6123" name="Google Shape;6123;p45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5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5" name="Google Shape;6125;p45"/>
          <p:cNvSpPr/>
          <p:nvPr/>
        </p:nvSpPr>
        <p:spPr>
          <a:xfrm>
            <a:off x="6985522" y="3338261"/>
            <a:ext cx="448956" cy="444142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6" name="Google Shape;6126;p45"/>
          <p:cNvGrpSpPr/>
          <p:nvPr/>
        </p:nvGrpSpPr>
        <p:grpSpPr>
          <a:xfrm>
            <a:off x="1933717" y="2242137"/>
            <a:ext cx="446549" cy="447772"/>
            <a:chOff x="-35495600" y="1912725"/>
            <a:chExt cx="292225" cy="293025"/>
          </a:xfrm>
        </p:grpSpPr>
        <p:sp>
          <p:nvSpPr>
            <p:cNvPr id="6127" name="Google Shape;6127;p45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5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5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0" name="Google Shape;6130;p45"/>
          <p:cNvSpPr/>
          <p:nvPr/>
        </p:nvSpPr>
        <p:spPr>
          <a:xfrm>
            <a:off x="1928888" y="2811053"/>
            <a:ext cx="448956" cy="44654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1" name="Google Shape;6131;p45"/>
          <p:cNvGrpSpPr/>
          <p:nvPr/>
        </p:nvGrpSpPr>
        <p:grpSpPr>
          <a:xfrm>
            <a:off x="1933717" y="3337403"/>
            <a:ext cx="446549" cy="445365"/>
            <a:chOff x="-35495600" y="2631825"/>
            <a:chExt cx="292225" cy="291450"/>
          </a:xfrm>
        </p:grpSpPr>
        <p:sp>
          <p:nvSpPr>
            <p:cNvPr id="6132" name="Google Shape;6132;p45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5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5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5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45"/>
          <p:cNvGrpSpPr/>
          <p:nvPr/>
        </p:nvGrpSpPr>
        <p:grpSpPr>
          <a:xfrm>
            <a:off x="4752173" y="2243340"/>
            <a:ext cx="445365" cy="445365"/>
            <a:chOff x="-33673825" y="1916675"/>
            <a:chExt cx="291450" cy="291450"/>
          </a:xfrm>
        </p:grpSpPr>
        <p:sp>
          <p:nvSpPr>
            <p:cNvPr id="6137" name="Google Shape;6137;p45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5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5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5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45"/>
          <p:cNvGrpSpPr/>
          <p:nvPr/>
        </p:nvGrpSpPr>
        <p:grpSpPr>
          <a:xfrm>
            <a:off x="4749174" y="2810248"/>
            <a:ext cx="451363" cy="447733"/>
            <a:chOff x="-33676975" y="2275050"/>
            <a:chExt cx="295375" cy="293000"/>
          </a:xfrm>
        </p:grpSpPr>
        <p:sp>
          <p:nvSpPr>
            <p:cNvPr id="6142" name="Google Shape;6142;p45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5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5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45"/>
          <p:cNvGrpSpPr/>
          <p:nvPr/>
        </p:nvGrpSpPr>
        <p:grpSpPr>
          <a:xfrm>
            <a:off x="4752173" y="3336505"/>
            <a:ext cx="445365" cy="447160"/>
            <a:chOff x="-33673825" y="2634975"/>
            <a:chExt cx="291450" cy="292625"/>
          </a:xfrm>
        </p:grpSpPr>
        <p:sp>
          <p:nvSpPr>
            <p:cNvPr id="6146" name="Google Shape;6146;p45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5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45"/>
          <p:cNvGrpSpPr/>
          <p:nvPr/>
        </p:nvGrpSpPr>
        <p:grpSpPr>
          <a:xfrm>
            <a:off x="7574048" y="2243300"/>
            <a:ext cx="415261" cy="445441"/>
            <a:chOff x="-31874100" y="1939525"/>
            <a:chExt cx="271750" cy="291500"/>
          </a:xfrm>
        </p:grpSpPr>
        <p:sp>
          <p:nvSpPr>
            <p:cNvPr id="6149" name="Google Shape;6149;p45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5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45"/>
          <p:cNvSpPr/>
          <p:nvPr/>
        </p:nvSpPr>
        <p:spPr>
          <a:xfrm>
            <a:off x="7582215" y="2811645"/>
            <a:ext cx="392416" cy="445365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2" name="Google Shape;6152;p45"/>
          <p:cNvGrpSpPr/>
          <p:nvPr/>
        </p:nvGrpSpPr>
        <p:grpSpPr>
          <a:xfrm>
            <a:off x="7550573" y="3337916"/>
            <a:ext cx="462212" cy="444333"/>
            <a:chOff x="-31889075" y="2658950"/>
            <a:chExt cx="302475" cy="290775"/>
          </a:xfrm>
        </p:grpSpPr>
        <p:sp>
          <p:nvSpPr>
            <p:cNvPr id="6153" name="Google Shape;6153;p45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5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5" name="Google Shape;6155;p45"/>
          <p:cNvSpPr/>
          <p:nvPr/>
        </p:nvSpPr>
        <p:spPr>
          <a:xfrm>
            <a:off x="9803185" y="2811034"/>
            <a:ext cx="448956" cy="446587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6" name="Google Shape;6156;p45"/>
          <p:cNvGrpSpPr/>
          <p:nvPr/>
        </p:nvGrpSpPr>
        <p:grpSpPr>
          <a:xfrm>
            <a:off x="2497986" y="2242137"/>
            <a:ext cx="446549" cy="447772"/>
            <a:chOff x="-35136450" y="1912725"/>
            <a:chExt cx="292225" cy="293025"/>
          </a:xfrm>
        </p:grpSpPr>
        <p:sp>
          <p:nvSpPr>
            <p:cNvPr id="6157" name="Google Shape;6157;p45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5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5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45"/>
          <p:cNvGrpSpPr/>
          <p:nvPr/>
        </p:nvGrpSpPr>
        <p:grpSpPr>
          <a:xfrm>
            <a:off x="2498578" y="2811107"/>
            <a:ext cx="445365" cy="446014"/>
            <a:chOff x="-35134875" y="2272675"/>
            <a:chExt cx="291450" cy="291875"/>
          </a:xfrm>
        </p:grpSpPr>
        <p:sp>
          <p:nvSpPr>
            <p:cNvPr id="6161" name="Google Shape;6161;p45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5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5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5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45"/>
          <p:cNvGrpSpPr/>
          <p:nvPr/>
        </p:nvGrpSpPr>
        <p:grpSpPr>
          <a:xfrm>
            <a:off x="2550935" y="3337403"/>
            <a:ext cx="340652" cy="445365"/>
            <a:chOff x="-35101800" y="2631050"/>
            <a:chExt cx="222925" cy="291450"/>
          </a:xfrm>
        </p:grpSpPr>
        <p:sp>
          <p:nvSpPr>
            <p:cNvPr id="6166" name="Google Shape;6166;p45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5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5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5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0" name="Google Shape;6170;p45"/>
          <p:cNvSpPr/>
          <p:nvPr/>
        </p:nvSpPr>
        <p:spPr>
          <a:xfrm>
            <a:off x="5313164" y="2242469"/>
            <a:ext cx="426072" cy="447466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1" name="Google Shape;6171;p45"/>
          <p:cNvGrpSpPr/>
          <p:nvPr/>
        </p:nvGrpSpPr>
        <p:grpSpPr>
          <a:xfrm>
            <a:off x="5306920" y="2810248"/>
            <a:ext cx="445365" cy="447733"/>
            <a:chOff x="-33314675" y="2275050"/>
            <a:chExt cx="291450" cy="293000"/>
          </a:xfrm>
        </p:grpSpPr>
        <p:sp>
          <p:nvSpPr>
            <p:cNvPr id="6172" name="Google Shape;6172;p45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5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5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5" name="Google Shape;6175;p45"/>
          <p:cNvSpPr/>
          <p:nvPr/>
        </p:nvSpPr>
        <p:spPr>
          <a:xfrm>
            <a:off x="5301721" y="3335835"/>
            <a:ext cx="448956" cy="448994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6" name="Google Shape;6176;p45"/>
          <p:cNvGrpSpPr/>
          <p:nvPr/>
        </p:nvGrpSpPr>
        <p:grpSpPr>
          <a:xfrm>
            <a:off x="8121469" y="2243357"/>
            <a:ext cx="445365" cy="445327"/>
            <a:chOff x="-31523625" y="1939525"/>
            <a:chExt cx="291450" cy="291425"/>
          </a:xfrm>
        </p:grpSpPr>
        <p:sp>
          <p:nvSpPr>
            <p:cNvPr id="6177" name="Google Shape;6177;p45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5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5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5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45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5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5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5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5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5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5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45"/>
          <p:cNvGrpSpPr/>
          <p:nvPr/>
        </p:nvGrpSpPr>
        <p:grpSpPr>
          <a:xfrm>
            <a:off x="8120266" y="2811430"/>
            <a:ext cx="447772" cy="445365"/>
            <a:chOff x="-31523625" y="2298675"/>
            <a:chExt cx="293025" cy="291450"/>
          </a:xfrm>
        </p:grpSpPr>
        <p:sp>
          <p:nvSpPr>
            <p:cNvPr id="6189" name="Google Shape;6189;p45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5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5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2" name="Google Shape;6192;p45"/>
          <p:cNvSpPr/>
          <p:nvPr/>
        </p:nvSpPr>
        <p:spPr>
          <a:xfrm>
            <a:off x="8114639" y="3335854"/>
            <a:ext cx="452585" cy="448956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3" name="Google Shape;6193;p45"/>
          <p:cNvSpPr/>
          <p:nvPr/>
        </p:nvSpPr>
        <p:spPr>
          <a:xfrm>
            <a:off x="9804389" y="3337649"/>
            <a:ext cx="446549" cy="445365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4" name="Google Shape;6194;p45"/>
          <p:cNvGrpSpPr/>
          <p:nvPr/>
        </p:nvGrpSpPr>
        <p:grpSpPr>
          <a:xfrm>
            <a:off x="3075512" y="2243360"/>
            <a:ext cx="417668" cy="445327"/>
            <a:chOff x="-34767825" y="1914325"/>
            <a:chExt cx="273325" cy="291425"/>
          </a:xfrm>
        </p:grpSpPr>
        <p:sp>
          <p:nvSpPr>
            <p:cNvPr id="6195" name="Google Shape;6195;p45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5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5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45"/>
          <p:cNvGrpSpPr/>
          <p:nvPr/>
        </p:nvGrpSpPr>
        <p:grpSpPr>
          <a:xfrm>
            <a:off x="3059868" y="2810229"/>
            <a:ext cx="448956" cy="447772"/>
            <a:chOff x="-34778075" y="2272675"/>
            <a:chExt cx="293800" cy="293025"/>
          </a:xfrm>
        </p:grpSpPr>
        <p:sp>
          <p:nvSpPr>
            <p:cNvPr id="6199" name="Google Shape;6199;p45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5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5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45"/>
          <p:cNvGrpSpPr/>
          <p:nvPr/>
        </p:nvGrpSpPr>
        <p:grpSpPr>
          <a:xfrm>
            <a:off x="3061663" y="3337403"/>
            <a:ext cx="445365" cy="445365"/>
            <a:chOff x="-34776500" y="2631825"/>
            <a:chExt cx="291450" cy="291450"/>
          </a:xfrm>
        </p:grpSpPr>
        <p:sp>
          <p:nvSpPr>
            <p:cNvPr id="6203" name="Google Shape;6203;p45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5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5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45"/>
          <p:cNvGrpSpPr/>
          <p:nvPr/>
        </p:nvGrpSpPr>
        <p:grpSpPr>
          <a:xfrm>
            <a:off x="5871801" y="2240341"/>
            <a:ext cx="446549" cy="451363"/>
            <a:chOff x="-32956300" y="1915900"/>
            <a:chExt cx="292225" cy="295375"/>
          </a:xfrm>
        </p:grpSpPr>
        <p:sp>
          <p:nvSpPr>
            <p:cNvPr id="6207" name="Google Shape;6207;p45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5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9" name="Google Shape;6209;p45"/>
          <p:cNvSpPr/>
          <p:nvPr/>
        </p:nvSpPr>
        <p:spPr>
          <a:xfrm>
            <a:off x="5868434" y="2811664"/>
            <a:ext cx="446549" cy="445327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0" name="Google Shape;6210;p45"/>
          <p:cNvSpPr/>
          <p:nvPr/>
        </p:nvSpPr>
        <p:spPr>
          <a:xfrm>
            <a:off x="5867823" y="3337038"/>
            <a:ext cx="447772" cy="446587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1" name="Google Shape;6211;p45"/>
          <p:cNvGrpSpPr/>
          <p:nvPr/>
        </p:nvGrpSpPr>
        <p:grpSpPr>
          <a:xfrm>
            <a:off x="8677440" y="2243357"/>
            <a:ext cx="448956" cy="445327"/>
            <a:chOff x="-31166825" y="1939525"/>
            <a:chExt cx="293800" cy="291425"/>
          </a:xfrm>
        </p:grpSpPr>
        <p:sp>
          <p:nvSpPr>
            <p:cNvPr id="6212" name="Google Shape;6212;p45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5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5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5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5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5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5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5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5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5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5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45"/>
          <p:cNvGrpSpPr/>
          <p:nvPr/>
        </p:nvGrpSpPr>
        <p:grpSpPr>
          <a:xfrm>
            <a:off x="8678643" y="2811086"/>
            <a:ext cx="446549" cy="446052"/>
            <a:chOff x="-31165250" y="2298675"/>
            <a:chExt cx="292225" cy="291900"/>
          </a:xfrm>
        </p:grpSpPr>
        <p:sp>
          <p:nvSpPr>
            <p:cNvPr id="6224" name="Google Shape;6224;p45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5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5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45"/>
          <p:cNvGrpSpPr/>
          <p:nvPr/>
        </p:nvGrpSpPr>
        <p:grpSpPr>
          <a:xfrm>
            <a:off x="8679254" y="3337420"/>
            <a:ext cx="445327" cy="445327"/>
            <a:chOff x="-31164450" y="2657050"/>
            <a:chExt cx="291425" cy="291425"/>
          </a:xfrm>
        </p:grpSpPr>
        <p:sp>
          <p:nvSpPr>
            <p:cNvPr id="6228" name="Google Shape;6228;p45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5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5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5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2" name="Google Shape;6232;p45"/>
          <p:cNvSpPr/>
          <p:nvPr/>
        </p:nvSpPr>
        <p:spPr>
          <a:xfrm>
            <a:off x="10370583" y="2244131"/>
            <a:ext cx="447772" cy="444142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3" name="Google Shape;6233;p45"/>
          <p:cNvGrpSpPr/>
          <p:nvPr/>
        </p:nvGrpSpPr>
        <p:grpSpPr>
          <a:xfrm>
            <a:off x="3613412" y="2242902"/>
            <a:ext cx="451363" cy="446243"/>
            <a:chOff x="-34421275" y="1912725"/>
            <a:chExt cx="295375" cy="292025"/>
          </a:xfrm>
        </p:grpSpPr>
        <p:sp>
          <p:nvSpPr>
            <p:cNvPr id="6234" name="Google Shape;6234;p45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5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45"/>
          <p:cNvGrpSpPr/>
          <p:nvPr/>
        </p:nvGrpSpPr>
        <p:grpSpPr>
          <a:xfrm>
            <a:off x="3612208" y="2810229"/>
            <a:ext cx="453769" cy="447772"/>
            <a:chOff x="-34418125" y="2271100"/>
            <a:chExt cx="296950" cy="293025"/>
          </a:xfrm>
        </p:grpSpPr>
        <p:sp>
          <p:nvSpPr>
            <p:cNvPr id="6237" name="Google Shape;6237;p45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5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5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5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5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45"/>
          <p:cNvGrpSpPr/>
          <p:nvPr/>
        </p:nvGrpSpPr>
        <p:grpSpPr>
          <a:xfrm>
            <a:off x="3613412" y="3337403"/>
            <a:ext cx="451363" cy="445365"/>
            <a:chOff x="-34421275" y="2631050"/>
            <a:chExt cx="295375" cy="291450"/>
          </a:xfrm>
        </p:grpSpPr>
        <p:sp>
          <p:nvSpPr>
            <p:cNvPr id="6243" name="Google Shape;6243;p45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5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5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5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7" name="Google Shape;6247;p45"/>
          <p:cNvSpPr/>
          <p:nvPr/>
        </p:nvSpPr>
        <p:spPr>
          <a:xfrm>
            <a:off x="6433351" y="2242928"/>
            <a:ext cx="445365" cy="44654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8" name="Google Shape;6248;p45"/>
          <p:cNvSpPr/>
          <p:nvPr/>
        </p:nvSpPr>
        <p:spPr>
          <a:xfrm>
            <a:off x="6433351" y="2811664"/>
            <a:ext cx="445365" cy="445327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9" name="Google Shape;6249;p45"/>
          <p:cNvSpPr/>
          <p:nvPr/>
        </p:nvSpPr>
        <p:spPr>
          <a:xfrm>
            <a:off x="6421928" y="3337210"/>
            <a:ext cx="468210" cy="446243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0" name="Google Shape;6250;p45"/>
          <p:cNvGrpSpPr/>
          <p:nvPr/>
        </p:nvGrpSpPr>
        <p:grpSpPr>
          <a:xfrm>
            <a:off x="9252453" y="2243950"/>
            <a:ext cx="445365" cy="444142"/>
            <a:chOff x="-30805300" y="1938725"/>
            <a:chExt cx="291450" cy="290650"/>
          </a:xfrm>
        </p:grpSpPr>
        <p:sp>
          <p:nvSpPr>
            <p:cNvPr id="6251" name="Google Shape;6251;p45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5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45"/>
          <p:cNvGrpSpPr/>
          <p:nvPr/>
        </p:nvGrpSpPr>
        <p:grpSpPr>
          <a:xfrm>
            <a:off x="9253064" y="2811678"/>
            <a:ext cx="444142" cy="444868"/>
            <a:chOff x="-30805300" y="2298675"/>
            <a:chExt cx="290650" cy="291125"/>
          </a:xfrm>
        </p:grpSpPr>
        <p:sp>
          <p:nvSpPr>
            <p:cNvPr id="6254" name="Google Shape;6254;p45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5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5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5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45"/>
          <p:cNvGrpSpPr/>
          <p:nvPr/>
        </p:nvGrpSpPr>
        <p:grpSpPr>
          <a:xfrm>
            <a:off x="9252472" y="3337420"/>
            <a:ext cx="445327" cy="445327"/>
            <a:chOff x="-30806075" y="2657050"/>
            <a:chExt cx="291425" cy="291425"/>
          </a:xfrm>
        </p:grpSpPr>
        <p:sp>
          <p:nvSpPr>
            <p:cNvPr id="6259" name="Google Shape;6259;p45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5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5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45"/>
          <p:cNvGrpSpPr/>
          <p:nvPr/>
        </p:nvGrpSpPr>
        <p:grpSpPr>
          <a:xfrm>
            <a:off x="10374877" y="2811446"/>
            <a:ext cx="445327" cy="445327"/>
            <a:chOff x="-30064925" y="2332550"/>
            <a:chExt cx="291425" cy="291425"/>
          </a:xfrm>
        </p:grpSpPr>
        <p:sp>
          <p:nvSpPr>
            <p:cNvPr id="6263" name="Google Shape;6263;p45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5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5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45"/>
          <p:cNvGrpSpPr/>
          <p:nvPr/>
        </p:nvGrpSpPr>
        <p:grpSpPr>
          <a:xfrm>
            <a:off x="1407936" y="4076078"/>
            <a:ext cx="370755" cy="445365"/>
            <a:chOff x="-35814600" y="3202075"/>
            <a:chExt cx="242625" cy="291450"/>
          </a:xfrm>
        </p:grpSpPr>
        <p:sp>
          <p:nvSpPr>
            <p:cNvPr id="6267" name="Google Shape;6267;p45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5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5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5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5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5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5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45"/>
          <p:cNvGrpSpPr/>
          <p:nvPr/>
        </p:nvGrpSpPr>
        <p:grpSpPr>
          <a:xfrm>
            <a:off x="1370631" y="4631352"/>
            <a:ext cx="445365" cy="445670"/>
            <a:chOff x="-35839800" y="3561025"/>
            <a:chExt cx="291450" cy="291650"/>
          </a:xfrm>
        </p:grpSpPr>
        <p:sp>
          <p:nvSpPr>
            <p:cNvPr id="6275" name="Google Shape;6275;p45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5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5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5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5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5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5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2" name="Google Shape;6282;p45"/>
          <p:cNvSpPr/>
          <p:nvPr/>
        </p:nvSpPr>
        <p:spPr>
          <a:xfrm>
            <a:off x="1365766" y="5180116"/>
            <a:ext cx="447772" cy="44536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3" name="Google Shape;6283;p45"/>
          <p:cNvGrpSpPr/>
          <p:nvPr/>
        </p:nvGrpSpPr>
        <p:grpSpPr>
          <a:xfrm>
            <a:off x="4188493" y="4076076"/>
            <a:ext cx="445365" cy="445365"/>
            <a:chOff x="-34003850" y="3227275"/>
            <a:chExt cx="291450" cy="291450"/>
          </a:xfrm>
        </p:grpSpPr>
        <p:sp>
          <p:nvSpPr>
            <p:cNvPr id="6284" name="Google Shape;6284;p45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5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5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5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5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45"/>
          <p:cNvGrpSpPr/>
          <p:nvPr/>
        </p:nvGrpSpPr>
        <p:grpSpPr>
          <a:xfrm>
            <a:off x="4187901" y="4631063"/>
            <a:ext cx="446549" cy="446243"/>
            <a:chOff x="-34004625" y="3585850"/>
            <a:chExt cx="292225" cy="292025"/>
          </a:xfrm>
        </p:grpSpPr>
        <p:sp>
          <p:nvSpPr>
            <p:cNvPr id="6290" name="Google Shape;6290;p45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5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5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5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5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45"/>
          <p:cNvGrpSpPr/>
          <p:nvPr/>
        </p:nvGrpSpPr>
        <p:grpSpPr>
          <a:xfrm>
            <a:off x="4187290" y="5179135"/>
            <a:ext cx="447772" cy="446587"/>
            <a:chOff x="-34005425" y="3945575"/>
            <a:chExt cx="293025" cy="292250"/>
          </a:xfrm>
        </p:grpSpPr>
        <p:sp>
          <p:nvSpPr>
            <p:cNvPr id="6296" name="Google Shape;6296;p45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5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5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45"/>
          <p:cNvGrpSpPr/>
          <p:nvPr/>
        </p:nvGrpSpPr>
        <p:grpSpPr>
          <a:xfrm>
            <a:off x="6987606" y="4074876"/>
            <a:ext cx="451363" cy="447772"/>
            <a:chOff x="-32174975" y="3192625"/>
            <a:chExt cx="295375" cy="293025"/>
          </a:xfrm>
        </p:grpSpPr>
        <p:sp>
          <p:nvSpPr>
            <p:cNvPr id="6300" name="Google Shape;6300;p45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5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5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5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4" name="Google Shape;6304;p45"/>
          <p:cNvSpPr/>
          <p:nvPr/>
        </p:nvSpPr>
        <p:spPr>
          <a:xfrm>
            <a:off x="6981300" y="4631074"/>
            <a:ext cx="457399" cy="446893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5" name="Google Shape;6305;p45"/>
          <p:cNvSpPr/>
          <p:nvPr/>
        </p:nvSpPr>
        <p:spPr>
          <a:xfrm>
            <a:off x="6987318" y="5179524"/>
            <a:ext cx="445365" cy="44654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6" name="Google Shape;6306;p45"/>
          <p:cNvGrpSpPr/>
          <p:nvPr/>
        </p:nvGrpSpPr>
        <p:grpSpPr>
          <a:xfrm>
            <a:off x="9807489" y="4076080"/>
            <a:ext cx="446549" cy="445365"/>
            <a:chOff x="-30345325" y="3184750"/>
            <a:chExt cx="292225" cy="291450"/>
          </a:xfrm>
        </p:grpSpPr>
        <p:sp>
          <p:nvSpPr>
            <p:cNvPr id="6307" name="Google Shape;6307;p45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5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5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5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5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45"/>
          <p:cNvGrpSpPr/>
          <p:nvPr/>
        </p:nvGrpSpPr>
        <p:grpSpPr>
          <a:xfrm>
            <a:off x="1934308" y="4076078"/>
            <a:ext cx="445365" cy="445365"/>
            <a:chOff x="-35481425" y="3202075"/>
            <a:chExt cx="291450" cy="291450"/>
          </a:xfrm>
        </p:grpSpPr>
        <p:sp>
          <p:nvSpPr>
            <p:cNvPr id="6313" name="Google Shape;6313;p45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5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5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5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5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5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5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45"/>
          <p:cNvGrpSpPr/>
          <p:nvPr/>
        </p:nvGrpSpPr>
        <p:grpSpPr>
          <a:xfrm>
            <a:off x="1933716" y="4632116"/>
            <a:ext cx="446549" cy="444142"/>
            <a:chOff x="-35482200" y="3561225"/>
            <a:chExt cx="292225" cy="290650"/>
          </a:xfrm>
        </p:grpSpPr>
        <p:sp>
          <p:nvSpPr>
            <p:cNvPr id="6321" name="Google Shape;6321;p45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5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5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45"/>
          <p:cNvGrpSpPr/>
          <p:nvPr/>
        </p:nvGrpSpPr>
        <p:grpSpPr>
          <a:xfrm>
            <a:off x="1934308" y="5179768"/>
            <a:ext cx="445365" cy="445327"/>
            <a:chOff x="-35481425" y="3919600"/>
            <a:chExt cx="291450" cy="291425"/>
          </a:xfrm>
        </p:grpSpPr>
        <p:sp>
          <p:nvSpPr>
            <p:cNvPr id="6325" name="Google Shape;6325;p45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5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5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5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5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5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5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5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45"/>
          <p:cNvGrpSpPr/>
          <p:nvPr/>
        </p:nvGrpSpPr>
        <p:grpSpPr>
          <a:xfrm>
            <a:off x="4749763" y="4076687"/>
            <a:ext cx="450178" cy="444142"/>
            <a:chOff x="-33645475" y="3228075"/>
            <a:chExt cx="294600" cy="290650"/>
          </a:xfrm>
        </p:grpSpPr>
        <p:sp>
          <p:nvSpPr>
            <p:cNvPr id="6334" name="Google Shape;6334;p45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5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5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5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5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5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5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45"/>
          <p:cNvGrpSpPr/>
          <p:nvPr/>
        </p:nvGrpSpPr>
        <p:grpSpPr>
          <a:xfrm>
            <a:off x="4750986" y="4630910"/>
            <a:ext cx="447733" cy="446549"/>
            <a:chOff x="-33646250" y="3586425"/>
            <a:chExt cx="293000" cy="292225"/>
          </a:xfrm>
        </p:grpSpPr>
        <p:sp>
          <p:nvSpPr>
            <p:cNvPr id="6342" name="Google Shape;6342;p45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5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45"/>
          <p:cNvGrpSpPr/>
          <p:nvPr/>
        </p:nvGrpSpPr>
        <p:grpSpPr>
          <a:xfrm>
            <a:off x="4751578" y="5178543"/>
            <a:ext cx="446549" cy="447772"/>
            <a:chOff x="-33645475" y="3944800"/>
            <a:chExt cx="292225" cy="293025"/>
          </a:xfrm>
        </p:grpSpPr>
        <p:sp>
          <p:nvSpPr>
            <p:cNvPr id="6345" name="Google Shape;6345;p45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5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5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5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5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5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5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5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5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5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5" name="Google Shape;6355;p45"/>
          <p:cNvGrpSpPr/>
          <p:nvPr/>
        </p:nvGrpSpPr>
        <p:grpSpPr>
          <a:xfrm>
            <a:off x="7559600" y="4074990"/>
            <a:ext cx="444142" cy="447542"/>
            <a:chOff x="-31809525" y="3192625"/>
            <a:chExt cx="290650" cy="292875"/>
          </a:xfrm>
        </p:grpSpPr>
        <p:sp>
          <p:nvSpPr>
            <p:cNvPr id="6356" name="Google Shape;6356;p45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5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5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5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45"/>
          <p:cNvGrpSpPr/>
          <p:nvPr/>
        </p:nvGrpSpPr>
        <p:grpSpPr>
          <a:xfrm>
            <a:off x="7558989" y="4630302"/>
            <a:ext cx="445365" cy="447772"/>
            <a:chOff x="-31811100" y="3550975"/>
            <a:chExt cx="291450" cy="293025"/>
          </a:xfrm>
        </p:grpSpPr>
        <p:sp>
          <p:nvSpPr>
            <p:cNvPr id="6361" name="Google Shape;6361;p45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5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5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5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5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5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5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45"/>
          <p:cNvGrpSpPr/>
          <p:nvPr/>
        </p:nvGrpSpPr>
        <p:grpSpPr>
          <a:xfrm>
            <a:off x="7551176" y="5177744"/>
            <a:ext cx="460990" cy="449376"/>
            <a:chOff x="-31817400" y="3910025"/>
            <a:chExt cx="301675" cy="294075"/>
          </a:xfrm>
        </p:grpSpPr>
        <p:sp>
          <p:nvSpPr>
            <p:cNvPr id="6369" name="Google Shape;6369;p45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5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5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45"/>
          <p:cNvGrpSpPr/>
          <p:nvPr/>
        </p:nvGrpSpPr>
        <p:grpSpPr>
          <a:xfrm>
            <a:off x="9807471" y="4630912"/>
            <a:ext cx="446587" cy="446549"/>
            <a:chOff x="-30354000" y="3569100"/>
            <a:chExt cx="292250" cy="292225"/>
          </a:xfrm>
        </p:grpSpPr>
        <p:sp>
          <p:nvSpPr>
            <p:cNvPr id="6373" name="Google Shape;6373;p45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5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5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5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5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5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45"/>
          <p:cNvGrpSpPr/>
          <p:nvPr/>
        </p:nvGrpSpPr>
        <p:grpSpPr>
          <a:xfrm>
            <a:off x="2505817" y="4076078"/>
            <a:ext cx="430886" cy="445365"/>
            <a:chOff x="-35118325" y="3202075"/>
            <a:chExt cx="281975" cy="291450"/>
          </a:xfrm>
        </p:grpSpPr>
        <p:sp>
          <p:nvSpPr>
            <p:cNvPr id="6380" name="Google Shape;6380;p45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5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5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5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45"/>
          <p:cNvGrpSpPr/>
          <p:nvPr/>
        </p:nvGrpSpPr>
        <p:grpSpPr>
          <a:xfrm>
            <a:off x="2497985" y="4631772"/>
            <a:ext cx="446549" cy="444830"/>
            <a:chOff x="-35123050" y="3561225"/>
            <a:chExt cx="292225" cy="291100"/>
          </a:xfrm>
        </p:grpSpPr>
        <p:sp>
          <p:nvSpPr>
            <p:cNvPr id="6385" name="Google Shape;6385;p45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5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45"/>
          <p:cNvGrpSpPr/>
          <p:nvPr/>
        </p:nvGrpSpPr>
        <p:grpSpPr>
          <a:xfrm>
            <a:off x="2550953" y="5179768"/>
            <a:ext cx="340613" cy="445327"/>
            <a:chOff x="-35089175" y="3919600"/>
            <a:chExt cx="222900" cy="291425"/>
          </a:xfrm>
        </p:grpSpPr>
        <p:sp>
          <p:nvSpPr>
            <p:cNvPr id="6388" name="Google Shape;6388;p45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5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45"/>
          <p:cNvGrpSpPr/>
          <p:nvPr/>
        </p:nvGrpSpPr>
        <p:grpSpPr>
          <a:xfrm>
            <a:off x="5317748" y="4075770"/>
            <a:ext cx="423704" cy="445976"/>
            <a:chOff x="-33277650" y="3226875"/>
            <a:chExt cx="277275" cy="291850"/>
          </a:xfrm>
        </p:grpSpPr>
        <p:sp>
          <p:nvSpPr>
            <p:cNvPr id="6391" name="Google Shape;6391;p45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5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5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5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5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45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45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45"/>
          <p:cNvGrpSpPr/>
          <p:nvPr/>
        </p:nvGrpSpPr>
        <p:grpSpPr>
          <a:xfrm>
            <a:off x="5306917" y="4631502"/>
            <a:ext cx="445365" cy="445365"/>
            <a:chOff x="-33286325" y="3586425"/>
            <a:chExt cx="291450" cy="291450"/>
          </a:xfrm>
        </p:grpSpPr>
        <p:sp>
          <p:nvSpPr>
            <p:cNvPr id="6399" name="Google Shape;6399;p45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5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5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5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5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45"/>
          <p:cNvGrpSpPr/>
          <p:nvPr/>
        </p:nvGrpSpPr>
        <p:grpSpPr>
          <a:xfrm>
            <a:off x="5306917" y="5178543"/>
            <a:ext cx="445365" cy="447772"/>
            <a:chOff x="-33286325" y="3944800"/>
            <a:chExt cx="291450" cy="293025"/>
          </a:xfrm>
        </p:grpSpPr>
        <p:sp>
          <p:nvSpPr>
            <p:cNvPr id="6405" name="Google Shape;6405;p45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5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5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5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45"/>
          <p:cNvGrpSpPr/>
          <p:nvPr/>
        </p:nvGrpSpPr>
        <p:grpSpPr>
          <a:xfrm>
            <a:off x="8121462" y="4074264"/>
            <a:ext cx="445365" cy="448994"/>
            <a:chOff x="-31452725" y="3191825"/>
            <a:chExt cx="291450" cy="293825"/>
          </a:xfrm>
        </p:grpSpPr>
        <p:sp>
          <p:nvSpPr>
            <p:cNvPr id="6410" name="Google Shape;6410;p45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5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5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5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45"/>
          <p:cNvGrpSpPr/>
          <p:nvPr/>
        </p:nvGrpSpPr>
        <p:grpSpPr>
          <a:xfrm>
            <a:off x="8120870" y="4630914"/>
            <a:ext cx="446549" cy="446549"/>
            <a:chOff x="-31452725" y="3551775"/>
            <a:chExt cx="292225" cy="292225"/>
          </a:xfrm>
        </p:grpSpPr>
        <p:sp>
          <p:nvSpPr>
            <p:cNvPr id="6415" name="Google Shape;6415;p45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5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5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5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45"/>
          <p:cNvGrpSpPr/>
          <p:nvPr/>
        </p:nvGrpSpPr>
        <p:grpSpPr>
          <a:xfrm>
            <a:off x="8119056" y="5177954"/>
            <a:ext cx="450178" cy="448956"/>
            <a:chOff x="-31455100" y="3909350"/>
            <a:chExt cx="294600" cy="293800"/>
          </a:xfrm>
        </p:grpSpPr>
        <p:sp>
          <p:nvSpPr>
            <p:cNvPr id="6420" name="Google Shape;6420;p45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5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45"/>
          <p:cNvGrpSpPr/>
          <p:nvPr/>
        </p:nvGrpSpPr>
        <p:grpSpPr>
          <a:xfrm>
            <a:off x="9808081" y="5179157"/>
            <a:ext cx="445365" cy="446549"/>
            <a:chOff x="-30345325" y="3918800"/>
            <a:chExt cx="291450" cy="292225"/>
          </a:xfrm>
        </p:grpSpPr>
        <p:sp>
          <p:nvSpPr>
            <p:cNvPr id="6423" name="Google Shape;6423;p45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5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5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5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5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45"/>
          <p:cNvGrpSpPr/>
          <p:nvPr/>
        </p:nvGrpSpPr>
        <p:grpSpPr>
          <a:xfrm>
            <a:off x="3074918" y="4076078"/>
            <a:ext cx="418852" cy="445365"/>
            <a:chOff x="-34755225" y="3202075"/>
            <a:chExt cx="274100" cy="291450"/>
          </a:xfrm>
        </p:grpSpPr>
        <p:sp>
          <p:nvSpPr>
            <p:cNvPr id="6429" name="Google Shape;6429;p45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5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5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5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5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5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5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45"/>
          <p:cNvGrpSpPr/>
          <p:nvPr/>
        </p:nvGrpSpPr>
        <p:grpSpPr>
          <a:xfrm>
            <a:off x="3061662" y="4631505"/>
            <a:ext cx="445365" cy="445365"/>
            <a:chOff x="-34763900" y="3561225"/>
            <a:chExt cx="291450" cy="291450"/>
          </a:xfrm>
        </p:grpSpPr>
        <p:sp>
          <p:nvSpPr>
            <p:cNvPr id="6437" name="Google Shape;6437;p45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5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5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0" name="Google Shape;6440;p45"/>
          <p:cNvSpPr/>
          <p:nvPr/>
        </p:nvSpPr>
        <p:spPr>
          <a:xfrm>
            <a:off x="3058110" y="5180135"/>
            <a:ext cx="445365" cy="445327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1" name="Google Shape;6441;p45"/>
          <p:cNvGrpSpPr/>
          <p:nvPr/>
        </p:nvGrpSpPr>
        <p:grpSpPr>
          <a:xfrm>
            <a:off x="5871798" y="4075484"/>
            <a:ext cx="446549" cy="446549"/>
            <a:chOff x="-32927950" y="3227275"/>
            <a:chExt cx="292225" cy="292225"/>
          </a:xfrm>
        </p:grpSpPr>
        <p:sp>
          <p:nvSpPr>
            <p:cNvPr id="6442" name="Google Shape;6442;p45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5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5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5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5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45"/>
          <p:cNvGrpSpPr/>
          <p:nvPr/>
        </p:nvGrpSpPr>
        <p:grpSpPr>
          <a:xfrm>
            <a:off x="5871187" y="4631502"/>
            <a:ext cx="447772" cy="445365"/>
            <a:chOff x="-32927950" y="3586425"/>
            <a:chExt cx="293025" cy="291450"/>
          </a:xfrm>
        </p:grpSpPr>
        <p:sp>
          <p:nvSpPr>
            <p:cNvPr id="6448" name="Google Shape;6448;p45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5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5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5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5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45"/>
          <p:cNvGrpSpPr/>
          <p:nvPr/>
        </p:nvGrpSpPr>
        <p:grpSpPr>
          <a:xfrm>
            <a:off x="5871798" y="5178543"/>
            <a:ext cx="446549" cy="447772"/>
            <a:chOff x="-32927950" y="3944800"/>
            <a:chExt cx="292225" cy="293025"/>
          </a:xfrm>
        </p:grpSpPr>
        <p:sp>
          <p:nvSpPr>
            <p:cNvPr id="6454" name="Google Shape;6454;p45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5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5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5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5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5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5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5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5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45"/>
          <p:cNvGrpSpPr/>
          <p:nvPr/>
        </p:nvGrpSpPr>
        <p:grpSpPr>
          <a:xfrm>
            <a:off x="8678636" y="4075926"/>
            <a:ext cx="446549" cy="445670"/>
            <a:chOff x="-31094350" y="3194000"/>
            <a:chExt cx="292225" cy="291650"/>
          </a:xfrm>
        </p:grpSpPr>
        <p:sp>
          <p:nvSpPr>
            <p:cNvPr id="6464" name="Google Shape;6464;p45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5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5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5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5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5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5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5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45"/>
          <p:cNvGrpSpPr/>
          <p:nvPr/>
        </p:nvGrpSpPr>
        <p:grpSpPr>
          <a:xfrm>
            <a:off x="8679228" y="4631162"/>
            <a:ext cx="445365" cy="446052"/>
            <a:chOff x="-31093575" y="3552550"/>
            <a:chExt cx="291450" cy="291900"/>
          </a:xfrm>
        </p:grpSpPr>
        <p:sp>
          <p:nvSpPr>
            <p:cNvPr id="6473" name="Google Shape;6473;p45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5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5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5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7" name="Google Shape;6477;p45"/>
          <p:cNvGrpSpPr/>
          <p:nvPr/>
        </p:nvGrpSpPr>
        <p:grpSpPr>
          <a:xfrm>
            <a:off x="8679228" y="5179769"/>
            <a:ext cx="445365" cy="445327"/>
            <a:chOff x="-31093575" y="3911725"/>
            <a:chExt cx="291450" cy="291425"/>
          </a:xfrm>
        </p:grpSpPr>
        <p:sp>
          <p:nvSpPr>
            <p:cNvPr id="6478" name="Google Shape;6478;p45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5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45"/>
          <p:cNvGrpSpPr/>
          <p:nvPr/>
        </p:nvGrpSpPr>
        <p:grpSpPr>
          <a:xfrm>
            <a:off x="10373050" y="4075488"/>
            <a:ext cx="448956" cy="446549"/>
            <a:chOff x="-29946000" y="3183175"/>
            <a:chExt cx="293800" cy="292225"/>
          </a:xfrm>
        </p:grpSpPr>
        <p:sp>
          <p:nvSpPr>
            <p:cNvPr id="6481" name="Google Shape;6481;p45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5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5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5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5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5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45"/>
          <p:cNvGrpSpPr/>
          <p:nvPr/>
        </p:nvGrpSpPr>
        <p:grpSpPr>
          <a:xfrm>
            <a:off x="3613411" y="4075754"/>
            <a:ext cx="451363" cy="446014"/>
            <a:chOff x="-34408675" y="3202075"/>
            <a:chExt cx="295375" cy="291875"/>
          </a:xfrm>
        </p:grpSpPr>
        <p:sp>
          <p:nvSpPr>
            <p:cNvPr id="6488" name="Google Shape;6488;p45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5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5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5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45"/>
          <p:cNvGrpSpPr/>
          <p:nvPr/>
        </p:nvGrpSpPr>
        <p:grpSpPr>
          <a:xfrm>
            <a:off x="3615817" y="4629862"/>
            <a:ext cx="446549" cy="448650"/>
            <a:chOff x="-34405525" y="3558075"/>
            <a:chExt cx="292225" cy="293600"/>
          </a:xfrm>
        </p:grpSpPr>
        <p:sp>
          <p:nvSpPr>
            <p:cNvPr id="6493" name="Google Shape;6493;p45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5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5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45"/>
          <p:cNvGrpSpPr/>
          <p:nvPr/>
        </p:nvGrpSpPr>
        <p:grpSpPr>
          <a:xfrm>
            <a:off x="3615206" y="5179768"/>
            <a:ext cx="447772" cy="445327"/>
            <a:chOff x="-34406325" y="3919600"/>
            <a:chExt cx="293025" cy="291425"/>
          </a:xfrm>
        </p:grpSpPr>
        <p:sp>
          <p:nvSpPr>
            <p:cNvPr id="6497" name="Google Shape;6497;p45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5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5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5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5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5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45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45"/>
          <p:cNvGrpSpPr/>
          <p:nvPr/>
        </p:nvGrpSpPr>
        <p:grpSpPr>
          <a:xfrm>
            <a:off x="6436678" y="4083296"/>
            <a:ext cx="445365" cy="430924"/>
            <a:chOff x="-32568800" y="3232000"/>
            <a:chExt cx="291450" cy="282000"/>
          </a:xfrm>
        </p:grpSpPr>
        <p:sp>
          <p:nvSpPr>
            <p:cNvPr id="6505" name="Google Shape;6505;p45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45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45"/>
          <p:cNvGrpSpPr/>
          <p:nvPr/>
        </p:nvGrpSpPr>
        <p:grpSpPr>
          <a:xfrm>
            <a:off x="6436086" y="4631502"/>
            <a:ext cx="446549" cy="445365"/>
            <a:chOff x="-32569575" y="3586425"/>
            <a:chExt cx="292225" cy="291450"/>
          </a:xfrm>
        </p:grpSpPr>
        <p:sp>
          <p:nvSpPr>
            <p:cNvPr id="6508" name="Google Shape;6508;p45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5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45"/>
          <p:cNvGrpSpPr/>
          <p:nvPr/>
        </p:nvGrpSpPr>
        <p:grpSpPr>
          <a:xfrm>
            <a:off x="6424644" y="5179307"/>
            <a:ext cx="469432" cy="446243"/>
            <a:chOff x="-32576675" y="3944600"/>
            <a:chExt cx="307200" cy="292025"/>
          </a:xfrm>
        </p:grpSpPr>
        <p:sp>
          <p:nvSpPr>
            <p:cNvPr id="6511" name="Google Shape;6511;p45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5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45"/>
          <p:cNvGrpSpPr/>
          <p:nvPr/>
        </p:nvGrpSpPr>
        <p:grpSpPr>
          <a:xfrm>
            <a:off x="9251853" y="4075487"/>
            <a:ext cx="446549" cy="446549"/>
            <a:chOff x="-30735200" y="3192625"/>
            <a:chExt cx="292225" cy="292225"/>
          </a:xfrm>
        </p:grpSpPr>
        <p:sp>
          <p:nvSpPr>
            <p:cNvPr id="6514" name="Google Shape;6514;p45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5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5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5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5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5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45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45"/>
          <p:cNvGrpSpPr/>
          <p:nvPr/>
        </p:nvGrpSpPr>
        <p:grpSpPr>
          <a:xfrm>
            <a:off x="9251853" y="4631907"/>
            <a:ext cx="446549" cy="444562"/>
            <a:chOff x="-30735200" y="3552550"/>
            <a:chExt cx="292225" cy="290925"/>
          </a:xfrm>
        </p:grpSpPr>
        <p:sp>
          <p:nvSpPr>
            <p:cNvPr id="6522" name="Google Shape;6522;p45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45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45"/>
          <p:cNvGrpSpPr/>
          <p:nvPr/>
        </p:nvGrpSpPr>
        <p:grpSpPr>
          <a:xfrm>
            <a:off x="9251853" y="5179750"/>
            <a:ext cx="446549" cy="445365"/>
            <a:chOff x="-30735200" y="3910925"/>
            <a:chExt cx="292225" cy="291450"/>
          </a:xfrm>
        </p:grpSpPr>
        <p:sp>
          <p:nvSpPr>
            <p:cNvPr id="6525" name="Google Shape;6525;p45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45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7" name="Google Shape;6527;p45"/>
          <p:cNvSpPr/>
          <p:nvPr/>
        </p:nvSpPr>
        <p:spPr>
          <a:xfrm>
            <a:off x="10371195" y="4631838"/>
            <a:ext cx="446549" cy="44536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8" name="Google Shape;6528;p45"/>
          <p:cNvGrpSpPr/>
          <p:nvPr/>
        </p:nvGrpSpPr>
        <p:grpSpPr>
          <a:xfrm>
            <a:off x="9813803" y="2238081"/>
            <a:ext cx="439393" cy="438165"/>
            <a:chOff x="2821450" y="2957850"/>
            <a:chExt cx="259275" cy="258550"/>
          </a:xfrm>
        </p:grpSpPr>
        <p:sp>
          <p:nvSpPr>
            <p:cNvPr id="6529" name="Google Shape;6529;p45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5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5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35" name="Shape 6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46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37" name="Google Shape;6537;p46"/>
          <p:cNvSpPr/>
          <p:nvPr/>
        </p:nvSpPr>
        <p:spPr>
          <a:xfrm>
            <a:off x="1364324" y="2276940"/>
            <a:ext cx="445337" cy="396676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46"/>
          <p:cNvGrpSpPr/>
          <p:nvPr/>
        </p:nvGrpSpPr>
        <p:grpSpPr>
          <a:xfrm>
            <a:off x="1364303" y="2815443"/>
            <a:ext cx="446505" cy="447712"/>
            <a:chOff x="-28467625" y="2331750"/>
            <a:chExt cx="296150" cy="296950"/>
          </a:xfrm>
        </p:grpSpPr>
        <p:sp>
          <p:nvSpPr>
            <p:cNvPr id="6539" name="Google Shape;6539;p46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6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46"/>
          <p:cNvGrpSpPr/>
          <p:nvPr/>
        </p:nvGrpSpPr>
        <p:grpSpPr>
          <a:xfrm>
            <a:off x="1382113" y="3374140"/>
            <a:ext cx="410886" cy="443000"/>
            <a:chOff x="-28461325" y="2701925"/>
            <a:chExt cx="272525" cy="293825"/>
          </a:xfrm>
        </p:grpSpPr>
        <p:sp>
          <p:nvSpPr>
            <p:cNvPr id="6542" name="Google Shape;6542;p46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6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6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46"/>
          <p:cNvGrpSpPr/>
          <p:nvPr/>
        </p:nvGrpSpPr>
        <p:grpSpPr>
          <a:xfrm>
            <a:off x="4186673" y="2332149"/>
            <a:ext cx="446505" cy="286199"/>
            <a:chOff x="-26585200" y="2025375"/>
            <a:chExt cx="296150" cy="189825"/>
          </a:xfrm>
        </p:grpSpPr>
        <p:sp>
          <p:nvSpPr>
            <p:cNvPr id="6546" name="Google Shape;6546;p46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6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6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6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6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46"/>
          <p:cNvGrpSpPr/>
          <p:nvPr/>
        </p:nvGrpSpPr>
        <p:grpSpPr>
          <a:xfrm>
            <a:off x="4187258" y="2816630"/>
            <a:ext cx="445337" cy="445337"/>
            <a:chOff x="-26584425" y="2340425"/>
            <a:chExt cx="295375" cy="295375"/>
          </a:xfrm>
        </p:grpSpPr>
        <p:sp>
          <p:nvSpPr>
            <p:cNvPr id="6552" name="Google Shape;6552;p46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6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6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6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6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46"/>
          <p:cNvGrpSpPr/>
          <p:nvPr/>
        </p:nvGrpSpPr>
        <p:grpSpPr>
          <a:xfrm>
            <a:off x="4180737" y="3372821"/>
            <a:ext cx="458378" cy="445638"/>
            <a:chOff x="-26585200" y="2710400"/>
            <a:chExt cx="304025" cy="295575"/>
          </a:xfrm>
        </p:grpSpPr>
        <p:sp>
          <p:nvSpPr>
            <p:cNvPr id="6558" name="Google Shape;6558;p46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6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46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6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6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6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6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6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6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6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6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6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46"/>
          <p:cNvGrpSpPr/>
          <p:nvPr/>
        </p:nvGrpSpPr>
        <p:grpSpPr>
          <a:xfrm>
            <a:off x="6986792" y="2252562"/>
            <a:ext cx="446543" cy="445375"/>
            <a:chOff x="-24709875" y="1970225"/>
            <a:chExt cx="296175" cy="295400"/>
          </a:xfrm>
        </p:grpSpPr>
        <p:sp>
          <p:nvSpPr>
            <p:cNvPr id="6571" name="Google Shape;6571;p46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6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46"/>
          <p:cNvGrpSpPr/>
          <p:nvPr/>
        </p:nvGrpSpPr>
        <p:grpSpPr>
          <a:xfrm>
            <a:off x="7027161" y="2816046"/>
            <a:ext cx="365806" cy="446505"/>
            <a:chOff x="-24683100" y="2340425"/>
            <a:chExt cx="242625" cy="296150"/>
          </a:xfrm>
        </p:grpSpPr>
        <p:sp>
          <p:nvSpPr>
            <p:cNvPr id="6574" name="Google Shape;6574;p46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6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6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6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8" name="Google Shape;6578;p46"/>
          <p:cNvSpPr/>
          <p:nvPr/>
        </p:nvSpPr>
        <p:spPr>
          <a:xfrm>
            <a:off x="7026692" y="3372407"/>
            <a:ext cx="365768" cy="446543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9" name="Google Shape;6579;p46"/>
          <p:cNvGrpSpPr/>
          <p:nvPr/>
        </p:nvGrpSpPr>
        <p:grpSpPr>
          <a:xfrm>
            <a:off x="9809091" y="2252562"/>
            <a:ext cx="454835" cy="445375"/>
            <a:chOff x="-22881800" y="1971800"/>
            <a:chExt cx="301675" cy="295400"/>
          </a:xfrm>
        </p:grpSpPr>
        <p:sp>
          <p:nvSpPr>
            <p:cNvPr id="6580" name="Google Shape;6580;p46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6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6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6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46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6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6" name="Google Shape;6586;p46"/>
          <p:cNvSpPr/>
          <p:nvPr/>
        </p:nvSpPr>
        <p:spPr>
          <a:xfrm>
            <a:off x="1943798" y="2252006"/>
            <a:ext cx="396676" cy="446543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7" name="Google Shape;6587;p46"/>
          <p:cNvSpPr/>
          <p:nvPr/>
        </p:nvSpPr>
        <p:spPr>
          <a:xfrm>
            <a:off x="1916489" y="2816211"/>
            <a:ext cx="451292" cy="446242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8" name="Google Shape;6588;p46"/>
          <p:cNvGrpSpPr/>
          <p:nvPr/>
        </p:nvGrpSpPr>
        <p:grpSpPr>
          <a:xfrm>
            <a:off x="1998988" y="3372368"/>
            <a:ext cx="287405" cy="446543"/>
            <a:chOff x="-28043900" y="2701925"/>
            <a:chExt cx="190625" cy="296175"/>
          </a:xfrm>
        </p:grpSpPr>
        <p:sp>
          <p:nvSpPr>
            <p:cNvPr id="6589" name="Google Shape;6589;p46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6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6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6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6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46"/>
          <p:cNvGrpSpPr/>
          <p:nvPr/>
        </p:nvGrpSpPr>
        <p:grpSpPr>
          <a:xfrm>
            <a:off x="4738831" y="2252581"/>
            <a:ext cx="446543" cy="445337"/>
            <a:chOff x="-26215025" y="1971025"/>
            <a:chExt cx="296175" cy="295375"/>
          </a:xfrm>
        </p:grpSpPr>
        <p:sp>
          <p:nvSpPr>
            <p:cNvPr id="6595" name="Google Shape;6595;p46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6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6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6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6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6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6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6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46"/>
          <p:cNvGrpSpPr/>
          <p:nvPr/>
        </p:nvGrpSpPr>
        <p:grpSpPr>
          <a:xfrm>
            <a:off x="4738228" y="2817214"/>
            <a:ext cx="447749" cy="444168"/>
            <a:chOff x="-26215825" y="2341200"/>
            <a:chExt cx="296975" cy="294600"/>
          </a:xfrm>
        </p:grpSpPr>
        <p:sp>
          <p:nvSpPr>
            <p:cNvPr id="6604" name="Google Shape;6604;p46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6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46"/>
          <p:cNvGrpSpPr/>
          <p:nvPr/>
        </p:nvGrpSpPr>
        <p:grpSpPr>
          <a:xfrm>
            <a:off x="4778615" y="3372971"/>
            <a:ext cx="366974" cy="445337"/>
            <a:chOff x="-26179575" y="2710600"/>
            <a:chExt cx="243400" cy="295375"/>
          </a:xfrm>
        </p:grpSpPr>
        <p:sp>
          <p:nvSpPr>
            <p:cNvPr id="6607" name="Google Shape;6607;p46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6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6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46"/>
          <p:cNvGrpSpPr/>
          <p:nvPr/>
        </p:nvGrpSpPr>
        <p:grpSpPr>
          <a:xfrm>
            <a:off x="7564401" y="2252581"/>
            <a:ext cx="425171" cy="445337"/>
            <a:chOff x="-24328675" y="1971025"/>
            <a:chExt cx="282000" cy="295375"/>
          </a:xfrm>
        </p:grpSpPr>
        <p:sp>
          <p:nvSpPr>
            <p:cNvPr id="6611" name="Google Shape;6611;p46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6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46"/>
          <p:cNvGrpSpPr/>
          <p:nvPr/>
        </p:nvGrpSpPr>
        <p:grpSpPr>
          <a:xfrm>
            <a:off x="7567378" y="2816630"/>
            <a:ext cx="419216" cy="445337"/>
            <a:chOff x="-24330250" y="2340425"/>
            <a:chExt cx="278050" cy="295375"/>
          </a:xfrm>
        </p:grpSpPr>
        <p:sp>
          <p:nvSpPr>
            <p:cNvPr id="6614" name="Google Shape;6614;p46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6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6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6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46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6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6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46"/>
          <p:cNvGrpSpPr/>
          <p:nvPr/>
        </p:nvGrpSpPr>
        <p:grpSpPr>
          <a:xfrm>
            <a:off x="7554318" y="3372971"/>
            <a:ext cx="445337" cy="445337"/>
            <a:chOff x="-24338900" y="2710600"/>
            <a:chExt cx="295375" cy="295375"/>
          </a:xfrm>
        </p:grpSpPr>
        <p:sp>
          <p:nvSpPr>
            <p:cNvPr id="6622" name="Google Shape;6622;p46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46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46"/>
          <p:cNvGrpSpPr/>
          <p:nvPr/>
        </p:nvGrpSpPr>
        <p:grpSpPr>
          <a:xfrm>
            <a:off x="9812652" y="2817384"/>
            <a:ext cx="447712" cy="443829"/>
            <a:chOff x="-22859750" y="2335900"/>
            <a:chExt cx="296950" cy="294375"/>
          </a:xfrm>
        </p:grpSpPr>
        <p:sp>
          <p:nvSpPr>
            <p:cNvPr id="6625" name="Google Shape;6625;p46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6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6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46"/>
          <p:cNvGrpSpPr/>
          <p:nvPr/>
        </p:nvGrpSpPr>
        <p:grpSpPr>
          <a:xfrm>
            <a:off x="2510710" y="2252562"/>
            <a:ext cx="393095" cy="445375"/>
            <a:chOff x="-27710725" y="1959200"/>
            <a:chExt cx="260725" cy="295400"/>
          </a:xfrm>
        </p:grpSpPr>
        <p:sp>
          <p:nvSpPr>
            <p:cNvPr id="6629" name="Google Shape;6629;p46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6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46"/>
          <p:cNvGrpSpPr/>
          <p:nvPr/>
        </p:nvGrpSpPr>
        <p:grpSpPr>
          <a:xfrm>
            <a:off x="2482799" y="2893806"/>
            <a:ext cx="448918" cy="290986"/>
            <a:chOff x="-27728850" y="2382950"/>
            <a:chExt cx="297750" cy="193000"/>
          </a:xfrm>
        </p:grpSpPr>
        <p:sp>
          <p:nvSpPr>
            <p:cNvPr id="6632" name="Google Shape;6632;p46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6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6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5" name="Google Shape;6635;p46"/>
          <p:cNvSpPr/>
          <p:nvPr/>
        </p:nvSpPr>
        <p:spPr>
          <a:xfrm>
            <a:off x="2482835" y="3381020"/>
            <a:ext cx="447749" cy="429318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6" name="Google Shape;6636;p46"/>
          <p:cNvSpPr/>
          <p:nvPr/>
        </p:nvSpPr>
        <p:spPr>
          <a:xfrm>
            <a:off x="5295867" y="2252006"/>
            <a:ext cx="446543" cy="446543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7" name="Google Shape;6637;p46"/>
          <p:cNvGrpSpPr/>
          <p:nvPr/>
        </p:nvGrpSpPr>
        <p:grpSpPr>
          <a:xfrm>
            <a:off x="5296378" y="2828503"/>
            <a:ext cx="446543" cy="421591"/>
            <a:chOff x="-25844850" y="2357750"/>
            <a:chExt cx="296175" cy="279625"/>
          </a:xfrm>
        </p:grpSpPr>
        <p:sp>
          <p:nvSpPr>
            <p:cNvPr id="6638" name="Google Shape;6638;p46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6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6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6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46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6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46"/>
          <p:cNvSpPr/>
          <p:nvPr/>
        </p:nvSpPr>
        <p:spPr>
          <a:xfrm>
            <a:off x="5292908" y="3372558"/>
            <a:ext cx="452461" cy="446242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46"/>
          <p:cNvGrpSpPr/>
          <p:nvPr/>
        </p:nvGrpSpPr>
        <p:grpSpPr>
          <a:xfrm>
            <a:off x="8195457" y="2252562"/>
            <a:ext cx="288611" cy="445375"/>
            <a:chOff x="-23917525" y="1970225"/>
            <a:chExt cx="191425" cy="295400"/>
          </a:xfrm>
        </p:grpSpPr>
        <p:sp>
          <p:nvSpPr>
            <p:cNvPr id="6646" name="Google Shape;6646;p46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6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6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46"/>
          <p:cNvGrpSpPr/>
          <p:nvPr/>
        </p:nvGrpSpPr>
        <p:grpSpPr>
          <a:xfrm>
            <a:off x="8139069" y="2816046"/>
            <a:ext cx="401387" cy="446505"/>
            <a:chOff x="-23952175" y="2340425"/>
            <a:chExt cx="266225" cy="296150"/>
          </a:xfrm>
        </p:grpSpPr>
        <p:sp>
          <p:nvSpPr>
            <p:cNvPr id="6650" name="Google Shape;6650;p46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6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2" name="Google Shape;6652;p46"/>
          <p:cNvSpPr/>
          <p:nvPr/>
        </p:nvSpPr>
        <p:spPr>
          <a:xfrm>
            <a:off x="8104144" y="3373444"/>
            <a:ext cx="470289" cy="44447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3" name="Google Shape;6653;p46"/>
          <p:cNvGrpSpPr/>
          <p:nvPr/>
        </p:nvGrpSpPr>
        <p:grpSpPr>
          <a:xfrm>
            <a:off x="9885681" y="3371181"/>
            <a:ext cx="301653" cy="448918"/>
            <a:chOff x="-22811700" y="2700350"/>
            <a:chExt cx="200075" cy="297750"/>
          </a:xfrm>
        </p:grpSpPr>
        <p:sp>
          <p:nvSpPr>
            <p:cNvPr id="6654" name="Google Shape;6654;p46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6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6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46"/>
          <p:cNvGrpSpPr/>
          <p:nvPr/>
        </p:nvGrpSpPr>
        <p:grpSpPr>
          <a:xfrm>
            <a:off x="3049156" y="2251978"/>
            <a:ext cx="447712" cy="446543"/>
            <a:chOff x="-27358650" y="1961575"/>
            <a:chExt cx="296950" cy="296175"/>
          </a:xfrm>
        </p:grpSpPr>
        <p:sp>
          <p:nvSpPr>
            <p:cNvPr id="6658" name="Google Shape;6658;p46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6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0" name="Google Shape;6660;p46"/>
          <p:cNvSpPr/>
          <p:nvPr/>
        </p:nvSpPr>
        <p:spPr>
          <a:xfrm>
            <a:off x="3100857" y="2816626"/>
            <a:ext cx="343228" cy="445412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1" name="Google Shape;6661;p46"/>
          <p:cNvSpPr/>
          <p:nvPr/>
        </p:nvSpPr>
        <p:spPr>
          <a:xfrm>
            <a:off x="3048615" y="3372407"/>
            <a:ext cx="447712" cy="446543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2" name="Google Shape;6662;p46"/>
          <p:cNvSpPr/>
          <p:nvPr/>
        </p:nvSpPr>
        <p:spPr>
          <a:xfrm>
            <a:off x="5887645" y="2253193"/>
            <a:ext cx="406174" cy="444168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3" name="Google Shape;6663;p46"/>
          <p:cNvGrpSpPr/>
          <p:nvPr/>
        </p:nvGrpSpPr>
        <p:grpSpPr>
          <a:xfrm>
            <a:off x="5866193" y="2829690"/>
            <a:ext cx="450086" cy="419216"/>
            <a:chOff x="-25477800" y="2357750"/>
            <a:chExt cx="298525" cy="278050"/>
          </a:xfrm>
        </p:grpSpPr>
        <p:sp>
          <p:nvSpPr>
            <p:cNvPr id="6664" name="Google Shape;6664;p46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6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6" name="Google Shape;6666;p46"/>
          <p:cNvSpPr/>
          <p:nvPr/>
        </p:nvSpPr>
        <p:spPr>
          <a:xfrm>
            <a:off x="5866876" y="3372916"/>
            <a:ext cx="447712" cy="445525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7" name="Google Shape;6667;p46"/>
          <p:cNvGrpSpPr/>
          <p:nvPr/>
        </p:nvGrpSpPr>
        <p:grpSpPr>
          <a:xfrm>
            <a:off x="8684036" y="2252581"/>
            <a:ext cx="446543" cy="445337"/>
            <a:chOff x="-23599325" y="1971025"/>
            <a:chExt cx="296175" cy="295375"/>
          </a:xfrm>
        </p:grpSpPr>
        <p:sp>
          <p:nvSpPr>
            <p:cNvPr id="6668" name="Google Shape;6668;p46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6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0" name="Google Shape;6670;p46"/>
          <p:cNvSpPr/>
          <p:nvPr/>
        </p:nvSpPr>
        <p:spPr>
          <a:xfrm>
            <a:off x="8684172" y="2815476"/>
            <a:ext cx="445337" cy="447712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1" name="Google Shape;6671;p46"/>
          <p:cNvSpPr/>
          <p:nvPr/>
        </p:nvSpPr>
        <p:spPr>
          <a:xfrm>
            <a:off x="8681194" y="3386655"/>
            <a:ext cx="451292" cy="418048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2" name="Google Shape;6672;p46"/>
          <p:cNvSpPr/>
          <p:nvPr/>
        </p:nvSpPr>
        <p:spPr>
          <a:xfrm>
            <a:off x="10371612" y="2252006"/>
            <a:ext cx="448918" cy="446543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3" name="Google Shape;6673;p46"/>
          <p:cNvGrpSpPr/>
          <p:nvPr/>
        </p:nvGrpSpPr>
        <p:grpSpPr>
          <a:xfrm>
            <a:off x="3607768" y="2252128"/>
            <a:ext cx="454835" cy="446242"/>
            <a:chOff x="-26993200" y="1961775"/>
            <a:chExt cx="301675" cy="295975"/>
          </a:xfrm>
        </p:grpSpPr>
        <p:sp>
          <p:nvSpPr>
            <p:cNvPr id="6674" name="Google Shape;6674;p46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6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6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46"/>
          <p:cNvGrpSpPr/>
          <p:nvPr/>
        </p:nvGrpSpPr>
        <p:grpSpPr>
          <a:xfrm>
            <a:off x="3639241" y="2816630"/>
            <a:ext cx="391889" cy="445337"/>
            <a:chOff x="-26970350" y="2332550"/>
            <a:chExt cx="259925" cy="295375"/>
          </a:xfrm>
        </p:grpSpPr>
        <p:sp>
          <p:nvSpPr>
            <p:cNvPr id="6678" name="Google Shape;6678;p46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6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46"/>
          <p:cNvGrpSpPr/>
          <p:nvPr/>
        </p:nvGrpSpPr>
        <p:grpSpPr>
          <a:xfrm>
            <a:off x="3613120" y="3412756"/>
            <a:ext cx="444131" cy="365768"/>
            <a:chOff x="-26986100" y="2735800"/>
            <a:chExt cx="294575" cy="242600"/>
          </a:xfrm>
        </p:grpSpPr>
        <p:sp>
          <p:nvSpPr>
            <p:cNvPr id="6681" name="Google Shape;6681;p46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6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3" name="Google Shape;6683;p46"/>
          <p:cNvSpPr/>
          <p:nvPr/>
        </p:nvSpPr>
        <p:spPr>
          <a:xfrm>
            <a:off x="6423828" y="2252609"/>
            <a:ext cx="445337" cy="445337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4" name="Google Shape;6684;p46"/>
          <p:cNvGrpSpPr/>
          <p:nvPr/>
        </p:nvGrpSpPr>
        <p:grpSpPr>
          <a:xfrm>
            <a:off x="6424324" y="2816046"/>
            <a:ext cx="445337" cy="446505"/>
            <a:chOff x="-25104475" y="2340425"/>
            <a:chExt cx="295375" cy="296150"/>
          </a:xfrm>
        </p:grpSpPr>
        <p:sp>
          <p:nvSpPr>
            <p:cNvPr id="6685" name="Google Shape;6685;p46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6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6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6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6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46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6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6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6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4" name="Google Shape;6694;p46"/>
          <p:cNvSpPr/>
          <p:nvPr/>
        </p:nvSpPr>
        <p:spPr>
          <a:xfrm>
            <a:off x="6421453" y="3429418"/>
            <a:ext cx="450086" cy="332523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5" name="Google Shape;6695;p46"/>
          <p:cNvGrpSpPr/>
          <p:nvPr/>
        </p:nvGrpSpPr>
        <p:grpSpPr>
          <a:xfrm>
            <a:off x="9248603" y="2251978"/>
            <a:ext cx="447712" cy="446543"/>
            <a:chOff x="-23229925" y="1970225"/>
            <a:chExt cx="296950" cy="296175"/>
          </a:xfrm>
        </p:grpSpPr>
        <p:sp>
          <p:nvSpPr>
            <p:cNvPr id="6696" name="Google Shape;6696;p46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6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6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6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46"/>
          <p:cNvGrpSpPr/>
          <p:nvPr/>
        </p:nvGrpSpPr>
        <p:grpSpPr>
          <a:xfrm>
            <a:off x="9302031" y="2815443"/>
            <a:ext cx="340853" cy="447712"/>
            <a:chOff x="-23177950" y="2340425"/>
            <a:chExt cx="226075" cy="296950"/>
          </a:xfrm>
        </p:grpSpPr>
        <p:sp>
          <p:nvSpPr>
            <p:cNvPr id="6701" name="Google Shape;6701;p46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6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46"/>
          <p:cNvGrpSpPr/>
          <p:nvPr/>
        </p:nvGrpSpPr>
        <p:grpSpPr>
          <a:xfrm>
            <a:off x="9249187" y="3372368"/>
            <a:ext cx="446543" cy="446543"/>
            <a:chOff x="-23229150" y="2710600"/>
            <a:chExt cx="296175" cy="296175"/>
          </a:xfrm>
        </p:grpSpPr>
        <p:sp>
          <p:nvSpPr>
            <p:cNvPr id="6704" name="Google Shape;6704;p46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6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6" name="Google Shape;6706;p46"/>
          <p:cNvSpPr/>
          <p:nvPr/>
        </p:nvSpPr>
        <p:spPr>
          <a:xfrm>
            <a:off x="10372799" y="2816664"/>
            <a:ext cx="446543" cy="445337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7" name="Google Shape;6707;p46"/>
          <p:cNvGrpSpPr/>
          <p:nvPr/>
        </p:nvGrpSpPr>
        <p:grpSpPr>
          <a:xfrm>
            <a:off x="1362494" y="4077595"/>
            <a:ext cx="450124" cy="390720"/>
            <a:chOff x="-28462125" y="3199700"/>
            <a:chExt cx="298550" cy="259150"/>
          </a:xfrm>
        </p:grpSpPr>
        <p:sp>
          <p:nvSpPr>
            <p:cNvPr id="6708" name="Google Shape;6708;p46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6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6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46"/>
          <p:cNvGrpSpPr/>
          <p:nvPr/>
        </p:nvGrpSpPr>
        <p:grpSpPr>
          <a:xfrm>
            <a:off x="1363700" y="4599636"/>
            <a:ext cx="447712" cy="446543"/>
            <a:chOff x="-28461325" y="3545475"/>
            <a:chExt cx="296950" cy="296175"/>
          </a:xfrm>
        </p:grpSpPr>
        <p:sp>
          <p:nvSpPr>
            <p:cNvPr id="6712" name="Google Shape;6712;p46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6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6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6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6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6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46"/>
          <p:cNvGrpSpPr/>
          <p:nvPr/>
        </p:nvGrpSpPr>
        <p:grpSpPr>
          <a:xfrm>
            <a:off x="1358932" y="5178574"/>
            <a:ext cx="457248" cy="446505"/>
            <a:chOff x="-28463700" y="3914875"/>
            <a:chExt cx="303275" cy="296150"/>
          </a:xfrm>
        </p:grpSpPr>
        <p:sp>
          <p:nvSpPr>
            <p:cNvPr id="6719" name="Google Shape;6719;p46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6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46"/>
          <p:cNvGrpSpPr/>
          <p:nvPr/>
        </p:nvGrpSpPr>
        <p:grpSpPr>
          <a:xfrm>
            <a:off x="4187257" y="4129252"/>
            <a:ext cx="445337" cy="287405"/>
            <a:chOff x="-26573400" y="3224125"/>
            <a:chExt cx="295375" cy="190625"/>
          </a:xfrm>
        </p:grpSpPr>
        <p:sp>
          <p:nvSpPr>
            <p:cNvPr id="6722" name="Google Shape;6722;p46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6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46"/>
          <p:cNvGrpSpPr/>
          <p:nvPr/>
        </p:nvGrpSpPr>
        <p:grpSpPr>
          <a:xfrm>
            <a:off x="4187257" y="4600220"/>
            <a:ext cx="445337" cy="445375"/>
            <a:chOff x="-26573400" y="3546250"/>
            <a:chExt cx="295375" cy="295400"/>
          </a:xfrm>
        </p:grpSpPr>
        <p:sp>
          <p:nvSpPr>
            <p:cNvPr id="6725" name="Google Shape;6725;p46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6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6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6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6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46"/>
          <p:cNvGrpSpPr/>
          <p:nvPr/>
        </p:nvGrpSpPr>
        <p:grpSpPr>
          <a:xfrm>
            <a:off x="4172425" y="5178989"/>
            <a:ext cx="475001" cy="445676"/>
            <a:chOff x="-26583625" y="3917025"/>
            <a:chExt cx="315050" cy="295600"/>
          </a:xfrm>
        </p:grpSpPr>
        <p:sp>
          <p:nvSpPr>
            <p:cNvPr id="6731" name="Google Shape;6731;p46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6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6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6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5" name="Google Shape;6735;p46"/>
          <p:cNvSpPr/>
          <p:nvPr/>
        </p:nvSpPr>
        <p:spPr>
          <a:xfrm>
            <a:off x="6986304" y="4050332"/>
            <a:ext cx="446543" cy="445337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6" name="Google Shape;6736;p46"/>
          <p:cNvGrpSpPr/>
          <p:nvPr/>
        </p:nvGrpSpPr>
        <p:grpSpPr>
          <a:xfrm>
            <a:off x="7027161" y="4599636"/>
            <a:ext cx="365806" cy="446543"/>
            <a:chOff x="-24694925" y="3518700"/>
            <a:chExt cx="242625" cy="296175"/>
          </a:xfrm>
        </p:grpSpPr>
        <p:sp>
          <p:nvSpPr>
            <p:cNvPr id="6737" name="Google Shape;6737;p46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6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6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6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46"/>
          <p:cNvGrpSpPr/>
          <p:nvPr/>
        </p:nvGrpSpPr>
        <p:grpSpPr>
          <a:xfrm>
            <a:off x="7026577" y="5178556"/>
            <a:ext cx="366974" cy="446543"/>
            <a:chOff x="-24709100" y="3888875"/>
            <a:chExt cx="243400" cy="296175"/>
          </a:xfrm>
        </p:grpSpPr>
        <p:sp>
          <p:nvSpPr>
            <p:cNvPr id="6742" name="Google Shape;6742;p46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6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6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46"/>
          <p:cNvGrpSpPr/>
          <p:nvPr/>
        </p:nvGrpSpPr>
        <p:grpSpPr>
          <a:xfrm>
            <a:off x="9810881" y="4051757"/>
            <a:ext cx="451255" cy="442397"/>
            <a:chOff x="-22863675" y="3131775"/>
            <a:chExt cx="299300" cy="293425"/>
          </a:xfrm>
        </p:grpSpPr>
        <p:sp>
          <p:nvSpPr>
            <p:cNvPr id="6746" name="Google Shape;6746;p46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6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6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46"/>
          <p:cNvGrpSpPr/>
          <p:nvPr/>
        </p:nvGrpSpPr>
        <p:grpSpPr>
          <a:xfrm>
            <a:off x="1946143" y="4049702"/>
            <a:ext cx="393095" cy="446505"/>
            <a:chOff x="-28069875" y="3175300"/>
            <a:chExt cx="260725" cy="296150"/>
          </a:xfrm>
        </p:grpSpPr>
        <p:sp>
          <p:nvSpPr>
            <p:cNvPr id="6750" name="Google Shape;6750;p46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6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6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6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6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6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46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6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6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9" name="Google Shape;6759;p46"/>
          <p:cNvSpPr/>
          <p:nvPr/>
        </p:nvSpPr>
        <p:spPr>
          <a:xfrm>
            <a:off x="1918883" y="4601025"/>
            <a:ext cx="446505" cy="443867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0" name="Google Shape;6760;p46"/>
          <p:cNvGrpSpPr/>
          <p:nvPr/>
        </p:nvGrpSpPr>
        <p:grpSpPr>
          <a:xfrm>
            <a:off x="1998385" y="5179158"/>
            <a:ext cx="288611" cy="445337"/>
            <a:chOff x="-28032075" y="3916450"/>
            <a:chExt cx="191425" cy="295375"/>
          </a:xfrm>
        </p:grpSpPr>
        <p:sp>
          <p:nvSpPr>
            <p:cNvPr id="6761" name="Google Shape;6761;p46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6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6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46"/>
          <p:cNvGrpSpPr/>
          <p:nvPr/>
        </p:nvGrpSpPr>
        <p:grpSpPr>
          <a:xfrm>
            <a:off x="4738831" y="4049683"/>
            <a:ext cx="446543" cy="446543"/>
            <a:chOff x="-26201650" y="3176075"/>
            <a:chExt cx="296175" cy="296175"/>
          </a:xfrm>
        </p:grpSpPr>
        <p:sp>
          <p:nvSpPr>
            <p:cNvPr id="6765" name="Google Shape;6765;p46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6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46"/>
          <p:cNvGrpSpPr/>
          <p:nvPr/>
        </p:nvGrpSpPr>
        <p:grpSpPr>
          <a:xfrm>
            <a:off x="4738228" y="4600239"/>
            <a:ext cx="447749" cy="445337"/>
            <a:chOff x="-26204800" y="3547050"/>
            <a:chExt cx="296975" cy="295375"/>
          </a:xfrm>
        </p:grpSpPr>
        <p:sp>
          <p:nvSpPr>
            <p:cNvPr id="6768" name="Google Shape;6768;p46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6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0" name="Google Shape;6770;p46"/>
          <p:cNvSpPr/>
          <p:nvPr/>
        </p:nvSpPr>
        <p:spPr>
          <a:xfrm>
            <a:off x="4778700" y="5178611"/>
            <a:ext cx="365768" cy="44654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1" name="Google Shape;6771;p46"/>
          <p:cNvGrpSpPr/>
          <p:nvPr/>
        </p:nvGrpSpPr>
        <p:grpSpPr>
          <a:xfrm>
            <a:off x="7558465" y="4049684"/>
            <a:ext cx="437045" cy="446543"/>
            <a:chOff x="-24353875" y="3147725"/>
            <a:chExt cx="289875" cy="296175"/>
          </a:xfrm>
        </p:grpSpPr>
        <p:sp>
          <p:nvSpPr>
            <p:cNvPr id="6772" name="Google Shape;6772;p46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6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6"/>
          <p:cNvGrpSpPr/>
          <p:nvPr/>
        </p:nvGrpSpPr>
        <p:grpSpPr>
          <a:xfrm>
            <a:off x="7568566" y="4600220"/>
            <a:ext cx="416841" cy="445375"/>
            <a:chOff x="-24344425" y="3519475"/>
            <a:chExt cx="276475" cy="295400"/>
          </a:xfrm>
        </p:grpSpPr>
        <p:sp>
          <p:nvSpPr>
            <p:cNvPr id="6775" name="Google Shape;6775;p46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6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46"/>
          <p:cNvGrpSpPr/>
          <p:nvPr/>
        </p:nvGrpSpPr>
        <p:grpSpPr>
          <a:xfrm>
            <a:off x="7555506" y="5181533"/>
            <a:ext cx="442962" cy="440588"/>
            <a:chOff x="-24353075" y="3891250"/>
            <a:chExt cx="293800" cy="292225"/>
          </a:xfrm>
        </p:grpSpPr>
        <p:sp>
          <p:nvSpPr>
            <p:cNvPr id="6778" name="Google Shape;6778;p46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6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46"/>
          <p:cNvGrpSpPr/>
          <p:nvPr/>
        </p:nvGrpSpPr>
        <p:grpSpPr>
          <a:xfrm>
            <a:off x="9812652" y="4600503"/>
            <a:ext cx="447712" cy="444809"/>
            <a:chOff x="-22845575" y="3504075"/>
            <a:chExt cx="296950" cy="295025"/>
          </a:xfrm>
        </p:grpSpPr>
        <p:sp>
          <p:nvSpPr>
            <p:cNvPr id="6781" name="Google Shape;6781;p46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46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46"/>
          <p:cNvGrpSpPr/>
          <p:nvPr/>
        </p:nvGrpSpPr>
        <p:grpSpPr>
          <a:xfrm>
            <a:off x="2517834" y="4050287"/>
            <a:ext cx="378847" cy="445337"/>
            <a:chOff x="-27691025" y="3175300"/>
            <a:chExt cx="251275" cy="295375"/>
          </a:xfrm>
        </p:grpSpPr>
        <p:sp>
          <p:nvSpPr>
            <p:cNvPr id="6784" name="Google Shape;6784;p46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6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6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6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46"/>
          <p:cNvGrpSpPr/>
          <p:nvPr/>
        </p:nvGrpSpPr>
        <p:grpSpPr>
          <a:xfrm>
            <a:off x="2482799" y="4678620"/>
            <a:ext cx="448918" cy="288574"/>
            <a:chOff x="-27721750" y="3598250"/>
            <a:chExt cx="297750" cy="191400"/>
          </a:xfrm>
        </p:grpSpPr>
        <p:sp>
          <p:nvSpPr>
            <p:cNvPr id="6789" name="Google Shape;6789;p46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6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46"/>
          <p:cNvGrpSpPr/>
          <p:nvPr/>
        </p:nvGrpSpPr>
        <p:grpSpPr>
          <a:xfrm>
            <a:off x="2484570" y="5186056"/>
            <a:ext cx="445375" cy="431541"/>
            <a:chOff x="-27719400" y="3925600"/>
            <a:chExt cx="295400" cy="286225"/>
          </a:xfrm>
        </p:grpSpPr>
        <p:sp>
          <p:nvSpPr>
            <p:cNvPr id="6792" name="Google Shape;6792;p46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6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46"/>
          <p:cNvGrpSpPr/>
          <p:nvPr/>
        </p:nvGrpSpPr>
        <p:grpSpPr>
          <a:xfrm>
            <a:off x="5295794" y="4049099"/>
            <a:ext cx="447712" cy="447712"/>
            <a:chOff x="-25834600" y="3176875"/>
            <a:chExt cx="296950" cy="296950"/>
          </a:xfrm>
        </p:grpSpPr>
        <p:sp>
          <p:nvSpPr>
            <p:cNvPr id="6795" name="Google Shape;6795;p46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6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6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6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6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46"/>
          <p:cNvGrpSpPr/>
          <p:nvPr/>
        </p:nvGrpSpPr>
        <p:grpSpPr>
          <a:xfrm>
            <a:off x="5295794" y="4613299"/>
            <a:ext cx="447712" cy="419216"/>
            <a:chOff x="-25834600" y="3564375"/>
            <a:chExt cx="296950" cy="278050"/>
          </a:xfrm>
        </p:grpSpPr>
        <p:sp>
          <p:nvSpPr>
            <p:cNvPr id="6801" name="Google Shape;6801;p46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6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6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6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6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6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6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6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46"/>
          <p:cNvGrpSpPr/>
          <p:nvPr/>
        </p:nvGrpSpPr>
        <p:grpSpPr>
          <a:xfrm>
            <a:off x="5293419" y="5178706"/>
            <a:ext cx="452461" cy="446242"/>
            <a:chOff x="-25834600" y="3915850"/>
            <a:chExt cx="300100" cy="295975"/>
          </a:xfrm>
        </p:grpSpPr>
        <p:sp>
          <p:nvSpPr>
            <p:cNvPr id="6810" name="Google Shape;6810;p46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6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6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46"/>
          <p:cNvGrpSpPr/>
          <p:nvPr/>
        </p:nvGrpSpPr>
        <p:grpSpPr>
          <a:xfrm>
            <a:off x="8194873" y="4050852"/>
            <a:ext cx="289780" cy="444206"/>
            <a:chOff x="-23930925" y="3149300"/>
            <a:chExt cx="192200" cy="294625"/>
          </a:xfrm>
        </p:grpSpPr>
        <p:sp>
          <p:nvSpPr>
            <p:cNvPr id="6814" name="Google Shape;6814;p46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46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6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6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46"/>
          <p:cNvGrpSpPr/>
          <p:nvPr/>
        </p:nvGrpSpPr>
        <p:grpSpPr>
          <a:xfrm>
            <a:off x="8140238" y="4600220"/>
            <a:ext cx="399050" cy="445375"/>
            <a:chOff x="-23962425" y="3519475"/>
            <a:chExt cx="264675" cy="295400"/>
          </a:xfrm>
        </p:grpSpPr>
        <p:sp>
          <p:nvSpPr>
            <p:cNvPr id="6819" name="Google Shape;6819;p46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6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1" name="Google Shape;6821;p46"/>
          <p:cNvSpPr/>
          <p:nvPr/>
        </p:nvSpPr>
        <p:spPr>
          <a:xfrm>
            <a:off x="8101769" y="5183926"/>
            <a:ext cx="475039" cy="435914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2" name="Google Shape;6822;p46"/>
          <p:cNvGrpSpPr/>
          <p:nvPr/>
        </p:nvGrpSpPr>
        <p:grpSpPr>
          <a:xfrm>
            <a:off x="9885078" y="5179158"/>
            <a:ext cx="302859" cy="445337"/>
            <a:chOff x="-22788075" y="3904625"/>
            <a:chExt cx="200875" cy="295375"/>
          </a:xfrm>
        </p:grpSpPr>
        <p:sp>
          <p:nvSpPr>
            <p:cNvPr id="6823" name="Google Shape;6823;p46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46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6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6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6"/>
          <p:cNvGrpSpPr/>
          <p:nvPr/>
        </p:nvGrpSpPr>
        <p:grpSpPr>
          <a:xfrm>
            <a:off x="3048553" y="4049702"/>
            <a:ext cx="448918" cy="446505"/>
            <a:chOff x="-27351575" y="3175300"/>
            <a:chExt cx="297750" cy="296150"/>
          </a:xfrm>
        </p:grpSpPr>
        <p:sp>
          <p:nvSpPr>
            <p:cNvPr id="6828" name="Google Shape;6828;p46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6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6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6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46"/>
          <p:cNvGrpSpPr/>
          <p:nvPr/>
        </p:nvGrpSpPr>
        <p:grpSpPr>
          <a:xfrm>
            <a:off x="3102604" y="4599485"/>
            <a:ext cx="340816" cy="446845"/>
            <a:chOff x="-27313750" y="3545275"/>
            <a:chExt cx="226050" cy="296375"/>
          </a:xfrm>
        </p:grpSpPr>
        <p:sp>
          <p:nvSpPr>
            <p:cNvPr id="6833" name="Google Shape;6833;p46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6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6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46"/>
          <p:cNvGrpSpPr/>
          <p:nvPr/>
        </p:nvGrpSpPr>
        <p:grpSpPr>
          <a:xfrm>
            <a:off x="3048553" y="5176180"/>
            <a:ext cx="448918" cy="451292"/>
            <a:chOff x="-27351575" y="3915650"/>
            <a:chExt cx="297750" cy="299325"/>
          </a:xfrm>
        </p:grpSpPr>
        <p:sp>
          <p:nvSpPr>
            <p:cNvPr id="6837" name="Google Shape;6837;p46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6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46"/>
          <p:cNvGrpSpPr/>
          <p:nvPr/>
        </p:nvGrpSpPr>
        <p:grpSpPr>
          <a:xfrm>
            <a:off x="5889336" y="4049552"/>
            <a:ext cx="403800" cy="446807"/>
            <a:chOff x="-25445525" y="3175900"/>
            <a:chExt cx="267825" cy="296350"/>
          </a:xfrm>
        </p:grpSpPr>
        <p:sp>
          <p:nvSpPr>
            <p:cNvPr id="6840" name="Google Shape;6840;p46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6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6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46"/>
          <p:cNvGrpSpPr/>
          <p:nvPr/>
        </p:nvGrpSpPr>
        <p:grpSpPr>
          <a:xfrm>
            <a:off x="5866193" y="4613902"/>
            <a:ext cx="450086" cy="418010"/>
            <a:chOff x="-25465200" y="3565175"/>
            <a:chExt cx="298525" cy="277250"/>
          </a:xfrm>
        </p:grpSpPr>
        <p:sp>
          <p:nvSpPr>
            <p:cNvPr id="6844" name="Google Shape;6844;p46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6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6"/>
          <p:cNvGrpSpPr/>
          <p:nvPr/>
        </p:nvGrpSpPr>
        <p:grpSpPr>
          <a:xfrm>
            <a:off x="5865608" y="5179535"/>
            <a:ext cx="451255" cy="444583"/>
            <a:chOff x="-25465200" y="3916150"/>
            <a:chExt cx="299300" cy="294875"/>
          </a:xfrm>
        </p:grpSpPr>
        <p:sp>
          <p:nvSpPr>
            <p:cNvPr id="6847" name="Google Shape;6847;p46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6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46"/>
          <p:cNvGrpSpPr/>
          <p:nvPr/>
        </p:nvGrpSpPr>
        <p:grpSpPr>
          <a:xfrm>
            <a:off x="8684639" y="4049703"/>
            <a:ext cx="445337" cy="446505"/>
            <a:chOff x="-23615075" y="3148525"/>
            <a:chExt cx="295375" cy="296150"/>
          </a:xfrm>
        </p:grpSpPr>
        <p:sp>
          <p:nvSpPr>
            <p:cNvPr id="6850" name="Google Shape;6850;p46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6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6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6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4" name="Google Shape;6854;p46"/>
          <p:cNvSpPr/>
          <p:nvPr/>
        </p:nvSpPr>
        <p:spPr>
          <a:xfrm>
            <a:off x="8681194" y="4599027"/>
            <a:ext cx="451292" cy="447862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5" name="Google Shape;6855;p46"/>
          <p:cNvGrpSpPr/>
          <p:nvPr/>
        </p:nvGrpSpPr>
        <p:grpSpPr>
          <a:xfrm>
            <a:off x="8684036" y="5191616"/>
            <a:ext cx="446543" cy="420422"/>
            <a:chOff x="-23615075" y="3906200"/>
            <a:chExt cx="296175" cy="278850"/>
          </a:xfrm>
        </p:grpSpPr>
        <p:sp>
          <p:nvSpPr>
            <p:cNvPr id="6856" name="Google Shape;6856;p46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6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6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9" name="Google Shape;6859;p46"/>
          <p:cNvSpPr/>
          <p:nvPr/>
        </p:nvSpPr>
        <p:spPr>
          <a:xfrm>
            <a:off x="10373402" y="4050916"/>
            <a:ext cx="445337" cy="444168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0" name="Google Shape;6860;p46"/>
          <p:cNvGrpSpPr/>
          <p:nvPr/>
        </p:nvGrpSpPr>
        <p:grpSpPr>
          <a:xfrm>
            <a:off x="3611329" y="4049853"/>
            <a:ext cx="447712" cy="446204"/>
            <a:chOff x="-26980600" y="3175500"/>
            <a:chExt cx="296950" cy="295950"/>
          </a:xfrm>
        </p:grpSpPr>
        <p:sp>
          <p:nvSpPr>
            <p:cNvPr id="6861" name="Google Shape;6861;p46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6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6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4" name="Google Shape;6864;p46"/>
          <p:cNvSpPr/>
          <p:nvPr/>
        </p:nvSpPr>
        <p:spPr>
          <a:xfrm>
            <a:off x="3638707" y="4600271"/>
            <a:ext cx="391889" cy="445375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46"/>
          <p:cNvGrpSpPr/>
          <p:nvPr/>
        </p:nvGrpSpPr>
        <p:grpSpPr>
          <a:xfrm>
            <a:off x="3611932" y="5218924"/>
            <a:ext cx="446505" cy="365806"/>
            <a:chOff x="-26981375" y="3951875"/>
            <a:chExt cx="296150" cy="242625"/>
          </a:xfrm>
        </p:grpSpPr>
        <p:sp>
          <p:nvSpPr>
            <p:cNvPr id="6866" name="Google Shape;6866;p46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6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6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46"/>
          <p:cNvGrpSpPr/>
          <p:nvPr/>
        </p:nvGrpSpPr>
        <p:grpSpPr>
          <a:xfrm>
            <a:off x="6424305" y="4048496"/>
            <a:ext cx="445375" cy="448918"/>
            <a:chOff x="-25094250" y="3176075"/>
            <a:chExt cx="295400" cy="297750"/>
          </a:xfrm>
        </p:grpSpPr>
        <p:sp>
          <p:nvSpPr>
            <p:cNvPr id="6870" name="Google Shape;6870;p46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6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6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46"/>
          <p:cNvGrpSpPr/>
          <p:nvPr/>
        </p:nvGrpSpPr>
        <p:grpSpPr>
          <a:xfrm>
            <a:off x="6424305" y="4600239"/>
            <a:ext cx="445375" cy="445337"/>
            <a:chOff x="-25094250" y="3547050"/>
            <a:chExt cx="295400" cy="295375"/>
          </a:xfrm>
        </p:grpSpPr>
        <p:sp>
          <p:nvSpPr>
            <p:cNvPr id="6874" name="Google Shape;6874;p46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6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6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6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6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9" name="Google Shape;6879;p46"/>
          <p:cNvSpPr/>
          <p:nvPr/>
        </p:nvSpPr>
        <p:spPr>
          <a:xfrm>
            <a:off x="6423225" y="5248833"/>
            <a:ext cx="446543" cy="30610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0" name="Google Shape;6880;p46"/>
          <p:cNvGrpSpPr/>
          <p:nvPr/>
        </p:nvGrpSpPr>
        <p:grpSpPr>
          <a:xfrm>
            <a:off x="9249206" y="4049703"/>
            <a:ext cx="446505" cy="446505"/>
            <a:chOff x="-23245675" y="3148525"/>
            <a:chExt cx="296150" cy="296150"/>
          </a:xfrm>
        </p:grpSpPr>
        <p:sp>
          <p:nvSpPr>
            <p:cNvPr id="6881" name="Google Shape;6881;p46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6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6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4" name="Google Shape;6884;p46"/>
          <p:cNvSpPr/>
          <p:nvPr/>
        </p:nvSpPr>
        <p:spPr>
          <a:xfrm>
            <a:off x="9301573" y="4600271"/>
            <a:ext cx="340853" cy="445375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5" name="Google Shape;6885;p46"/>
          <p:cNvGrpSpPr/>
          <p:nvPr/>
        </p:nvGrpSpPr>
        <p:grpSpPr>
          <a:xfrm>
            <a:off x="9249790" y="5178574"/>
            <a:ext cx="445337" cy="446505"/>
            <a:chOff x="-23244900" y="3888100"/>
            <a:chExt cx="295375" cy="296150"/>
          </a:xfrm>
        </p:grpSpPr>
        <p:sp>
          <p:nvSpPr>
            <p:cNvPr id="6886" name="Google Shape;6886;p46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6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6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6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6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6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6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6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6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6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6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7" name="Google Shape;6897;p46"/>
          <p:cNvSpPr/>
          <p:nvPr/>
        </p:nvSpPr>
        <p:spPr>
          <a:xfrm>
            <a:off x="10372196" y="4599103"/>
            <a:ext cx="447749" cy="447712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01" name="Shape 6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2" name="Google Shape;6902;p47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03" name="Google Shape;6903;p47"/>
          <p:cNvSpPr/>
          <p:nvPr/>
        </p:nvSpPr>
        <p:spPr>
          <a:xfrm>
            <a:off x="1430570" y="2235290"/>
            <a:ext cx="345658" cy="453464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4" name="Google Shape;6904;p47"/>
          <p:cNvGrpSpPr/>
          <p:nvPr/>
        </p:nvGrpSpPr>
        <p:grpSpPr>
          <a:xfrm>
            <a:off x="1375664" y="2794896"/>
            <a:ext cx="455770" cy="455658"/>
            <a:chOff x="-21298675" y="2414425"/>
            <a:chExt cx="306400" cy="306325"/>
          </a:xfrm>
        </p:grpSpPr>
        <p:sp>
          <p:nvSpPr>
            <p:cNvPr id="6905" name="Google Shape;6905;p47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7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7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47"/>
          <p:cNvGrpSpPr/>
          <p:nvPr/>
        </p:nvGrpSpPr>
        <p:grpSpPr>
          <a:xfrm>
            <a:off x="1375069" y="3361281"/>
            <a:ext cx="456960" cy="426206"/>
            <a:chOff x="-21299475" y="2798025"/>
            <a:chExt cx="307200" cy="286525"/>
          </a:xfrm>
        </p:grpSpPr>
        <p:sp>
          <p:nvSpPr>
            <p:cNvPr id="6909" name="Google Shape;6909;p47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7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7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47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7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7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7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7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7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47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47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7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1" name="Google Shape;6921;p47"/>
          <p:cNvSpPr/>
          <p:nvPr/>
        </p:nvSpPr>
        <p:spPr>
          <a:xfrm>
            <a:off x="4171513" y="2236610"/>
            <a:ext cx="452274" cy="450824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2" name="Google Shape;6922;p47"/>
          <p:cNvSpPr/>
          <p:nvPr/>
        </p:nvSpPr>
        <p:spPr>
          <a:xfrm>
            <a:off x="4170936" y="2795472"/>
            <a:ext cx="453427" cy="454617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3" name="Google Shape;6923;p47"/>
          <p:cNvSpPr/>
          <p:nvPr/>
        </p:nvSpPr>
        <p:spPr>
          <a:xfrm>
            <a:off x="4163313" y="3347734"/>
            <a:ext cx="468674" cy="453427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4" name="Google Shape;6924;p47"/>
          <p:cNvGrpSpPr/>
          <p:nvPr/>
        </p:nvGrpSpPr>
        <p:grpSpPr>
          <a:xfrm>
            <a:off x="6991088" y="2235838"/>
            <a:ext cx="396047" cy="452274"/>
            <a:chOff x="-17545650" y="2051350"/>
            <a:chExt cx="266250" cy="304050"/>
          </a:xfrm>
        </p:grpSpPr>
        <p:sp>
          <p:nvSpPr>
            <p:cNvPr id="6925" name="Google Shape;6925;p47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7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7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7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47"/>
          <p:cNvSpPr/>
          <p:nvPr/>
        </p:nvSpPr>
        <p:spPr>
          <a:xfrm>
            <a:off x="6962274" y="2795491"/>
            <a:ext cx="453427" cy="454580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0" name="Google Shape;6930;p47"/>
          <p:cNvGrpSpPr/>
          <p:nvPr/>
        </p:nvGrpSpPr>
        <p:grpSpPr>
          <a:xfrm>
            <a:off x="6962975" y="3361708"/>
            <a:ext cx="452274" cy="425351"/>
            <a:chOff x="-17565350" y="2809825"/>
            <a:chExt cx="304050" cy="285950"/>
          </a:xfrm>
        </p:grpSpPr>
        <p:sp>
          <p:nvSpPr>
            <p:cNvPr id="6931" name="Google Shape;6931;p47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7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7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47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47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6" name="Google Shape;6936;p47"/>
          <p:cNvSpPr/>
          <p:nvPr/>
        </p:nvSpPr>
        <p:spPr>
          <a:xfrm>
            <a:off x="9813852" y="2236461"/>
            <a:ext cx="344468" cy="451122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7" name="Google Shape;6937;p47"/>
          <p:cNvSpPr/>
          <p:nvPr/>
        </p:nvSpPr>
        <p:spPr>
          <a:xfrm>
            <a:off x="1934947" y="2235290"/>
            <a:ext cx="451122" cy="453464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8" name="Google Shape;6938;p47"/>
          <p:cNvSpPr/>
          <p:nvPr/>
        </p:nvSpPr>
        <p:spPr>
          <a:xfrm>
            <a:off x="1934947" y="2796197"/>
            <a:ext cx="451122" cy="453167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9" name="Google Shape;6939;p47"/>
          <p:cNvGrpSpPr/>
          <p:nvPr/>
        </p:nvGrpSpPr>
        <p:grpSpPr>
          <a:xfrm>
            <a:off x="1961498" y="3347670"/>
            <a:ext cx="398315" cy="453427"/>
            <a:chOff x="-20904875" y="2788575"/>
            <a:chExt cx="267775" cy="304825"/>
          </a:xfrm>
        </p:grpSpPr>
        <p:sp>
          <p:nvSpPr>
            <p:cNvPr id="6940" name="Google Shape;6940;p47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47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47"/>
          <p:cNvGrpSpPr/>
          <p:nvPr/>
        </p:nvGrpSpPr>
        <p:grpSpPr>
          <a:xfrm>
            <a:off x="4774998" y="2797164"/>
            <a:ext cx="344505" cy="451122"/>
            <a:chOff x="-19006700" y="2434925"/>
            <a:chExt cx="231600" cy="303275"/>
          </a:xfrm>
        </p:grpSpPr>
        <p:sp>
          <p:nvSpPr>
            <p:cNvPr id="6943" name="Google Shape;6943;p47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7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47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7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7" name="Google Shape;6947;p47"/>
          <p:cNvSpPr/>
          <p:nvPr/>
        </p:nvSpPr>
        <p:spPr>
          <a:xfrm>
            <a:off x="4720979" y="3348310"/>
            <a:ext cx="452274" cy="452274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8" name="Google Shape;6948;p47"/>
          <p:cNvSpPr/>
          <p:nvPr/>
        </p:nvSpPr>
        <p:spPr>
          <a:xfrm>
            <a:off x="7557341" y="2235308"/>
            <a:ext cx="397200" cy="453427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9" name="Google Shape;6949;p47"/>
          <p:cNvGrpSpPr/>
          <p:nvPr/>
        </p:nvGrpSpPr>
        <p:grpSpPr>
          <a:xfrm>
            <a:off x="7529349" y="2810069"/>
            <a:ext cx="453427" cy="425313"/>
            <a:chOff x="-17190425" y="2435725"/>
            <a:chExt cx="304825" cy="285925"/>
          </a:xfrm>
        </p:grpSpPr>
        <p:sp>
          <p:nvSpPr>
            <p:cNvPr id="6950" name="Google Shape;6950;p47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7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7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3" name="Google Shape;6953;p47"/>
          <p:cNvSpPr/>
          <p:nvPr/>
        </p:nvSpPr>
        <p:spPr>
          <a:xfrm>
            <a:off x="7531570" y="3350058"/>
            <a:ext cx="448742" cy="448779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4" name="Google Shape;6954;p47"/>
          <p:cNvGrpSpPr/>
          <p:nvPr/>
        </p:nvGrpSpPr>
        <p:grpSpPr>
          <a:xfrm>
            <a:off x="9758312" y="2795436"/>
            <a:ext cx="455770" cy="454580"/>
            <a:chOff x="-15719925" y="2416825"/>
            <a:chExt cx="306400" cy="305600"/>
          </a:xfrm>
        </p:grpSpPr>
        <p:sp>
          <p:nvSpPr>
            <p:cNvPr id="6955" name="Google Shape;6955;p47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7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7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8" name="Google Shape;6958;p47"/>
          <p:cNvSpPr/>
          <p:nvPr/>
        </p:nvSpPr>
        <p:spPr>
          <a:xfrm>
            <a:off x="2498386" y="2234416"/>
            <a:ext cx="456923" cy="455212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9" name="Google Shape;6959;p47"/>
          <p:cNvSpPr/>
          <p:nvPr/>
        </p:nvSpPr>
        <p:spPr>
          <a:xfrm>
            <a:off x="2500133" y="2850864"/>
            <a:ext cx="453427" cy="343836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0" name="Google Shape;6960;p47"/>
          <p:cNvGrpSpPr/>
          <p:nvPr/>
        </p:nvGrpSpPr>
        <p:grpSpPr>
          <a:xfrm>
            <a:off x="2497359" y="3348246"/>
            <a:ext cx="459266" cy="452274"/>
            <a:chOff x="-20550425" y="2789350"/>
            <a:chExt cx="308750" cy="304050"/>
          </a:xfrm>
        </p:grpSpPr>
        <p:sp>
          <p:nvSpPr>
            <p:cNvPr id="6961" name="Google Shape;6961;p47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7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47"/>
          <p:cNvGrpSpPr/>
          <p:nvPr/>
        </p:nvGrpSpPr>
        <p:grpSpPr>
          <a:xfrm>
            <a:off x="5286892" y="2235112"/>
            <a:ext cx="453464" cy="453725"/>
            <a:chOff x="-18666450" y="2059825"/>
            <a:chExt cx="304850" cy="305025"/>
          </a:xfrm>
        </p:grpSpPr>
        <p:sp>
          <p:nvSpPr>
            <p:cNvPr id="6964" name="Google Shape;6964;p47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47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47"/>
          <p:cNvGrpSpPr/>
          <p:nvPr/>
        </p:nvGrpSpPr>
        <p:grpSpPr>
          <a:xfrm>
            <a:off x="5286316" y="2797183"/>
            <a:ext cx="454617" cy="451084"/>
            <a:chOff x="-18668025" y="2435725"/>
            <a:chExt cx="305625" cy="303250"/>
          </a:xfrm>
        </p:grpSpPr>
        <p:sp>
          <p:nvSpPr>
            <p:cNvPr id="6967" name="Google Shape;6967;p47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7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47"/>
          <p:cNvGrpSpPr/>
          <p:nvPr/>
        </p:nvGrpSpPr>
        <p:grpSpPr>
          <a:xfrm>
            <a:off x="5285740" y="3347670"/>
            <a:ext cx="455770" cy="453427"/>
            <a:chOff x="-18668800" y="2807475"/>
            <a:chExt cx="306400" cy="304825"/>
          </a:xfrm>
        </p:grpSpPr>
        <p:sp>
          <p:nvSpPr>
            <p:cNvPr id="6970" name="Google Shape;6970;p47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7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7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7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7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7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7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7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7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47"/>
          <p:cNvGrpSpPr/>
          <p:nvPr/>
        </p:nvGrpSpPr>
        <p:grpSpPr>
          <a:xfrm>
            <a:off x="8112207" y="2234666"/>
            <a:ext cx="398390" cy="454617"/>
            <a:chOff x="-16798200" y="2050575"/>
            <a:chExt cx="267825" cy="305625"/>
          </a:xfrm>
        </p:grpSpPr>
        <p:sp>
          <p:nvSpPr>
            <p:cNvPr id="6980" name="Google Shape;6980;p47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7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7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47"/>
          <p:cNvGrpSpPr/>
          <p:nvPr/>
        </p:nvGrpSpPr>
        <p:grpSpPr>
          <a:xfrm>
            <a:off x="8084093" y="3348841"/>
            <a:ext cx="454617" cy="451084"/>
            <a:chOff x="-16817100" y="2801175"/>
            <a:chExt cx="305625" cy="303250"/>
          </a:xfrm>
        </p:grpSpPr>
        <p:sp>
          <p:nvSpPr>
            <p:cNvPr id="6984" name="Google Shape;6984;p47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7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7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7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7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7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7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7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47"/>
          <p:cNvGrpSpPr/>
          <p:nvPr/>
        </p:nvGrpSpPr>
        <p:grpSpPr>
          <a:xfrm>
            <a:off x="9758312" y="3347075"/>
            <a:ext cx="455770" cy="454617"/>
            <a:chOff x="-15717575" y="2786200"/>
            <a:chExt cx="306400" cy="305625"/>
          </a:xfrm>
        </p:grpSpPr>
        <p:sp>
          <p:nvSpPr>
            <p:cNvPr id="6993" name="Google Shape;6993;p47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7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7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7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7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7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7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47"/>
          <p:cNvGrpSpPr/>
          <p:nvPr/>
        </p:nvGrpSpPr>
        <p:grpSpPr>
          <a:xfrm>
            <a:off x="3055618" y="2235243"/>
            <a:ext cx="454617" cy="453464"/>
            <a:chOff x="-20173175" y="2038750"/>
            <a:chExt cx="305625" cy="304850"/>
          </a:xfrm>
        </p:grpSpPr>
        <p:sp>
          <p:nvSpPr>
            <p:cNvPr id="7001" name="Google Shape;7001;p47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47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3" name="Google Shape;7003;p47"/>
          <p:cNvSpPr/>
          <p:nvPr/>
        </p:nvSpPr>
        <p:spPr>
          <a:xfrm>
            <a:off x="3056647" y="2796941"/>
            <a:ext cx="452274" cy="451679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4" name="Google Shape;7004;p47"/>
          <p:cNvGrpSpPr/>
          <p:nvPr/>
        </p:nvGrpSpPr>
        <p:grpSpPr>
          <a:xfrm>
            <a:off x="3056789" y="3347075"/>
            <a:ext cx="452274" cy="454617"/>
            <a:chOff x="-20173175" y="2787775"/>
            <a:chExt cx="304050" cy="305625"/>
          </a:xfrm>
        </p:grpSpPr>
        <p:sp>
          <p:nvSpPr>
            <p:cNvPr id="7005" name="Google Shape;7005;p47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7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7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7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7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47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7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47"/>
          <p:cNvGrpSpPr/>
          <p:nvPr/>
        </p:nvGrpSpPr>
        <p:grpSpPr>
          <a:xfrm>
            <a:off x="5855525" y="2797164"/>
            <a:ext cx="453427" cy="451122"/>
            <a:chOff x="-18294675" y="2434925"/>
            <a:chExt cx="304825" cy="303275"/>
          </a:xfrm>
        </p:grpSpPr>
        <p:sp>
          <p:nvSpPr>
            <p:cNvPr id="7013" name="Google Shape;7013;p47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7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7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47"/>
          <p:cNvGrpSpPr/>
          <p:nvPr/>
        </p:nvGrpSpPr>
        <p:grpSpPr>
          <a:xfrm>
            <a:off x="5909409" y="3348822"/>
            <a:ext cx="345658" cy="451122"/>
            <a:chOff x="-18258450" y="2809825"/>
            <a:chExt cx="232375" cy="303275"/>
          </a:xfrm>
        </p:grpSpPr>
        <p:sp>
          <p:nvSpPr>
            <p:cNvPr id="7017" name="Google Shape;7017;p47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7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7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0" name="Google Shape;7020;p47"/>
          <p:cNvSpPr/>
          <p:nvPr/>
        </p:nvSpPr>
        <p:spPr>
          <a:xfrm>
            <a:off x="8642794" y="2234713"/>
            <a:ext cx="451122" cy="454617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1" name="Google Shape;7021;p47"/>
          <p:cNvGrpSpPr/>
          <p:nvPr/>
        </p:nvGrpSpPr>
        <p:grpSpPr>
          <a:xfrm>
            <a:off x="8669871" y="2795993"/>
            <a:ext cx="397200" cy="453464"/>
            <a:chOff x="-16422500" y="2425450"/>
            <a:chExt cx="267025" cy="304850"/>
          </a:xfrm>
        </p:grpSpPr>
        <p:sp>
          <p:nvSpPr>
            <p:cNvPr id="7022" name="Google Shape;7022;p47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7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7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47"/>
          <p:cNvGrpSpPr/>
          <p:nvPr/>
        </p:nvGrpSpPr>
        <p:grpSpPr>
          <a:xfrm>
            <a:off x="8641738" y="3348246"/>
            <a:ext cx="453464" cy="452274"/>
            <a:chOff x="-16442200" y="2801175"/>
            <a:chExt cx="304850" cy="304050"/>
          </a:xfrm>
        </p:grpSpPr>
        <p:sp>
          <p:nvSpPr>
            <p:cNvPr id="7026" name="Google Shape;7026;p47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7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7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9" name="Google Shape;7029;p47"/>
          <p:cNvSpPr/>
          <p:nvPr/>
        </p:nvSpPr>
        <p:spPr>
          <a:xfrm>
            <a:off x="10318229" y="2237056"/>
            <a:ext cx="451084" cy="449932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0" name="Google Shape;7030;p47"/>
          <p:cNvSpPr/>
          <p:nvPr/>
        </p:nvSpPr>
        <p:spPr>
          <a:xfrm>
            <a:off x="3604961" y="2252433"/>
            <a:ext cx="454617" cy="419178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1" name="Google Shape;7031;p47"/>
          <p:cNvGrpSpPr/>
          <p:nvPr/>
        </p:nvGrpSpPr>
        <p:grpSpPr>
          <a:xfrm>
            <a:off x="3602163" y="2797909"/>
            <a:ext cx="460493" cy="449634"/>
            <a:chOff x="-19802200" y="2416025"/>
            <a:chExt cx="309575" cy="302275"/>
          </a:xfrm>
        </p:grpSpPr>
        <p:sp>
          <p:nvSpPr>
            <p:cNvPr id="7032" name="Google Shape;7032;p47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7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7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7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7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47"/>
          <p:cNvGrpSpPr/>
          <p:nvPr/>
        </p:nvGrpSpPr>
        <p:grpSpPr>
          <a:xfrm>
            <a:off x="3605100" y="3348246"/>
            <a:ext cx="454617" cy="452274"/>
            <a:chOff x="-19801400" y="2788575"/>
            <a:chExt cx="305625" cy="304050"/>
          </a:xfrm>
        </p:grpSpPr>
        <p:sp>
          <p:nvSpPr>
            <p:cNvPr id="7038" name="Google Shape;7038;p47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7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7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47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47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7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47"/>
          <p:cNvGrpSpPr/>
          <p:nvPr/>
        </p:nvGrpSpPr>
        <p:grpSpPr>
          <a:xfrm>
            <a:off x="6432629" y="2235838"/>
            <a:ext cx="404228" cy="452274"/>
            <a:chOff x="-17903225" y="2060800"/>
            <a:chExt cx="271750" cy="304050"/>
          </a:xfrm>
        </p:grpSpPr>
        <p:sp>
          <p:nvSpPr>
            <p:cNvPr id="7045" name="Google Shape;7045;p47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47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7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47"/>
          <p:cNvGrpSpPr/>
          <p:nvPr/>
        </p:nvGrpSpPr>
        <p:grpSpPr>
          <a:xfrm>
            <a:off x="6408030" y="2796588"/>
            <a:ext cx="453427" cy="452274"/>
            <a:chOff x="-17918975" y="2435725"/>
            <a:chExt cx="304825" cy="304050"/>
          </a:xfrm>
        </p:grpSpPr>
        <p:sp>
          <p:nvSpPr>
            <p:cNvPr id="7049" name="Google Shape;7049;p47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7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47"/>
          <p:cNvGrpSpPr/>
          <p:nvPr/>
        </p:nvGrpSpPr>
        <p:grpSpPr>
          <a:xfrm>
            <a:off x="6435548" y="3349417"/>
            <a:ext cx="398390" cy="449932"/>
            <a:chOff x="-17899300" y="2810625"/>
            <a:chExt cx="267825" cy="302475"/>
          </a:xfrm>
        </p:grpSpPr>
        <p:sp>
          <p:nvSpPr>
            <p:cNvPr id="7052" name="Google Shape;7052;p47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7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7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47"/>
          <p:cNvGrpSpPr/>
          <p:nvPr/>
        </p:nvGrpSpPr>
        <p:grpSpPr>
          <a:xfrm>
            <a:off x="9199439" y="2250471"/>
            <a:ext cx="452274" cy="423008"/>
            <a:chOff x="-16066500" y="2060800"/>
            <a:chExt cx="304050" cy="284375"/>
          </a:xfrm>
        </p:grpSpPr>
        <p:sp>
          <p:nvSpPr>
            <p:cNvPr id="7056" name="Google Shape;7056;p47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7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7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7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7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1" name="Google Shape;7061;p47"/>
          <p:cNvSpPr/>
          <p:nvPr/>
        </p:nvSpPr>
        <p:spPr>
          <a:xfrm>
            <a:off x="9198154" y="2795491"/>
            <a:ext cx="454617" cy="454580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2" name="Google Shape;7062;p47"/>
          <p:cNvSpPr/>
          <p:nvPr/>
        </p:nvSpPr>
        <p:spPr>
          <a:xfrm>
            <a:off x="9237982" y="3347287"/>
            <a:ext cx="374962" cy="454320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3" name="Google Shape;7063;p47"/>
          <p:cNvSpPr/>
          <p:nvPr/>
        </p:nvSpPr>
        <p:spPr>
          <a:xfrm>
            <a:off x="10316481" y="2797517"/>
            <a:ext cx="454580" cy="45052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4" name="Google Shape;7064;p47"/>
          <p:cNvSpPr/>
          <p:nvPr/>
        </p:nvSpPr>
        <p:spPr>
          <a:xfrm>
            <a:off x="1430570" y="4048970"/>
            <a:ext cx="345658" cy="449932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5" name="Google Shape;7065;p47"/>
          <p:cNvGrpSpPr/>
          <p:nvPr/>
        </p:nvGrpSpPr>
        <p:grpSpPr>
          <a:xfrm>
            <a:off x="1375664" y="4605294"/>
            <a:ext cx="455770" cy="452423"/>
            <a:chOff x="-21322300" y="3693325"/>
            <a:chExt cx="306400" cy="304150"/>
          </a:xfrm>
        </p:grpSpPr>
        <p:sp>
          <p:nvSpPr>
            <p:cNvPr id="7066" name="Google Shape;7066;p47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7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7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7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47"/>
          <p:cNvGrpSpPr/>
          <p:nvPr/>
        </p:nvGrpSpPr>
        <p:grpSpPr>
          <a:xfrm>
            <a:off x="1375069" y="5175750"/>
            <a:ext cx="456960" cy="425313"/>
            <a:chOff x="-21322300" y="4077125"/>
            <a:chExt cx="307200" cy="285925"/>
          </a:xfrm>
        </p:grpSpPr>
        <p:sp>
          <p:nvSpPr>
            <p:cNvPr id="7071" name="Google Shape;7071;p47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7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7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7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7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7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7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7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47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47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7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7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47"/>
          <p:cNvGrpSpPr/>
          <p:nvPr/>
        </p:nvGrpSpPr>
        <p:grpSpPr>
          <a:xfrm>
            <a:off x="4170478" y="4047276"/>
            <a:ext cx="454617" cy="453167"/>
            <a:chOff x="-19394200" y="3333800"/>
            <a:chExt cx="305625" cy="304650"/>
          </a:xfrm>
        </p:grpSpPr>
        <p:sp>
          <p:nvSpPr>
            <p:cNvPr id="7084" name="Google Shape;7084;p47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7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7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7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7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7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7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7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47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47"/>
          <p:cNvGrpSpPr/>
          <p:nvPr/>
        </p:nvGrpSpPr>
        <p:grpSpPr>
          <a:xfrm>
            <a:off x="4169307" y="4605368"/>
            <a:ext cx="456960" cy="452274"/>
            <a:chOff x="-19396575" y="3708500"/>
            <a:chExt cx="307200" cy="304050"/>
          </a:xfrm>
        </p:grpSpPr>
        <p:sp>
          <p:nvSpPr>
            <p:cNvPr id="7094" name="Google Shape;7094;p47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7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7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47"/>
          <p:cNvGrpSpPr/>
          <p:nvPr/>
        </p:nvGrpSpPr>
        <p:grpSpPr>
          <a:xfrm>
            <a:off x="4163450" y="5161879"/>
            <a:ext cx="468674" cy="453055"/>
            <a:chOff x="-19394200" y="4084200"/>
            <a:chExt cx="315075" cy="304575"/>
          </a:xfrm>
        </p:grpSpPr>
        <p:sp>
          <p:nvSpPr>
            <p:cNvPr id="7098" name="Google Shape;7098;p47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47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7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7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7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7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47"/>
          <p:cNvGrpSpPr/>
          <p:nvPr/>
        </p:nvGrpSpPr>
        <p:grpSpPr>
          <a:xfrm>
            <a:off x="6987574" y="4047147"/>
            <a:ext cx="403075" cy="453427"/>
            <a:chOff x="-17526750" y="3309200"/>
            <a:chExt cx="270975" cy="304825"/>
          </a:xfrm>
        </p:grpSpPr>
        <p:sp>
          <p:nvSpPr>
            <p:cNvPr id="7105" name="Google Shape;7105;p47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7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7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7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7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47"/>
          <p:cNvGrpSpPr/>
          <p:nvPr/>
        </p:nvGrpSpPr>
        <p:grpSpPr>
          <a:xfrm>
            <a:off x="6963570" y="4605963"/>
            <a:ext cx="451084" cy="451084"/>
            <a:chOff x="-17542500" y="3684100"/>
            <a:chExt cx="303250" cy="303250"/>
          </a:xfrm>
        </p:grpSpPr>
        <p:sp>
          <p:nvSpPr>
            <p:cNvPr id="7111" name="Google Shape;7111;p47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7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7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7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7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7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7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47"/>
          <p:cNvGrpSpPr/>
          <p:nvPr/>
        </p:nvGrpSpPr>
        <p:grpSpPr>
          <a:xfrm>
            <a:off x="6962975" y="5176327"/>
            <a:ext cx="452274" cy="424161"/>
            <a:chOff x="-17542500" y="4068450"/>
            <a:chExt cx="304050" cy="285150"/>
          </a:xfrm>
        </p:grpSpPr>
        <p:sp>
          <p:nvSpPr>
            <p:cNvPr id="7119" name="Google Shape;7119;p47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7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7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7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7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7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47"/>
          <p:cNvGrpSpPr/>
          <p:nvPr/>
        </p:nvGrpSpPr>
        <p:grpSpPr>
          <a:xfrm>
            <a:off x="9813368" y="4047723"/>
            <a:ext cx="345658" cy="452274"/>
            <a:chOff x="-15652200" y="3335975"/>
            <a:chExt cx="232375" cy="304050"/>
          </a:xfrm>
        </p:grpSpPr>
        <p:sp>
          <p:nvSpPr>
            <p:cNvPr id="7126" name="Google Shape;7126;p47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7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7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47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7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7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7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7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7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47"/>
          <p:cNvGrpSpPr/>
          <p:nvPr/>
        </p:nvGrpSpPr>
        <p:grpSpPr>
          <a:xfrm>
            <a:off x="1933942" y="4047723"/>
            <a:ext cx="453427" cy="452274"/>
            <a:chOff x="-20946600" y="3317850"/>
            <a:chExt cx="304825" cy="304050"/>
          </a:xfrm>
        </p:grpSpPr>
        <p:sp>
          <p:nvSpPr>
            <p:cNvPr id="7136" name="Google Shape;7136;p47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7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7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47"/>
          <p:cNvGrpSpPr/>
          <p:nvPr/>
        </p:nvGrpSpPr>
        <p:grpSpPr>
          <a:xfrm>
            <a:off x="1934518" y="4605517"/>
            <a:ext cx="452274" cy="451977"/>
            <a:chOff x="-20945825" y="3692175"/>
            <a:chExt cx="304050" cy="303850"/>
          </a:xfrm>
        </p:grpSpPr>
        <p:sp>
          <p:nvSpPr>
            <p:cNvPr id="7140" name="Google Shape;7140;p47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7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7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7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47"/>
          <p:cNvGrpSpPr/>
          <p:nvPr/>
        </p:nvGrpSpPr>
        <p:grpSpPr>
          <a:xfrm>
            <a:off x="1960289" y="5162865"/>
            <a:ext cx="400733" cy="451084"/>
            <a:chOff x="-20930075" y="4066100"/>
            <a:chExt cx="269400" cy="303250"/>
          </a:xfrm>
        </p:grpSpPr>
        <p:sp>
          <p:nvSpPr>
            <p:cNvPr id="7145" name="Google Shape;7145;p47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7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47"/>
          <p:cNvGrpSpPr/>
          <p:nvPr/>
        </p:nvGrpSpPr>
        <p:grpSpPr>
          <a:xfrm>
            <a:off x="4759770" y="4048002"/>
            <a:ext cx="374962" cy="451717"/>
            <a:chOff x="-18994100" y="3334775"/>
            <a:chExt cx="252075" cy="303675"/>
          </a:xfrm>
        </p:grpSpPr>
        <p:sp>
          <p:nvSpPr>
            <p:cNvPr id="7148" name="Google Shape;7148;p47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47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7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7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47"/>
          <p:cNvGrpSpPr/>
          <p:nvPr/>
        </p:nvGrpSpPr>
        <p:grpSpPr>
          <a:xfrm>
            <a:off x="4774422" y="4606539"/>
            <a:ext cx="345658" cy="449932"/>
            <a:chOff x="-18983850" y="3710075"/>
            <a:chExt cx="232375" cy="302475"/>
          </a:xfrm>
        </p:grpSpPr>
        <p:sp>
          <p:nvSpPr>
            <p:cNvPr id="7153" name="Google Shape;7153;p47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7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7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7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47"/>
          <p:cNvGrpSpPr/>
          <p:nvPr/>
        </p:nvGrpSpPr>
        <p:grpSpPr>
          <a:xfrm>
            <a:off x="4720537" y="5162846"/>
            <a:ext cx="453427" cy="451122"/>
            <a:chOff x="-19020075" y="4084200"/>
            <a:chExt cx="304825" cy="303275"/>
          </a:xfrm>
        </p:grpSpPr>
        <p:sp>
          <p:nvSpPr>
            <p:cNvPr id="7158" name="Google Shape;7158;p47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7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7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7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7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7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7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7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7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47"/>
          <p:cNvGrpSpPr/>
          <p:nvPr/>
        </p:nvGrpSpPr>
        <p:grpSpPr>
          <a:xfrm>
            <a:off x="7556291" y="4047147"/>
            <a:ext cx="399543" cy="453427"/>
            <a:chOff x="-17149475" y="3309200"/>
            <a:chExt cx="268600" cy="304825"/>
          </a:xfrm>
        </p:grpSpPr>
        <p:sp>
          <p:nvSpPr>
            <p:cNvPr id="7168" name="Google Shape;7168;p47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7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47"/>
          <p:cNvGrpSpPr/>
          <p:nvPr/>
        </p:nvGrpSpPr>
        <p:grpSpPr>
          <a:xfrm>
            <a:off x="7529925" y="4620002"/>
            <a:ext cx="452274" cy="423008"/>
            <a:chOff x="-17168375" y="3692750"/>
            <a:chExt cx="304050" cy="284375"/>
          </a:xfrm>
        </p:grpSpPr>
        <p:sp>
          <p:nvSpPr>
            <p:cNvPr id="7171" name="Google Shape;7171;p47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47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7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7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7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7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7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47"/>
          <p:cNvGrpSpPr/>
          <p:nvPr/>
        </p:nvGrpSpPr>
        <p:grpSpPr>
          <a:xfrm>
            <a:off x="7526411" y="5162270"/>
            <a:ext cx="459303" cy="452274"/>
            <a:chOff x="-17170750" y="4058800"/>
            <a:chExt cx="308775" cy="304050"/>
          </a:xfrm>
        </p:grpSpPr>
        <p:sp>
          <p:nvSpPr>
            <p:cNvPr id="7179" name="Google Shape;7179;p47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7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7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7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7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7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7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7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7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7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7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7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7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7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7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7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7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47"/>
          <p:cNvGrpSpPr/>
          <p:nvPr/>
        </p:nvGrpSpPr>
        <p:grpSpPr>
          <a:xfrm>
            <a:off x="9759483" y="4606539"/>
            <a:ext cx="453427" cy="449932"/>
            <a:chOff x="-15688425" y="3707725"/>
            <a:chExt cx="304825" cy="302475"/>
          </a:xfrm>
        </p:grpSpPr>
        <p:sp>
          <p:nvSpPr>
            <p:cNvPr id="7197" name="Google Shape;7197;p47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7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7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7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7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47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47"/>
          <p:cNvGrpSpPr/>
          <p:nvPr/>
        </p:nvGrpSpPr>
        <p:grpSpPr>
          <a:xfrm>
            <a:off x="2499684" y="4048597"/>
            <a:ext cx="454617" cy="450527"/>
            <a:chOff x="-20572500" y="3319025"/>
            <a:chExt cx="305625" cy="302875"/>
          </a:xfrm>
        </p:grpSpPr>
        <p:sp>
          <p:nvSpPr>
            <p:cNvPr id="7204" name="Google Shape;7204;p47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7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47"/>
          <p:cNvGrpSpPr/>
          <p:nvPr/>
        </p:nvGrpSpPr>
        <p:grpSpPr>
          <a:xfrm>
            <a:off x="2500855" y="4667602"/>
            <a:ext cx="452274" cy="327808"/>
            <a:chOff x="-20571700" y="3722875"/>
            <a:chExt cx="304050" cy="220375"/>
          </a:xfrm>
        </p:grpSpPr>
        <p:sp>
          <p:nvSpPr>
            <p:cNvPr id="7207" name="Google Shape;7207;p47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7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47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7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7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7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7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47"/>
          <p:cNvGrpSpPr/>
          <p:nvPr/>
        </p:nvGrpSpPr>
        <p:grpSpPr>
          <a:xfrm>
            <a:off x="2500279" y="5161693"/>
            <a:ext cx="453427" cy="453427"/>
            <a:chOff x="-20571700" y="4066875"/>
            <a:chExt cx="304825" cy="304825"/>
          </a:xfrm>
        </p:grpSpPr>
        <p:sp>
          <p:nvSpPr>
            <p:cNvPr id="7215" name="Google Shape;7215;p47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7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7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7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7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7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47"/>
          <p:cNvGrpSpPr/>
          <p:nvPr/>
        </p:nvGrpSpPr>
        <p:grpSpPr>
          <a:xfrm>
            <a:off x="5285144" y="4046403"/>
            <a:ext cx="456960" cy="454915"/>
            <a:chOff x="-18645175" y="3334200"/>
            <a:chExt cx="307200" cy="305825"/>
          </a:xfrm>
        </p:grpSpPr>
        <p:sp>
          <p:nvSpPr>
            <p:cNvPr id="7222" name="Google Shape;7222;p47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7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7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7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7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47"/>
          <p:cNvGrpSpPr/>
          <p:nvPr/>
        </p:nvGrpSpPr>
        <p:grpSpPr>
          <a:xfrm>
            <a:off x="5285739" y="4604773"/>
            <a:ext cx="455770" cy="453464"/>
            <a:chOff x="-18645175" y="3708500"/>
            <a:chExt cx="306400" cy="304850"/>
          </a:xfrm>
        </p:grpSpPr>
        <p:sp>
          <p:nvSpPr>
            <p:cNvPr id="7228" name="Google Shape;7228;p47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7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7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7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7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7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7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47"/>
          <p:cNvGrpSpPr/>
          <p:nvPr/>
        </p:nvGrpSpPr>
        <p:grpSpPr>
          <a:xfrm>
            <a:off x="5283397" y="5161042"/>
            <a:ext cx="460456" cy="454729"/>
            <a:chOff x="-18647525" y="4082625"/>
            <a:chExt cx="309550" cy="305700"/>
          </a:xfrm>
        </p:grpSpPr>
        <p:sp>
          <p:nvSpPr>
            <p:cNvPr id="7236" name="Google Shape;7236;p47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7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7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7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47"/>
          <p:cNvGrpSpPr/>
          <p:nvPr/>
        </p:nvGrpSpPr>
        <p:grpSpPr>
          <a:xfrm>
            <a:off x="8112225" y="4047742"/>
            <a:ext cx="398353" cy="452237"/>
            <a:chOff x="-16775350" y="3309200"/>
            <a:chExt cx="267800" cy="304025"/>
          </a:xfrm>
        </p:grpSpPr>
        <p:sp>
          <p:nvSpPr>
            <p:cNvPr id="7241" name="Google Shape;7241;p47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7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7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47"/>
          <p:cNvGrpSpPr/>
          <p:nvPr/>
        </p:nvGrpSpPr>
        <p:grpSpPr>
          <a:xfrm>
            <a:off x="8112225" y="4603602"/>
            <a:ext cx="398353" cy="455807"/>
            <a:chOff x="-16775350" y="3683300"/>
            <a:chExt cx="267800" cy="306425"/>
          </a:xfrm>
        </p:grpSpPr>
        <p:sp>
          <p:nvSpPr>
            <p:cNvPr id="7245" name="Google Shape;7245;p47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7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7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47"/>
          <p:cNvGrpSpPr/>
          <p:nvPr/>
        </p:nvGrpSpPr>
        <p:grpSpPr>
          <a:xfrm>
            <a:off x="8084093" y="5162288"/>
            <a:ext cx="454617" cy="452237"/>
            <a:chOff x="-16794250" y="4058225"/>
            <a:chExt cx="305625" cy="304025"/>
          </a:xfrm>
        </p:grpSpPr>
        <p:sp>
          <p:nvSpPr>
            <p:cNvPr id="7249" name="Google Shape;7249;p47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7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7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7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7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7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7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7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7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47"/>
          <p:cNvSpPr/>
          <p:nvPr/>
        </p:nvSpPr>
        <p:spPr>
          <a:xfrm>
            <a:off x="9758201" y="5161786"/>
            <a:ext cx="455770" cy="453427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9" name="Google Shape;7259;p47"/>
          <p:cNvGrpSpPr/>
          <p:nvPr/>
        </p:nvGrpSpPr>
        <p:grpSpPr>
          <a:xfrm>
            <a:off x="3052699" y="4047723"/>
            <a:ext cx="460456" cy="452274"/>
            <a:chOff x="-20199150" y="3317850"/>
            <a:chExt cx="309550" cy="304050"/>
          </a:xfrm>
        </p:grpSpPr>
        <p:sp>
          <p:nvSpPr>
            <p:cNvPr id="7260" name="Google Shape;7260;p47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7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7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7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7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7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7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47"/>
          <p:cNvGrpSpPr/>
          <p:nvPr/>
        </p:nvGrpSpPr>
        <p:grpSpPr>
          <a:xfrm>
            <a:off x="3055042" y="4604643"/>
            <a:ext cx="455770" cy="453725"/>
            <a:chOff x="-20199150" y="3693150"/>
            <a:chExt cx="306400" cy="305025"/>
          </a:xfrm>
        </p:grpSpPr>
        <p:sp>
          <p:nvSpPr>
            <p:cNvPr id="7268" name="Google Shape;7268;p47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7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7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7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7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7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47"/>
          <p:cNvGrpSpPr/>
          <p:nvPr/>
        </p:nvGrpSpPr>
        <p:grpSpPr>
          <a:xfrm>
            <a:off x="3055618" y="5161098"/>
            <a:ext cx="454617" cy="454617"/>
            <a:chOff x="-20197575" y="4066875"/>
            <a:chExt cx="305625" cy="305625"/>
          </a:xfrm>
        </p:grpSpPr>
        <p:sp>
          <p:nvSpPr>
            <p:cNvPr id="7275" name="Google Shape;7275;p47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7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7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7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7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7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7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7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47"/>
          <p:cNvGrpSpPr/>
          <p:nvPr/>
        </p:nvGrpSpPr>
        <p:grpSpPr>
          <a:xfrm>
            <a:off x="5856101" y="4045659"/>
            <a:ext cx="452274" cy="456402"/>
            <a:chOff x="-18271050" y="3333200"/>
            <a:chExt cx="304050" cy="306825"/>
          </a:xfrm>
        </p:grpSpPr>
        <p:sp>
          <p:nvSpPr>
            <p:cNvPr id="7284" name="Google Shape;7284;p47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47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7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7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7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47"/>
          <p:cNvGrpSpPr/>
          <p:nvPr/>
        </p:nvGrpSpPr>
        <p:grpSpPr>
          <a:xfrm>
            <a:off x="5856677" y="4605963"/>
            <a:ext cx="451122" cy="451084"/>
            <a:chOff x="-18270275" y="3710875"/>
            <a:chExt cx="303275" cy="303250"/>
          </a:xfrm>
        </p:grpSpPr>
        <p:sp>
          <p:nvSpPr>
            <p:cNvPr id="7290" name="Google Shape;7290;p47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7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7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7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7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7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47"/>
          <p:cNvGrpSpPr/>
          <p:nvPr/>
        </p:nvGrpSpPr>
        <p:grpSpPr>
          <a:xfrm>
            <a:off x="5910580" y="5162846"/>
            <a:ext cx="343315" cy="451122"/>
            <a:chOff x="-18234025" y="4084200"/>
            <a:chExt cx="230800" cy="303275"/>
          </a:xfrm>
        </p:grpSpPr>
        <p:sp>
          <p:nvSpPr>
            <p:cNvPr id="7297" name="Google Shape;7297;p47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7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7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47"/>
          <p:cNvGrpSpPr/>
          <p:nvPr/>
        </p:nvGrpSpPr>
        <p:grpSpPr>
          <a:xfrm>
            <a:off x="8642333" y="4047147"/>
            <a:ext cx="452274" cy="453427"/>
            <a:chOff x="-16419350" y="3308400"/>
            <a:chExt cx="304050" cy="304825"/>
          </a:xfrm>
        </p:grpSpPr>
        <p:sp>
          <p:nvSpPr>
            <p:cNvPr id="7301" name="Google Shape;7301;p47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7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7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7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7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7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47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47"/>
          <p:cNvGrpSpPr/>
          <p:nvPr/>
        </p:nvGrpSpPr>
        <p:grpSpPr>
          <a:xfrm>
            <a:off x="8669294" y="4603583"/>
            <a:ext cx="398353" cy="455844"/>
            <a:chOff x="-16401225" y="3683275"/>
            <a:chExt cx="267800" cy="306450"/>
          </a:xfrm>
        </p:grpSpPr>
        <p:sp>
          <p:nvSpPr>
            <p:cNvPr id="7309" name="Google Shape;7309;p47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7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47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7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7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7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7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47"/>
          <p:cNvGrpSpPr/>
          <p:nvPr/>
        </p:nvGrpSpPr>
        <p:grpSpPr>
          <a:xfrm>
            <a:off x="8641757" y="5162846"/>
            <a:ext cx="453427" cy="451122"/>
            <a:chOff x="-16419350" y="4058200"/>
            <a:chExt cx="304825" cy="303275"/>
          </a:xfrm>
        </p:grpSpPr>
        <p:sp>
          <p:nvSpPr>
            <p:cNvPr id="7317" name="Google Shape;7317;p47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7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7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7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7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7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7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47"/>
          <p:cNvGrpSpPr/>
          <p:nvPr/>
        </p:nvGrpSpPr>
        <p:grpSpPr>
          <a:xfrm>
            <a:off x="10317147" y="4048597"/>
            <a:ext cx="453464" cy="450527"/>
            <a:chOff x="-15296200" y="3326900"/>
            <a:chExt cx="304850" cy="302875"/>
          </a:xfrm>
        </p:grpSpPr>
        <p:sp>
          <p:nvSpPr>
            <p:cNvPr id="7325" name="Google Shape;7325;p47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7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7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7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7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47"/>
          <p:cNvGrpSpPr/>
          <p:nvPr/>
        </p:nvGrpSpPr>
        <p:grpSpPr>
          <a:xfrm>
            <a:off x="3587529" y="4065145"/>
            <a:ext cx="489759" cy="417430"/>
            <a:chOff x="-19835275" y="3330250"/>
            <a:chExt cx="329250" cy="280625"/>
          </a:xfrm>
        </p:grpSpPr>
        <p:sp>
          <p:nvSpPr>
            <p:cNvPr id="7331" name="Google Shape;7331;p47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7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7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47"/>
          <p:cNvGrpSpPr/>
          <p:nvPr/>
        </p:nvGrpSpPr>
        <p:grpSpPr>
          <a:xfrm>
            <a:off x="3605677" y="4605257"/>
            <a:ext cx="453464" cy="452497"/>
            <a:chOff x="-19822675" y="3692750"/>
            <a:chExt cx="304850" cy="304200"/>
          </a:xfrm>
        </p:grpSpPr>
        <p:sp>
          <p:nvSpPr>
            <p:cNvPr id="7335" name="Google Shape;7335;p47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7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7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7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7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47"/>
          <p:cNvGrpSpPr/>
          <p:nvPr/>
        </p:nvGrpSpPr>
        <p:grpSpPr>
          <a:xfrm>
            <a:off x="3606272" y="5161693"/>
            <a:ext cx="452274" cy="453427"/>
            <a:chOff x="-19822675" y="4066875"/>
            <a:chExt cx="304050" cy="304825"/>
          </a:xfrm>
        </p:grpSpPr>
        <p:sp>
          <p:nvSpPr>
            <p:cNvPr id="7341" name="Google Shape;7341;p47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7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7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7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7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7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47"/>
          <p:cNvGrpSpPr/>
          <p:nvPr/>
        </p:nvGrpSpPr>
        <p:grpSpPr>
          <a:xfrm>
            <a:off x="6433782" y="4047723"/>
            <a:ext cx="401923" cy="452274"/>
            <a:chOff x="-17878825" y="3334400"/>
            <a:chExt cx="270200" cy="304050"/>
          </a:xfrm>
        </p:grpSpPr>
        <p:sp>
          <p:nvSpPr>
            <p:cNvPr id="7348" name="Google Shape;7348;p47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7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47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7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7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7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7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47"/>
          <p:cNvGrpSpPr/>
          <p:nvPr/>
        </p:nvGrpSpPr>
        <p:grpSpPr>
          <a:xfrm>
            <a:off x="6407434" y="4604196"/>
            <a:ext cx="454617" cy="454617"/>
            <a:chOff x="-17896150" y="3709300"/>
            <a:chExt cx="305625" cy="305625"/>
          </a:xfrm>
        </p:grpSpPr>
        <p:sp>
          <p:nvSpPr>
            <p:cNvPr id="7356" name="Google Shape;7356;p47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7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7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7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47"/>
          <p:cNvGrpSpPr/>
          <p:nvPr/>
        </p:nvGrpSpPr>
        <p:grpSpPr>
          <a:xfrm>
            <a:off x="6435548" y="5161098"/>
            <a:ext cx="398390" cy="454617"/>
            <a:chOff x="-17878025" y="4082625"/>
            <a:chExt cx="267825" cy="305625"/>
          </a:xfrm>
        </p:grpSpPr>
        <p:sp>
          <p:nvSpPr>
            <p:cNvPr id="7361" name="Google Shape;7361;p47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7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7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7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7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7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7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47"/>
          <p:cNvGrpSpPr/>
          <p:nvPr/>
        </p:nvGrpSpPr>
        <p:grpSpPr>
          <a:xfrm>
            <a:off x="9198844" y="4060609"/>
            <a:ext cx="453464" cy="426503"/>
            <a:chOff x="-16044450" y="3317850"/>
            <a:chExt cx="304850" cy="286725"/>
          </a:xfrm>
        </p:grpSpPr>
        <p:sp>
          <p:nvSpPr>
            <p:cNvPr id="7369" name="Google Shape;7369;p47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7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7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7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3" name="Google Shape;7373;p47"/>
          <p:cNvSpPr/>
          <p:nvPr/>
        </p:nvSpPr>
        <p:spPr>
          <a:xfrm>
            <a:off x="9199902" y="4604857"/>
            <a:ext cx="451122" cy="453464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4" name="Google Shape;7374;p47"/>
          <p:cNvGrpSpPr/>
          <p:nvPr/>
        </p:nvGrpSpPr>
        <p:grpSpPr>
          <a:xfrm>
            <a:off x="9237519" y="5162419"/>
            <a:ext cx="376114" cy="451977"/>
            <a:chOff x="-16018450" y="4058400"/>
            <a:chExt cx="252850" cy="303850"/>
          </a:xfrm>
        </p:grpSpPr>
        <p:sp>
          <p:nvSpPr>
            <p:cNvPr id="7375" name="Google Shape;7375;p47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7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7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7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9" name="Google Shape;7379;p47"/>
          <p:cNvSpPr/>
          <p:nvPr/>
        </p:nvSpPr>
        <p:spPr>
          <a:xfrm>
            <a:off x="10317652" y="4606047"/>
            <a:ext cx="452237" cy="451084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0" name="Google Shape;7380;p47"/>
          <p:cNvGrpSpPr/>
          <p:nvPr/>
        </p:nvGrpSpPr>
        <p:grpSpPr>
          <a:xfrm>
            <a:off x="8149929" y="2818436"/>
            <a:ext cx="352463" cy="401216"/>
            <a:chOff x="4995050" y="3245650"/>
            <a:chExt cx="236950" cy="269725"/>
          </a:xfrm>
        </p:grpSpPr>
        <p:sp>
          <p:nvSpPr>
            <p:cNvPr id="7381" name="Google Shape;7381;p47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7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7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84" name="Google Shape;7384;p4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385" name="Google Shape;7385;p4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6" name="Google Shape;7386;p4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/>
              </a:p>
            </p:txBody>
          </p:sp>
        </p:grpSp>
      </p:grpSp>
      <p:grpSp>
        <p:nvGrpSpPr>
          <p:cNvPr id="7387" name="Google Shape;7387;p47"/>
          <p:cNvGrpSpPr/>
          <p:nvPr/>
        </p:nvGrpSpPr>
        <p:grpSpPr>
          <a:xfrm>
            <a:off x="5853033" y="2236460"/>
            <a:ext cx="462847" cy="460497"/>
            <a:chOff x="4724650" y="2885700"/>
            <a:chExt cx="270750" cy="269375"/>
          </a:xfrm>
        </p:grpSpPr>
        <p:sp>
          <p:nvSpPr>
            <p:cNvPr id="7388" name="Google Shape;7388;p4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7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7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7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7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7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47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47"/>
          <p:cNvGrpSpPr/>
          <p:nvPr/>
        </p:nvGrpSpPr>
        <p:grpSpPr>
          <a:xfrm>
            <a:off x="4769435" y="2231069"/>
            <a:ext cx="372617" cy="447629"/>
            <a:chOff x="4459350" y="2882125"/>
            <a:chExt cx="228375" cy="274350"/>
          </a:xfrm>
        </p:grpSpPr>
        <p:sp>
          <p:nvSpPr>
            <p:cNvPr id="7396" name="Google Shape;7396;p47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47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47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01" name="Google Shape;7401;p47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05" name="Shape 7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6" name="Google Shape;7406;p48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/>
              <a:t>Performing 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07" name="Google Shape;7407;p48"/>
          <p:cNvGrpSpPr/>
          <p:nvPr/>
        </p:nvGrpSpPr>
        <p:grpSpPr>
          <a:xfrm>
            <a:off x="2166367" y="2227346"/>
            <a:ext cx="456425" cy="453045"/>
            <a:chOff x="-13966675" y="1639700"/>
            <a:chExt cx="354450" cy="351825"/>
          </a:xfrm>
        </p:grpSpPr>
        <p:sp>
          <p:nvSpPr>
            <p:cNvPr id="7408" name="Google Shape;7408;p48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8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48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8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8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3" name="Google Shape;7413;p48"/>
          <p:cNvSpPr/>
          <p:nvPr/>
        </p:nvSpPr>
        <p:spPr>
          <a:xfrm>
            <a:off x="2166940" y="2769975"/>
            <a:ext cx="454397" cy="455427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4" name="Google Shape;7414;p48"/>
          <p:cNvSpPr/>
          <p:nvPr/>
        </p:nvSpPr>
        <p:spPr>
          <a:xfrm>
            <a:off x="2813436" y="3345078"/>
            <a:ext cx="293145" cy="452369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5" name="Google Shape;7415;p48"/>
          <p:cNvGrpSpPr/>
          <p:nvPr/>
        </p:nvGrpSpPr>
        <p:grpSpPr>
          <a:xfrm>
            <a:off x="4448470" y="2226927"/>
            <a:ext cx="453367" cy="453882"/>
            <a:chOff x="-12199250" y="1662675"/>
            <a:chExt cx="352075" cy="352475"/>
          </a:xfrm>
        </p:grpSpPr>
        <p:sp>
          <p:nvSpPr>
            <p:cNvPr id="7416" name="Google Shape;7416;p48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48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8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48"/>
          <p:cNvGrpSpPr/>
          <p:nvPr/>
        </p:nvGrpSpPr>
        <p:grpSpPr>
          <a:xfrm>
            <a:off x="4446941" y="2769402"/>
            <a:ext cx="456425" cy="456425"/>
            <a:chOff x="-12199250" y="2096250"/>
            <a:chExt cx="354450" cy="354450"/>
          </a:xfrm>
        </p:grpSpPr>
        <p:sp>
          <p:nvSpPr>
            <p:cNvPr id="7420" name="Google Shape;7420;p48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8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48"/>
          <p:cNvGrpSpPr/>
          <p:nvPr/>
        </p:nvGrpSpPr>
        <p:grpSpPr>
          <a:xfrm>
            <a:off x="5018392" y="3343459"/>
            <a:ext cx="453367" cy="455427"/>
            <a:chOff x="-12199250" y="2530225"/>
            <a:chExt cx="352075" cy="353675"/>
          </a:xfrm>
        </p:grpSpPr>
        <p:sp>
          <p:nvSpPr>
            <p:cNvPr id="7423" name="Google Shape;7423;p4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4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7" name="Google Shape;7427;p48"/>
          <p:cNvSpPr/>
          <p:nvPr/>
        </p:nvSpPr>
        <p:spPr>
          <a:xfrm>
            <a:off x="6723785" y="2226084"/>
            <a:ext cx="455427" cy="455685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8" name="Google Shape;7428;p48"/>
          <p:cNvGrpSpPr/>
          <p:nvPr/>
        </p:nvGrpSpPr>
        <p:grpSpPr>
          <a:xfrm>
            <a:off x="6723617" y="2771416"/>
            <a:ext cx="456425" cy="452401"/>
            <a:chOff x="-10462550" y="2057650"/>
            <a:chExt cx="354450" cy="351325"/>
          </a:xfrm>
        </p:grpSpPr>
        <p:sp>
          <p:nvSpPr>
            <p:cNvPr id="7429" name="Google Shape;7429;p48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8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48"/>
          <p:cNvSpPr/>
          <p:nvPr/>
        </p:nvSpPr>
        <p:spPr>
          <a:xfrm>
            <a:off x="7312476" y="3343549"/>
            <a:ext cx="417891" cy="455427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2" name="Google Shape;7432;p48"/>
          <p:cNvGrpSpPr/>
          <p:nvPr/>
        </p:nvGrpSpPr>
        <p:grpSpPr>
          <a:xfrm>
            <a:off x="8981539" y="2226848"/>
            <a:ext cx="500046" cy="454043"/>
            <a:chOff x="-8692750" y="1622100"/>
            <a:chExt cx="388325" cy="352600"/>
          </a:xfrm>
        </p:grpSpPr>
        <p:sp>
          <p:nvSpPr>
            <p:cNvPr id="7433" name="Google Shape;7433;p48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8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48"/>
          <p:cNvGrpSpPr/>
          <p:nvPr/>
        </p:nvGrpSpPr>
        <p:grpSpPr>
          <a:xfrm>
            <a:off x="2732736" y="2226155"/>
            <a:ext cx="455395" cy="455427"/>
            <a:chOff x="-13529550" y="1639425"/>
            <a:chExt cx="353650" cy="353675"/>
          </a:xfrm>
        </p:grpSpPr>
        <p:sp>
          <p:nvSpPr>
            <p:cNvPr id="7436" name="Google Shape;7436;p48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8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8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48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48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8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8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8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48"/>
          <p:cNvGrpSpPr/>
          <p:nvPr/>
        </p:nvGrpSpPr>
        <p:grpSpPr>
          <a:xfrm>
            <a:off x="2731207" y="2770916"/>
            <a:ext cx="458453" cy="453399"/>
            <a:chOff x="-13531925" y="2075775"/>
            <a:chExt cx="356025" cy="352100"/>
          </a:xfrm>
        </p:grpSpPr>
        <p:sp>
          <p:nvSpPr>
            <p:cNvPr id="7445" name="Google Shape;7445;p48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8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48"/>
          <p:cNvGrpSpPr/>
          <p:nvPr/>
        </p:nvGrpSpPr>
        <p:grpSpPr>
          <a:xfrm>
            <a:off x="3303157" y="3343975"/>
            <a:ext cx="454397" cy="454397"/>
            <a:chOff x="-13528775" y="2507400"/>
            <a:chExt cx="352875" cy="352875"/>
          </a:xfrm>
        </p:grpSpPr>
        <p:sp>
          <p:nvSpPr>
            <p:cNvPr id="7448" name="Google Shape;7448;p48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8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8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1" name="Google Shape;7451;p48"/>
          <p:cNvSpPr/>
          <p:nvPr/>
        </p:nvSpPr>
        <p:spPr>
          <a:xfrm>
            <a:off x="5012392" y="2267807"/>
            <a:ext cx="455427" cy="372242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2" name="Google Shape;7452;p48"/>
          <p:cNvSpPr/>
          <p:nvPr/>
        </p:nvSpPr>
        <p:spPr>
          <a:xfrm>
            <a:off x="5011893" y="2770603"/>
            <a:ext cx="456425" cy="454172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3" name="Google Shape;7453;p48"/>
          <p:cNvGrpSpPr/>
          <p:nvPr/>
        </p:nvGrpSpPr>
        <p:grpSpPr>
          <a:xfrm>
            <a:off x="5605011" y="3343459"/>
            <a:ext cx="410776" cy="455427"/>
            <a:chOff x="-11747150" y="2530225"/>
            <a:chExt cx="319000" cy="353675"/>
          </a:xfrm>
        </p:grpSpPr>
        <p:sp>
          <p:nvSpPr>
            <p:cNvPr id="7454" name="Google Shape;7454;p48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8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6" name="Google Shape;7456;p48"/>
          <p:cNvGrpSpPr/>
          <p:nvPr/>
        </p:nvGrpSpPr>
        <p:grpSpPr>
          <a:xfrm>
            <a:off x="7297495" y="2226671"/>
            <a:ext cx="454397" cy="454397"/>
            <a:chOff x="-10027775" y="1622900"/>
            <a:chExt cx="352875" cy="352875"/>
          </a:xfrm>
        </p:grpSpPr>
        <p:sp>
          <p:nvSpPr>
            <p:cNvPr id="7457" name="Google Shape;7457;p48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48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8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8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8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8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3" name="Google Shape;7463;p48"/>
          <p:cNvSpPr/>
          <p:nvPr/>
        </p:nvSpPr>
        <p:spPr>
          <a:xfrm>
            <a:off x="7306305" y="2769863"/>
            <a:ext cx="436144" cy="455653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4" name="Google Shape;7464;p48"/>
          <p:cNvGrpSpPr/>
          <p:nvPr/>
        </p:nvGrpSpPr>
        <p:grpSpPr>
          <a:xfrm>
            <a:off x="7879586" y="3342962"/>
            <a:ext cx="430060" cy="456425"/>
            <a:chOff x="-10019125" y="2490075"/>
            <a:chExt cx="333975" cy="354450"/>
          </a:xfrm>
        </p:grpSpPr>
        <p:sp>
          <p:nvSpPr>
            <p:cNvPr id="7465" name="Google Shape;7465;p48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48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48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8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48"/>
          <p:cNvGrpSpPr/>
          <p:nvPr/>
        </p:nvGrpSpPr>
        <p:grpSpPr>
          <a:xfrm>
            <a:off x="8996750" y="2768889"/>
            <a:ext cx="469624" cy="457455"/>
            <a:chOff x="-8684100" y="2032450"/>
            <a:chExt cx="364700" cy="355250"/>
          </a:xfrm>
        </p:grpSpPr>
        <p:sp>
          <p:nvSpPr>
            <p:cNvPr id="7470" name="Google Shape;7470;p48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8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48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3" name="Google Shape;7473;p48"/>
          <p:cNvSpPr/>
          <p:nvPr/>
        </p:nvSpPr>
        <p:spPr>
          <a:xfrm>
            <a:off x="3335095" y="2226728"/>
            <a:ext cx="400668" cy="45439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4" name="Google Shape;7474;p48"/>
          <p:cNvGrpSpPr/>
          <p:nvPr/>
        </p:nvGrpSpPr>
        <p:grpSpPr>
          <a:xfrm>
            <a:off x="3306615" y="2769805"/>
            <a:ext cx="458453" cy="455620"/>
            <a:chOff x="-13095575" y="2073400"/>
            <a:chExt cx="356025" cy="353825"/>
          </a:xfrm>
        </p:grpSpPr>
        <p:sp>
          <p:nvSpPr>
            <p:cNvPr id="7475" name="Google Shape;7475;p48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48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8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8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8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8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48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48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3" name="Google Shape;7483;p48"/>
          <p:cNvSpPr/>
          <p:nvPr/>
        </p:nvSpPr>
        <p:spPr>
          <a:xfrm>
            <a:off x="3877636" y="3344064"/>
            <a:ext cx="455427" cy="45439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4" name="Google Shape;7484;p48"/>
          <p:cNvGrpSpPr/>
          <p:nvPr/>
        </p:nvGrpSpPr>
        <p:grpSpPr>
          <a:xfrm>
            <a:off x="5586658" y="2225591"/>
            <a:ext cx="457455" cy="456554"/>
            <a:chOff x="-11332875" y="1660700"/>
            <a:chExt cx="355250" cy="354550"/>
          </a:xfrm>
        </p:grpSpPr>
        <p:sp>
          <p:nvSpPr>
            <p:cNvPr id="7485" name="Google Shape;7485;p48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48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8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8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9" name="Google Shape;7489;p48"/>
          <p:cNvSpPr/>
          <p:nvPr/>
        </p:nvSpPr>
        <p:spPr>
          <a:xfrm>
            <a:off x="5584787" y="2771505"/>
            <a:ext cx="460482" cy="452369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0" name="Google Shape;7490;p48"/>
          <p:cNvSpPr/>
          <p:nvPr/>
        </p:nvSpPr>
        <p:spPr>
          <a:xfrm>
            <a:off x="6155723" y="3371944"/>
            <a:ext cx="458453" cy="398640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1" name="Google Shape;7491;p48"/>
          <p:cNvGrpSpPr/>
          <p:nvPr/>
        </p:nvGrpSpPr>
        <p:grpSpPr>
          <a:xfrm>
            <a:off x="7889216" y="2224642"/>
            <a:ext cx="399638" cy="458453"/>
            <a:chOff x="-9570950" y="1622100"/>
            <a:chExt cx="310350" cy="356025"/>
          </a:xfrm>
        </p:grpSpPr>
        <p:sp>
          <p:nvSpPr>
            <p:cNvPr id="7492" name="Google Shape;7492;p48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8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48"/>
          <p:cNvGrpSpPr/>
          <p:nvPr/>
        </p:nvGrpSpPr>
        <p:grpSpPr>
          <a:xfrm>
            <a:off x="7860823" y="2769903"/>
            <a:ext cx="456425" cy="455427"/>
            <a:chOff x="-9594575" y="2056875"/>
            <a:chExt cx="354450" cy="353675"/>
          </a:xfrm>
        </p:grpSpPr>
        <p:sp>
          <p:nvSpPr>
            <p:cNvPr id="7495" name="Google Shape;7495;p48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8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8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8" name="Google Shape;7498;p48"/>
          <p:cNvSpPr/>
          <p:nvPr/>
        </p:nvSpPr>
        <p:spPr>
          <a:xfrm>
            <a:off x="9575590" y="2810555"/>
            <a:ext cx="456457" cy="37427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9" name="Google Shape;7499;p48"/>
          <p:cNvGrpSpPr/>
          <p:nvPr/>
        </p:nvGrpSpPr>
        <p:grpSpPr>
          <a:xfrm>
            <a:off x="3870441" y="2226670"/>
            <a:ext cx="456425" cy="454397"/>
            <a:chOff x="-12661600" y="1640225"/>
            <a:chExt cx="354450" cy="352875"/>
          </a:xfrm>
        </p:grpSpPr>
        <p:sp>
          <p:nvSpPr>
            <p:cNvPr id="7500" name="Google Shape;7500;p48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48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8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48"/>
          <p:cNvGrpSpPr/>
          <p:nvPr/>
        </p:nvGrpSpPr>
        <p:grpSpPr>
          <a:xfrm>
            <a:off x="3870940" y="2798038"/>
            <a:ext cx="455427" cy="399155"/>
            <a:chOff x="-12660025" y="2096250"/>
            <a:chExt cx="353675" cy="309975"/>
          </a:xfrm>
        </p:grpSpPr>
        <p:sp>
          <p:nvSpPr>
            <p:cNvPr id="7504" name="Google Shape;7504;p48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8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8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48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8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8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48"/>
          <p:cNvGrpSpPr/>
          <p:nvPr/>
        </p:nvGrpSpPr>
        <p:grpSpPr>
          <a:xfrm>
            <a:off x="4438834" y="3343219"/>
            <a:ext cx="459484" cy="455910"/>
            <a:chOff x="-12663175" y="2506800"/>
            <a:chExt cx="356825" cy="354050"/>
          </a:xfrm>
        </p:grpSpPr>
        <p:sp>
          <p:nvSpPr>
            <p:cNvPr id="7511" name="Google Shape;7511;p48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8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8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8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48"/>
          <p:cNvGrpSpPr/>
          <p:nvPr/>
        </p:nvGrpSpPr>
        <p:grpSpPr>
          <a:xfrm>
            <a:off x="6150500" y="2226154"/>
            <a:ext cx="454397" cy="455427"/>
            <a:chOff x="-10896525" y="1663050"/>
            <a:chExt cx="352875" cy="353675"/>
          </a:xfrm>
        </p:grpSpPr>
        <p:sp>
          <p:nvSpPr>
            <p:cNvPr id="7516" name="Google Shape;7516;p48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8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8" name="Google Shape;7518;p48"/>
          <p:cNvSpPr/>
          <p:nvPr/>
        </p:nvSpPr>
        <p:spPr>
          <a:xfrm>
            <a:off x="6202390" y="2769879"/>
            <a:ext cx="349932" cy="455620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9" name="Google Shape;7519;p48"/>
          <p:cNvGrpSpPr/>
          <p:nvPr/>
        </p:nvGrpSpPr>
        <p:grpSpPr>
          <a:xfrm>
            <a:off x="6719907" y="3358171"/>
            <a:ext cx="455427" cy="426003"/>
            <a:chOff x="-10898100" y="2542050"/>
            <a:chExt cx="353675" cy="330825"/>
          </a:xfrm>
        </p:grpSpPr>
        <p:sp>
          <p:nvSpPr>
            <p:cNvPr id="7520" name="Google Shape;7520;p48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8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8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8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8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48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48"/>
          <p:cNvGrpSpPr/>
          <p:nvPr/>
        </p:nvGrpSpPr>
        <p:grpSpPr>
          <a:xfrm>
            <a:off x="8429704" y="2227588"/>
            <a:ext cx="453399" cy="452562"/>
            <a:chOff x="-9157450" y="1622750"/>
            <a:chExt cx="352100" cy="351450"/>
          </a:xfrm>
        </p:grpSpPr>
        <p:sp>
          <p:nvSpPr>
            <p:cNvPr id="7527" name="Google Shape;7527;p48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8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48"/>
          <p:cNvGrpSpPr/>
          <p:nvPr/>
        </p:nvGrpSpPr>
        <p:grpSpPr>
          <a:xfrm>
            <a:off x="8480423" y="2771931"/>
            <a:ext cx="351961" cy="451371"/>
            <a:chOff x="-9119650" y="2056875"/>
            <a:chExt cx="273325" cy="350525"/>
          </a:xfrm>
        </p:grpSpPr>
        <p:sp>
          <p:nvSpPr>
            <p:cNvPr id="7530" name="Google Shape;7530;p48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48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2" name="Google Shape;7532;p48"/>
          <p:cNvSpPr/>
          <p:nvPr/>
        </p:nvSpPr>
        <p:spPr>
          <a:xfrm>
            <a:off x="8999337" y="3343565"/>
            <a:ext cx="453399" cy="45539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3" name="Google Shape;7533;p48"/>
          <p:cNvSpPr/>
          <p:nvPr/>
        </p:nvSpPr>
        <p:spPr>
          <a:xfrm>
            <a:off x="9603003" y="2226229"/>
            <a:ext cx="401634" cy="45539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4" name="Google Shape;7534;p48"/>
          <p:cNvGrpSpPr/>
          <p:nvPr/>
        </p:nvGrpSpPr>
        <p:grpSpPr>
          <a:xfrm>
            <a:off x="2166865" y="4063893"/>
            <a:ext cx="455427" cy="453785"/>
            <a:chOff x="-13947000" y="3212800"/>
            <a:chExt cx="353675" cy="352400"/>
          </a:xfrm>
        </p:grpSpPr>
        <p:sp>
          <p:nvSpPr>
            <p:cNvPr id="7535" name="Google Shape;7535;p4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48"/>
          <p:cNvGrpSpPr/>
          <p:nvPr/>
        </p:nvGrpSpPr>
        <p:grpSpPr>
          <a:xfrm>
            <a:off x="2166881" y="4627487"/>
            <a:ext cx="455395" cy="453399"/>
            <a:chOff x="-13946200" y="3647075"/>
            <a:chExt cx="353650" cy="352100"/>
          </a:xfrm>
        </p:grpSpPr>
        <p:sp>
          <p:nvSpPr>
            <p:cNvPr id="7538" name="Google Shape;7538;p4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4" name="Google Shape;7544;p48"/>
          <p:cNvSpPr/>
          <p:nvPr/>
        </p:nvSpPr>
        <p:spPr>
          <a:xfrm>
            <a:off x="2786555" y="5187105"/>
            <a:ext cx="346906" cy="452369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5" name="Google Shape;7545;p48"/>
          <p:cNvGrpSpPr/>
          <p:nvPr/>
        </p:nvGrpSpPr>
        <p:grpSpPr>
          <a:xfrm>
            <a:off x="4446939" y="4064343"/>
            <a:ext cx="456425" cy="452884"/>
            <a:chOff x="-12163025" y="3214275"/>
            <a:chExt cx="354450" cy="351700"/>
          </a:xfrm>
        </p:grpSpPr>
        <p:sp>
          <p:nvSpPr>
            <p:cNvPr id="7546" name="Google Shape;7546;p4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48"/>
          <p:cNvGrpSpPr/>
          <p:nvPr/>
        </p:nvGrpSpPr>
        <p:grpSpPr>
          <a:xfrm>
            <a:off x="4447937" y="4626489"/>
            <a:ext cx="454429" cy="455395"/>
            <a:chOff x="-12160675" y="3647875"/>
            <a:chExt cx="352900" cy="353650"/>
          </a:xfrm>
        </p:grpSpPr>
        <p:sp>
          <p:nvSpPr>
            <p:cNvPr id="7550" name="Google Shape;7550;p4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48"/>
          <p:cNvGrpSpPr/>
          <p:nvPr/>
        </p:nvGrpSpPr>
        <p:grpSpPr>
          <a:xfrm>
            <a:off x="5025937" y="5185447"/>
            <a:ext cx="453399" cy="455395"/>
            <a:chOff x="-12160675" y="4081850"/>
            <a:chExt cx="352100" cy="353650"/>
          </a:xfrm>
        </p:grpSpPr>
        <p:sp>
          <p:nvSpPr>
            <p:cNvPr id="7558" name="Google Shape;7558;p4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4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4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48"/>
          <p:cNvGrpSpPr/>
          <p:nvPr/>
        </p:nvGrpSpPr>
        <p:grpSpPr>
          <a:xfrm>
            <a:off x="6724629" y="4063459"/>
            <a:ext cx="454397" cy="454655"/>
            <a:chOff x="-10391650" y="3180600"/>
            <a:chExt cx="352875" cy="353075"/>
          </a:xfrm>
        </p:grpSpPr>
        <p:sp>
          <p:nvSpPr>
            <p:cNvPr id="7565" name="Google Shape;7565;p4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48"/>
          <p:cNvGrpSpPr/>
          <p:nvPr/>
        </p:nvGrpSpPr>
        <p:grpSpPr>
          <a:xfrm>
            <a:off x="6725128" y="4627987"/>
            <a:ext cx="453399" cy="452401"/>
            <a:chOff x="-10390875" y="3616350"/>
            <a:chExt cx="352100" cy="351325"/>
          </a:xfrm>
        </p:grpSpPr>
        <p:sp>
          <p:nvSpPr>
            <p:cNvPr id="7572" name="Google Shape;7572;p4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4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48"/>
          <p:cNvGrpSpPr/>
          <p:nvPr/>
        </p:nvGrpSpPr>
        <p:grpSpPr>
          <a:xfrm>
            <a:off x="7329493" y="5186446"/>
            <a:ext cx="399638" cy="453399"/>
            <a:chOff x="-10370400" y="4049550"/>
            <a:chExt cx="310350" cy="352100"/>
          </a:xfrm>
        </p:grpSpPr>
        <p:sp>
          <p:nvSpPr>
            <p:cNvPr id="7576" name="Google Shape;7576;p4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48"/>
          <p:cNvGrpSpPr/>
          <p:nvPr/>
        </p:nvGrpSpPr>
        <p:grpSpPr>
          <a:xfrm>
            <a:off x="8989136" y="4063973"/>
            <a:ext cx="484851" cy="453625"/>
            <a:chOff x="-8674650" y="3210975"/>
            <a:chExt cx="376525" cy="352275"/>
          </a:xfrm>
        </p:grpSpPr>
        <p:sp>
          <p:nvSpPr>
            <p:cNvPr id="7582" name="Google Shape;7582;p4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48"/>
          <p:cNvGrpSpPr/>
          <p:nvPr/>
        </p:nvGrpSpPr>
        <p:grpSpPr>
          <a:xfrm>
            <a:off x="2732720" y="4063072"/>
            <a:ext cx="455427" cy="455427"/>
            <a:chOff x="-13512225" y="3211525"/>
            <a:chExt cx="353675" cy="353675"/>
          </a:xfrm>
        </p:grpSpPr>
        <p:sp>
          <p:nvSpPr>
            <p:cNvPr id="7589" name="Google Shape;7589;p4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4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48"/>
          <p:cNvGrpSpPr/>
          <p:nvPr/>
        </p:nvGrpSpPr>
        <p:grpSpPr>
          <a:xfrm>
            <a:off x="2732720" y="4627487"/>
            <a:ext cx="455427" cy="453399"/>
            <a:chOff x="-13512225" y="3647075"/>
            <a:chExt cx="353675" cy="352100"/>
          </a:xfrm>
        </p:grpSpPr>
        <p:sp>
          <p:nvSpPr>
            <p:cNvPr id="7595" name="Google Shape;7595;p4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4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48"/>
          <p:cNvGrpSpPr/>
          <p:nvPr/>
        </p:nvGrpSpPr>
        <p:grpSpPr>
          <a:xfrm>
            <a:off x="3310204" y="5185946"/>
            <a:ext cx="455427" cy="454397"/>
            <a:chOff x="-13512225" y="4080275"/>
            <a:chExt cx="353675" cy="352875"/>
          </a:xfrm>
        </p:grpSpPr>
        <p:sp>
          <p:nvSpPr>
            <p:cNvPr id="7606" name="Google Shape;7606;p4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48"/>
          <p:cNvGrpSpPr/>
          <p:nvPr/>
        </p:nvGrpSpPr>
        <p:grpSpPr>
          <a:xfrm>
            <a:off x="5012778" y="4105179"/>
            <a:ext cx="455395" cy="371212"/>
            <a:chOff x="-11728250" y="3245400"/>
            <a:chExt cx="353650" cy="288275"/>
          </a:xfrm>
        </p:grpSpPr>
        <p:sp>
          <p:nvSpPr>
            <p:cNvPr id="7618" name="Google Shape;7618;p4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3" name="Google Shape;7623;p48"/>
          <p:cNvSpPr/>
          <p:nvPr/>
        </p:nvSpPr>
        <p:spPr>
          <a:xfrm>
            <a:off x="5214244" y="4800543"/>
            <a:ext cx="51733" cy="10755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4" name="Google Shape;7624;p48"/>
          <p:cNvGrpSpPr/>
          <p:nvPr/>
        </p:nvGrpSpPr>
        <p:grpSpPr>
          <a:xfrm>
            <a:off x="5011249" y="4625587"/>
            <a:ext cx="458453" cy="457198"/>
            <a:chOff x="-11729050" y="3646475"/>
            <a:chExt cx="356025" cy="355050"/>
          </a:xfrm>
        </p:grpSpPr>
        <p:sp>
          <p:nvSpPr>
            <p:cNvPr id="7625" name="Google Shape;7625;p4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4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48"/>
          <p:cNvGrpSpPr/>
          <p:nvPr/>
        </p:nvGrpSpPr>
        <p:grpSpPr>
          <a:xfrm>
            <a:off x="5618640" y="5185946"/>
            <a:ext cx="398640" cy="454397"/>
            <a:chOff x="-11703850" y="4081850"/>
            <a:chExt cx="309575" cy="352875"/>
          </a:xfrm>
        </p:grpSpPr>
        <p:sp>
          <p:nvSpPr>
            <p:cNvPr id="7637" name="Google Shape;7637;p4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48"/>
          <p:cNvGrpSpPr/>
          <p:nvPr/>
        </p:nvGrpSpPr>
        <p:grpSpPr>
          <a:xfrm>
            <a:off x="7296479" y="4063588"/>
            <a:ext cx="456425" cy="454397"/>
            <a:chOff x="-9958475" y="3180025"/>
            <a:chExt cx="354450" cy="352875"/>
          </a:xfrm>
        </p:grpSpPr>
        <p:sp>
          <p:nvSpPr>
            <p:cNvPr id="7646" name="Google Shape;7646;p4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48"/>
          <p:cNvGrpSpPr/>
          <p:nvPr/>
        </p:nvGrpSpPr>
        <p:grpSpPr>
          <a:xfrm>
            <a:off x="7308647" y="4627069"/>
            <a:ext cx="432088" cy="454236"/>
            <a:chOff x="-9949025" y="3615575"/>
            <a:chExt cx="335550" cy="352750"/>
          </a:xfrm>
        </p:grpSpPr>
        <p:sp>
          <p:nvSpPr>
            <p:cNvPr id="7650" name="Google Shape;7650;p4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48"/>
          <p:cNvGrpSpPr/>
          <p:nvPr/>
        </p:nvGrpSpPr>
        <p:grpSpPr>
          <a:xfrm>
            <a:off x="7871935" y="5184048"/>
            <a:ext cx="460482" cy="458196"/>
            <a:chOff x="-9961625" y="4048175"/>
            <a:chExt cx="357600" cy="355825"/>
          </a:xfrm>
        </p:grpSpPr>
        <p:sp>
          <p:nvSpPr>
            <p:cNvPr id="7654" name="Google Shape;7654;p4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4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4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48"/>
          <p:cNvGrpSpPr/>
          <p:nvPr/>
        </p:nvGrpSpPr>
        <p:grpSpPr>
          <a:xfrm>
            <a:off x="8998263" y="4625813"/>
            <a:ext cx="466598" cy="456747"/>
            <a:chOff x="-8680950" y="3624225"/>
            <a:chExt cx="362350" cy="354700"/>
          </a:xfrm>
        </p:grpSpPr>
        <p:sp>
          <p:nvSpPr>
            <p:cNvPr id="7661" name="Google Shape;7661;p4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4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48"/>
          <p:cNvGrpSpPr/>
          <p:nvPr/>
        </p:nvGrpSpPr>
        <p:grpSpPr>
          <a:xfrm>
            <a:off x="3335523" y="4063571"/>
            <a:ext cx="400636" cy="454429"/>
            <a:chOff x="-13056975" y="3212300"/>
            <a:chExt cx="311125" cy="352900"/>
          </a:xfrm>
        </p:grpSpPr>
        <p:sp>
          <p:nvSpPr>
            <p:cNvPr id="7668" name="Google Shape;7668;p4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48"/>
          <p:cNvGrpSpPr/>
          <p:nvPr/>
        </p:nvGrpSpPr>
        <p:grpSpPr>
          <a:xfrm>
            <a:off x="3306614" y="4627068"/>
            <a:ext cx="458453" cy="454236"/>
            <a:chOff x="-13077450" y="3647075"/>
            <a:chExt cx="356025" cy="352750"/>
          </a:xfrm>
        </p:grpSpPr>
        <p:sp>
          <p:nvSpPr>
            <p:cNvPr id="7673" name="Google Shape;7673;p4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48"/>
          <p:cNvGrpSpPr/>
          <p:nvPr/>
        </p:nvGrpSpPr>
        <p:grpSpPr>
          <a:xfrm>
            <a:off x="3885113" y="5184932"/>
            <a:ext cx="456425" cy="456425"/>
            <a:chOff x="-13079025" y="4079475"/>
            <a:chExt cx="354450" cy="354450"/>
          </a:xfrm>
        </p:grpSpPr>
        <p:sp>
          <p:nvSpPr>
            <p:cNvPr id="7677" name="Google Shape;7677;p4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4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48"/>
          <p:cNvGrpSpPr/>
          <p:nvPr/>
        </p:nvGrpSpPr>
        <p:grpSpPr>
          <a:xfrm>
            <a:off x="5587670" y="4064086"/>
            <a:ext cx="455427" cy="453399"/>
            <a:chOff x="-11292700" y="3213875"/>
            <a:chExt cx="353675" cy="352100"/>
          </a:xfrm>
        </p:grpSpPr>
        <p:sp>
          <p:nvSpPr>
            <p:cNvPr id="7682" name="Google Shape;7682;p4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48"/>
          <p:cNvGrpSpPr/>
          <p:nvPr/>
        </p:nvGrpSpPr>
        <p:grpSpPr>
          <a:xfrm>
            <a:off x="5580073" y="4626489"/>
            <a:ext cx="470622" cy="455395"/>
            <a:chOff x="-11299000" y="3647875"/>
            <a:chExt cx="365475" cy="353650"/>
          </a:xfrm>
        </p:grpSpPr>
        <p:sp>
          <p:nvSpPr>
            <p:cNvPr id="7690" name="Google Shape;7690;p4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48"/>
          <p:cNvGrpSpPr/>
          <p:nvPr/>
        </p:nvGrpSpPr>
        <p:grpSpPr>
          <a:xfrm>
            <a:off x="6164141" y="5200143"/>
            <a:ext cx="457455" cy="426003"/>
            <a:chOff x="-11295075" y="4092875"/>
            <a:chExt cx="355250" cy="330825"/>
          </a:xfrm>
        </p:grpSpPr>
        <p:sp>
          <p:nvSpPr>
            <p:cNvPr id="7697" name="Google Shape;7697;p4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48"/>
          <p:cNvGrpSpPr/>
          <p:nvPr/>
        </p:nvGrpSpPr>
        <p:grpSpPr>
          <a:xfrm>
            <a:off x="7889214" y="4063588"/>
            <a:ext cx="399638" cy="454397"/>
            <a:chOff x="-9500075" y="3180800"/>
            <a:chExt cx="310350" cy="352875"/>
          </a:xfrm>
        </p:grpSpPr>
        <p:sp>
          <p:nvSpPr>
            <p:cNvPr id="7703" name="Google Shape;7703;p4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48"/>
          <p:cNvGrpSpPr/>
          <p:nvPr/>
        </p:nvGrpSpPr>
        <p:grpSpPr>
          <a:xfrm>
            <a:off x="7861319" y="4626474"/>
            <a:ext cx="455427" cy="455427"/>
            <a:chOff x="-9523700" y="3614000"/>
            <a:chExt cx="353675" cy="353675"/>
          </a:xfrm>
        </p:grpSpPr>
        <p:sp>
          <p:nvSpPr>
            <p:cNvPr id="7713" name="Google Shape;7713;p4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48"/>
          <p:cNvGrpSpPr/>
          <p:nvPr/>
        </p:nvGrpSpPr>
        <p:grpSpPr>
          <a:xfrm>
            <a:off x="8438804" y="5186446"/>
            <a:ext cx="455427" cy="453399"/>
            <a:chOff x="-9523700" y="4049550"/>
            <a:chExt cx="353675" cy="352100"/>
          </a:xfrm>
        </p:grpSpPr>
        <p:sp>
          <p:nvSpPr>
            <p:cNvPr id="7723" name="Google Shape;7723;p4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48"/>
          <p:cNvGrpSpPr/>
          <p:nvPr/>
        </p:nvGrpSpPr>
        <p:grpSpPr>
          <a:xfrm>
            <a:off x="9575866" y="4655382"/>
            <a:ext cx="456425" cy="397610"/>
            <a:chOff x="-8209150" y="3659675"/>
            <a:chExt cx="354450" cy="308775"/>
          </a:xfrm>
        </p:grpSpPr>
        <p:sp>
          <p:nvSpPr>
            <p:cNvPr id="7731" name="Google Shape;7731;p4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48"/>
          <p:cNvGrpSpPr/>
          <p:nvPr/>
        </p:nvGrpSpPr>
        <p:grpSpPr>
          <a:xfrm>
            <a:off x="3870940" y="4063571"/>
            <a:ext cx="455427" cy="454429"/>
            <a:chOff x="-12643475" y="3212300"/>
            <a:chExt cx="353675" cy="352900"/>
          </a:xfrm>
        </p:grpSpPr>
        <p:sp>
          <p:nvSpPr>
            <p:cNvPr id="7738" name="Google Shape;7738;p4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4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48"/>
          <p:cNvGrpSpPr/>
          <p:nvPr/>
        </p:nvGrpSpPr>
        <p:grpSpPr>
          <a:xfrm>
            <a:off x="3870940" y="4641104"/>
            <a:ext cx="455427" cy="426164"/>
            <a:chOff x="-12643475" y="3657325"/>
            <a:chExt cx="353675" cy="330950"/>
          </a:xfrm>
        </p:grpSpPr>
        <p:sp>
          <p:nvSpPr>
            <p:cNvPr id="7748" name="Google Shape;7748;p4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48"/>
          <p:cNvGrpSpPr/>
          <p:nvPr/>
        </p:nvGrpSpPr>
        <p:grpSpPr>
          <a:xfrm>
            <a:off x="4448424" y="5187475"/>
            <a:ext cx="455427" cy="451339"/>
            <a:chOff x="-12643475" y="4081850"/>
            <a:chExt cx="353675" cy="350500"/>
          </a:xfrm>
        </p:grpSpPr>
        <p:sp>
          <p:nvSpPr>
            <p:cNvPr id="7755" name="Google Shape;7755;p4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48"/>
          <p:cNvGrpSpPr/>
          <p:nvPr/>
        </p:nvGrpSpPr>
        <p:grpSpPr>
          <a:xfrm>
            <a:off x="6150499" y="4064086"/>
            <a:ext cx="454397" cy="453399"/>
            <a:chOff x="-10857925" y="3213875"/>
            <a:chExt cx="352875" cy="352100"/>
          </a:xfrm>
        </p:grpSpPr>
        <p:sp>
          <p:nvSpPr>
            <p:cNvPr id="7760" name="Google Shape;7760;p4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4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4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4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0" name="Google Shape;7770;p48"/>
          <p:cNvSpPr/>
          <p:nvPr/>
        </p:nvSpPr>
        <p:spPr>
          <a:xfrm>
            <a:off x="6202374" y="4627713"/>
            <a:ext cx="349965" cy="453206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1" name="Google Shape;7771;p48"/>
          <p:cNvGrpSpPr/>
          <p:nvPr/>
        </p:nvGrpSpPr>
        <p:grpSpPr>
          <a:xfrm>
            <a:off x="6727469" y="5200143"/>
            <a:ext cx="455427" cy="426003"/>
            <a:chOff x="-10858725" y="4092875"/>
            <a:chExt cx="353675" cy="330825"/>
          </a:xfrm>
        </p:grpSpPr>
        <p:sp>
          <p:nvSpPr>
            <p:cNvPr id="7772" name="Google Shape;7772;p4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48"/>
          <p:cNvGrpSpPr/>
          <p:nvPr/>
        </p:nvGrpSpPr>
        <p:grpSpPr>
          <a:xfrm>
            <a:off x="8428768" y="4064216"/>
            <a:ext cx="455266" cy="453142"/>
            <a:chOff x="-9089725" y="3180200"/>
            <a:chExt cx="353550" cy="351900"/>
          </a:xfrm>
        </p:grpSpPr>
        <p:sp>
          <p:nvSpPr>
            <p:cNvPr id="7779" name="Google Shape;7779;p4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48"/>
          <p:cNvGrpSpPr/>
          <p:nvPr/>
        </p:nvGrpSpPr>
        <p:grpSpPr>
          <a:xfrm>
            <a:off x="8495133" y="4626989"/>
            <a:ext cx="322537" cy="454397"/>
            <a:chOff x="-9039300" y="3614000"/>
            <a:chExt cx="250475" cy="352875"/>
          </a:xfrm>
        </p:grpSpPr>
        <p:sp>
          <p:nvSpPr>
            <p:cNvPr id="7782" name="Google Shape;7782;p4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48"/>
          <p:cNvGrpSpPr/>
          <p:nvPr/>
        </p:nvGrpSpPr>
        <p:grpSpPr>
          <a:xfrm>
            <a:off x="9004876" y="5186446"/>
            <a:ext cx="453399" cy="453399"/>
            <a:chOff x="-9088150" y="4049550"/>
            <a:chExt cx="352100" cy="352100"/>
          </a:xfrm>
        </p:grpSpPr>
        <p:sp>
          <p:nvSpPr>
            <p:cNvPr id="7785" name="Google Shape;7785;p4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48"/>
          <p:cNvGrpSpPr/>
          <p:nvPr/>
        </p:nvGrpSpPr>
        <p:grpSpPr>
          <a:xfrm>
            <a:off x="9602231" y="4064087"/>
            <a:ext cx="403694" cy="453399"/>
            <a:chOff x="-8191825" y="3174500"/>
            <a:chExt cx="313500" cy="352100"/>
          </a:xfrm>
        </p:grpSpPr>
        <p:sp>
          <p:nvSpPr>
            <p:cNvPr id="7792" name="Google Shape;7792;p4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48"/>
          <p:cNvGrpSpPr/>
          <p:nvPr/>
        </p:nvGrpSpPr>
        <p:grpSpPr>
          <a:xfrm>
            <a:off x="8440283" y="3344101"/>
            <a:ext cx="457448" cy="455415"/>
            <a:chOff x="6001575" y="3119050"/>
            <a:chExt cx="315025" cy="313625"/>
          </a:xfrm>
        </p:grpSpPr>
        <p:sp>
          <p:nvSpPr>
            <p:cNvPr id="7796" name="Google Shape;7796;p48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8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01" name="Shape 7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2" name="Google Shape;7802;p49"/>
          <p:cNvSpPr txBox="1"/>
          <p:nvPr>
            <p:ph idx="4294967295" type="title"/>
          </p:nvPr>
        </p:nvSpPr>
        <p:spPr>
          <a:xfrm>
            <a:off x="1424133" y="1244600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03" name="Google Shape;7803;p49"/>
          <p:cNvSpPr/>
          <p:nvPr/>
        </p:nvSpPr>
        <p:spPr>
          <a:xfrm>
            <a:off x="1367207" y="2270974"/>
            <a:ext cx="450060" cy="43915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4" name="Google Shape;7804;p49"/>
          <p:cNvGrpSpPr/>
          <p:nvPr/>
        </p:nvGrpSpPr>
        <p:grpSpPr>
          <a:xfrm>
            <a:off x="1370835" y="2800845"/>
            <a:ext cx="442974" cy="437088"/>
            <a:chOff x="-6713450" y="2397900"/>
            <a:chExt cx="295375" cy="291450"/>
          </a:xfrm>
        </p:grpSpPr>
        <p:sp>
          <p:nvSpPr>
            <p:cNvPr id="7805" name="Google Shape;7805;p49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9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7" name="Google Shape;7807;p49"/>
          <p:cNvSpPr/>
          <p:nvPr/>
        </p:nvSpPr>
        <p:spPr>
          <a:xfrm>
            <a:off x="1370731" y="3341002"/>
            <a:ext cx="443011" cy="438250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8" name="Google Shape;7808;p49"/>
          <p:cNvGrpSpPr/>
          <p:nvPr/>
        </p:nvGrpSpPr>
        <p:grpSpPr>
          <a:xfrm>
            <a:off x="4180325" y="2272126"/>
            <a:ext cx="439450" cy="436788"/>
            <a:chOff x="-4932650" y="2046625"/>
            <a:chExt cx="293025" cy="291250"/>
          </a:xfrm>
        </p:grpSpPr>
        <p:sp>
          <p:nvSpPr>
            <p:cNvPr id="7809" name="Google Shape;7809;p49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9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1" name="Google Shape;7811;p49"/>
          <p:cNvSpPr/>
          <p:nvPr/>
        </p:nvSpPr>
        <p:spPr>
          <a:xfrm>
            <a:off x="4181443" y="2801461"/>
            <a:ext cx="437088" cy="435925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2" name="Google Shape;7812;p49"/>
          <p:cNvGrpSpPr/>
          <p:nvPr/>
        </p:nvGrpSpPr>
        <p:grpSpPr>
          <a:xfrm>
            <a:off x="4180325" y="3341543"/>
            <a:ext cx="439450" cy="437088"/>
            <a:chOff x="-4931075" y="2765725"/>
            <a:chExt cx="293025" cy="291450"/>
          </a:xfrm>
        </p:grpSpPr>
        <p:sp>
          <p:nvSpPr>
            <p:cNvPr id="7813" name="Google Shape;7813;p49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9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49"/>
          <p:cNvGrpSpPr/>
          <p:nvPr/>
        </p:nvGrpSpPr>
        <p:grpSpPr>
          <a:xfrm>
            <a:off x="7003045" y="2297977"/>
            <a:ext cx="437088" cy="385085"/>
            <a:chOff x="-3137650" y="2067900"/>
            <a:chExt cx="291450" cy="256775"/>
          </a:xfrm>
        </p:grpSpPr>
        <p:sp>
          <p:nvSpPr>
            <p:cNvPr id="7816" name="Google Shape;7816;p4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4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4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49"/>
          <p:cNvGrpSpPr/>
          <p:nvPr/>
        </p:nvGrpSpPr>
        <p:grpSpPr>
          <a:xfrm>
            <a:off x="7003045" y="2800339"/>
            <a:ext cx="437088" cy="438100"/>
            <a:chOff x="-3137650" y="2408950"/>
            <a:chExt cx="291450" cy="292125"/>
          </a:xfrm>
        </p:grpSpPr>
        <p:sp>
          <p:nvSpPr>
            <p:cNvPr id="7820" name="Google Shape;7820;p49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9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9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9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9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49"/>
          <p:cNvGrpSpPr/>
          <p:nvPr/>
        </p:nvGrpSpPr>
        <p:grpSpPr>
          <a:xfrm>
            <a:off x="7003045" y="3366944"/>
            <a:ext cx="437088" cy="386285"/>
            <a:chOff x="-3137650" y="2787000"/>
            <a:chExt cx="291450" cy="257575"/>
          </a:xfrm>
        </p:grpSpPr>
        <p:sp>
          <p:nvSpPr>
            <p:cNvPr id="7826" name="Google Shape;7826;p49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9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9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9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49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9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9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49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4" name="Google Shape;7834;p49"/>
          <p:cNvSpPr/>
          <p:nvPr/>
        </p:nvSpPr>
        <p:spPr>
          <a:xfrm>
            <a:off x="9820298" y="2336980"/>
            <a:ext cx="437088" cy="30713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5" name="Google Shape;7835;p49"/>
          <p:cNvSpPr/>
          <p:nvPr/>
        </p:nvSpPr>
        <p:spPr>
          <a:xfrm>
            <a:off x="1932117" y="2271330"/>
            <a:ext cx="438250" cy="438437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6" name="Google Shape;7836;p49"/>
          <p:cNvSpPr/>
          <p:nvPr/>
        </p:nvSpPr>
        <p:spPr>
          <a:xfrm>
            <a:off x="1930336" y="2799848"/>
            <a:ext cx="441812" cy="43915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7" name="Google Shape;7837;p49"/>
          <p:cNvGrpSpPr/>
          <p:nvPr/>
        </p:nvGrpSpPr>
        <p:grpSpPr>
          <a:xfrm>
            <a:off x="1932198" y="3340962"/>
            <a:ext cx="438250" cy="438250"/>
            <a:chOff x="-6354300" y="2757075"/>
            <a:chExt cx="292225" cy="292225"/>
          </a:xfrm>
        </p:grpSpPr>
        <p:sp>
          <p:nvSpPr>
            <p:cNvPr id="7838" name="Google Shape;7838;p49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9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9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9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49"/>
          <p:cNvGrpSpPr/>
          <p:nvPr/>
        </p:nvGrpSpPr>
        <p:grpSpPr>
          <a:xfrm>
            <a:off x="4742906" y="2270214"/>
            <a:ext cx="440612" cy="440612"/>
            <a:chOff x="-4573475" y="2045850"/>
            <a:chExt cx="293800" cy="293800"/>
          </a:xfrm>
        </p:grpSpPr>
        <p:sp>
          <p:nvSpPr>
            <p:cNvPr id="7843" name="Google Shape;7843;p49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9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49"/>
          <p:cNvGrpSpPr/>
          <p:nvPr/>
        </p:nvGrpSpPr>
        <p:grpSpPr>
          <a:xfrm>
            <a:off x="4742306" y="2799064"/>
            <a:ext cx="441812" cy="440649"/>
            <a:chOff x="-4570325" y="2405775"/>
            <a:chExt cx="294600" cy="293825"/>
          </a:xfrm>
        </p:grpSpPr>
        <p:sp>
          <p:nvSpPr>
            <p:cNvPr id="7846" name="Google Shape;7846;p49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9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49"/>
          <p:cNvGrpSpPr/>
          <p:nvPr/>
        </p:nvGrpSpPr>
        <p:grpSpPr>
          <a:xfrm>
            <a:off x="4743487" y="3340381"/>
            <a:ext cx="439450" cy="439412"/>
            <a:chOff x="-4572700" y="2764950"/>
            <a:chExt cx="293025" cy="293000"/>
          </a:xfrm>
        </p:grpSpPr>
        <p:sp>
          <p:nvSpPr>
            <p:cNvPr id="7849" name="Google Shape;7849;p49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9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9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9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9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49"/>
          <p:cNvGrpSpPr/>
          <p:nvPr/>
        </p:nvGrpSpPr>
        <p:grpSpPr>
          <a:xfrm>
            <a:off x="7569200" y="2271957"/>
            <a:ext cx="430901" cy="437125"/>
            <a:chOff x="-2777700" y="2049775"/>
            <a:chExt cx="287325" cy="291475"/>
          </a:xfrm>
        </p:grpSpPr>
        <p:sp>
          <p:nvSpPr>
            <p:cNvPr id="7855" name="Google Shape;7855;p49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9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9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49"/>
          <p:cNvGrpSpPr/>
          <p:nvPr/>
        </p:nvGrpSpPr>
        <p:grpSpPr>
          <a:xfrm>
            <a:off x="7565523" y="2800864"/>
            <a:ext cx="438250" cy="437050"/>
            <a:chOff x="-2571737" y="2403625"/>
            <a:chExt cx="292225" cy="291425"/>
          </a:xfrm>
        </p:grpSpPr>
        <p:sp>
          <p:nvSpPr>
            <p:cNvPr id="7859" name="Google Shape;7859;p49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9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9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9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9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9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9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49"/>
          <p:cNvGrpSpPr/>
          <p:nvPr/>
        </p:nvGrpSpPr>
        <p:grpSpPr>
          <a:xfrm>
            <a:off x="7565523" y="3342143"/>
            <a:ext cx="438250" cy="435888"/>
            <a:chOff x="-2571737" y="2764550"/>
            <a:chExt cx="292225" cy="290650"/>
          </a:xfrm>
        </p:grpSpPr>
        <p:sp>
          <p:nvSpPr>
            <p:cNvPr id="7867" name="Google Shape;7867;p49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9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9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49"/>
          <p:cNvGrpSpPr/>
          <p:nvPr/>
        </p:nvGrpSpPr>
        <p:grpSpPr>
          <a:xfrm>
            <a:off x="9819733" y="2799252"/>
            <a:ext cx="438250" cy="440274"/>
            <a:chOff x="-1333975" y="2365850"/>
            <a:chExt cx="292225" cy="293575"/>
          </a:xfrm>
        </p:grpSpPr>
        <p:sp>
          <p:nvSpPr>
            <p:cNvPr id="7871" name="Google Shape;7871;p49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9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9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49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49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9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9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9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49"/>
          <p:cNvGrpSpPr/>
          <p:nvPr/>
        </p:nvGrpSpPr>
        <p:grpSpPr>
          <a:xfrm>
            <a:off x="2508371" y="3340962"/>
            <a:ext cx="413430" cy="438250"/>
            <a:chOff x="-5995925" y="2757850"/>
            <a:chExt cx="275675" cy="292225"/>
          </a:xfrm>
        </p:grpSpPr>
        <p:sp>
          <p:nvSpPr>
            <p:cNvPr id="7880" name="Google Shape;7880;p49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49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49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9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9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9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9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9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9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49"/>
          <p:cNvGrpSpPr/>
          <p:nvPr/>
        </p:nvGrpSpPr>
        <p:grpSpPr>
          <a:xfrm>
            <a:off x="5304832" y="2272557"/>
            <a:ext cx="438287" cy="435925"/>
            <a:chOff x="-4211975" y="2046625"/>
            <a:chExt cx="292250" cy="290675"/>
          </a:xfrm>
        </p:grpSpPr>
        <p:sp>
          <p:nvSpPr>
            <p:cNvPr id="7890" name="Google Shape;7890;p49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9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49"/>
          <p:cNvGrpSpPr/>
          <p:nvPr/>
        </p:nvGrpSpPr>
        <p:grpSpPr>
          <a:xfrm>
            <a:off x="5356815" y="2799064"/>
            <a:ext cx="334321" cy="440649"/>
            <a:chOff x="-4178875" y="2405775"/>
            <a:chExt cx="222925" cy="293825"/>
          </a:xfrm>
        </p:grpSpPr>
        <p:sp>
          <p:nvSpPr>
            <p:cNvPr id="7893" name="Google Shape;7893;p49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9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9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49"/>
          <p:cNvGrpSpPr/>
          <p:nvPr/>
        </p:nvGrpSpPr>
        <p:grpSpPr>
          <a:xfrm>
            <a:off x="5305431" y="3354553"/>
            <a:ext cx="437088" cy="411068"/>
            <a:chOff x="-4211975" y="2783850"/>
            <a:chExt cx="291450" cy="274100"/>
          </a:xfrm>
        </p:grpSpPr>
        <p:sp>
          <p:nvSpPr>
            <p:cNvPr id="7897" name="Google Shape;7897;p49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9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9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0" name="Google Shape;7900;p49"/>
          <p:cNvSpPr/>
          <p:nvPr/>
        </p:nvSpPr>
        <p:spPr>
          <a:xfrm>
            <a:off x="8138687" y="2270824"/>
            <a:ext cx="414630" cy="439450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1" name="Google Shape;7901;p49"/>
          <p:cNvGrpSpPr/>
          <p:nvPr/>
        </p:nvGrpSpPr>
        <p:grpSpPr>
          <a:xfrm>
            <a:off x="8127488" y="2800845"/>
            <a:ext cx="437088" cy="437088"/>
            <a:chOff x="-2419325" y="2408150"/>
            <a:chExt cx="291450" cy="291450"/>
          </a:xfrm>
        </p:grpSpPr>
        <p:sp>
          <p:nvSpPr>
            <p:cNvPr id="7902" name="Google Shape;7902;p49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9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9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9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9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9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9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9" name="Google Shape;7909;p49"/>
          <p:cNvSpPr/>
          <p:nvPr/>
        </p:nvSpPr>
        <p:spPr>
          <a:xfrm>
            <a:off x="8125696" y="3340402"/>
            <a:ext cx="440612" cy="439450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0" name="Google Shape;7910;p49"/>
          <p:cNvGrpSpPr/>
          <p:nvPr/>
        </p:nvGrpSpPr>
        <p:grpSpPr>
          <a:xfrm>
            <a:off x="9820315" y="3340962"/>
            <a:ext cx="437088" cy="438250"/>
            <a:chOff x="-1333200" y="2770450"/>
            <a:chExt cx="291450" cy="292225"/>
          </a:xfrm>
        </p:grpSpPr>
        <p:sp>
          <p:nvSpPr>
            <p:cNvPr id="7911" name="Google Shape;7911;p49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9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49"/>
          <p:cNvGrpSpPr/>
          <p:nvPr/>
        </p:nvGrpSpPr>
        <p:grpSpPr>
          <a:xfrm>
            <a:off x="3056601" y="2271976"/>
            <a:ext cx="439450" cy="437088"/>
            <a:chOff x="-5635200" y="2037975"/>
            <a:chExt cx="293025" cy="291450"/>
          </a:xfrm>
        </p:grpSpPr>
        <p:sp>
          <p:nvSpPr>
            <p:cNvPr id="7914" name="Google Shape;7914;p4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4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49"/>
          <p:cNvGrpSpPr/>
          <p:nvPr/>
        </p:nvGrpSpPr>
        <p:grpSpPr>
          <a:xfrm>
            <a:off x="3054820" y="2800845"/>
            <a:ext cx="443011" cy="437088"/>
            <a:chOff x="-5637575" y="2397900"/>
            <a:chExt cx="295400" cy="291450"/>
          </a:xfrm>
        </p:grpSpPr>
        <p:sp>
          <p:nvSpPr>
            <p:cNvPr id="7917" name="Google Shape;7917;p49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9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9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9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49"/>
          <p:cNvGrpSpPr/>
          <p:nvPr/>
        </p:nvGrpSpPr>
        <p:grpSpPr>
          <a:xfrm>
            <a:off x="3056620" y="3340962"/>
            <a:ext cx="439412" cy="438250"/>
            <a:chOff x="-5635975" y="2757075"/>
            <a:chExt cx="293000" cy="292225"/>
          </a:xfrm>
        </p:grpSpPr>
        <p:sp>
          <p:nvSpPr>
            <p:cNvPr id="7922" name="Google Shape;7922;p49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49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49"/>
          <p:cNvGrpSpPr/>
          <p:nvPr/>
        </p:nvGrpSpPr>
        <p:grpSpPr>
          <a:xfrm>
            <a:off x="5856869" y="2271976"/>
            <a:ext cx="439450" cy="437088"/>
            <a:chOff x="-3854375" y="2046625"/>
            <a:chExt cx="293025" cy="291450"/>
          </a:xfrm>
        </p:grpSpPr>
        <p:sp>
          <p:nvSpPr>
            <p:cNvPr id="7925" name="Google Shape;7925;p49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9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49"/>
          <p:cNvGrpSpPr/>
          <p:nvPr/>
        </p:nvGrpSpPr>
        <p:grpSpPr>
          <a:xfrm>
            <a:off x="5855688" y="2799083"/>
            <a:ext cx="441812" cy="440612"/>
            <a:chOff x="-3854375" y="2405000"/>
            <a:chExt cx="294600" cy="293800"/>
          </a:xfrm>
        </p:grpSpPr>
        <p:sp>
          <p:nvSpPr>
            <p:cNvPr id="7928" name="Google Shape;7928;p49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9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49"/>
          <p:cNvGrpSpPr/>
          <p:nvPr/>
        </p:nvGrpSpPr>
        <p:grpSpPr>
          <a:xfrm>
            <a:off x="5858050" y="3340381"/>
            <a:ext cx="437088" cy="439412"/>
            <a:chOff x="-3852025" y="2764950"/>
            <a:chExt cx="291450" cy="293000"/>
          </a:xfrm>
        </p:grpSpPr>
        <p:sp>
          <p:nvSpPr>
            <p:cNvPr id="7931" name="Google Shape;7931;p49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9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3" name="Google Shape;7933;p49"/>
          <p:cNvSpPr/>
          <p:nvPr/>
        </p:nvSpPr>
        <p:spPr>
          <a:xfrm>
            <a:off x="8694117" y="2324589"/>
            <a:ext cx="438250" cy="331921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4" name="Google Shape;7934;p49"/>
          <p:cNvSpPr/>
          <p:nvPr/>
        </p:nvSpPr>
        <p:spPr>
          <a:xfrm>
            <a:off x="8694117" y="2800898"/>
            <a:ext cx="438250" cy="437050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5" name="Google Shape;7935;p49"/>
          <p:cNvGrpSpPr/>
          <p:nvPr/>
        </p:nvGrpSpPr>
        <p:grpSpPr>
          <a:xfrm>
            <a:off x="8694725" y="3340962"/>
            <a:ext cx="437088" cy="438250"/>
            <a:chOff x="-2060175" y="2768875"/>
            <a:chExt cx="291450" cy="292225"/>
          </a:xfrm>
        </p:grpSpPr>
        <p:sp>
          <p:nvSpPr>
            <p:cNvPr id="7936" name="Google Shape;7936;p49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9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49"/>
          <p:cNvGrpSpPr/>
          <p:nvPr/>
        </p:nvGrpSpPr>
        <p:grpSpPr>
          <a:xfrm>
            <a:off x="10397956" y="2271975"/>
            <a:ext cx="438250" cy="437088"/>
            <a:chOff x="-937025" y="2064750"/>
            <a:chExt cx="292225" cy="291450"/>
          </a:xfrm>
        </p:grpSpPr>
        <p:sp>
          <p:nvSpPr>
            <p:cNvPr id="7939" name="Google Shape;7939;p49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9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9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49"/>
          <p:cNvGrpSpPr/>
          <p:nvPr/>
        </p:nvGrpSpPr>
        <p:grpSpPr>
          <a:xfrm>
            <a:off x="3626146" y="2271395"/>
            <a:ext cx="438287" cy="438250"/>
            <a:chOff x="-5276050" y="2037975"/>
            <a:chExt cx="292250" cy="292225"/>
          </a:xfrm>
        </p:grpSpPr>
        <p:sp>
          <p:nvSpPr>
            <p:cNvPr id="7943" name="Google Shape;7943;p49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9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9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6" name="Google Shape;7946;p49"/>
          <p:cNvSpPr/>
          <p:nvPr/>
        </p:nvSpPr>
        <p:spPr>
          <a:xfrm>
            <a:off x="3621954" y="2814021"/>
            <a:ext cx="446536" cy="410805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7" name="Google Shape;7947;p49"/>
          <p:cNvSpPr/>
          <p:nvPr/>
        </p:nvSpPr>
        <p:spPr>
          <a:xfrm>
            <a:off x="3626097" y="3341602"/>
            <a:ext cx="438250" cy="437050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8" name="Google Shape;7948;p49"/>
          <p:cNvGrpSpPr/>
          <p:nvPr/>
        </p:nvGrpSpPr>
        <p:grpSpPr>
          <a:xfrm>
            <a:off x="6491780" y="2271976"/>
            <a:ext cx="336683" cy="437088"/>
            <a:chOff x="-3462150" y="2046625"/>
            <a:chExt cx="224500" cy="291450"/>
          </a:xfrm>
        </p:grpSpPr>
        <p:sp>
          <p:nvSpPr>
            <p:cNvPr id="7949" name="Google Shape;7949;p49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9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9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49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9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9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9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49"/>
          <p:cNvGrpSpPr/>
          <p:nvPr/>
        </p:nvGrpSpPr>
        <p:grpSpPr>
          <a:xfrm>
            <a:off x="6466398" y="2799664"/>
            <a:ext cx="387447" cy="439450"/>
            <a:chOff x="-3478675" y="2405775"/>
            <a:chExt cx="258350" cy="293025"/>
          </a:xfrm>
        </p:grpSpPr>
        <p:sp>
          <p:nvSpPr>
            <p:cNvPr id="7957" name="Google Shape;7957;p49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9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9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9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49"/>
          <p:cNvGrpSpPr/>
          <p:nvPr/>
        </p:nvGrpSpPr>
        <p:grpSpPr>
          <a:xfrm>
            <a:off x="6518944" y="3340962"/>
            <a:ext cx="282356" cy="438250"/>
            <a:chOff x="-3443250" y="2765725"/>
            <a:chExt cx="188275" cy="292225"/>
          </a:xfrm>
        </p:grpSpPr>
        <p:sp>
          <p:nvSpPr>
            <p:cNvPr id="7962" name="Google Shape;7962;p49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9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9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9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49"/>
          <p:cNvGrpSpPr/>
          <p:nvPr/>
        </p:nvGrpSpPr>
        <p:grpSpPr>
          <a:xfrm>
            <a:off x="9285442" y="2270795"/>
            <a:ext cx="386285" cy="439450"/>
            <a:chOff x="-1684475" y="2049000"/>
            <a:chExt cx="257575" cy="293025"/>
          </a:xfrm>
        </p:grpSpPr>
        <p:sp>
          <p:nvSpPr>
            <p:cNvPr id="7967" name="Google Shape;7967;p49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9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9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9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1" name="Google Shape;7971;p49"/>
          <p:cNvSpPr/>
          <p:nvPr/>
        </p:nvSpPr>
        <p:spPr>
          <a:xfrm>
            <a:off x="9249990" y="2800580"/>
            <a:ext cx="457146" cy="437687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2" name="Google Shape;7972;p49"/>
          <p:cNvGrpSpPr/>
          <p:nvPr/>
        </p:nvGrpSpPr>
        <p:grpSpPr>
          <a:xfrm>
            <a:off x="9260041" y="3340962"/>
            <a:ext cx="437088" cy="438250"/>
            <a:chOff x="-1700225" y="2768875"/>
            <a:chExt cx="291450" cy="292225"/>
          </a:xfrm>
        </p:grpSpPr>
        <p:sp>
          <p:nvSpPr>
            <p:cNvPr id="7973" name="Google Shape;7973;p49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9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9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9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9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9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49"/>
          <p:cNvGrpSpPr/>
          <p:nvPr/>
        </p:nvGrpSpPr>
        <p:grpSpPr>
          <a:xfrm>
            <a:off x="10423938" y="2799664"/>
            <a:ext cx="386285" cy="439450"/>
            <a:chOff x="-919700" y="2420750"/>
            <a:chExt cx="257575" cy="293025"/>
          </a:xfrm>
        </p:grpSpPr>
        <p:sp>
          <p:nvSpPr>
            <p:cNvPr id="7980" name="Google Shape;7980;p49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9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9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49"/>
          <p:cNvGrpSpPr/>
          <p:nvPr/>
        </p:nvGrpSpPr>
        <p:grpSpPr>
          <a:xfrm>
            <a:off x="1361968" y="4070378"/>
            <a:ext cx="460708" cy="437050"/>
            <a:chOff x="-6696925" y="3272575"/>
            <a:chExt cx="307200" cy="291425"/>
          </a:xfrm>
        </p:grpSpPr>
        <p:sp>
          <p:nvSpPr>
            <p:cNvPr id="7984" name="Google Shape;7984;p49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9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49"/>
          <p:cNvGrpSpPr/>
          <p:nvPr/>
        </p:nvGrpSpPr>
        <p:grpSpPr>
          <a:xfrm>
            <a:off x="1361949" y="4607177"/>
            <a:ext cx="460745" cy="438250"/>
            <a:chOff x="-6690625" y="3631325"/>
            <a:chExt cx="307225" cy="292225"/>
          </a:xfrm>
        </p:grpSpPr>
        <p:sp>
          <p:nvSpPr>
            <p:cNvPr id="7987" name="Google Shape;7987;p49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9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9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9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9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49"/>
          <p:cNvGrpSpPr/>
          <p:nvPr/>
        </p:nvGrpSpPr>
        <p:grpSpPr>
          <a:xfrm>
            <a:off x="1372597" y="5156592"/>
            <a:ext cx="439450" cy="436788"/>
            <a:chOff x="-6689825" y="3992050"/>
            <a:chExt cx="293025" cy="291250"/>
          </a:xfrm>
        </p:grpSpPr>
        <p:sp>
          <p:nvSpPr>
            <p:cNvPr id="7993" name="Google Shape;7993;p49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9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9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9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9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9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9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9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9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9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9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9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5" name="Google Shape;8005;p49"/>
          <p:cNvSpPr/>
          <p:nvPr/>
        </p:nvSpPr>
        <p:spPr>
          <a:xfrm>
            <a:off x="4173644" y="4070631"/>
            <a:ext cx="452684" cy="436638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6" name="Google Shape;8006;p49"/>
          <p:cNvGrpSpPr/>
          <p:nvPr/>
        </p:nvGrpSpPr>
        <p:grpSpPr>
          <a:xfrm>
            <a:off x="4179742" y="4607758"/>
            <a:ext cx="440612" cy="437088"/>
            <a:chOff x="-4837325" y="3612425"/>
            <a:chExt cx="293800" cy="291450"/>
          </a:xfrm>
        </p:grpSpPr>
        <p:sp>
          <p:nvSpPr>
            <p:cNvPr id="8007" name="Google Shape;8007;p49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9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9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49"/>
          <p:cNvGrpSpPr/>
          <p:nvPr/>
        </p:nvGrpSpPr>
        <p:grpSpPr>
          <a:xfrm>
            <a:off x="4180923" y="5156442"/>
            <a:ext cx="438250" cy="437088"/>
            <a:chOff x="-4837325" y="3971575"/>
            <a:chExt cx="292225" cy="291450"/>
          </a:xfrm>
        </p:grpSpPr>
        <p:sp>
          <p:nvSpPr>
            <p:cNvPr id="8011" name="Google Shape;8011;p49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49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9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9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9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9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49"/>
          <p:cNvGrpSpPr/>
          <p:nvPr/>
        </p:nvGrpSpPr>
        <p:grpSpPr>
          <a:xfrm>
            <a:off x="6997139" y="4096361"/>
            <a:ext cx="448898" cy="385085"/>
            <a:chOff x="-3037625" y="3254850"/>
            <a:chExt cx="299325" cy="256775"/>
          </a:xfrm>
        </p:grpSpPr>
        <p:sp>
          <p:nvSpPr>
            <p:cNvPr id="8018" name="Google Shape;8018;p49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9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9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9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49"/>
          <p:cNvGrpSpPr/>
          <p:nvPr/>
        </p:nvGrpSpPr>
        <p:grpSpPr>
          <a:xfrm>
            <a:off x="7001263" y="4607159"/>
            <a:ext cx="440649" cy="438287"/>
            <a:chOff x="-3031325" y="3597450"/>
            <a:chExt cx="293825" cy="292250"/>
          </a:xfrm>
        </p:grpSpPr>
        <p:sp>
          <p:nvSpPr>
            <p:cNvPr id="8023" name="Google Shape;8023;p49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9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49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9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49"/>
          <p:cNvGrpSpPr/>
          <p:nvPr/>
        </p:nvGrpSpPr>
        <p:grpSpPr>
          <a:xfrm>
            <a:off x="7001863" y="5181844"/>
            <a:ext cx="439450" cy="386285"/>
            <a:chOff x="-3030525" y="3973150"/>
            <a:chExt cx="293025" cy="257575"/>
          </a:xfrm>
        </p:grpSpPr>
        <p:sp>
          <p:nvSpPr>
            <p:cNvPr id="8028" name="Google Shape;8028;p49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9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49"/>
          <p:cNvGrpSpPr/>
          <p:nvPr/>
        </p:nvGrpSpPr>
        <p:grpSpPr>
          <a:xfrm>
            <a:off x="9819132" y="4134135"/>
            <a:ext cx="439450" cy="309538"/>
            <a:chOff x="-1199300" y="3279250"/>
            <a:chExt cx="293025" cy="206400"/>
          </a:xfrm>
        </p:grpSpPr>
        <p:sp>
          <p:nvSpPr>
            <p:cNvPr id="8031" name="Google Shape;8031;p49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9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9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9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49"/>
          <p:cNvGrpSpPr/>
          <p:nvPr/>
        </p:nvGrpSpPr>
        <p:grpSpPr>
          <a:xfrm>
            <a:off x="1919788" y="4069891"/>
            <a:ext cx="463070" cy="438025"/>
            <a:chOff x="-6338550" y="3272950"/>
            <a:chExt cx="308775" cy="292075"/>
          </a:xfrm>
        </p:grpSpPr>
        <p:sp>
          <p:nvSpPr>
            <p:cNvPr id="8036" name="Google Shape;8036;p49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9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9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49"/>
          <p:cNvGrpSpPr/>
          <p:nvPr/>
        </p:nvGrpSpPr>
        <p:grpSpPr>
          <a:xfrm>
            <a:off x="1931598" y="4607758"/>
            <a:ext cx="439450" cy="437088"/>
            <a:chOff x="-6329100" y="3632100"/>
            <a:chExt cx="293025" cy="291450"/>
          </a:xfrm>
        </p:grpSpPr>
        <p:sp>
          <p:nvSpPr>
            <p:cNvPr id="8040" name="Google Shape;8040;p49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9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9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49"/>
          <p:cNvGrpSpPr/>
          <p:nvPr/>
        </p:nvGrpSpPr>
        <p:grpSpPr>
          <a:xfrm>
            <a:off x="1932798" y="5156442"/>
            <a:ext cx="437050" cy="437088"/>
            <a:chOff x="-6329875" y="3992050"/>
            <a:chExt cx="291425" cy="291450"/>
          </a:xfrm>
        </p:grpSpPr>
        <p:sp>
          <p:nvSpPr>
            <p:cNvPr id="8044" name="Google Shape;8044;p49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49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9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9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49"/>
          <p:cNvGrpSpPr/>
          <p:nvPr/>
        </p:nvGrpSpPr>
        <p:grpSpPr>
          <a:xfrm>
            <a:off x="4742886" y="4068597"/>
            <a:ext cx="440649" cy="440612"/>
            <a:chOff x="-4478975" y="3251700"/>
            <a:chExt cx="293825" cy="293800"/>
          </a:xfrm>
        </p:grpSpPr>
        <p:sp>
          <p:nvSpPr>
            <p:cNvPr id="8049" name="Google Shape;8049;p49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49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9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49"/>
          <p:cNvGrpSpPr/>
          <p:nvPr/>
        </p:nvGrpSpPr>
        <p:grpSpPr>
          <a:xfrm>
            <a:off x="4742886" y="4607758"/>
            <a:ext cx="440649" cy="437088"/>
            <a:chOff x="-4475825" y="3612425"/>
            <a:chExt cx="293825" cy="291450"/>
          </a:xfrm>
        </p:grpSpPr>
        <p:sp>
          <p:nvSpPr>
            <p:cNvPr id="8053" name="Google Shape;8053;p49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49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9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49"/>
          <p:cNvGrpSpPr/>
          <p:nvPr/>
        </p:nvGrpSpPr>
        <p:grpSpPr>
          <a:xfrm>
            <a:off x="4739943" y="5156461"/>
            <a:ext cx="446536" cy="437050"/>
            <a:chOff x="-4480550" y="3970800"/>
            <a:chExt cx="297750" cy="291425"/>
          </a:xfrm>
        </p:grpSpPr>
        <p:sp>
          <p:nvSpPr>
            <p:cNvPr id="8057" name="Google Shape;8057;p49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9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49"/>
          <p:cNvGrpSpPr/>
          <p:nvPr/>
        </p:nvGrpSpPr>
        <p:grpSpPr>
          <a:xfrm>
            <a:off x="7568467" y="4070360"/>
            <a:ext cx="432364" cy="437088"/>
            <a:chOff x="-2668225" y="3239075"/>
            <a:chExt cx="288300" cy="291450"/>
          </a:xfrm>
        </p:grpSpPr>
        <p:sp>
          <p:nvSpPr>
            <p:cNvPr id="8060" name="Google Shape;8060;p49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9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9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9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9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49"/>
          <p:cNvGrpSpPr/>
          <p:nvPr/>
        </p:nvGrpSpPr>
        <p:grpSpPr>
          <a:xfrm>
            <a:off x="7565505" y="4607759"/>
            <a:ext cx="438287" cy="437088"/>
            <a:chOff x="-2671375" y="3597450"/>
            <a:chExt cx="292250" cy="291450"/>
          </a:xfrm>
        </p:grpSpPr>
        <p:sp>
          <p:nvSpPr>
            <p:cNvPr id="8066" name="Google Shape;8066;p49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9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49"/>
          <p:cNvGrpSpPr/>
          <p:nvPr/>
        </p:nvGrpSpPr>
        <p:grpSpPr>
          <a:xfrm>
            <a:off x="7564343" y="5155262"/>
            <a:ext cx="440612" cy="439450"/>
            <a:chOff x="-2670575" y="3956600"/>
            <a:chExt cx="293800" cy="293025"/>
          </a:xfrm>
        </p:grpSpPr>
        <p:sp>
          <p:nvSpPr>
            <p:cNvPr id="8069" name="Google Shape;8069;p49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9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9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9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49"/>
          <p:cNvGrpSpPr/>
          <p:nvPr/>
        </p:nvGrpSpPr>
        <p:grpSpPr>
          <a:xfrm>
            <a:off x="9816770" y="4608434"/>
            <a:ext cx="444174" cy="435738"/>
            <a:chOff x="-1183550" y="3586525"/>
            <a:chExt cx="296175" cy="290550"/>
          </a:xfrm>
        </p:grpSpPr>
        <p:sp>
          <p:nvSpPr>
            <p:cNvPr id="8074" name="Google Shape;8074;p49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9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9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9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49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49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9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9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9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49"/>
          <p:cNvGrpSpPr/>
          <p:nvPr/>
        </p:nvGrpSpPr>
        <p:grpSpPr>
          <a:xfrm>
            <a:off x="2495238" y="4070959"/>
            <a:ext cx="438287" cy="435888"/>
            <a:chOff x="-5971525" y="3273750"/>
            <a:chExt cx="292250" cy="290650"/>
          </a:xfrm>
        </p:grpSpPr>
        <p:sp>
          <p:nvSpPr>
            <p:cNvPr id="8084" name="Google Shape;8084;p49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49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49"/>
          <p:cNvGrpSpPr/>
          <p:nvPr/>
        </p:nvGrpSpPr>
        <p:grpSpPr>
          <a:xfrm>
            <a:off x="2489333" y="4606333"/>
            <a:ext cx="450097" cy="439937"/>
            <a:chOff x="-5974675" y="3632100"/>
            <a:chExt cx="300125" cy="293350"/>
          </a:xfrm>
        </p:grpSpPr>
        <p:sp>
          <p:nvSpPr>
            <p:cNvPr id="8087" name="Google Shape;8087;p49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9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9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49"/>
          <p:cNvGrpSpPr/>
          <p:nvPr/>
        </p:nvGrpSpPr>
        <p:grpSpPr>
          <a:xfrm>
            <a:off x="2508229" y="5155261"/>
            <a:ext cx="412305" cy="439450"/>
            <a:chOff x="-5971525" y="3990475"/>
            <a:chExt cx="274925" cy="293025"/>
          </a:xfrm>
        </p:grpSpPr>
        <p:sp>
          <p:nvSpPr>
            <p:cNvPr id="8091" name="Google Shape;8091;p49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9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9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9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49"/>
          <p:cNvGrpSpPr/>
          <p:nvPr/>
        </p:nvGrpSpPr>
        <p:grpSpPr>
          <a:xfrm>
            <a:off x="5304849" y="4070959"/>
            <a:ext cx="438250" cy="435888"/>
            <a:chOff x="-4118225" y="3253275"/>
            <a:chExt cx="292225" cy="290650"/>
          </a:xfrm>
        </p:grpSpPr>
        <p:sp>
          <p:nvSpPr>
            <p:cNvPr id="8096" name="Google Shape;8096;p49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9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49"/>
          <p:cNvGrpSpPr/>
          <p:nvPr/>
        </p:nvGrpSpPr>
        <p:grpSpPr>
          <a:xfrm>
            <a:off x="5357395" y="4607477"/>
            <a:ext cx="333158" cy="437650"/>
            <a:chOff x="-4082800" y="3612425"/>
            <a:chExt cx="222150" cy="291825"/>
          </a:xfrm>
        </p:grpSpPr>
        <p:sp>
          <p:nvSpPr>
            <p:cNvPr id="8099" name="Google Shape;8099;p49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9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9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49"/>
          <p:cNvGrpSpPr/>
          <p:nvPr/>
        </p:nvGrpSpPr>
        <p:grpSpPr>
          <a:xfrm>
            <a:off x="5304849" y="5170033"/>
            <a:ext cx="438250" cy="409906"/>
            <a:chOff x="-4118225" y="3990475"/>
            <a:chExt cx="292225" cy="273325"/>
          </a:xfrm>
        </p:grpSpPr>
        <p:sp>
          <p:nvSpPr>
            <p:cNvPr id="8103" name="Google Shape;8103;p49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9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9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9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49"/>
          <p:cNvGrpSpPr/>
          <p:nvPr/>
        </p:nvGrpSpPr>
        <p:grpSpPr>
          <a:xfrm>
            <a:off x="8140478" y="4069179"/>
            <a:ext cx="411105" cy="439450"/>
            <a:chOff x="-2312225" y="3238300"/>
            <a:chExt cx="274125" cy="293025"/>
          </a:xfrm>
        </p:grpSpPr>
        <p:sp>
          <p:nvSpPr>
            <p:cNvPr id="8108" name="Google Shape;8108;p49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9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49"/>
          <p:cNvGrpSpPr/>
          <p:nvPr/>
        </p:nvGrpSpPr>
        <p:grpSpPr>
          <a:xfrm>
            <a:off x="8126887" y="4554014"/>
            <a:ext cx="438287" cy="544579"/>
            <a:chOff x="-2310650" y="3525775"/>
            <a:chExt cx="292250" cy="363125"/>
          </a:xfrm>
        </p:grpSpPr>
        <p:sp>
          <p:nvSpPr>
            <p:cNvPr id="8111" name="Google Shape;8111;p49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9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9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9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49"/>
          <p:cNvGrpSpPr/>
          <p:nvPr/>
        </p:nvGrpSpPr>
        <p:grpSpPr>
          <a:xfrm>
            <a:off x="8125706" y="5156443"/>
            <a:ext cx="440649" cy="437088"/>
            <a:chOff x="-2310650" y="3958175"/>
            <a:chExt cx="293825" cy="291450"/>
          </a:xfrm>
        </p:grpSpPr>
        <p:sp>
          <p:nvSpPr>
            <p:cNvPr id="8116" name="Google Shape;8116;p49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9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49"/>
          <p:cNvGrpSpPr/>
          <p:nvPr/>
        </p:nvGrpSpPr>
        <p:grpSpPr>
          <a:xfrm>
            <a:off x="9817969" y="5156443"/>
            <a:ext cx="441774" cy="437088"/>
            <a:chOff x="-1182750" y="3962900"/>
            <a:chExt cx="294575" cy="291450"/>
          </a:xfrm>
        </p:grpSpPr>
        <p:sp>
          <p:nvSpPr>
            <p:cNvPr id="8119" name="Google Shape;8119;p49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9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9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9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9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9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9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49"/>
          <p:cNvGrpSpPr/>
          <p:nvPr/>
        </p:nvGrpSpPr>
        <p:grpSpPr>
          <a:xfrm>
            <a:off x="3055420" y="4070359"/>
            <a:ext cx="441812" cy="437088"/>
            <a:chOff x="-5611575" y="3272950"/>
            <a:chExt cx="294600" cy="291450"/>
          </a:xfrm>
        </p:grpSpPr>
        <p:sp>
          <p:nvSpPr>
            <p:cNvPr id="8127" name="Google Shape;8127;p49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49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9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9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9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49"/>
          <p:cNvGrpSpPr/>
          <p:nvPr/>
        </p:nvGrpSpPr>
        <p:grpSpPr>
          <a:xfrm>
            <a:off x="3055420" y="4608358"/>
            <a:ext cx="441812" cy="435888"/>
            <a:chOff x="-5613150" y="3632900"/>
            <a:chExt cx="294600" cy="290650"/>
          </a:xfrm>
        </p:grpSpPr>
        <p:sp>
          <p:nvSpPr>
            <p:cNvPr id="8133" name="Google Shape;8133;p49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9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49"/>
          <p:cNvGrpSpPr/>
          <p:nvPr/>
        </p:nvGrpSpPr>
        <p:grpSpPr>
          <a:xfrm>
            <a:off x="3055420" y="5155861"/>
            <a:ext cx="441812" cy="438250"/>
            <a:chOff x="-5613150" y="3991275"/>
            <a:chExt cx="294600" cy="292225"/>
          </a:xfrm>
        </p:grpSpPr>
        <p:sp>
          <p:nvSpPr>
            <p:cNvPr id="8136" name="Google Shape;8136;p49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9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9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9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9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9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9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9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9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49"/>
          <p:cNvGrpSpPr/>
          <p:nvPr/>
        </p:nvGrpSpPr>
        <p:grpSpPr>
          <a:xfrm>
            <a:off x="5850251" y="4070585"/>
            <a:ext cx="452684" cy="436638"/>
            <a:chOff x="-3768700" y="3253275"/>
            <a:chExt cx="301850" cy="291150"/>
          </a:xfrm>
        </p:grpSpPr>
        <p:sp>
          <p:nvSpPr>
            <p:cNvPr id="8146" name="Google Shape;8146;p49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9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9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49"/>
          <p:cNvGrpSpPr/>
          <p:nvPr/>
        </p:nvGrpSpPr>
        <p:grpSpPr>
          <a:xfrm>
            <a:off x="5854507" y="4620149"/>
            <a:ext cx="444174" cy="412305"/>
            <a:chOff x="-3808700" y="3628950"/>
            <a:chExt cx="296175" cy="274925"/>
          </a:xfrm>
        </p:grpSpPr>
        <p:sp>
          <p:nvSpPr>
            <p:cNvPr id="8150" name="Google Shape;8150;p49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9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9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/>
            </a:p>
          </p:txBody>
        </p:sp>
      </p:grpSp>
      <p:grpSp>
        <p:nvGrpSpPr>
          <p:cNvPr id="8153" name="Google Shape;8153;p49"/>
          <p:cNvGrpSpPr/>
          <p:nvPr/>
        </p:nvGrpSpPr>
        <p:grpSpPr>
          <a:xfrm>
            <a:off x="5910033" y="5156011"/>
            <a:ext cx="436863" cy="437950"/>
            <a:chOff x="-3771675" y="3971775"/>
            <a:chExt cx="291300" cy="292025"/>
          </a:xfrm>
        </p:grpSpPr>
        <p:sp>
          <p:nvSpPr>
            <p:cNvPr id="8154" name="Google Shape;8154;p49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9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9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9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9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49"/>
          <p:cNvGrpSpPr/>
          <p:nvPr/>
        </p:nvGrpSpPr>
        <p:grpSpPr>
          <a:xfrm>
            <a:off x="8694405" y="4121856"/>
            <a:ext cx="437725" cy="334096"/>
            <a:chOff x="-1951475" y="3273100"/>
            <a:chExt cx="291875" cy="222775"/>
          </a:xfrm>
        </p:grpSpPr>
        <p:sp>
          <p:nvSpPr>
            <p:cNvPr id="8160" name="Google Shape;8160;p49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9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9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49"/>
          <p:cNvGrpSpPr/>
          <p:nvPr/>
        </p:nvGrpSpPr>
        <p:grpSpPr>
          <a:xfrm>
            <a:off x="8691780" y="4607759"/>
            <a:ext cx="442974" cy="437088"/>
            <a:chOff x="-1951475" y="3597450"/>
            <a:chExt cx="295375" cy="291450"/>
          </a:xfrm>
        </p:grpSpPr>
        <p:sp>
          <p:nvSpPr>
            <p:cNvPr id="8164" name="Google Shape;8164;p49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49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9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9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49"/>
          <p:cNvGrpSpPr/>
          <p:nvPr/>
        </p:nvGrpSpPr>
        <p:grpSpPr>
          <a:xfrm>
            <a:off x="8681732" y="5156443"/>
            <a:ext cx="463070" cy="437088"/>
            <a:chOff x="-1960150" y="3956600"/>
            <a:chExt cx="308775" cy="291450"/>
          </a:xfrm>
        </p:grpSpPr>
        <p:sp>
          <p:nvSpPr>
            <p:cNvPr id="8169" name="Google Shape;8169;p49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9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49"/>
          <p:cNvGrpSpPr/>
          <p:nvPr/>
        </p:nvGrpSpPr>
        <p:grpSpPr>
          <a:xfrm>
            <a:off x="10397954" y="4069779"/>
            <a:ext cx="438250" cy="438250"/>
            <a:chOff x="-804700" y="3226500"/>
            <a:chExt cx="292225" cy="292225"/>
          </a:xfrm>
        </p:grpSpPr>
        <p:sp>
          <p:nvSpPr>
            <p:cNvPr id="8172" name="Google Shape;8172;p49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9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9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9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9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9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49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49"/>
          <p:cNvGrpSpPr/>
          <p:nvPr/>
        </p:nvGrpSpPr>
        <p:grpSpPr>
          <a:xfrm>
            <a:off x="3626164" y="4069759"/>
            <a:ext cx="438250" cy="438287"/>
            <a:chOff x="-5251625" y="3272950"/>
            <a:chExt cx="292225" cy="292250"/>
          </a:xfrm>
        </p:grpSpPr>
        <p:sp>
          <p:nvSpPr>
            <p:cNvPr id="8180" name="Google Shape;8180;p49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9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49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49"/>
          <p:cNvGrpSpPr/>
          <p:nvPr/>
        </p:nvGrpSpPr>
        <p:grpSpPr>
          <a:xfrm>
            <a:off x="3622621" y="4606877"/>
            <a:ext cx="445336" cy="438850"/>
            <a:chOff x="-5254775" y="3631325"/>
            <a:chExt cx="296950" cy="292625"/>
          </a:xfrm>
        </p:grpSpPr>
        <p:sp>
          <p:nvSpPr>
            <p:cNvPr id="8184" name="Google Shape;8184;p49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9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9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9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9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49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9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49"/>
          <p:cNvGrpSpPr/>
          <p:nvPr/>
        </p:nvGrpSpPr>
        <p:grpSpPr>
          <a:xfrm>
            <a:off x="3626745" y="5155861"/>
            <a:ext cx="437088" cy="438250"/>
            <a:chOff x="-5251625" y="3991275"/>
            <a:chExt cx="291450" cy="292225"/>
          </a:xfrm>
        </p:grpSpPr>
        <p:sp>
          <p:nvSpPr>
            <p:cNvPr id="8192" name="Google Shape;8192;p49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9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9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9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9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49"/>
          <p:cNvGrpSpPr/>
          <p:nvPr/>
        </p:nvGrpSpPr>
        <p:grpSpPr>
          <a:xfrm>
            <a:off x="6493541" y="4070378"/>
            <a:ext cx="333158" cy="437050"/>
            <a:chOff x="-3365275" y="3253275"/>
            <a:chExt cx="222150" cy="291425"/>
          </a:xfrm>
        </p:grpSpPr>
        <p:sp>
          <p:nvSpPr>
            <p:cNvPr id="8198" name="Google Shape;8198;p49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9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49"/>
          <p:cNvGrpSpPr/>
          <p:nvPr/>
        </p:nvGrpSpPr>
        <p:grpSpPr>
          <a:xfrm>
            <a:off x="6466397" y="4606577"/>
            <a:ext cx="387447" cy="439450"/>
            <a:chOff x="-3383375" y="3611625"/>
            <a:chExt cx="258350" cy="293025"/>
          </a:xfrm>
        </p:grpSpPr>
        <p:sp>
          <p:nvSpPr>
            <p:cNvPr id="8201" name="Google Shape;8201;p49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9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49"/>
          <p:cNvGrpSpPr/>
          <p:nvPr/>
        </p:nvGrpSpPr>
        <p:grpSpPr>
          <a:xfrm>
            <a:off x="6518942" y="5156442"/>
            <a:ext cx="282356" cy="437088"/>
            <a:chOff x="-3347950" y="3971575"/>
            <a:chExt cx="188275" cy="291450"/>
          </a:xfrm>
        </p:grpSpPr>
        <p:sp>
          <p:nvSpPr>
            <p:cNvPr id="8204" name="Google Shape;8204;p49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9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9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49"/>
          <p:cNvGrpSpPr/>
          <p:nvPr/>
        </p:nvGrpSpPr>
        <p:grpSpPr>
          <a:xfrm>
            <a:off x="9284860" y="4069179"/>
            <a:ext cx="387447" cy="439450"/>
            <a:chOff x="-1575775" y="3238300"/>
            <a:chExt cx="258350" cy="293025"/>
          </a:xfrm>
        </p:grpSpPr>
        <p:sp>
          <p:nvSpPr>
            <p:cNvPr id="8208" name="Google Shape;8208;p49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9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9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49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9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49"/>
          <p:cNvGrpSpPr/>
          <p:nvPr/>
        </p:nvGrpSpPr>
        <p:grpSpPr>
          <a:xfrm>
            <a:off x="9258259" y="4605415"/>
            <a:ext cx="440649" cy="441774"/>
            <a:chOff x="-1591550" y="3597475"/>
            <a:chExt cx="293825" cy="294575"/>
          </a:xfrm>
        </p:grpSpPr>
        <p:sp>
          <p:nvSpPr>
            <p:cNvPr id="8214" name="Google Shape;8214;p49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9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9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49"/>
          <p:cNvGrpSpPr/>
          <p:nvPr/>
        </p:nvGrpSpPr>
        <p:grpSpPr>
          <a:xfrm>
            <a:off x="9258859" y="5167072"/>
            <a:ext cx="439450" cy="415829"/>
            <a:chOff x="-1592325" y="3957400"/>
            <a:chExt cx="293025" cy="277275"/>
          </a:xfrm>
        </p:grpSpPr>
        <p:sp>
          <p:nvSpPr>
            <p:cNvPr id="8218" name="Google Shape;8218;p49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9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9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9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49"/>
          <p:cNvGrpSpPr/>
          <p:nvPr/>
        </p:nvGrpSpPr>
        <p:grpSpPr>
          <a:xfrm>
            <a:off x="10424536" y="4607177"/>
            <a:ext cx="385085" cy="438250"/>
            <a:chOff x="-778700" y="3612425"/>
            <a:chExt cx="256775" cy="292225"/>
          </a:xfrm>
        </p:grpSpPr>
        <p:sp>
          <p:nvSpPr>
            <p:cNvPr id="8223" name="Google Shape;8223;p49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9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9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9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49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9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49"/>
          <p:cNvGrpSpPr/>
          <p:nvPr/>
        </p:nvGrpSpPr>
        <p:grpSpPr>
          <a:xfrm>
            <a:off x="2502555" y="2287483"/>
            <a:ext cx="425391" cy="426545"/>
            <a:chOff x="6679825" y="2693700"/>
            <a:chExt cx="257875" cy="258575"/>
          </a:xfrm>
        </p:grpSpPr>
        <p:sp>
          <p:nvSpPr>
            <p:cNvPr id="8230" name="Google Shape;8230;p4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4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49"/>
          <p:cNvGrpSpPr/>
          <p:nvPr/>
        </p:nvGrpSpPr>
        <p:grpSpPr>
          <a:xfrm>
            <a:off x="2493206" y="2802917"/>
            <a:ext cx="436874" cy="433450"/>
            <a:chOff x="6790450" y="3119050"/>
            <a:chExt cx="262750" cy="260675"/>
          </a:xfrm>
        </p:grpSpPr>
        <p:sp>
          <p:nvSpPr>
            <p:cNvPr id="8233" name="Google Shape;8233;p49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9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38" name="Shape 8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9" name="Google Shape;8239;p50"/>
          <p:cNvSpPr txBox="1"/>
          <p:nvPr>
            <p:ph idx="4294967295" type="title"/>
          </p:nvPr>
        </p:nvSpPr>
        <p:spPr>
          <a:xfrm>
            <a:off x="1424133" y="1338578"/>
            <a:ext cx="9396300" cy="6432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40" name="Google Shape;8240;p50"/>
          <p:cNvGrpSpPr/>
          <p:nvPr/>
        </p:nvGrpSpPr>
        <p:grpSpPr>
          <a:xfrm>
            <a:off x="1399179" y="2251315"/>
            <a:ext cx="445785" cy="438748"/>
            <a:chOff x="683125" y="1955275"/>
            <a:chExt cx="299325" cy="294600"/>
          </a:xfrm>
        </p:grpSpPr>
        <p:sp>
          <p:nvSpPr>
            <p:cNvPr id="8241" name="Google Shape;8241;p50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0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0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0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50"/>
          <p:cNvGrpSpPr/>
          <p:nvPr/>
        </p:nvGrpSpPr>
        <p:grpSpPr>
          <a:xfrm>
            <a:off x="1400352" y="2772700"/>
            <a:ext cx="443439" cy="441131"/>
            <a:chOff x="685475" y="2318350"/>
            <a:chExt cx="297750" cy="296200"/>
          </a:xfrm>
        </p:grpSpPr>
        <p:sp>
          <p:nvSpPr>
            <p:cNvPr id="8246" name="Google Shape;8246;p50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0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0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9" name="Google Shape;8249;p50"/>
          <p:cNvSpPr/>
          <p:nvPr/>
        </p:nvSpPr>
        <p:spPr>
          <a:xfrm>
            <a:off x="1402135" y="3339966"/>
            <a:ext cx="439902" cy="441056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0" name="Google Shape;8250;p50"/>
          <p:cNvGrpSpPr/>
          <p:nvPr/>
        </p:nvGrpSpPr>
        <p:grpSpPr>
          <a:xfrm>
            <a:off x="4212793" y="2251017"/>
            <a:ext cx="390681" cy="439344"/>
            <a:chOff x="2523000" y="1954875"/>
            <a:chExt cx="262325" cy="295000"/>
          </a:xfrm>
        </p:grpSpPr>
        <p:sp>
          <p:nvSpPr>
            <p:cNvPr id="8251" name="Google Shape;8251;p5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50"/>
          <p:cNvGrpSpPr/>
          <p:nvPr/>
        </p:nvGrpSpPr>
        <p:grpSpPr>
          <a:xfrm>
            <a:off x="4186414" y="2773296"/>
            <a:ext cx="443439" cy="439939"/>
            <a:chOff x="2508825" y="2318350"/>
            <a:chExt cx="297750" cy="295400"/>
          </a:xfrm>
        </p:grpSpPr>
        <p:sp>
          <p:nvSpPr>
            <p:cNvPr id="8254" name="Google Shape;8254;p50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0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6" name="Google Shape;8256;p50"/>
          <p:cNvSpPr/>
          <p:nvPr/>
        </p:nvSpPr>
        <p:spPr>
          <a:xfrm>
            <a:off x="4187641" y="3339966"/>
            <a:ext cx="441093" cy="441056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7" name="Google Shape;8257;p50"/>
          <p:cNvGrpSpPr/>
          <p:nvPr/>
        </p:nvGrpSpPr>
        <p:grpSpPr>
          <a:xfrm>
            <a:off x="6993870" y="2250738"/>
            <a:ext cx="438748" cy="439902"/>
            <a:chOff x="4321150" y="1946600"/>
            <a:chExt cx="294600" cy="295375"/>
          </a:xfrm>
        </p:grpSpPr>
        <p:sp>
          <p:nvSpPr>
            <p:cNvPr id="8258" name="Google Shape;8258;p50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0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0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1" name="Google Shape;8261;p50"/>
          <p:cNvSpPr/>
          <p:nvPr/>
        </p:nvSpPr>
        <p:spPr>
          <a:xfrm>
            <a:off x="6989848" y="2787442"/>
            <a:ext cx="446976" cy="41179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2" name="Google Shape;8262;p50"/>
          <p:cNvSpPr/>
          <p:nvPr/>
        </p:nvSpPr>
        <p:spPr>
          <a:xfrm>
            <a:off x="6990444" y="3340543"/>
            <a:ext cx="445785" cy="439902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3" name="Google Shape;8263;p50"/>
          <p:cNvSpPr/>
          <p:nvPr/>
        </p:nvSpPr>
        <p:spPr>
          <a:xfrm>
            <a:off x="9862901" y="2251972"/>
            <a:ext cx="282744" cy="437556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4" name="Google Shape;8264;p50"/>
          <p:cNvSpPr/>
          <p:nvPr/>
        </p:nvSpPr>
        <p:spPr>
          <a:xfrm>
            <a:off x="1960617" y="2250203"/>
            <a:ext cx="443402" cy="441093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5" name="Google Shape;8265;p50"/>
          <p:cNvGrpSpPr/>
          <p:nvPr/>
        </p:nvGrpSpPr>
        <p:grpSpPr>
          <a:xfrm>
            <a:off x="1959998" y="2773296"/>
            <a:ext cx="444593" cy="439939"/>
            <a:chOff x="1049375" y="2318350"/>
            <a:chExt cx="298525" cy="295400"/>
          </a:xfrm>
        </p:grpSpPr>
        <p:sp>
          <p:nvSpPr>
            <p:cNvPr id="8266" name="Google Shape;8266;p50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0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0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0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50"/>
          <p:cNvGrpSpPr/>
          <p:nvPr/>
        </p:nvGrpSpPr>
        <p:grpSpPr>
          <a:xfrm>
            <a:off x="1960594" y="3338709"/>
            <a:ext cx="443402" cy="443402"/>
            <a:chOff x="1049375" y="2680675"/>
            <a:chExt cx="297725" cy="297725"/>
          </a:xfrm>
        </p:grpSpPr>
        <p:sp>
          <p:nvSpPr>
            <p:cNvPr id="8271" name="Google Shape;8271;p50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0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50"/>
          <p:cNvGrpSpPr/>
          <p:nvPr/>
        </p:nvGrpSpPr>
        <p:grpSpPr>
          <a:xfrm>
            <a:off x="4754473" y="2250720"/>
            <a:ext cx="439902" cy="439939"/>
            <a:chOff x="2872725" y="1954475"/>
            <a:chExt cx="295375" cy="295400"/>
          </a:xfrm>
        </p:grpSpPr>
        <p:sp>
          <p:nvSpPr>
            <p:cNvPr id="8274" name="Google Shape;8274;p50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0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0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50"/>
          <p:cNvGrpSpPr/>
          <p:nvPr/>
        </p:nvGrpSpPr>
        <p:grpSpPr>
          <a:xfrm>
            <a:off x="4781448" y="2772123"/>
            <a:ext cx="385952" cy="442285"/>
            <a:chOff x="2890050" y="2318350"/>
            <a:chExt cx="259150" cy="296975"/>
          </a:xfrm>
        </p:grpSpPr>
        <p:sp>
          <p:nvSpPr>
            <p:cNvPr id="8278" name="Google Shape;8278;p50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0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0" name="Google Shape;8280;p50"/>
          <p:cNvSpPr/>
          <p:nvPr/>
        </p:nvSpPr>
        <p:spPr>
          <a:xfrm>
            <a:off x="4831942" y="3339370"/>
            <a:ext cx="285089" cy="442248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1" name="Google Shape;8281;p50"/>
          <p:cNvGrpSpPr/>
          <p:nvPr/>
        </p:nvGrpSpPr>
        <p:grpSpPr>
          <a:xfrm>
            <a:off x="7549703" y="2251334"/>
            <a:ext cx="438711" cy="438711"/>
            <a:chOff x="4685050" y="1945825"/>
            <a:chExt cx="294575" cy="294575"/>
          </a:xfrm>
        </p:grpSpPr>
        <p:sp>
          <p:nvSpPr>
            <p:cNvPr id="8282" name="Google Shape;8282;p50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0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0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0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0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7" name="Google Shape;8287;p50"/>
          <p:cNvSpPr/>
          <p:nvPr/>
        </p:nvSpPr>
        <p:spPr>
          <a:xfrm>
            <a:off x="7549208" y="2773964"/>
            <a:ext cx="439902" cy="43874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8" name="Google Shape;8288;p50"/>
          <p:cNvSpPr/>
          <p:nvPr/>
        </p:nvSpPr>
        <p:spPr>
          <a:xfrm>
            <a:off x="7575606" y="3339370"/>
            <a:ext cx="387106" cy="442248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9" name="Google Shape;8289;p50"/>
          <p:cNvGrpSpPr/>
          <p:nvPr/>
        </p:nvGrpSpPr>
        <p:grpSpPr>
          <a:xfrm>
            <a:off x="9784188" y="2773892"/>
            <a:ext cx="439902" cy="438748"/>
            <a:chOff x="6131900" y="2301825"/>
            <a:chExt cx="295375" cy="294600"/>
          </a:xfrm>
        </p:grpSpPr>
        <p:sp>
          <p:nvSpPr>
            <p:cNvPr id="8290" name="Google Shape;8290;p50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0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0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0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50"/>
          <p:cNvGrpSpPr/>
          <p:nvPr/>
        </p:nvGrpSpPr>
        <p:grpSpPr>
          <a:xfrm>
            <a:off x="2520523" y="2250142"/>
            <a:ext cx="443439" cy="441093"/>
            <a:chOff x="1412450" y="1954475"/>
            <a:chExt cx="297750" cy="296175"/>
          </a:xfrm>
        </p:grpSpPr>
        <p:sp>
          <p:nvSpPr>
            <p:cNvPr id="8295" name="Google Shape;8295;p50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0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7" name="Google Shape;8297;p50"/>
          <p:cNvSpPr/>
          <p:nvPr/>
        </p:nvSpPr>
        <p:spPr>
          <a:xfrm>
            <a:off x="2522303" y="2775137"/>
            <a:ext cx="439939" cy="436402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8" name="Google Shape;8298;p50"/>
          <p:cNvGrpSpPr/>
          <p:nvPr/>
        </p:nvGrpSpPr>
        <p:grpSpPr>
          <a:xfrm>
            <a:off x="2520523" y="3338858"/>
            <a:ext cx="443439" cy="443104"/>
            <a:chOff x="1413250" y="2680675"/>
            <a:chExt cx="297750" cy="297525"/>
          </a:xfrm>
        </p:grpSpPr>
        <p:sp>
          <p:nvSpPr>
            <p:cNvPr id="8299" name="Google Shape;8299;p50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0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0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0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3" name="Google Shape;8303;p50"/>
          <p:cNvSpPr/>
          <p:nvPr/>
        </p:nvSpPr>
        <p:spPr>
          <a:xfrm>
            <a:off x="5371265" y="2250222"/>
            <a:ext cx="341385" cy="441056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4" name="Google Shape;8304;p50"/>
          <p:cNvSpPr/>
          <p:nvPr/>
        </p:nvSpPr>
        <p:spPr>
          <a:xfrm>
            <a:off x="5310854" y="2773685"/>
            <a:ext cx="462204" cy="439306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5" name="Google Shape;8305;p50"/>
          <p:cNvSpPr/>
          <p:nvPr/>
        </p:nvSpPr>
        <p:spPr>
          <a:xfrm>
            <a:off x="5320237" y="3339966"/>
            <a:ext cx="443439" cy="441056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6" name="Google Shape;8306;p50"/>
          <p:cNvGrpSpPr/>
          <p:nvPr/>
        </p:nvGrpSpPr>
        <p:grpSpPr>
          <a:xfrm>
            <a:off x="8108459" y="2250906"/>
            <a:ext cx="442248" cy="439567"/>
            <a:chOff x="5045775" y="1946400"/>
            <a:chExt cx="296950" cy="295150"/>
          </a:xfrm>
        </p:grpSpPr>
        <p:sp>
          <p:nvSpPr>
            <p:cNvPr id="8307" name="Google Shape;8307;p50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0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50"/>
          <p:cNvGrpSpPr/>
          <p:nvPr/>
        </p:nvGrpSpPr>
        <p:grpSpPr>
          <a:xfrm>
            <a:off x="8106690" y="2798521"/>
            <a:ext cx="445785" cy="389489"/>
            <a:chOff x="5046550" y="2327025"/>
            <a:chExt cx="299325" cy="261525"/>
          </a:xfrm>
        </p:grpSpPr>
        <p:sp>
          <p:nvSpPr>
            <p:cNvPr id="8310" name="Google Shape;8310;p50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0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0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3" name="Google Shape;8313;p50"/>
          <p:cNvSpPr/>
          <p:nvPr/>
        </p:nvSpPr>
        <p:spPr>
          <a:xfrm>
            <a:off x="8206509" y="3339370"/>
            <a:ext cx="246367" cy="442248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4" name="Google Shape;8314;p50"/>
          <p:cNvGrpSpPr/>
          <p:nvPr/>
        </p:nvGrpSpPr>
        <p:grpSpPr>
          <a:xfrm>
            <a:off x="9782419" y="3340459"/>
            <a:ext cx="443439" cy="439902"/>
            <a:chOff x="6167350" y="2672800"/>
            <a:chExt cx="297750" cy="295375"/>
          </a:xfrm>
        </p:grpSpPr>
        <p:sp>
          <p:nvSpPr>
            <p:cNvPr id="8315" name="Google Shape;8315;p50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0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0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0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0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50"/>
          <p:cNvGrpSpPr/>
          <p:nvPr/>
        </p:nvGrpSpPr>
        <p:grpSpPr>
          <a:xfrm>
            <a:off x="3080452" y="2249565"/>
            <a:ext cx="438748" cy="442248"/>
            <a:chOff x="1777925" y="1953700"/>
            <a:chExt cx="294600" cy="296950"/>
          </a:xfrm>
        </p:grpSpPr>
        <p:sp>
          <p:nvSpPr>
            <p:cNvPr id="8321" name="Google Shape;8321;p50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0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0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0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50"/>
          <p:cNvGrpSpPr/>
          <p:nvPr/>
        </p:nvGrpSpPr>
        <p:grpSpPr>
          <a:xfrm>
            <a:off x="3100408" y="2773892"/>
            <a:ext cx="398835" cy="438748"/>
            <a:chOff x="1790525" y="2319150"/>
            <a:chExt cx="267800" cy="294600"/>
          </a:xfrm>
        </p:grpSpPr>
        <p:sp>
          <p:nvSpPr>
            <p:cNvPr id="8326" name="Google Shape;8326;p50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0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8" name="Google Shape;8328;p50"/>
          <p:cNvSpPr/>
          <p:nvPr/>
        </p:nvSpPr>
        <p:spPr>
          <a:xfrm>
            <a:off x="3078722" y="3339370"/>
            <a:ext cx="442285" cy="442248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9" name="Google Shape;8329;p50"/>
          <p:cNvGrpSpPr/>
          <p:nvPr/>
        </p:nvGrpSpPr>
        <p:grpSpPr>
          <a:xfrm>
            <a:off x="5881865" y="2250720"/>
            <a:ext cx="441093" cy="439939"/>
            <a:chOff x="3599700" y="1954475"/>
            <a:chExt cx="296175" cy="295400"/>
          </a:xfrm>
        </p:grpSpPr>
        <p:sp>
          <p:nvSpPr>
            <p:cNvPr id="8330" name="Google Shape;8330;p50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0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0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50"/>
          <p:cNvGrpSpPr/>
          <p:nvPr/>
        </p:nvGrpSpPr>
        <p:grpSpPr>
          <a:xfrm>
            <a:off x="5883038" y="2773892"/>
            <a:ext cx="438748" cy="438748"/>
            <a:chOff x="3601275" y="2319150"/>
            <a:chExt cx="294600" cy="294600"/>
          </a:xfrm>
        </p:grpSpPr>
        <p:sp>
          <p:nvSpPr>
            <p:cNvPr id="8334" name="Google Shape;8334;p50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0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6" name="Google Shape;8336;p50"/>
          <p:cNvSpPr/>
          <p:nvPr/>
        </p:nvSpPr>
        <p:spPr>
          <a:xfrm>
            <a:off x="5882519" y="3340543"/>
            <a:ext cx="439939" cy="439902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7" name="Google Shape;8337;p50"/>
          <p:cNvGrpSpPr/>
          <p:nvPr/>
        </p:nvGrpSpPr>
        <p:grpSpPr>
          <a:xfrm>
            <a:off x="8684807" y="2250161"/>
            <a:ext cx="414100" cy="441056"/>
            <a:chOff x="5421475" y="1945825"/>
            <a:chExt cx="278050" cy="296150"/>
          </a:xfrm>
        </p:grpSpPr>
        <p:sp>
          <p:nvSpPr>
            <p:cNvPr id="8338" name="Google Shape;8338;p50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0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0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0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0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0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0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0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6" name="Google Shape;8346;p50"/>
          <p:cNvSpPr/>
          <p:nvPr/>
        </p:nvSpPr>
        <p:spPr>
          <a:xfrm>
            <a:off x="8669081" y="2771618"/>
            <a:ext cx="445785" cy="443439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7" name="Google Shape;8347;p50"/>
          <p:cNvGrpSpPr/>
          <p:nvPr/>
        </p:nvGrpSpPr>
        <p:grpSpPr>
          <a:xfrm>
            <a:off x="8670734" y="3418461"/>
            <a:ext cx="442248" cy="283898"/>
            <a:chOff x="5411225" y="2726350"/>
            <a:chExt cx="296950" cy="190625"/>
          </a:xfrm>
        </p:grpSpPr>
        <p:sp>
          <p:nvSpPr>
            <p:cNvPr id="8348" name="Google Shape;8348;p50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0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50"/>
          <p:cNvGrpSpPr/>
          <p:nvPr/>
        </p:nvGrpSpPr>
        <p:grpSpPr>
          <a:xfrm>
            <a:off x="10352045" y="2264701"/>
            <a:ext cx="443402" cy="411978"/>
            <a:chOff x="6524150" y="1938725"/>
            <a:chExt cx="297725" cy="276625"/>
          </a:xfrm>
        </p:grpSpPr>
        <p:sp>
          <p:nvSpPr>
            <p:cNvPr id="8351" name="Google Shape;8351;p50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0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0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0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50"/>
          <p:cNvGrpSpPr/>
          <p:nvPr/>
        </p:nvGrpSpPr>
        <p:grpSpPr>
          <a:xfrm>
            <a:off x="3635751" y="2250142"/>
            <a:ext cx="442285" cy="441093"/>
            <a:chOff x="2141000" y="1954475"/>
            <a:chExt cx="296975" cy="296175"/>
          </a:xfrm>
        </p:grpSpPr>
        <p:sp>
          <p:nvSpPr>
            <p:cNvPr id="8356" name="Google Shape;8356;p50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0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0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0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50"/>
          <p:cNvGrpSpPr/>
          <p:nvPr/>
        </p:nvGrpSpPr>
        <p:grpSpPr>
          <a:xfrm>
            <a:off x="3627559" y="2773147"/>
            <a:ext cx="458667" cy="440237"/>
            <a:chOff x="2140225" y="2318650"/>
            <a:chExt cx="307975" cy="295600"/>
          </a:xfrm>
        </p:grpSpPr>
        <p:sp>
          <p:nvSpPr>
            <p:cNvPr id="8361" name="Google Shape;8361;p50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0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50"/>
          <p:cNvGrpSpPr/>
          <p:nvPr/>
        </p:nvGrpSpPr>
        <p:grpSpPr>
          <a:xfrm>
            <a:off x="3634578" y="3339882"/>
            <a:ext cx="444631" cy="441056"/>
            <a:chOff x="2139425" y="2682250"/>
            <a:chExt cx="298550" cy="296150"/>
          </a:xfrm>
        </p:grpSpPr>
        <p:sp>
          <p:nvSpPr>
            <p:cNvPr id="8364" name="Google Shape;8364;p5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0"/>
          <p:cNvGrpSpPr/>
          <p:nvPr/>
        </p:nvGrpSpPr>
        <p:grpSpPr>
          <a:xfrm>
            <a:off x="6430722" y="2303515"/>
            <a:ext cx="442285" cy="334348"/>
            <a:chOff x="3962775" y="1990700"/>
            <a:chExt cx="296975" cy="224500"/>
          </a:xfrm>
        </p:grpSpPr>
        <p:sp>
          <p:nvSpPr>
            <p:cNvPr id="8369" name="Google Shape;8369;p50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0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0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0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0"/>
          <p:cNvGrpSpPr/>
          <p:nvPr/>
        </p:nvGrpSpPr>
        <p:grpSpPr>
          <a:xfrm>
            <a:off x="6431318" y="2772719"/>
            <a:ext cx="441093" cy="441093"/>
            <a:chOff x="3963575" y="2317575"/>
            <a:chExt cx="296175" cy="296175"/>
          </a:xfrm>
        </p:grpSpPr>
        <p:sp>
          <p:nvSpPr>
            <p:cNvPr id="8374" name="Google Shape;8374;p50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0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0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0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0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0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0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0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0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0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0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0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0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0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0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0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50"/>
          <p:cNvGrpSpPr/>
          <p:nvPr/>
        </p:nvGrpSpPr>
        <p:grpSpPr>
          <a:xfrm>
            <a:off x="6431318" y="3340459"/>
            <a:ext cx="441093" cy="439902"/>
            <a:chOff x="3962775" y="2683025"/>
            <a:chExt cx="296175" cy="295375"/>
          </a:xfrm>
        </p:grpSpPr>
        <p:sp>
          <p:nvSpPr>
            <p:cNvPr id="8391" name="Google Shape;8391;p50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0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0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4" name="Google Shape;8394;p50"/>
          <p:cNvSpPr/>
          <p:nvPr/>
        </p:nvSpPr>
        <p:spPr>
          <a:xfrm>
            <a:off x="9223154" y="2250799"/>
            <a:ext cx="446976" cy="439902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5" name="Google Shape;8395;p50"/>
          <p:cNvGrpSpPr/>
          <p:nvPr/>
        </p:nvGrpSpPr>
        <p:grpSpPr>
          <a:xfrm>
            <a:off x="9226567" y="2773315"/>
            <a:ext cx="439902" cy="439902"/>
            <a:chOff x="5775900" y="2308125"/>
            <a:chExt cx="295375" cy="295375"/>
          </a:xfrm>
        </p:grpSpPr>
        <p:sp>
          <p:nvSpPr>
            <p:cNvPr id="8396" name="Google Shape;8396;p50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0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0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0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0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50"/>
          <p:cNvGrpSpPr/>
          <p:nvPr/>
        </p:nvGrpSpPr>
        <p:grpSpPr>
          <a:xfrm>
            <a:off x="9252965" y="3339864"/>
            <a:ext cx="387106" cy="441093"/>
            <a:chOff x="5794025" y="2673575"/>
            <a:chExt cx="259925" cy="296175"/>
          </a:xfrm>
        </p:grpSpPr>
        <p:sp>
          <p:nvSpPr>
            <p:cNvPr id="8402" name="Google Shape;8402;p50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0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50"/>
          <p:cNvSpPr/>
          <p:nvPr/>
        </p:nvSpPr>
        <p:spPr>
          <a:xfrm>
            <a:off x="10353340" y="2773387"/>
            <a:ext cx="441093" cy="439902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5" name="Google Shape;8405;p50"/>
          <p:cNvGrpSpPr/>
          <p:nvPr/>
        </p:nvGrpSpPr>
        <p:grpSpPr>
          <a:xfrm>
            <a:off x="1400354" y="4066415"/>
            <a:ext cx="443439" cy="438711"/>
            <a:chOff x="581525" y="3254850"/>
            <a:chExt cx="297750" cy="294575"/>
          </a:xfrm>
        </p:grpSpPr>
        <p:sp>
          <p:nvSpPr>
            <p:cNvPr id="8406" name="Google Shape;8406;p50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0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0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50"/>
          <p:cNvGrpSpPr/>
          <p:nvPr/>
        </p:nvGrpSpPr>
        <p:grpSpPr>
          <a:xfrm>
            <a:off x="1399181" y="4619466"/>
            <a:ext cx="445785" cy="442881"/>
            <a:chOff x="580725" y="3617925"/>
            <a:chExt cx="299325" cy="297375"/>
          </a:xfrm>
        </p:grpSpPr>
        <p:sp>
          <p:nvSpPr>
            <p:cNvPr id="8410" name="Google Shape;8410;p50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0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0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0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0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50"/>
          <p:cNvGrpSpPr/>
          <p:nvPr/>
        </p:nvGrpSpPr>
        <p:grpSpPr>
          <a:xfrm>
            <a:off x="1401527" y="5154944"/>
            <a:ext cx="441093" cy="441093"/>
            <a:chOff x="583100" y="3982600"/>
            <a:chExt cx="296175" cy="296175"/>
          </a:xfrm>
        </p:grpSpPr>
        <p:sp>
          <p:nvSpPr>
            <p:cNvPr id="8416" name="Google Shape;8416;p50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0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0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0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0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0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0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50"/>
          <p:cNvGrpSpPr/>
          <p:nvPr/>
        </p:nvGrpSpPr>
        <p:grpSpPr>
          <a:xfrm>
            <a:off x="4214583" y="4066099"/>
            <a:ext cx="387106" cy="439343"/>
            <a:chOff x="2423775" y="3226875"/>
            <a:chExt cx="259925" cy="295000"/>
          </a:xfrm>
        </p:grpSpPr>
        <p:sp>
          <p:nvSpPr>
            <p:cNvPr id="8424" name="Google Shape;8424;p50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0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0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50"/>
          <p:cNvGrpSpPr/>
          <p:nvPr/>
        </p:nvGrpSpPr>
        <p:grpSpPr>
          <a:xfrm>
            <a:off x="4185839" y="4622111"/>
            <a:ext cx="444593" cy="437594"/>
            <a:chOff x="2404875" y="3592725"/>
            <a:chExt cx="298525" cy="293825"/>
          </a:xfrm>
        </p:grpSpPr>
        <p:sp>
          <p:nvSpPr>
            <p:cNvPr id="8428" name="Google Shape;8428;p50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0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0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50"/>
          <p:cNvGrpSpPr/>
          <p:nvPr/>
        </p:nvGrpSpPr>
        <p:grpSpPr>
          <a:xfrm>
            <a:off x="4187012" y="5155541"/>
            <a:ext cx="442248" cy="439902"/>
            <a:chOff x="2404875" y="3955825"/>
            <a:chExt cx="296950" cy="295375"/>
          </a:xfrm>
        </p:grpSpPr>
        <p:sp>
          <p:nvSpPr>
            <p:cNvPr id="8432" name="Google Shape;8432;p50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0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0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0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50"/>
          <p:cNvGrpSpPr/>
          <p:nvPr/>
        </p:nvGrpSpPr>
        <p:grpSpPr>
          <a:xfrm>
            <a:off x="6993275" y="4065224"/>
            <a:ext cx="439939" cy="441093"/>
            <a:chOff x="4263650" y="3235150"/>
            <a:chExt cx="295400" cy="296175"/>
          </a:xfrm>
        </p:grpSpPr>
        <p:sp>
          <p:nvSpPr>
            <p:cNvPr id="8437" name="Google Shape;8437;p50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0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0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0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0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50"/>
          <p:cNvGrpSpPr/>
          <p:nvPr/>
        </p:nvGrpSpPr>
        <p:grpSpPr>
          <a:xfrm>
            <a:off x="6990352" y="4634434"/>
            <a:ext cx="445785" cy="412946"/>
            <a:chOff x="4266025" y="3609275"/>
            <a:chExt cx="299325" cy="277275"/>
          </a:xfrm>
        </p:grpSpPr>
        <p:sp>
          <p:nvSpPr>
            <p:cNvPr id="8443" name="Google Shape;8443;p50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0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0"/>
          <p:cNvGrpSpPr/>
          <p:nvPr/>
        </p:nvGrpSpPr>
        <p:grpSpPr>
          <a:xfrm>
            <a:off x="6990930" y="5155540"/>
            <a:ext cx="444631" cy="439902"/>
            <a:chOff x="4263650" y="3963700"/>
            <a:chExt cx="298550" cy="295375"/>
          </a:xfrm>
        </p:grpSpPr>
        <p:sp>
          <p:nvSpPr>
            <p:cNvPr id="8446" name="Google Shape;8446;p50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0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0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0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0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0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0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50"/>
          <p:cNvGrpSpPr/>
          <p:nvPr/>
        </p:nvGrpSpPr>
        <p:grpSpPr>
          <a:xfrm>
            <a:off x="9861595" y="4065224"/>
            <a:ext cx="285089" cy="441093"/>
            <a:chOff x="6164975" y="3211525"/>
            <a:chExt cx="191425" cy="296175"/>
          </a:xfrm>
        </p:grpSpPr>
        <p:sp>
          <p:nvSpPr>
            <p:cNvPr id="8454" name="Google Shape;8454;p50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0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0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0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0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0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0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50"/>
          <p:cNvGrpSpPr/>
          <p:nvPr/>
        </p:nvGrpSpPr>
        <p:grpSpPr>
          <a:xfrm>
            <a:off x="1959982" y="4065242"/>
            <a:ext cx="444631" cy="441056"/>
            <a:chOff x="946175" y="3253275"/>
            <a:chExt cx="298550" cy="296150"/>
          </a:xfrm>
        </p:grpSpPr>
        <p:sp>
          <p:nvSpPr>
            <p:cNvPr id="8462" name="Google Shape;8462;p50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0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0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0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0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50"/>
          <p:cNvGrpSpPr/>
          <p:nvPr/>
        </p:nvGrpSpPr>
        <p:grpSpPr>
          <a:xfrm>
            <a:off x="1961155" y="4622110"/>
            <a:ext cx="442285" cy="437594"/>
            <a:chOff x="946175" y="3619500"/>
            <a:chExt cx="296975" cy="293825"/>
          </a:xfrm>
        </p:grpSpPr>
        <p:sp>
          <p:nvSpPr>
            <p:cNvPr id="8468" name="Google Shape;8468;p50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0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0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0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0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0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50"/>
          <p:cNvGrpSpPr/>
          <p:nvPr/>
        </p:nvGrpSpPr>
        <p:grpSpPr>
          <a:xfrm>
            <a:off x="1960578" y="5154367"/>
            <a:ext cx="443439" cy="442248"/>
            <a:chOff x="944600" y="3981825"/>
            <a:chExt cx="297750" cy="296950"/>
          </a:xfrm>
        </p:grpSpPr>
        <p:sp>
          <p:nvSpPr>
            <p:cNvPr id="8475" name="Google Shape;8475;p50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0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0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0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50"/>
          <p:cNvGrpSpPr/>
          <p:nvPr/>
        </p:nvGrpSpPr>
        <p:grpSpPr>
          <a:xfrm>
            <a:off x="4753879" y="4065820"/>
            <a:ext cx="441093" cy="439902"/>
            <a:chOff x="2768750" y="3227275"/>
            <a:chExt cx="296175" cy="295375"/>
          </a:xfrm>
        </p:grpSpPr>
        <p:sp>
          <p:nvSpPr>
            <p:cNvPr id="8480" name="Google Shape;8480;p50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0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0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0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0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0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0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0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50"/>
          <p:cNvGrpSpPr/>
          <p:nvPr/>
        </p:nvGrpSpPr>
        <p:grpSpPr>
          <a:xfrm>
            <a:off x="4780277" y="4621310"/>
            <a:ext cx="388298" cy="439195"/>
            <a:chOff x="2786075" y="3591800"/>
            <a:chExt cx="260725" cy="294900"/>
          </a:xfrm>
        </p:grpSpPr>
        <p:sp>
          <p:nvSpPr>
            <p:cNvPr id="8489" name="Google Shape;8489;p50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0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0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0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0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50"/>
          <p:cNvGrpSpPr/>
          <p:nvPr/>
        </p:nvGrpSpPr>
        <p:grpSpPr>
          <a:xfrm>
            <a:off x="4831304" y="5154945"/>
            <a:ext cx="286243" cy="441093"/>
            <a:chOff x="2819150" y="3955025"/>
            <a:chExt cx="192200" cy="296175"/>
          </a:xfrm>
        </p:grpSpPr>
        <p:sp>
          <p:nvSpPr>
            <p:cNvPr id="8495" name="Google Shape;8495;p50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0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0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0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50"/>
          <p:cNvGrpSpPr/>
          <p:nvPr/>
        </p:nvGrpSpPr>
        <p:grpSpPr>
          <a:xfrm>
            <a:off x="7549108" y="4066397"/>
            <a:ext cx="439902" cy="438748"/>
            <a:chOff x="4629125" y="3235150"/>
            <a:chExt cx="295375" cy="294600"/>
          </a:xfrm>
        </p:grpSpPr>
        <p:sp>
          <p:nvSpPr>
            <p:cNvPr id="8500" name="Google Shape;8500;p50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0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0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0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0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50"/>
          <p:cNvGrpSpPr/>
          <p:nvPr/>
        </p:nvGrpSpPr>
        <p:grpSpPr>
          <a:xfrm>
            <a:off x="7549090" y="4620956"/>
            <a:ext cx="439939" cy="439902"/>
            <a:chOff x="4628325" y="3599825"/>
            <a:chExt cx="295400" cy="295375"/>
          </a:xfrm>
        </p:grpSpPr>
        <p:sp>
          <p:nvSpPr>
            <p:cNvPr id="8506" name="Google Shape;8506;p50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0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0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0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0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0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0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0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0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0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0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0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50"/>
          <p:cNvGrpSpPr/>
          <p:nvPr/>
        </p:nvGrpSpPr>
        <p:grpSpPr>
          <a:xfrm>
            <a:off x="7575488" y="5154945"/>
            <a:ext cx="387144" cy="441093"/>
            <a:chOff x="4645650" y="3962900"/>
            <a:chExt cx="259950" cy="296175"/>
          </a:xfrm>
        </p:grpSpPr>
        <p:sp>
          <p:nvSpPr>
            <p:cNvPr id="8519" name="Google Shape;8519;p50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0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0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0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0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0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50"/>
          <p:cNvGrpSpPr/>
          <p:nvPr/>
        </p:nvGrpSpPr>
        <p:grpSpPr>
          <a:xfrm>
            <a:off x="9784188" y="4621553"/>
            <a:ext cx="439902" cy="438711"/>
            <a:chOff x="6143725" y="3582500"/>
            <a:chExt cx="295375" cy="294575"/>
          </a:xfrm>
        </p:grpSpPr>
        <p:sp>
          <p:nvSpPr>
            <p:cNvPr id="8526" name="Google Shape;8526;p50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0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0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0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0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0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0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50"/>
          <p:cNvGrpSpPr/>
          <p:nvPr/>
        </p:nvGrpSpPr>
        <p:grpSpPr>
          <a:xfrm>
            <a:off x="2521121" y="4065242"/>
            <a:ext cx="442248" cy="441056"/>
            <a:chOff x="1310075" y="3253275"/>
            <a:chExt cx="296950" cy="296150"/>
          </a:xfrm>
        </p:grpSpPr>
        <p:sp>
          <p:nvSpPr>
            <p:cNvPr id="8534" name="Google Shape;8534;p50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0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0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7" name="Google Shape;8537;p50"/>
          <p:cNvSpPr/>
          <p:nvPr/>
        </p:nvSpPr>
        <p:spPr>
          <a:xfrm>
            <a:off x="2522899" y="4622241"/>
            <a:ext cx="438748" cy="437556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8" name="Google Shape;8538;p50"/>
          <p:cNvGrpSpPr/>
          <p:nvPr/>
        </p:nvGrpSpPr>
        <p:grpSpPr>
          <a:xfrm>
            <a:off x="2520525" y="5153939"/>
            <a:ext cx="443439" cy="443104"/>
            <a:chOff x="1310075" y="3980250"/>
            <a:chExt cx="297750" cy="297525"/>
          </a:xfrm>
        </p:grpSpPr>
        <p:sp>
          <p:nvSpPr>
            <p:cNvPr id="8539" name="Google Shape;8539;p50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0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0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0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50"/>
          <p:cNvGrpSpPr/>
          <p:nvPr/>
        </p:nvGrpSpPr>
        <p:grpSpPr>
          <a:xfrm>
            <a:off x="5374119" y="4065820"/>
            <a:ext cx="335539" cy="439902"/>
            <a:chOff x="3167275" y="3227275"/>
            <a:chExt cx="225300" cy="295375"/>
          </a:xfrm>
        </p:grpSpPr>
        <p:sp>
          <p:nvSpPr>
            <p:cNvPr id="8544" name="Google Shape;8544;p50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0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0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0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0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9" name="Google Shape;8549;p50"/>
          <p:cNvSpPr/>
          <p:nvPr/>
        </p:nvSpPr>
        <p:spPr>
          <a:xfrm>
            <a:off x="5310258" y="4620044"/>
            <a:ext cx="463396" cy="44195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0" name="Google Shape;8550;p50"/>
          <p:cNvGrpSpPr/>
          <p:nvPr/>
        </p:nvGrpSpPr>
        <p:grpSpPr>
          <a:xfrm>
            <a:off x="5320169" y="5155522"/>
            <a:ext cx="443439" cy="439939"/>
            <a:chOff x="3133425" y="3955025"/>
            <a:chExt cx="297750" cy="295400"/>
          </a:xfrm>
        </p:grpSpPr>
        <p:sp>
          <p:nvSpPr>
            <p:cNvPr id="8551" name="Google Shape;8551;p50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0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0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50"/>
          <p:cNvGrpSpPr/>
          <p:nvPr/>
        </p:nvGrpSpPr>
        <p:grpSpPr>
          <a:xfrm>
            <a:off x="8109037" y="4064442"/>
            <a:ext cx="441093" cy="442657"/>
            <a:chOff x="4991425" y="3234750"/>
            <a:chExt cx="296175" cy="297225"/>
          </a:xfrm>
        </p:grpSpPr>
        <p:sp>
          <p:nvSpPr>
            <p:cNvPr id="8555" name="Google Shape;8555;p50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0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0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0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0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0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50"/>
          <p:cNvGrpSpPr/>
          <p:nvPr/>
        </p:nvGrpSpPr>
        <p:grpSpPr>
          <a:xfrm>
            <a:off x="8109037" y="4646758"/>
            <a:ext cx="441093" cy="388298"/>
            <a:chOff x="4991425" y="3617150"/>
            <a:chExt cx="296175" cy="260725"/>
          </a:xfrm>
        </p:grpSpPr>
        <p:sp>
          <p:nvSpPr>
            <p:cNvPr id="8562" name="Google Shape;8562;p50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0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0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0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0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0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0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50"/>
          <p:cNvGrpSpPr/>
          <p:nvPr/>
        </p:nvGrpSpPr>
        <p:grpSpPr>
          <a:xfrm>
            <a:off x="8206400" y="5155522"/>
            <a:ext cx="246367" cy="439939"/>
            <a:chOff x="5056800" y="3962900"/>
            <a:chExt cx="165425" cy="295400"/>
          </a:xfrm>
        </p:grpSpPr>
        <p:sp>
          <p:nvSpPr>
            <p:cNvPr id="8570" name="Google Shape;8570;p50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0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0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50"/>
          <p:cNvGrpSpPr/>
          <p:nvPr/>
        </p:nvGrpSpPr>
        <p:grpSpPr>
          <a:xfrm>
            <a:off x="9783015" y="5155541"/>
            <a:ext cx="442248" cy="439902"/>
            <a:chOff x="6168925" y="3936925"/>
            <a:chExt cx="296950" cy="295375"/>
          </a:xfrm>
        </p:grpSpPr>
        <p:sp>
          <p:nvSpPr>
            <p:cNvPr id="8574" name="Google Shape;8574;p50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0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0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0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0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0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0" name="Google Shape;8580;p50"/>
          <p:cNvGrpSpPr/>
          <p:nvPr/>
        </p:nvGrpSpPr>
        <p:grpSpPr>
          <a:xfrm>
            <a:off x="3080473" y="4065819"/>
            <a:ext cx="438711" cy="439902"/>
            <a:chOff x="1674750" y="3254050"/>
            <a:chExt cx="294575" cy="295375"/>
          </a:xfrm>
        </p:grpSpPr>
        <p:sp>
          <p:nvSpPr>
            <p:cNvPr id="8581" name="Google Shape;8581;p50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0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0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50"/>
          <p:cNvGrpSpPr/>
          <p:nvPr/>
        </p:nvGrpSpPr>
        <p:grpSpPr>
          <a:xfrm>
            <a:off x="3098642" y="4620956"/>
            <a:ext cx="402372" cy="439902"/>
            <a:chOff x="1687350" y="3618725"/>
            <a:chExt cx="270175" cy="295375"/>
          </a:xfrm>
        </p:grpSpPr>
        <p:sp>
          <p:nvSpPr>
            <p:cNvPr id="8585" name="Google Shape;8585;p50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0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0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50"/>
          <p:cNvGrpSpPr/>
          <p:nvPr/>
        </p:nvGrpSpPr>
        <p:grpSpPr>
          <a:xfrm>
            <a:off x="3078108" y="5155540"/>
            <a:ext cx="443439" cy="439902"/>
            <a:chOff x="1672375" y="3982600"/>
            <a:chExt cx="297750" cy="295375"/>
          </a:xfrm>
        </p:grpSpPr>
        <p:sp>
          <p:nvSpPr>
            <p:cNvPr id="8589" name="Google Shape;8589;p50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0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0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50"/>
          <p:cNvGrpSpPr/>
          <p:nvPr/>
        </p:nvGrpSpPr>
        <p:grpSpPr>
          <a:xfrm>
            <a:off x="5881867" y="4065224"/>
            <a:ext cx="441093" cy="441093"/>
            <a:chOff x="3497300" y="3227275"/>
            <a:chExt cx="296175" cy="296175"/>
          </a:xfrm>
        </p:grpSpPr>
        <p:sp>
          <p:nvSpPr>
            <p:cNvPr id="8593" name="Google Shape;8593;p50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0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0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0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0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0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50"/>
          <p:cNvGrpSpPr/>
          <p:nvPr/>
        </p:nvGrpSpPr>
        <p:grpSpPr>
          <a:xfrm>
            <a:off x="5882463" y="4622129"/>
            <a:ext cx="439902" cy="437556"/>
            <a:chOff x="3497300" y="3591950"/>
            <a:chExt cx="295375" cy="293800"/>
          </a:xfrm>
        </p:grpSpPr>
        <p:sp>
          <p:nvSpPr>
            <p:cNvPr id="8602" name="Google Shape;8602;p50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0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0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0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50"/>
          <p:cNvGrpSpPr/>
          <p:nvPr/>
        </p:nvGrpSpPr>
        <p:grpSpPr>
          <a:xfrm>
            <a:off x="5882463" y="5155522"/>
            <a:ext cx="439902" cy="439939"/>
            <a:chOff x="3497300" y="3955025"/>
            <a:chExt cx="295375" cy="295400"/>
          </a:xfrm>
        </p:grpSpPr>
        <p:sp>
          <p:nvSpPr>
            <p:cNvPr id="8611" name="Google Shape;8611;p50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0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0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50"/>
          <p:cNvGrpSpPr/>
          <p:nvPr/>
        </p:nvGrpSpPr>
        <p:grpSpPr>
          <a:xfrm>
            <a:off x="8685386" y="4066136"/>
            <a:ext cx="412946" cy="439269"/>
            <a:chOff x="5364750" y="3235150"/>
            <a:chExt cx="277275" cy="294950"/>
          </a:xfrm>
        </p:grpSpPr>
        <p:sp>
          <p:nvSpPr>
            <p:cNvPr id="8615" name="Google Shape;8615;p50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0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0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0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50"/>
          <p:cNvGrpSpPr/>
          <p:nvPr/>
        </p:nvGrpSpPr>
        <p:grpSpPr>
          <a:xfrm>
            <a:off x="8670716" y="4619188"/>
            <a:ext cx="442285" cy="443439"/>
            <a:chOff x="5355300" y="3598250"/>
            <a:chExt cx="296975" cy="297750"/>
          </a:xfrm>
        </p:grpSpPr>
        <p:sp>
          <p:nvSpPr>
            <p:cNvPr id="8624" name="Google Shape;8624;p50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0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0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0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50"/>
          <p:cNvGrpSpPr/>
          <p:nvPr/>
        </p:nvGrpSpPr>
        <p:grpSpPr>
          <a:xfrm>
            <a:off x="8676003" y="5232947"/>
            <a:ext cx="431711" cy="285089"/>
            <a:chOff x="5358450" y="4015675"/>
            <a:chExt cx="289875" cy="191425"/>
          </a:xfrm>
        </p:grpSpPr>
        <p:sp>
          <p:nvSpPr>
            <p:cNvPr id="8633" name="Google Shape;8633;p50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0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0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0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50"/>
          <p:cNvGrpSpPr/>
          <p:nvPr/>
        </p:nvGrpSpPr>
        <p:grpSpPr>
          <a:xfrm>
            <a:off x="10352603" y="4080732"/>
            <a:ext cx="442285" cy="410079"/>
            <a:chOff x="6543825" y="3202075"/>
            <a:chExt cx="296975" cy="275350"/>
          </a:xfrm>
        </p:grpSpPr>
        <p:sp>
          <p:nvSpPr>
            <p:cNvPr id="8638" name="Google Shape;8638;p50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0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0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0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0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50"/>
          <p:cNvGrpSpPr/>
          <p:nvPr/>
        </p:nvGrpSpPr>
        <p:grpSpPr>
          <a:xfrm>
            <a:off x="3636349" y="4065223"/>
            <a:ext cx="441093" cy="441093"/>
            <a:chOff x="2037825" y="3254050"/>
            <a:chExt cx="296175" cy="296175"/>
          </a:xfrm>
        </p:grpSpPr>
        <p:sp>
          <p:nvSpPr>
            <p:cNvPr id="8646" name="Google Shape;8646;p50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0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0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0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50"/>
          <p:cNvGrpSpPr/>
          <p:nvPr/>
        </p:nvGrpSpPr>
        <p:grpSpPr>
          <a:xfrm>
            <a:off x="3634003" y="4621086"/>
            <a:ext cx="445785" cy="439641"/>
            <a:chOff x="2034675" y="3617925"/>
            <a:chExt cx="299325" cy="295200"/>
          </a:xfrm>
        </p:grpSpPr>
        <p:sp>
          <p:nvSpPr>
            <p:cNvPr id="8653" name="Google Shape;8653;p50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0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0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0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50"/>
          <p:cNvGrpSpPr/>
          <p:nvPr/>
        </p:nvGrpSpPr>
        <p:grpSpPr>
          <a:xfrm>
            <a:off x="3636349" y="5155540"/>
            <a:ext cx="441093" cy="439902"/>
            <a:chOff x="2037825" y="3981825"/>
            <a:chExt cx="296175" cy="295375"/>
          </a:xfrm>
        </p:grpSpPr>
        <p:sp>
          <p:nvSpPr>
            <p:cNvPr id="8659" name="Google Shape;8659;p50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0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50"/>
          <p:cNvGrpSpPr/>
          <p:nvPr/>
        </p:nvGrpSpPr>
        <p:grpSpPr>
          <a:xfrm>
            <a:off x="6431320" y="4105696"/>
            <a:ext cx="441093" cy="360150"/>
            <a:chOff x="3860400" y="3254050"/>
            <a:chExt cx="296175" cy="241825"/>
          </a:xfrm>
        </p:grpSpPr>
        <p:sp>
          <p:nvSpPr>
            <p:cNvPr id="8663" name="Google Shape;8663;p50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0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0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0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0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0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50"/>
          <p:cNvGrpSpPr/>
          <p:nvPr/>
        </p:nvGrpSpPr>
        <p:grpSpPr>
          <a:xfrm>
            <a:off x="6430724" y="4620361"/>
            <a:ext cx="442285" cy="441093"/>
            <a:chOff x="3859600" y="3591950"/>
            <a:chExt cx="296975" cy="296175"/>
          </a:xfrm>
        </p:grpSpPr>
        <p:sp>
          <p:nvSpPr>
            <p:cNvPr id="8671" name="Google Shape;8671;p50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0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50"/>
          <p:cNvGrpSpPr/>
          <p:nvPr/>
        </p:nvGrpSpPr>
        <p:grpSpPr>
          <a:xfrm>
            <a:off x="6431320" y="5154945"/>
            <a:ext cx="441093" cy="441093"/>
            <a:chOff x="3860400" y="3955025"/>
            <a:chExt cx="296175" cy="296175"/>
          </a:xfrm>
        </p:grpSpPr>
        <p:sp>
          <p:nvSpPr>
            <p:cNvPr id="8675" name="Google Shape;8675;p50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0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0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0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0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50"/>
          <p:cNvGrpSpPr/>
          <p:nvPr/>
        </p:nvGrpSpPr>
        <p:grpSpPr>
          <a:xfrm>
            <a:off x="9222454" y="4065819"/>
            <a:ext cx="448130" cy="439902"/>
            <a:chOff x="5716825" y="3235950"/>
            <a:chExt cx="300900" cy="295375"/>
          </a:xfrm>
        </p:grpSpPr>
        <p:sp>
          <p:nvSpPr>
            <p:cNvPr id="8681" name="Google Shape;8681;p50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0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0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0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50"/>
          <p:cNvGrpSpPr/>
          <p:nvPr/>
        </p:nvGrpSpPr>
        <p:grpSpPr>
          <a:xfrm>
            <a:off x="9238873" y="4634434"/>
            <a:ext cx="415291" cy="412946"/>
            <a:chOff x="5727850" y="3609275"/>
            <a:chExt cx="278850" cy="277275"/>
          </a:xfrm>
        </p:grpSpPr>
        <p:sp>
          <p:nvSpPr>
            <p:cNvPr id="8686" name="Google Shape;8686;p50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50"/>
          <p:cNvGrpSpPr/>
          <p:nvPr/>
        </p:nvGrpSpPr>
        <p:grpSpPr>
          <a:xfrm>
            <a:off x="9252966" y="5155540"/>
            <a:ext cx="387106" cy="439902"/>
            <a:chOff x="5736525" y="3963700"/>
            <a:chExt cx="259925" cy="295375"/>
          </a:xfrm>
        </p:grpSpPr>
        <p:sp>
          <p:nvSpPr>
            <p:cNvPr id="8692" name="Google Shape;8692;p50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0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0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0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0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50"/>
          <p:cNvGrpSpPr/>
          <p:nvPr/>
        </p:nvGrpSpPr>
        <p:grpSpPr>
          <a:xfrm>
            <a:off x="10352603" y="4620360"/>
            <a:ext cx="442285" cy="441093"/>
            <a:chOff x="6553275" y="3604550"/>
            <a:chExt cx="296975" cy="296175"/>
          </a:xfrm>
        </p:grpSpPr>
        <p:sp>
          <p:nvSpPr>
            <p:cNvPr id="8700" name="Google Shape;8700;p50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0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0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09" name="Shape 8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10" name="Google Shape;8710;p5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01417" y="2830767"/>
            <a:ext cx="2989166" cy="119646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reative Agency by Slidesgo">
  <a:themeElements>
    <a:clrScheme name="Personalizado 1">
      <a:dk1>
        <a:srgbClr val="FD7A5E"/>
      </a:dk1>
      <a:lt1>
        <a:srgbClr val="FFFFFF"/>
      </a:lt1>
      <a:dk2>
        <a:srgbClr val="6E487D"/>
      </a:dk2>
      <a:lt2>
        <a:srgbClr val="FD7A5E"/>
      </a:lt2>
      <a:accent1>
        <a:srgbClr val="FFFFFF"/>
      </a:accent1>
      <a:accent2>
        <a:srgbClr val="6E487D"/>
      </a:accent2>
      <a:accent3>
        <a:srgbClr val="FD7A5E"/>
      </a:accent3>
      <a:accent4>
        <a:srgbClr val="FFFFFF"/>
      </a:accent4>
      <a:accent5>
        <a:srgbClr val="6E487D"/>
      </a:accent5>
      <a:accent6>
        <a:srgbClr val="FD7A5E"/>
      </a:accent6>
      <a:hlink>
        <a:srgbClr val="FFFFFF"/>
      </a:hlink>
      <a:folHlink>
        <a:srgbClr val="FFFF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Tema d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