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Petit Formal Script"/>
      <p:regular r:id="rId67"/>
    </p:embeddedFont>
    <p:embeddedFont>
      <p:font typeface="Amatic SC"/>
      <p:regular r:id="rId68"/>
      <p:bold r:id="rId69"/>
    </p:embeddedFont>
    <p:embeddedFont>
      <p:font typeface="Bebas Neue"/>
      <p:regular r:id="rId70"/>
    </p:embeddedFont>
    <p:embeddedFont>
      <p:font typeface="Zen Antique"/>
      <p:regular r:id="rId71"/>
    </p:embeddedFont>
    <p:embeddedFont>
      <p:font typeface="Handlee"/>
      <p:regular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38B6ADB-7320-4AA4-A13B-54368887BAE3}">
  <a:tblStyle styleId="{038B6ADB-7320-4AA4-A13B-54368887BAE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2" Type="http://schemas.openxmlformats.org/officeDocument/2006/relationships/font" Target="fonts/Handlee-regular.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ZenAntique-regular.fntdata"/><Relationship Id="rId70" Type="http://schemas.openxmlformats.org/officeDocument/2006/relationships/font" Target="fonts/BebasNeue-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3.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5.xml"/><Relationship Id="rId66" Type="http://schemas.openxmlformats.org/officeDocument/2006/relationships/font" Target="fonts/RobotoMedium-boldItalic.fntdata"/><Relationship Id="rId21" Type="http://schemas.openxmlformats.org/officeDocument/2006/relationships/slide" Target="slides/slide14.xml"/><Relationship Id="rId65" Type="http://schemas.openxmlformats.org/officeDocument/2006/relationships/font" Target="fonts/RobotoMedium-italic.fntdata"/><Relationship Id="rId24" Type="http://schemas.openxmlformats.org/officeDocument/2006/relationships/slide" Target="slides/slide17.xml"/><Relationship Id="rId68" Type="http://schemas.openxmlformats.org/officeDocument/2006/relationships/font" Target="fonts/AmaticSC-regular.fntdata"/><Relationship Id="rId23" Type="http://schemas.openxmlformats.org/officeDocument/2006/relationships/slide" Target="slides/slide16.xml"/><Relationship Id="rId67" Type="http://schemas.openxmlformats.org/officeDocument/2006/relationships/font" Target="fonts/PetitFormalScript-regular.fntdata"/><Relationship Id="rId60" Type="http://schemas.openxmlformats.org/officeDocument/2006/relationships/font" Target="fonts/ProximaNova-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ProximaNova-regular.fntdata"/><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17b396dc053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 name="Google Shape;433;g17b396dc053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13bad40225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13bad40225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 name="Shape 469"/>
        <p:cNvGrpSpPr/>
        <p:nvPr/>
      </p:nvGrpSpPr>
      <p:grpSpPr>
        <a:xfrm>
          <a:off x="0" y="0"/>
          <a:ext cx="0" cy="0"/>
          <a:chOff x="0" y="0"/>
          <a:chExt cx="0" cy="0"/>
        </a:xfrm>
      </p:grpSpPr>
      <p:sp>
        <p:nvSpPr>
          <p:cNvPr id="470" name="Google Shape;470;gf463f165c1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 name="Google Shape;471;gf463f165c1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13b99f811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13b99f811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13b49936e2d_0_1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13b49936e2d_0_1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13b99f811a4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13b99f811a4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 name="Shape 572"/>
        <p:cNvGrpSpPr/>
        <p:nvPr/>
      </p:nvGrpSpPr>
      <p:grpSpPr>
        <a:xfrm>
          <a:off x="0" y="0"/>
          <a:ext cx="0" cy="0"/>
          <a:chOff x="0" y="0"/>
          <a:chExt cx="0" cy="0"/>
        </a:xfrm>
      </p:grpSpPr>
      <p:sp>
        <p:nvSpPr>
          <p:cNvPr id="573" name="Google Shape;573;g13b99f811a4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 name="Google Shape;574;g13b99f811a4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14807ab4593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14807ab4593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 name="Shape 604"/>
        <p:cNvGrpSpPr/>
        <p:nvPr/>
      </p:nvGrpSpPr>
      <p:grpSpPr>
        <a:xfrm>
          <a:off x="0" y="0"/>
          <a:ext cx="0" cy="0"/>
          <a:chOff x="0" y="0"/>
          <a:chExt cx="0" cy="0"/>
        </a:xfrm>
      </p:grpSpPr>
      <p:sp>
        <p:nvSpPr>
          <p:cNvPr id="605" name="Google Shape;605;g13bad402257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 name="Google Shape;606;g13bad402257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13b99f811a4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13b99f811a4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13bad402257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13bad402257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 name="Shape 651"/>
        <p:cNvGrpSpPr/>
        <p:nvPr/>
      </p:nvGrpSpPr>
      <p:grpSpPr>
        <a:xfrm>
          <a:off x="0" y="0"/>
          <a:ext cx="0" cy="0"/>
          <a:chOff x="0" y="0"/>
          <a:chExt cx="0" cy="0"/>
        </a:xfrm>
      </p:grpSpPr>
      <p:sp>
        <p:nvSpPr>
          <p:cNvPr id="652" name="Google Shape;652;g1596ac391d5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 name="Google Shape;653;g1596ac391d5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 name="Shape 676"/>
        <p:cNvGrpSpPr/>
        <p:nvPr/>
      </p:nvGrpSpPr>
      <p:grpSpPr>
        <a:xfrm>
          <a:off x="0" y="0"/>
          <a:ext cx="0" cy="0"/>
          <a:chOff x="0" y="0"/>
          <a:chExt cx="0" cy="0"/>
        </a:xfrm>
      </p:grpSpPr>
      <p:sp>
        <p:nvSpPr>
          <p:cNvPr id="677" name="Google Shape;677;g14807ab4593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 name="Google Shape;678;g14807ab4593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1874ecf3cae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1874ecf3cae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13bad402257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13bad402257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1596ac391d5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1596ac391d5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13bad402257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13bad402257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 name="Shape 757"/>
        <p:cNvGrpSpPr/>
        <p:nvPr/>
      </p:nvGrpSpPr>
      <p:grpSpPr>
        <a:xfrm>
          <a:off x="0" y="0"/>
          <a:ext cx="0" cy="0"/>
          <a:chOff x="0" y="0"/>
          <a:chExt cx="0" cy="0"/>
        </a:xfrm>
      </p:grpSpPr>
      <p:sp>
        <p:nvSpPr>
          <p:cNvPr id="758" name="Google Shape;758;g17b396dc05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 name="Google Shape;759;g17b396dc05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13bad402257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13bad402257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 name="Shape 839"/>
        <p:cNvGrpSpPr/>
        <p:nvPr/>
      </p:nvGrpSpPr>
      <p:grpSpPr>
        <a:xfrm>
          <a:off x="0" y="0"/>
          <a:ext cx="0" cy="0"/>
          <a:chOff x="0" y="0"/>
          <a:chExt cx="0" cy="0"/>
        </a:xfrm>
      </p:grpSpPr>
      <p:sp>
        <p:nvSpPr>
          <p:cNvPr id="840" name="Google Shape;840;g17b396dc05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 name="Google Shape;841;g17b396dc05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 name="Shape 867"/>
        <p:cNvGrpSpPr/>
        <p:nvPr/>
      </p:nvGrpSpPr>
      <p:grpSpPr>
        <a:xfrm>
          <a:off x="0" y="0"/>
          <a:ext cx="0" cy="0"/>
          <a:chOff x="0" y="0"/>
          <a:chExt cx="0" cy="0"/>
        </a:xfrm>
      </p:grpSpPr>
      <p:sp>
        <p:nvSpPr>
          <p:cNvPr id="868" name="Google Shape;868;g17b396dc053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 name="Google Shape;869;g17b396dc053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13bad402257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13bad402257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17b396dc053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17b396dc053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 name="Shape 916"/>
        <p:cNvGrpSpPr/>
        <p:nvPr/>
      </p:nvGrpSpPr>
      <p:grpSpPr>
        <a:xfrm>
          <a:off x="0" y="0"/>
          <a:ext cx="0" cy="0"/>
          <a:chOff x="0" y="0"/>
          <a:chExt cx="0" cy="0"/>
        </a:xfrm>
      </p:grpSpPr>
      <p:sp>
        <p:nvSpPr>
          <p:cNvPr id="917" name="Google Shape;917;g17b396dc053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 name="Google Shape;918;g17b396dc053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17b396dc053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17b396dc053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 name="Shape 1009"/>
        <p:cNvGrpSpPr/>
        <p:nvPr/>
      </p:nvGrpSpPr>
      <p:grpSpPr>
        <a:xfrm>
          <a:off x="0" y="0"/>
          <a:ext cx="0" cy="0"/>
          <a:chOff x="0" y="0"/>
          <a:chExt cx="0" cy="0"/>
        </a:xfrm>
      </p:grpSpPr>
      <p:sp>
        <p:nvSpPr>
          <p:cNvPr id="1010" name="Google Shape;1010;g13b99f811a4_0_1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 name="Google Shape;1011;g13b99f811a4_0_1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13b99f811a4_0_1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13b99f811a4_0_1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 name="Shape 1044"/>
        <p:cNvGrpSpPr/>
        <p:nvPr/>
      </p:nvGrpSpPr>
      <p:grpSpPr>
        <a:xfrm>
          <a:off x="0" y="0"/>
          <a:ext cx="0" cy="0"/>
          <a:chOff x="0" y="0"/>
          <a:chExt cx="0" cy="0"/>
        </a:xfrm>
      </p:grpSpPr>
      <p:sp>
        <p:nvSpPr>
          <p:cNvPr id="1045" name="Google Shape;1045;g17b396dc053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 name="Google Shape;1046;g17b396dc053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g13b49936e2d_0_1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9" name="Google Shape;1069;g13b49936e2d_0_1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 name="Shape 1090"/>
        <p:cNvGrpSpPr/>
        <p:nvPr/>
      </p:nvGrpSpPr>
      <p:grpSpPr>
        <a:xfrm>
          <a:off x="0" y="0"/>
          <a:ext cx="0" cy="0"/>
          <a:chOff x="0" y="0"/>
          <a:chExt cx="0" cy="0"/>
        </a:xfrm>
      </p:grpSpPr>
      <p:sp>
        <p:nvSpPr>
          <p:cNvPr id="1091" name="Google Shape;1091;g13bad402257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 name="Google Shape;1092;g13bad402257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13b99f811a4_0_1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13b99f811a4_0_1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 name="Shape 1139"/>
        <p:cNvGrpSpPr/>
        <p:nvPr/>
      </p:nvGrpSpPr>
      <p:grpSpPr>
        <a:xfrm>
          <a:off x="0" y="0"/>
          <a:ext cx="0" cy="0"/>
          <a:chOff x="0" y="0"/>
          <a:chExt cx="0" cy="0"/>
        </a:xfrm>
      </p:grpSpPr>
      <p:sp>
        <p:nvSpPr>
          <p:cNvPr id="1140" name="Google Shape;1140;g13bad402257_0_23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 name="Google Shape;1141;g13bad402257_0_23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g13bad402257_0_23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 name="Google Shape;1153;g13bad402257_0_23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2" name="Shape 1162"/>
        <p:cNvGrpSpPr/>
        <p:nvPr/>
      </p:nvGrpSpPr>
      <p:grpSpPr>
        <a:xfrm>
          <a:off x="0" y="0"/>
          <a:ext cx="0" cy="0"/>
          <a:chOff x="0" y="0"/>
          <a:chExt cx="0" cy="0"/>
        </a:xfrm>
      </p:grpSpPr>
      <p:sp>
        <p:nvSpPr>
          <p:cNvPr id="1163" name="Google Shape;1163;g184f3025fe2_0_1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 name="Google Shape;1164;g184f3025fe2_0_1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 name="Shape 1168"/>
        <p:cNvGrpSpPr/>
        <p:nvPr/>
      </p:nvGrpSpPr>
      <p:grpSpPr>
        <a:xfrm>
          <a:off x="0" y="0"/>
          <a:ext cx="0" cy="0"/>
          <a:chOff x="0" y="0"/>
          <a:chExt cx="0" cy="0"/>
        </a:xfrm>
      </p:grpSpPr>
      <p:sp>
        <p:nvSpPr>
          <p:cNvPr id="1169" name="Google Shape;1169;g184f3025fe2_0_1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 name="Google Shape;1170;g184f3025fe2_0_1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 name="Shape 1174"/>
        <p:cNvGrpSpPr/>
        <p:nvPr/>
      </p:nvGrpSpPr>
      <p:grpSpPr>
        <a:xfrm>
          <a:off x="0" y="0"/>
          <a:ext cx="0" cy="0"/>
          <a:chOff x="0" y="0"/>
          <a:chExt cx="0" cy="0"/>
        </a:xfrm>
      </p:grpSpPr>
      <p:sp>
        <p:nvSpPr>
          <p:cNvPr id="1175" name="Google Shape;1175;g184f3025fe2_0_1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 name="Google Shape;1176;g184f3025fe2_0_1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 name="Shape 1192"/>
        <p:cNvGrpSpPr/>
        <p:nvPr/>
      </p:nvGrpSpPr>
      <p:grpSpPr>
        <a:xfrm>
          <a:off x="0" y="0"/>
          <a:ext cx="0" cy="0"/>
          <a:chOff x="0" y="0"/>
          <a:chExt cx="0" cy="0"/>
        </a:xfrm>
      </p:grpSpPr>
      <p:sp>
        <p:nvSpPr>
          <p:cNvPr id="1193" name="Google Shape;1193;g184f3025fe2_0_1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 name="Google Shape;1194;g184f3025fe2_0_1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 name="Shape 1208"/>
        <p:cNvGrpSpPr/>
        <p:nvPr/>
      </p:nvGrpSpPr>
      <p:grpSpPr>
        <a:xfrm>
          <a:off x="0" y="0"/>
          <a:ext cx="0" cy="0"/>
          <a:chOff x="0" y="0"/>
          <a:chExt cx="0" cy="0"/>
        </a:xfrm>
      </p:grpSpPr>
      <p:sp>
        <p:nvSpPr>
          <p:cNvPr id="1209" name="Google Shape;1209;g184f3025fe2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 name="Google Shape;1210;g184f3025fe2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5" name="Shape 1545"/>
        <p:cNvGrpSpPr/>
        <p:nvPr/>
      </p:nvGrpSpPr>
      <p:grpSpPr>
        <a:xfrm>
          <a:off x="0" y="0"/>
          <a:ext cx="0" cy="0"/>
          <a:chOff x="0" y="0"/>
          <a:chExt cx="0" cy="0"/>
        </a:xfrm>
      </p:grpSpPr>
      <p:sp>
        <p:nvSpPr>
          <p:cNvPr id="1546" name="Google Shape;1546;g184f3025fe2_0_1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7" name="Google Shape;1547;g184f3025fe2_0_1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9" name="Shape 7459"/>
        <p:cNvGrpSpPr/>
        <p:nvPr/>
      </p:nvGrpSpPr>
      <p:grpSpPr>
        <a:xfrm>
          <a:off x="0" y="0"/>
          <a:ext cx="0" cy="0"/>
          <a:chOff x="0" y="0"/>
          <a:chExt cx="0" cy="0"/>
        </a:xfrm>
      </p:grpSpPr>
      <p:sp>
        <p:nvSpPr>
          <p:cNvPr id="7460" name="Google Shape;7460;g184f3025fe2_0_7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1" name="Google Shape;7461;g184f3025fe2_0_7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6" name="Shape 7886"/>
        <p:cNvGrpSpPr/>
        <p:nvPr/>
      </p:nvGrpSpPr>
      <p:grpSpPr>
        <a:xfrm>
          <a:off x="0" y="0"/>
          <a:ext cx="0" cy="0"/>
          <a:chOff x="0" y="0"/>
          <a:chExt cx="0" cy="0"/>
        </a:xfrm>
      </p:grpSpPr>
      <p:sp>
        <p:nvSpPr>
          <p:cNvPr id="7887" name="Google Shape;7887;g184f3025fe2_0_7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8" name="Google Shape;7888;g184f3025fe2_0_7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9" name="Shape 8049"/>
        <p:cNvGrpSpPr/>
        <p:nvPr/>
      </p:nvGrpSpPr>
      <p:grpSpPr>
        <a:xfrm>
          <a:off x="0" y="0"/>
          <a:ext cx="0" cy="0"/>
          <a:chOff x="0" y="0"/>
          <a:chExt cx="0" cy="0"/>
        </a:xfrm>
      </p:grpSpPr>
      <p:sp>
        <p:nvSpPr>
          <p:cNvPr id="8050" name="Google Shape;8050;g184f3025fe2_0_7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1" name="Google Shape;8051;g184f3025fe2_0_7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1" name="Shape 8451"/>
        <p:cNvGrpSpPr/>
        <p:nvPr/>
      </p:nvGrpSpPr>
      <p:grpSpPr>
        <a:xfrm>
          <a:off x="0" y="0"/>
          <a:ext cx="0" cy="0"/>
          <a:chOff x="0" y="0"/>
          <a:chExt cx="0" cy="0"/>
        </a:xfrm>
      </p:grpSpPr>
      <p:sp>
        <p:nvSpPr>
          <p:cNvPr id="8452" name="Google Shape;8452;g184f3025fe2_0_8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3" name="Google Shape;8453;g184f3025fe2_0_8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22" name="Shape 8822"/>
        <p:cNvGrpSpPr/>
        <p:nvPr/>
      </p:nvGrpSpPr>
      <p:grpSpPr>
        <a:xfrm>
          <a:off x="0" y="0"/>
          <a:ext cx="0" cy="0"/>
          <a:chOff x="0" y="0"/>
          <a:chExt cx="0" cy="0"/>
        </a:xfrm>
      </p:grpSpPr>
      <p:sp>
        <p:nvSpPr>
          <p:cNvPr id="8823" name="Google Shape;8823;g184f3025fe2_0_8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4" name="Google Shape;8824;g184f3025fe2_0_8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4" name="Shape 9204"/>
        <p:cNvGrpSpPr/>
        <p:nvPr/>
      </p:nvGrpSpPr>
      <p:grpSpPr>
        <a:xfrm>
          <a:off x="0" y="0"/>
          <a:ext cx="0" cy="0"/>
          <a:chOff x="0" y="0"/>
          <a:chExt cx="0" cy="0"/>
        </a:xfrm>
      </p:grpSpPr>
      <p:sp>
        <p:nvSpPr>
          <p:cNvPr id="9205" name="Google Shape;9205;g184f3025fe2_0_9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6" name="Google Shape;9206;g184f3025fe2_0_9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5" name="Shape 9635"/>
        <p:cNvGrpSpPr/>
        <p:nvPr/>
      </p:nvGrpSpPr>
      <p:grpSpPr>
        <a:xfrm>
          <a:off x="0" y="0"/>
          <a:ext cx="0" cy="0"/>
          <a:chOff x="0" y="0"/>
          <a:chExt cx="0" cy="0"/>
        </a:xfrm>
      </p:grpSpPr>
      <p:sp>
        <p:nvSpPr>
          <p:cNvPr id="9636" name="Google Shape;9636;g184f3025fe2_0_9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7" name="Google Shape;9637;g184f3025fe2_0_9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8" name="Shape 10428"/>
        <p:cNvGrpSpPr/>
        <p:nvPr/>
      </p:nvGrpSpPr>
      <p:grpSpPr>
        <a:xfrm>
          <a:off x="0" y="0"/>
          <a:ext cx="0" cy="0"/>
          <a:chOff x="0" y="0"/>
          <a:chExt cx="0" cy="0"/>
        </a:xfrm>
      </p:grpSpPr>
      <p:sp>
        <p:nvSpPr>
          <p:cNvPr id="10429" name="Google Shape;10429;g184f3025fe2_0_10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0" name="Google Shape;10430;g184f3025fe2_0_10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9" name="Shape 11169"/>
        <p:cNvGrpSpPr/>
        <p:nvPr/>
      </p:nvGrpSpPr>
      <p:grpSpPr>
        <a:xfrm>
          <a:off x="0" y="0"/>
          <a:ext cx="0" cy="0"/>
          <a:chOff x="0" y="0"/>
          <a:chExt cx="0" cy="0"/>
        </a:xfrm>
      </p:grpSpPr>
      <p:sp>
        <p:nvSpPr>
          <p:cNvPr id="11170" name="Google Shape;11170;g184f3025fe2_0_11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1" name="Google Shape;11171;g184f3025fe2_0_110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2" name="Shape 11862"/>
        <p:cNvGrpSpPr/>
        <p:nvPr/>
      </p:nvGrpSpPr>
      <p:grpSpPr>
        <a:xfrm>
          <a:off x="0" y="0"/>
          <a:ext cx="0" cy="0"/>
          <a:chOff x="0" y="0"/>
          <a:chExt cx="0" cy="0"/>
        </a:xfrm>
      </p:grpSpPr>
      <p:sp>
        <p:nvSpPr>
          <p:cNvPr id="11863" name="Google Shape;11863;g184f3025fe2_0_11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4" name="Google Shape;11864;g184f3025fe2_0_11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4" name="Shape 12164"/>
        <p:cNvGrpSpPr/>
        <p:nvPr/>
      </p:nvGrpSpPr>
      <p:grpSpPr>
        <a:xfrm>
          <a:off x="0" y="0"/>
          <a:ext cx="0" cy="0"/>
          <a:chOff x="0" y="0"/>
          <a:chExt cx="0" cy="0"/>
        </a:xfrm>
      </p:grpSpPr>
      <p:sp>
        <p:nvSpPr>
          <p:cNvPr id="12165" name="Google Shape;12165;g184f3025fe2_0_12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6" name="Google Shape;12166;g184f3025fe2_0_12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4" name="Shape 12804"/>
        <p:cNvGrpSpPr/>
        <p:nvPr/>
      </p:nvGrpSpPr>
      <p:grpSpPr>
        <a:xfrm>
          <a:off x="0" y="0"/>
          <a:ext cx="0" cy="0"/>
          <a:chOff x="0" y="0"/>
          <a:chExt cx="0" cy="0"/>
        </a:xfrm>
      </p:grpSpPr>
      <p:sp>
        <p:nvSpPr>
          <p:cNvPr id="12805" name="Google Shape;12805;g184f3025fe2_0_14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6" name="Google Shape;12806;g184f3025fe2_0_14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2.png"/><Relationship Id="rId5"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2.png"/><Relationship Id="rId6" Type="http://schemas.openxmlformats.org/officeDocument/2006/relationships/image" Target="../media/image5.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2.png"/><Relationship Id="rId6" Type="http://schemas.openxmlformats.org/officeDocument/2006/relationships/image" Target="../media/image3.png"/><Relationship Id="rId7"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3.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5.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 Id="rId4" Type="http://schemas.openxmlformats.org/officeDocument/2006/relationships/image" Target="../media/image4.png"/><Relationship Id="rId5" Type="http://schemas.openxmlformats.org/officeDocument/2006/relationships/image" Target="../media/image1.png"/><Relationship Id="rId6" Type="http://schemas.openxmlformats.org/officeDocument/2006/relationships/image" Target="../media/image5.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 Id="rId4"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6.png"/><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 Id="rId4" Type="http://schemas.openxmlformats.org/officeDocument/2006/relationships/image" Target="../media/image4.png"/><Relationship Id="rId5"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5.png"/><Relationship Id="rId4" Type="http://schemas.openxmlformats.org/officeDocument/2006/relationships/image" Target="../media/image6.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5.png"/><Relationship Id="rId4" Type="http://schemas.openxmlformats.org/officeDocument/2006/relationships/image" Target="../media/image3.png"/><Relationship Id="rId5" Type="http://schemas.openxmlformats.org/officeDocument/2006/relationships/image" Target="../media/image6.png"/><Relationship Id="rId6"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6.png"/><Relationship Id="rId4" Type="http://schemas.openxmlformats.org/officeDocument/2006/relationships/image" Target="../media/image3.png"/><Relationship Id="rId5" Type="http://schemas.openxmlformats.org/officeDocument/2006/relationships/image" Target="../media/image2.png"/><Relationship Id="rId6"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6.png"/><Relationship Id="rId6" Type="http://schemas.openxmlformats.org/officeDocument/2006/relationships/image" Target="../media/image4.png"/><Relationship Id="rId7"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 Id="rId4" Type="http://schemas.openxmlformats.org/officeDocument/2006/relationships/image" Target="../media/image6.png"/><Relationship Id="rId5"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5.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6.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4.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 Id="rId4" Type="http://schemas.openxmlformats.org/officeDocument/2006/relationships/image" Target="../media/image1.png"/><Relationship Id="rId5"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5.png"/><Relationship Id="rId6"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2.pn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2.png"/><Relationship Id="rId6" Type="http://schemas.openxmlformats.org/officeDocument/2006/relationships/image" Target="../media/image5.png"/><Relationship Id="rId7" Type="http://schemas.openxmlformats.org/officeDocument/2006/relationships/image" Target="../media/image4.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2.png"/><Relationship Id="rId6" Type="http://schemas.openxmlformats.org/officeDocument/2006/relationships/image" Target="../media/image5.png"/><Relationship Id="rId7" Type="http://schemas.openxmlformats.org/officeDocument/2006/relationships/image" Target="../media/image6.png"/><Relationship Id="rId8"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1.png"/><Relationship Id="rId7" Type="http://schemas.openxmlformats.org/officeDocument/2006/relationships/image" Target="../media/image4.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4.png"/><Relationship Id="rId5" Type="http://schemas.openxmlformats.org/officeDocument/2006/relationships/image" Target="../media/image5.png"/><Relationship Id="rId6" Type="http://schemas.openxmlformats.org/officeDocument/2006/relationships/image" Target="../media/image6.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sp>
        <p:nvSpPr>
          <p:cNvPr id="9" name="Google Shape;9;p2"/>
          <p:cNvSpPr/>
          <p:nvPr/>
        </p:nvSpPr>
        <p:spPr>
          <a:xfrm rot="7498678">
            <a:off x="1182933" y="2522686"/>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2978250" y="-2895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7226025" y="3386772"/>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2377398">
            <a:off x="5377604" y="-1573899"/>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 name="Google Shape;13;p2"/>
          <p:cNvPicPr preferRelativeResize="0"/>
          <p:nvPr/>
        </p:nvPicPr>
        <p:blipFill>
          <a:blip r:embed="rId2">
            <a:alphaModFix/>
          </a:blip>
          <a:stretch>
            <a:fillRect/>
          </a:stretch>
        </p:blipFill>
        <p:spPr>
          <a:xfrm flipH="1" rot="-5929094">
            <a:off x="462589" y="-1317093"/>
            <a:ext cx="2158448" cy="2578614"/>
          </a:xfrm>
          <a:prstGeom prst="rect">
            <a:avLst/>
          </a:prstGeom>
          <a:noFill/>
          <a:ln>
            <a:noFill/>
          </a:ln>
        </p:spPr>
      </p:pic>
      <p:pic>
        <p:nvPicPr>
          <p:cNvPr id="14" name="Google Shape;14;p2"/>
          <p:cNvPicPr preferRelativeResize="0"/>
          <p:nvPr/>
        </p:nvPicPr>
        <p:blipFill>
          <a:blip r:embed="rId3">
            <a:alphaModFix/>
          </a:blip>
          <a:stretch>
            <a:fillRect/>
          </a:stretch>
        </p:blipFill>
        <p:spPr>
          <a:xfrm rot="-2099942">
            <a:off x="6876905" y="4148435"/>
            <a:ext cx="1820863" cy="1332873"/>
          </a:xfrm>
          <a:prstGeom prst="rect">
            <a:avLst/>
          </a:prstGeom>
          <a:noFill/>
          <a:ln>
            <a:noFill/>
          </a:ln>
        </p:spPr>
      </p:pic>
      <p:pic>
        <p:nvPicPr>
          <p:cNvPr id="15" name="Google Shape;15;p2"/>
          <p:cNvPicPr preferRelativeResize="0"/>
          <p:nvPr/>
        </p:nvPicPr>
        <p:blipFill>
          <a:blip r:embed="rId4">
            <a:alphaModFix/>
          </a:blip>
          <a:stretch>
            <a:fillRect/>
          </a:stretch>
        </p:blipFill>
        <p:spPr>
          <a:xfrm rot="-3379270">
            <a:off x="100350" y="3417939"/>
            <a:ext cx="2049324" cy="2508373"/>
          </a:xfrm>
          <a:prstGeom prst="rect">
            <a:avLst/>
          </a:prstGeom>
          <a:noFill/>
          <a:ln>
            <a:noFill/>
          </a:ln>
        </p:spPr>
      </p:pic>
      <p:sp>
        <p:nvSpPr>
          <p:cNvPr id="16" name="Google Shape;16;p2"/>
          <p:cNvSpPr txBox="1"/>
          <p:nvPr>
            <p:ph type="ctrTitle"/>
          </p:nvPr>
        </p:nvSpPr>
        <p:spPr>
          <a:xfrm>
            <a:off x="1763700" y="1303950"/>
            <a:ext cx="5616600" cy="21396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191919"/>
              </a:buClr>
              <a:buSzPts val="5200"/>
              <a:buNone/>
              <a:defRPr b="0" sz="6500"/>
            </a:lvl1pPr>
            <a:lvl2pPr lvl="1" rtl="0" algn="ctr">
              <a:spcBef>
                <a:spcPts val="0"/>
              </a:spcBef>
              <a:spcAft>
                <a:spcPts val="0"/>
              </a:spcAft>
              <a:buClr>
                <a:srgbClr val="191919"/>
              </a:buClr>
              <a:buSzPts val="5200"/>
              <a:buNone/>
              <a:defRPr sz="5200">
                <a:solidFill>
                  <a:srgbClr val="191919"/>
                </a:solidFill>
              </a:defRPr>
            </a:lvl2pPr>
            <a:lvl3pPr lvl="2" rtl="0" algn="ctr">
              <a:spcBef>
                <a:spcPts val="0"/>
              </a:spcBef>
              <a:spcAft>
                <a:spcPts val="0"/>
              </a:spcAft>
              <a:buClr>
                <a:srgbClr val="191919"/>
              </a:buClr>
              <a:buSzPts val="5200"/>
              <a:buNone/>
              <a:defRPr sz="5200">
                <a:solidFill>
                  <a:srgbClr val="191919"/>
                </a:solidFill>
              </a:defRPr>
            </a:lvl3pPr>
            <a:lvl4pPr lvl="3" rtl="0" algn="ctr">
              <a:spcBef>
                <a:spcPts val="0"/>
              </a:spcBef>
              <a:spcAft>
                <a:spcPts val="0"/>
              </a:spcAft>
              <a:buClr>
                <a:srgbClr val="191919"/>
              </a:buClr>
              <a:buSzPts val="5200"/>
              <a:buNone/>
              <a:defRPr sz="5200">
                <a:solidFill>
                  <a:srgbClr val="191919"/>
                </a:solidFill>
              </a:defRPr>
            </a:lvl4pPr>
            <a:lvl5pPr lvl="4" rtl="0" algn="ctr">
              <a:spcBef>
                <a:spcPts val="0"/>
              </a:spcBef>
              <a:spcAft>
                <a:spcPts val="0"/>
              </a:spcAft>
              <a:buClr>
                <a:srgbClr val="191919"/>
              </a:buClr>
              <a:buSzPts val="5200"/>
              <a:buNone/>
              <a:defRPr sz="5200">
                <a:solidFill>
                  <a:srgbClr val="191919"/>
                </a:solidFill>
              </a:defRPr>
            </a:lvl5pPr>
            <a:lvl6pPr lvl="5" rtl="0" algn="ctr">
              <a:spcBef>
                <a:spcPts val="0"/>
              </a:spcBef>
              <a:spcAft>
                <a:spcPts val="0"/>
              </a:spcAft>
              <a:buClr>
                <a:srgbClr val="191919"/>
              </a:buClr>
              <a:buSzPts val="5200"/>
              <a:buNone/>
              <a:defRPr sz="5200">
                <a:solidFill>
                  <a:srgbClr val="191919"/>
                </a:solidFill>
              </a:defRPr>
            </a:lvl6pPr>
            <a:lvl7pPr lvl="6" rtl="0" algn="ctr">
              <a:spcBef>
                <a:spcPts val="0"/>
              </a:spcBef>
              <a:spcAft>
                <a:spcPts val="0"/>
              </a:spcAft>
              <a:buClr>
                <a:srgbClr val="191919"/>
              </a:buClr>
              <a:buSzPts val="5200"/>
              <a:buNone/>
              <a:defRPr sz="5200">
                <a:solidFill>
                  <a:srgbClr val="191919"/>
                </a:solidFill>
              </a:defRPr>
            </a:lvl7pPr>
            <a:lvl8pPr lvl="7" rtl="0" algn="ctr">
              <a:spcBef>
                <a:spcPts val="0"/>
              </a:spcBef>
              <a:spcAft>
                <a:spcPts val="0"/>
              </a:spcAft>
              <a:buClr>
                <a:srgbClr val="191919"/>
              </a:buClr>
              <a:buSzPts val="5200"/>
              <a:buNone/>
              <a:defRPr sz="5200">
                <a:solidFill>
                  <a:srgbClr val="191919"/>
                </a:solidFill>
              </a:defRPr>
            </a:lvl8pPr>
            <a:lvl9pPr lvl="8" rtl="0" algn="ctr">
              <a:spcBef>
                <a:spcPts val="0"/>
              </a:spcBef>
              <a:spcAft>
                <a:spcPts val="0"/>
              </a:spcAft>
              <a:buClr>
                <a:srgbClr val="191919"/>
              </a:buClr>
              <a:buSzPts val="5200"/>
              <a:buNone/>
              <a:defRPr sz="5200">
                <a:solidFill>
                  <a:srgbClr val="191919"/>
                </a:solidFill>
              </a:defRPr>
            </a:lvl9pPr>
          </a:lstStyle>
          <a:p/>
        </p:txBody>
      </p:sp>
      <p:sp>
        <p:nvSpPr>
          <p:cNvPr id="17" name="Google Shape;17;p2"/>
          <p:cNvSpPr txBox="1"/>
          <p:nvPr>
            <p:ph idx="1" type="subTitle"/>
          </p:nvPr>
        </p:nvSpPr>
        <p:spPr>
          <a:xfrm>
            <a:off x="1763700" y="3443550"/>
            <a:ext cx="5616600" cy="3960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pic>
        <p:nvPicPr>
          <p:cNvPr id="18" name="Google Shape;18;p2"/>
          <p:cNvPicPr preferRelativeResize="0"/>
          <p:nvPr/>
        </p:nvPicPr>
        <p:blipFill>
          <a:blip r:embed="rId2">
            <a:alphaModFix/>
          </a:blip>
          <a:stretch>
            <a:fillRect/>
          </a:stretch>
        </p:blipFill>
        <p:spPr>
          <a:xfrm rot="-2947586">
            <a:off x="7846293" y="2368280"/>
            <a:ext cx="1911790" cy="2283940"/>
          </a:xfrm>
          <a:prstGeom prst="rect">
            <a:avLst/>
          </a:prstGeom>
          <a:noFill/>
          <a:ln>
            <a:noFill/>
          </a:ln>
        </p:spPr>
      </p:pic>
      <p:pic>
        <p:nvPicPr>
          <p:cNvPr id="19" name="Google Shape;19;p2"/>
          <p:cNvPicPr preferRelativeResize="0"/>
          <p:nvPr/>
        </p:nvPicPr>
        <p:blipFill>
          <a:blip r:embed="rId5">
            <a:alphaModFix/>
          </a:blip>
          <a:stretch>
            <a:fillRect/>
          </a:stretch>
        </p:blipFill>
        <p:spPr>
          <a:xfrm>
            <a:off x="7557036" y="81618"/>
            <a:ext cx="1299966" cy="1242741"/>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sp>
        <p:nvSpPr>
          <p:cNvPr id="21" name="Google Shape;21;p3"/>
          <p:cNvSpPr/>
          <p:nvPr/>
        </p:nvSpPr>
        <p:spPr>
          <a:xfrm>
            <a:off x="4813200" y="-189850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rot="7498678">
            <a:off x="447908"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rot="-2377398">
            <a:off x="-2593258" y="-65538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2700000">
            <a:off x="7385503" y="2290221"/>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 name="Google Shape;25;p3"/>
          <p:cNvPicPr preferRelativeResize="0"/>
          <p:nvPr/>
        </p:nvPicPr>
        <p:blipFill>
          <a:blip r:embed="rId2">
            <a:alphaModFix/>
          </a:blip>
          <a:stretch>
            <a:fillRect/>
          </a:stretch>
        </p:blipFill>
        <p:spPr>
          <a:xfrm flipH="1" rot="4848460">
            <a:off x="102918" y="3851894"/>
            <a:ext cx="1694963" cy="2024887"/>
          </a:xfrm>
          <a:prstGeom prst="rect">
            <a:avLst/>
          </a:prstGeom>
          <a:noFill/>
          <a:ln>
            <a:noFill/>
          </a:ln>
        </p:spPr>
      </p:pic>
      <p:pic>
        <p:nvPicPr>
          <p:cNvPr id="26" name="Google Shape;26;p3"/>
          <p:cNvPicPr preferRelativeResize="0"/>
          <p:nvPr/>
        </p:nvPicPr>
        <p:blipFill>
          <a:blip r:embed="rId2">
            <a:alphaModFix/>
          </a:blip>
          <a:stretch>
            <a:fillRect/>
          </a:stretch>
        </p:blipFill>
        <p:spPr>
          <a:xfrm rot="5929099">
            <a:off x="7354292" y="-1117557"/>
            <a:ext cx="1989765" cy="2377114"/>
          </a:xfrm>
          <a:prstGeom prst="rect">
            <a:avLst/>
          </a:prstGeom>
          <a:noFill/>
          <a:ln>
            <a:noFill/>
          </a:ln>
        </p:spPr>
      </p:pic>
      <p:pic>
        <p:nvPicPr>
          <p:cNvPr id="27" name="Google Shape;27;p3"/>
          <p:cNvPicPr preferRelativeResize="0"/>
          <p:nvPr/>
        </p:nvPicPr>
        <p:blipFill>
          <a:blip r:embed="rId3">
            <a:alphaModFix/>
          </a:blip>
          <a:stretch>
            <a:fillRect/>
          </a:stretch>
        </p:blipFill>
        <p:spPr>
          <a:xfrm flipH="1" rot="2024430">
            <a:off x="-345810" y="3343025"/>
            <a:ext cx="996530" cy="1028395"/>
          </a:xfrm>
          <a:prstGeom prst="rect">
            <a:avLst/>
          </a:prstGeom>
          <a:noFill/>
          <a:ln>
            <a:noFill/>
          </a:ln>
        </p:spPr>
      </p:pic>
      <p:pic>
        <p:nvPicPr>
          <p:cNvPr id="28" name="Google Shape;28;p3"/>
          <p:cNvPicPr preferRelativeResize="0"/>
          <p:nvPr/>
        </p:nvPicPr>
        <p:blipFill>
          <a:blip r:embed="rId4">
            <a:alphaModFix/>
          </a:blip>
          <a:stretch>
            <a:fillRect/>
          </a:stretch>
        </p:blipFill>
        <p:spPr>
          <a:xfrm flipH="1">
            <a:off x="8355911" y="2876693"/>
            <a:ext cx="1299966" cy="1242741"/>
          </a:xfrm>
          <a:prstGeom prst="rect">
            <a:avLst/>
          </a:prstGeom>
          <a:noFill/>
          <a:ln>
            <a:noFill/>
          </a:ln>
        </p:spPr>
      </p:pic>
      <p:pic>
        <p:nvPicPr>
          <p:cNvPr id="29" name="Google Shape;29;p3"/>
          <p:cNvPicPr preferRelativeResize="0"/>
          <p:nvPr/>
        </p:nvPicPr>
        <p:blipFill>
          <a:blip r:embed="rId5">
            <a:alphaModFix/>
          </a:blip>
          <a:stretch>
            <a:fillRect/>
          </a:stretch>
        </p:blipFill>
        <p:spPr>
          <a:xfrm rot="-4606462">
            <a:off x="6722601" y="3759114"/>
            <a:ext cx="2049325" cy="2508373"/>
          </a:xfrm>
          <a:prstGeom prst="rect">
            <a:avLst/>
          </a:prstGeom>
          <a:noFill/>
          <a:ln>
            <a:noFill/>
          </a:ln>
        </p:spPr>
      </p:pic>
      <p:pic>
        <p:nvPicPr>
          <p:cNvPr id="30" name="Google Shape;30;p3"/>
          <p:cNvPicPr preferRelativeResize="0"/>
          <p:nvPr/>
        </p:nvPicPr>
        <p:blipFill>
          <a:blip r:embed="rId2">
            <a:alphaModFix/>
          </a:blip>
          <a:stretch>
            <a:fillRect/>
          </a:stretch>
        </p:blipFill>
        <p:spPr>
          <a:xfrm rot="-587230">
            <a:off x="-1011007" y="-705957"/>
            <a:ext cx="1911789" cy="2283939"/>
          </a:xfrm>
          <a:prstGeom prst="rect">
            <a:avLst/>
          </a:prstGeom>
          <a:noFill/>
          <a:ln>
            <a:noFill/>
          </a:ln>
        </p:spPr>
      </p:pic>
      <p:pic>
        <p:nvPicPr>
          <p:cNvPr id="31" name="Google Shape;31;p3"/>
          <p:cNvPicPr preferRelativeResize="0"/>
          <p:nvPr/>
        </p:nvPicPr>
        <p:blipFill>
          <a:blip r:embed="rId6">
            <a:alphaModFix/>
          </a:blip>
          <a:stretch>
            <a:fillRect/>
          </a:stretch>
        </p:blipFill>
        <p:spPr>
          <a:xfrm flipH="1" rot="10548872">
            <a:off x="1282357" y="-128266"/>
            <a:ext cx="1820863" cy="1332873"/>
          </a:xfrm>
          <a:prstGeom prst="rect">
            <a:avLst/>
          </a:prstGeom>
          <a:noFill/>
          <a:ln>
            <a:noFill/>
          </a:ln>
        </p:spPr>
      </p:pic>
      <p:sp>
        <p:nvSpPr>
          <p:cNvPr id="32" name="Google Shape;32;p3"/>
          <p:cNvSpPr txBox="1"/>
          <p:nvPr>
            <p:ph type="title"/>
          </p:nvPr>
        </p:nvSpPr>
        <p:spPr>
          <a:xfrm>
            <a:off x="1359450" y="2425475"/>
            <a:ext cx="6425100" cy="1050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6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3" name="Google Shape;33;p3"/>
          <p:cNvSpPr txBox="1"/>
          <p:nvPr>
            <p:ph hasCustomPrompt="1" idx="2" type="title"/>
          </p:nvPr>
        </p:nvSpPr>
        <p:spPr>
          <a:xfrm>
            <a:off x="3758696" y="1448400"/>
            <a:ext cx="16266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b="1" sz="6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4" name="Google Shape;34;p3"/>
          <p:cNvSpPr txBox="1"/>
          <p:nvPr>
            <p:ph idx="1" type="subTitle"/>
          </p:nvPr>
        </p:nvSpPr>
        <p:spPr>
          <a:xfrm>
            <a:off x="1359450" y="3476075"/>
            <a:ext cx="6425100" cy="41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5" name="Shape 35"/>
        <p:cNvGrpSpPr/>
        <p:nvPr/>
      </p:nvGrpSpPr>
      <p:grpSpPr>
        <a:xfrm>
          <a:off x="0" y="0"/>
          <a:ext cx="0" cy="0"/>
          <a:chOff x="0" y="0"/>
          <a:chExt cx="0" cy="0"/>
        </a:xfrm>
      </p:grpSpPr>
      <p:sp>
        <p:nvSpPr>
          <p:cNvPr id="36" name="Google Shape;36;p4"/>
          <p:cNvSpPr/>
          <p:nvPr/>
        </p:nvSpPr>
        <p:spPr>
          <a:xfrm>
            <a:off x="-1873350" y="-3276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3970950" y="3287472"/>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8061225" y="53292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txBox="1"/>
          <p:nvPr>
            <p:ph idx="1" type="body"/>
          </p:nvPr>
        </p:nvSpPr>
        <p:spPr>
          <a:xfrm>
            <a:off x="720000" y="1238200"/>
            <a:ext cx="7704000" cy="3714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Char char="●"/>
              <a:defRPr sz="1400"/>
            </a:lvl1pPr>
            <a:lvl2pPr indent="-317500" lvl="1" marL="914400" rtl="0">
              <a:lnSpc>
                <a:spcPct val="115000"/>
              </a:lnSpc>
              <a:spcBef>
                <a:spcPts val="230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40" name="Google Shape;40;p4"/>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41" name="Google Shape;41;p4"/>
          <p:cNvPicPr preferRelativeResize="0"/>
          <p:nvPr/>
        </p:nvPicPr>
        <p:blipFill>
          <a:blip r:embed="rId2">
            <a:alphaModFix/>
          </a:blip>
          <a:stretch>
            <a:fillRect/>
          </a:stretch>
        </p:blipFill>
        <p:spPr>
          <a:xfrm rot="867783">
            <a:off x="8493239" y="213658"/>
            <a:ext cx="974883" cy="1004098"/>
          </a:xfrm>
          <a:prstGeom prst="rect">
            <a:avLst/>
          </a:prstGeom>
          <a:noFill/>
          <a:ln>
            <a:noFill/>
          </a:ln>
        </p:spPr>
      </p:pic>
      <p:pic>
        <p:nvPicPr>
          <p:cNvPr id="42" name="Google Shape;42;p4"/>
          <p:cNvPicPr preferRelativeResize="0"/>
          <p:nvPr/>
        </p:nvPicPr>
        <p:blipFill>
          <a:blip r:embed="rId3">
            <a:alphaModFix/>
          </a:blip>
          <a:stretch>
            <a:fillRect/>
          </a:stretch>
        </p:blipFill>
        <p:spPr>
          <a:xfrm rot="1178236">
            <a:off x="-682558" y="4132985"/>
            <a:ext cx="1820862" cy="1332873"/>
          </a:xfrm>
          <a:prstGeom prst="rect">
            <a:avLst/>
          </a:prstGeom>
          <a:noFill/>
          <a:ln>
            <a:noFill/>
          </a:ln>
        </p:spPr>
      </p:pic>
      <p:pic>
        <p:nvPicPr>
          <p:cNvPr id="43" name="Google Shape;43;p4"/>
          <p:cNvPicPr preferRelativeResize="0"/>
          <p:nvPr/>
        </p:nvPicPr>
        <p:blipFill>
          <a:blip r:embed="rId4">
            <a:alphaModFix/>
          </a:blip>
          <a:stretch>
            <a:fillRect/>
          </a:stretch>
        </p:blipFill>
        <p:spPr>
          <a:xfrm flipH="1" rot="-5929093">
            <a:off x="7852760" y="-1184245"/>
            <a:ext cx="1694605" cy="2024471"/>
          </a:xfrm>
          <a:prstGeom prst="rect">
            <a:avLst/>
          </a:prstGeom>
          <a:noFill/>
          <a:ln>
            <a:noFill/>
          </a:ln>
        </p:spPr>
      </p:pic>
      <p:grpSp>
        <p:nvGrpSpPr>
          <p:cNvPr id="44" name="Google Shape;44;p4"/>
          <p:cNvGrpSpPr/>
          <p:nvPr/>
        </p:nvGrpSpPr>
        <p:grpSpPr>
          <a:xfrm>
            <a:off x="-1037438" y="-1476655"/>
            <a:ext cx="2989889" cy="2933530"/>
            <a:chOff x="-1037438" y="-1476655"/>
            <a:chExt cx="2989889" cy="2933530"/>
          </a:xfrm>
        </p:grpSpPr>
        <p:pic>
          <p:nvPicPr>
            <p:cNvPr id="45" name="Google Shape;45;p4"/>
            <p:cNvPicPr preferRelativeResize="0"/>
            <p:nvPr/>
          </p:nvPicPr>
          <p:blipFill>
            <a:blip r:embed="rId5">
              <a:alphaModFix/>
            </a:blip>
            <a:stretch>
              <a:fillRect/>
            </a:stretch>
          </p:blipFill>
          <p:spPr>
            <a:xfrm rot="-7776338">
              <a:off x="-488339" y="-1167605"/>
              <a:ext cx="1891693" cy="2315431"/>
            </a:xfrm>
            <a:prstGeom prst="rect">
              <a:avLst/>
            </a:prstGeom>
            <a:noFill/>
            <a:ln>
              <a:noFill/>
            </a:ln>
          </p:spPr>
        </p:pic>
        <p:pic>
          <p:nvPicPr>
            <p:cNvPr id="46" name="Google Shape;46;p4"/>
            <p:cNvPicPr preferRelativeResize="0"/>
            <p:nvPr/>
          </p:nvPicPr>
          <p:blipFill>
            <a:blip r:embed="rId6">
              <a:alphaModFix/>
            </a:blip>
            <a:stretch>
              <a:fillRect/>
            </a:stretch>
          </p:blipFill>
          <p:spPr>
            <a:xfrm rot="-2473788">
              <a:off x="45043" y="-55339"/>
              <a:ext cx="824912" cy="851292"/>
            </a:xfrm>
            <a:prstGeom prst="rect">
              <a:avLst/>
            </a:prstGeom>
            <a:noFill/>
            <a:ln>
              <a:noFill/>
            </a:ln>
          </p:spPr>
        </p:pic>
      </p:grpSp>
      <p:pic>
        <p:nvPicPr>
          <p:cNvPr id="47" name="Google Shape;47;p4"/>
          <p:cNvPicPr preferRelativeResize="0"/>
          <p:nvPr/>
        </p:nvPicPr>
        <p:blipFill>
          <a:blip r:embed="rId7">
            <a:alphaModFix/>
          </a:blip>
          <a:stretch>
            <a:fillRect/>
          </a:stretch>
        </p:blipFill>
        <p:spPr>
          <a:xfrm flipH="1">
            <a:off x="8434411" y="4250943"/>
            <a:ext cx="1299966" cy="1242741"/>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8" name="Shape 48"/>
        <p:cNvGrpSpPr/>
        <p:nvPr/>
      </p:nvGrpSpPr>
      <p:grpSpPr>
        <a:xfrm>
          <a:off x="0" y="0"/>
          <a:ext cx="0" cy="0"/>
          <a:chOff x="0" y="0"/>
          <a:chExt cx="0" cy="0"/>
        </a:xfrm>
      </p:grpSpPr>
      <p:sp>
        <p:nvSpPr>
          <p:cNvPr id="49" name="Google Shape;49;p5"/>
          <p:cNvSpPr/>
          <p:nvPr/>
        </p:nvSpPr>
        <p:spPr>
          <a:xfrm rot="-6259810">
            <a:off x="-1199838" y="-1647310"/>
            <a:ext cx="4548381" cy="3996888"/>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p:nvPr/>
        </p:nvSpPr>
        <p:spPr>
          <a:xfrm rot="-2377398">
            <a:off x="1364854" y="2174139"/>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rot="5400000">
            <a:off x="6194813" y="-6190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txBox="1"/>
          <p:nvPr>
            <p:ph idx="1" type="subTitle"/>
          </p:nvPr>
        </p:nvSpPr>
        <p:spPr>
          <a:xfrm>
            <a:off x="2338577" y="1725875"/>
            <a:ext cx="3381900" cy="423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53" name="Google Shape;53;p5"/>
          <p:cNvSpPr txBox="1"/>
          <p:nvPr>
            <p:ph idx="2" type="subTitle"/>
          </p:nvPr>
        </p:nvSpPr>
        <p:spPr>
          <a:xfrm>
            <a:off x="3423525" y="3227856"/>
            <a:ext cx="3381900" cy="423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54" name="Google Shape;54;p5"/>
          <p:cNvSpPr txBox="1"/>
          <p:nvPr>
            <p:ph idx="3" type="subTitle"/>
          </p:nvPr>
        </p:nvSpPr>
        <p:spPr>
          <a:xfrm>
            <a:off x="2338575" y="2018050"/>
            <a:ext cx="3381900" cy="84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b="0" sz="1400">
                <a:solidFill>
                  <a:schemeClr val="dk1"/>
                </a:solidFill>
              </a:defRPr>
            </a:lvl1pPr>
            <a:lvl2pPr lvl="1" rtl="0" algn="ctr">
              <a:lnSpc>
                <a:spcPct val="100000"/>
              </a:lnSpc>
              <a:spcBef>
                <a:spcPts val="0"/>
              </a:spcBef>
              <a:spcAft>
                <a:spcPts val="0"/>
              </a:spcAft>
              <a:buClr>
                <a:schemeClr val="dk1"/>
              </a:buClr>
              <a:buSzPts val="1400"/>
              <a:buNone/>
              <a:defRPr b="0">
                <a:solidFill>
                  <a:schemeClr val="dk1"/>
                </a:solidFill>
              </a:defRPr>
            </a:lvl2pPr>
            <a:lvl3pPr lvl="2" rtl="0" algn="ctr">
              <a:lnSpc>
                <a:spcPct val="100000"/>
              </a:lnSpc>
              <a:spcBef>
                <a:spcPts val="0"/>
              </a:spcBef>
              <a:spcAft>
                <a:spcPts val="0"/>
              </a:spcAft>
              <a:buClr>
                <a:schemeClr val="dk1"/>
              </a:buClr>
              <a:buSzPts val="1400"/>
              <a:buNone/>
              <a:defRPr b="0">
                <a:solidFill>
                  <a:schemeClr val="dk1"/>
                </a:solidFill>
              </a:defRPr>
            </a:lvl3pPr>
            <a:lvl4pPr lvl="3" rtl="0" algn="ctr">
              <a:lnSpc>
                <a:spcPct val="100000"/>
              </a:lnSpc>
              <a:spcBef>
                <a:spcPts val="0"/>
              </a:spcBef>
              <a:spcAft>
                <a:spcPts val="0"/>
              </a:spcAft>
              <a:buClr>
                <a:schemeClr val="dk1"/>
              </a:buClr>
              <a:buSzPts val="1400"/>
              <a:buNone/>
              <a:defRPr b="0">
                <a:solidFill>
                  <a:schemeClr val="dk1"/>
                </a:solidFill>
              </a:defRPr>
            </a:lvl4pPr>
            <a:lvl5pPr lvl="4" rtl="0" algn="ctr">
              <a:lnSpc>
                <a:spcPct val="100000"/>
              </a:lnSpc>
              <a:spcBef>
                <a:spcPts val="0"/>
              </a:spcBef>
              <a:spcAft>
                <a:spcPts val="0"/>
              </a:spcAft>
              <a:buClr>
                <a:schemeClr val="dk1"/>
              </a:buClr>
              <a:buSzPts val="1400"/>
              <a:buNone/>
              <a:defRPr b="0">
                <a:solidFill>
                  <a:schemeClr val="dk1"/>
                </a:solidFill>
              </a:defRPr>
            </a:lvl5pPr>
            <a:lvl6pPr lvl="5" rtl="0" algn="ctr">
              <a:lnSpc>
                <a:spcPct val="100000"/>
              </a:lnSpc>
              <a:spcBef>
                <a:spcPts val="0"/>
              </a:spcBef>
              <a:spcAft>
                <a:spcPts val="0"/>
              </a:spcAft>
              <a:buClr>
                <a:schemeClr val="dk1"/>
              </a:buClr>
              <a:buSzPts val="1400"/>
              <a:buNone/>
              <a:defRPr b="0">
                <a:solidFill>
                  <a:schemeClr val="dk1"/>
                </a:solidFill>
              </a:defRPr>
            </a:lvl6pPr>
            <a:lvl7pPr lvl="6" rtl="0" algn="ctr">
              <a:lnSpc>
                <a:spcPct val="100000"/>
              </a:lnSpc>
              <a:spcBef>
                <a:spcPts val="0"/>
              </a:spcBef>
              <a:spcAft>
                <a:spcPts val="0"/>
              </a:spcAft>
              <a:buClr>
                <a:schemeClr val="dk1"/>
              </a:buClr>
              <a:buSzPts val="1400"/>
              <a:buNone/>
              <a:defRPr b="0">
                <a:solidFill>
                  <a:schemeClr val="dk1"/>
                </a:solidFill>
              </a:defRPr>
            </a:lvl7pPr>
            <a:lvl8pPr lvl="7" rtl="0" algn="ctr">
              <a:lnSpc>
                <a:spcPct val="100000"/>
              </a:lnSpc>
              <a:spcBef>
                <a:spcPts val="0"/>
              </a:spcBef>
              <a:spcAft>
                <a:spcPts val="0"/>
              </a:spcAft>
              <a:buClr>
                <a:schemeClr val="dk1"/>
              </a:buClr>
              <a:buSzPts val="1400"/>
              <a:buNone/>
              <a:defRPr b="0">
                <a:solidFill>
                  <a:schemeClr val="dk1"/>
                </a:solidFill>
              </a:defRPr>
            </a:lvl8pPr>
            <a:lvl9pPr lvl="8" rtl="0" algn="ctr">
              <a:lnSpc>
                <a:spcPct val="100000"/>
              </a:lnSpc>
              <a:spcBef>
                <a:spcPts val="0"/>
              </a:spcBef>
              <a:spcAft>
                <a:spcPts val="0"/>
              </a:spcAft>
              <a:buClr>
                <a:schemeClr val="dk1"/>
              </a:buClr>
              <a:buSzPts val="1400"/>
              <a:buNone/>
              <a:defRPr b="0">
                <a:solidFill>
                  <a:schemeClr val="dk1"/>
                </a:solidFill>
              </a:defRPr>
            </a:lvl9pPr>
          </a:lstStyle>
          <a:p/>
        </p:txBody>
      </p:sp>
      <p:sp>
        <p:nvSpPr>
          <p:cNvPr id="55" name="Google Shape;55;p5"/>
          <p:cNvSpPr txBox="1"/>
          <p:nvPr>
            <p:ph idx="4" type="subTitle"/>
          </p:nvPr>
        </p:nvSpPr>
        <p:spPr>
          <a:xfrm>
            <a:off x="3423523" y="3520025"/>
            <a:ext cx="3381900" cy="84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b="0" sz="1400">
                <a:solidFill>
                  <a:schemeClr val="dk1"/>
                </a:solidFill>
              </a:defRPr>
            </a:lvl1pPr>
            <a:lvl2pPr lvl="1" rtl="0" algn="ctr">
              <a:lnSpc>
                <a:spcPct val="100000"/>
              </a:lnSpc>
              <a:spcBef>
                <a:spcPts val="0"/>
              </a:spcBef>
              <a:spcAft>
                <a:spcPts val="0"/>
              </a:spcAft>
              <a:buClr>
                <a:schemeClr val="dk1"/>
              </a:buClr>
              <a:buSzPts val="1400"/>
              <a:buNone/>
              <a:defRPr b="0">
                <a:solidFill>
                  <a:schemeClr val="dk1"/>
                </a:solidFill>
              </a:defRPr>
            </a:lvl2pPr>
            <a:lvl3pPr lvl="2" rtl="0" algn="ctr">
              <a:lnSpc>
                <a:spcPct val="100000"/>
              </a:lnSpc>
              <a:spcBef>
                <a:spcPts val="0"/>
              </a:spcBef>
              <a:spcAft>
                <a:spcPts val="0"/>
              </a:spcAft>
              <a:buClr>
                <a:schemeClr val="dk1"/>
              </a:buClr>
              <a:buSzPts val="1400"/>
              <a:buNone/>
              <a:defRPr b="0">
                <a:solidFill>
                  <a:schemeClr val="dk1"/>
                </a:solidFill>
              </a:defRPr>
            </a:lvl3pPr>
            <a:lvl4pPr lvl="3" rtl="0" algn="ctr">
              <a:lnSpc>
                <a:spcPct val="100000"/>
              </a:lnSpc>
              <a:spcBef>
                <a:spcPts val="0"/>
              </a:spcBef>
              <a:spcAft>
                <a:spcPts val="0"/>
              </a:spcAft>
              <a:buClr>
                <a:schemeClr val="dk1"/>
              </a:buClr>
              <a:buSzPts val="1400"/>
              <a:buNone/>
              <a:defRPr b="0">
                <a:solidFill>
                  <a:schemeClr val="dk1"/>
                </a:solidFill>
              </a:defRPr>
            </a:lvl4pPr>
            <a:lvl5pPr lvl="4" rtl="0" algn="ctr">
              <a:lnSpc>
                <a:spcPct val="100000"/>
              </a:lnSpc>
              <a:spcBef>
                <a:spcPts val="0"/>
              </a:spcBef>
              <a:spcAft>
                <a:spcPts val="0"/>
              </a:spcAft>
              <a:buClr>
                <a:schemeClr val="dk1"/>
              </a:buClr>
              <a:buSzPts val="1400"/>
              <a:buNone/>
              <a:defRPr b="0">
                <a:solidFill>
                  <a:schemeClr val="dk1"/>
                </a:solidFill>
              </a:defRPr>
            </a:lvl5pPr>
            <a:lvl6pPr lvl="5" rtl="0" algn="ctr">
              <a:lnSpc>
                <a:spcPct val="100000"/>
              </a:lnSpc>
              <a:spcBef>
                <a:spcPts val="0"/>
              </a:spcBef>
              <a:spcAft>
                <a:spcPts val="0"/>
              </a:spcAft>
              <a:buClr>
                <a:schemeClr val="dk1"/>
              </a:buClr>
              <a:buSzPts val="1400"/>
              <a:buNone/>
              <a:defRPr b="0">
                <a:solidFill>
                  <a:schemeClr val="dk1"/>
                </a:solidFill>
              </a:defRPr>
            </a:lvl6pPr>
            <a:lvl7pPr lvl="6" rtl="0" algn="ctr">
              <a:lnSpc>
                <a:spcPct val="100000"/>
              </a:lnSpc>
              <a:spcBef>
                <a:spcPts val="0"/>
              </a:spcBef>
              <a:spcAft>
                <a:spcPts val="0"/>
              </a:spcAft>
              <a:buClr>
                <a:schemeClr val="dk1"/>
              </a:buClr>
              <a:buSzPts val="1400"/>
              <a:buNone/>
              <a:defRPr b="0">
                <a:solidFill>
                  <a:schemeClr val="dk1"/>
                </a:solidFill>
              </a:defRPr>
            </a:lvl7pPr>
            <a:lvl8pPr lvl="7" rtl="0" algn="ctr">
              <a:lnSpc>
                <a:spcPct val="100000"/>
              </a:lnSpc>
              <a:spcBef>
                <a:spcPts val="0"/>
              </a:spcBef>
              <a:spcAft>
                <a:spcPts val="0"/>
              </a:spcAft>
              <a:buClr>
                <a:schemeClr val="dk1"/>
              </a:buClr>
              <a:buSzPts val="1400"/>
              <a:buNone/>
              <a:defRPr b="0">
                <a:solidFill>
                  <a:schemeClr val="dk1"/>
                </a:solidFill>
              </a:defRPr>
            </a:lvl8pPr>
            <a:lvl9pPr lvl="8" rtl="0" algn="ctr">
              <a:lnSpc>
                <a:spcPct val="100000"/>
              </a:lnSpc>
              <a:spcBef>
                <a:spcPts val="0"/>
              </a:spcBef>
              <a:spcAft>
                <a:spcPts val="0"/>
              </a:spcAft>
              <a:buClr>
                <a:schemeClr val="dk1"/>
              </a:buClr>
              <a:buSzPts val="1400"/>
              <a:buNone/>
              <a:defRPr b="0">
                <a:solidFill>
                  <a:schemeClr val="dk1"/>
                </a:solidFill>
              </a:defRPr>
            </a:lvl9pPr>
          </a:lstStyle>
          <a:p/>
        </p:txBody>
      </p:sp>
      <p:sp>
        <p:nvSpPr>
          <p:cNvPr id="56" name="Google Shape;56;p5"/>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57" name="Google Shape;57;p5"/>
          <p:cNvPicPr preferRelativeResize="0"/>
          <p:nvPr/>
        </p:nvPicPr>
        <p:blipFill>
          <a:blip r:embed="rId2">
            <a:alphaModFix/>
          </a:blip>
          <a:stretch>
            <a:fillRect/>
          </a:stretch>
        </p:blipFill>
        <p:spPr>
          <a:xfrm rot="10392278">
            <a:off x="7649067" y="3243718"/>
            <a:ext cx="1989765" cy="2377114"/>
          </a:xfrm>
          <a:prstGeom prst="rect">
            <a:avLst/>
          </a:prstGeom>
          <a:noFill/>
          <a:ln>
            <a:noFill/>
          </a:ln>
        </p:spPr>
      </p:pic>
      <p:pic>
        <p:nvPicPr>
          <p:cNvPr id="58" name="Google Shape;58;p5"/>
          <p:cNvPicPr preferRelativeResize="0"/>
          <p:nvPr/>
        </p:nvPicPr>
        <p:blipFill>
          <a:blip r:embed="rId3">
            <a:alphaModFix/>
          </a:blip>
          <a:stretch>
            <a:fillRect/>
          </a:stretch>
        </p:blipFill>
        <p:spPr>
          <a:xfrm flipH="1" rot="10548872">
            <a:off x="604282" y="-372453"/>
            <a:ext cx="1820863" cy="1332873"/>
          </a:xfrm>
          <a:prstGeom prst="rect">
            <a:avLst/>
          </a:prstGeom>
          <a:noFill/>
          <a:ln>
            <a:noFill/>
          </a:ln>
        </p:spPr>
      </p:pic>
      <p:pic>
        <p:nvPicPr>
          <p:cNvPr id="59" name="Google Shape;59;p5"/>
          <p:cNvPicPr preferRelativeResize="0"/>
          <p:nvPr/>
        </p:nvPicPr>
        <p:blipFill>
          <a:blip r:embed="rId4">
            <a:alphaModFix/>
          </a:blip>
          <a:stretch>
            <a:fillRect/>
          </a:stretch>
        </p:blipFill>
        <p:spPr>
          <a:xfrm flipH="1">
            <a:off x="7739248" y="-377332"/>
            <a:ext cx="1299966" cy="1242741"/>
          </a:xfrm>
          <a:prstGeom prst="rect">
            <a:avLst/>
          </a:prstGeom>
          <a:noFill/>
          <a:ln>
            <a:noFill/>
          </a:ln>
        </p:spPr>
      </p:pic>
      <p:pic>
        <p:nvPicPr>
          <p:cNvPr id="60" name="Google Shape;60;p5"/>
          <p:cNvPicPr preferRelativeResize="0"/>
          <p:nvPr/>
        </p:nvPicPr>
        <p:blipFill>
          <a:blip r:embed="rId2">
            <a:alphaModFix/>
          </a:blip>
          <a:stretch>
            <a:fillRect/>
          </a:stretch>
        </p:blipFill>
        <p:spPr>
          <a:xfrm rot="10392278">
            <a:off x="-402408" y="-1099682"/>
            <a:ext cx="1989765" cy="2377114"/>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1" name="Shape 61"/>
        <p:cNvGrpSpPr/>
        <p:nvPr/>
      </p:nvGrpSpPr>
      <p:grpSpPr>
        <a:xfrm>
          <a:off x="0" y="0"/>
          <a:ext cx="0" cy="0"/>
          <a:chOff x="0" y="0"/>
          <a:chExt cx="0" cy="0"/>
        </a:xfrm>
      </p:grpSpPr>
      <p:sp>
        <p:nvSpPr>
          <p:cNvPr id="62" name="Google Shape;62;p6"/>
          <p:cNvSpPr/>
          <p:nvPr/>
        </p:nvSpPr>
        <p:spPr>
          <a:xfrm flipH="1">
            <a:off x="6543159" y="-5466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flipH="1" rot="2377398">
            <a:off x="109630" y="-1020261"/>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flipH="1" rot="-7498678">
            <a:off x="2749928" y="2730736"/>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66" name="Google Shape;66;p6"/>
          <p:cNvPicPr preferRelativeResize="0"/>
          <p:nvPr/>
        </p:nvPicPr>
        <p:blipFill>
          <a:blip r:embed="rId2">
            <a:alphaModFix/>
          </a:blip>
          <a:stretch>
            <a:fillRect/>
          </a:stretch>
        </p:blipFill>
        <p:spPr>
          <a:xfrm rot="-4">
            <a:off x="-297944" y="-869582"/>
            <a:ext cx="1764079" cy="2107455"/>
          </a:xfrm>
          <a:prstGeom prst="rect">
            <a:avLst/>
          </a:prstGeom>
          <a:noFill/>
          <a:ln>
            <a:noFill/>
          </a:ln>
        </p:spPr>
      </p:pic>
      <p:pic>
        <p:nvPicPr>
          <p:cNvPr id="67" name="Google Shape;67;p6"/>
          <p:cNvPicPr preferRelativeResize="0"/>
          <p:nvPr/>
        </p:nvPicPr>
        <p:blipFill>
          <a:blip r:embed="rId3">
            <a:alphaModFix/>
          </a:blip>
          <a:stretch>
            <a:fillRect/>
          </a:stretch>
        </p:blipFill>
        <p:spPr>
          <a:xfrm flipH="1" rot="6011213">
            <a:off x="8191965" y="-523099"/>
            <a:ext cx="1093792" cy="1128766"/>
          </a:xfrm>
          <a:prstGeom prst="rect">
            <a:avLst/>
          </a:prstGeom>
          <a:noFill/>
          <a:ln>
            <a:noFill/>
          </a:ln>
        </p:spPr>
      </p:pic>
      <p:pic>
        <p:nvPicPr>
          <p:cNvPr id="68" name="Google Shape;68;p6"/>
          <p:cNvPicPr preferRelativeResize="0"/>
          <p:nvPr/>
        </p:nvPicPr>
        <p:blipFill>
          <a:blip r:embed="rId4">
            <a:alphaModFix/>
          </a:blip>
          <a:stretch>
            <a:fillRect/>
          </a:stretch>
        </p:blipFill>
        <p:spPr>
          <a:xfrm flipH="1" rot="9571175">
            <a:off x="-326338" y="814600"/>
            <a:ext cx="1820863" cy="1332873"/>
          </a:xfrm>
          <a:prstGeom prst="rect">
            <a:avLst/>
          </a:prstGeom>
          <a:noFill/>
          <a:ln>
            <a:noFill/>
          </a:ln>
        </p:spPr>
      </p:pic>
      <p:pic>
        <p:nvPicPr>
          <p:cNvPr id="69" name="Google Shape;69;p6"/>
          <p:cNvPicPr preferRelativeResize="0"/>
          <p:nvPr/>
        </p:nvPicPr>
        <p:blipFill>
          <a:blip r:embed="rId5">
            <a:alphaModFix/>
          </a:blip>
          <a:stretch>
            <a:fillRect/>
          </a:stretch>
        </p:blipFill>
        <p:spPr>
          <a:xfrm flipH="1" rot="10252271">
            <a:off x="7815120" y="-27836"/>
            <a:ext cx="2049324" cy="2508373"/>
          </a:xfrm>
          <a:prstGeom prst="rect">
            <a:avLst/>
          </a:prstGeom>
          <a:noFill/>
          <a:ln>
            <a:noFill/>
          </a:ln>
        </p:spPr>
      </p:pic>
      <p:pic>
        <p:nvPicPr>
          <p:cNvPr id="70" name="Google Shape;70;p6"/>
          <p:cNvPicPr preferRelativeResize="0"/>
          <p:nvPr/>
        </p:nvPicPr>
        <p:blipFill>
          <a:blip r:embed="rId2">
            <a:alphaModFix/>
          </a:blip>
          <a:stretch>
            <a:fillRect/>
          </a:stretch>
        </p:blipFill>
        <p:spPr>
          <a:xfrm rot="1031405">
            <a:off x="7705109" y="3619364"/>
            <a:ext cx="1963669" cy="2345899"/>
          </a:xfrm>
          <a:prstGeom prst="rect">
            <a:avLst/>
          </a:prstGeom>
          <a:noFill/>
          <a:ln>
            <a:noFill/>
          </a:ln>
        </p:spPr>
      </p:pic>
      <p:pic>
        <p:nvPicPr>
          <p:cNvPr id="71" name="Google Shape;71;p6"/>
          <p:cNvPicPr preferRelativeResize="0"/>
          <p:nvPr/>
        </p:nvPicPr>
        <p:blipFill>
          <a:blip r:embed="rId5">
            <a:alphaModFix/>
          </a:blip>
          <a:stretch>
            <a:fillRect/>
          </a:stretch>
        </p:blipFill>
        <p:spPr>
          <a:xfrm rot="6193538">
            <a:off x="-505569" y="3181332"/>
            <a:ext cx="2049325" cy="2508373"/>
          </a:xfrm>
          <a:prstGeom prst="rect">
            <a:avLst/>
          </a:prstGeom>
          <a:noFill/>
          <a:ln>
            <a:noFill/>
          </a:ln>
        </p:spPr>
      </p:pic>
      <p:pic>
        <p:nvPicPr>
          <p:cNvPr id="72" name="Google Shape;72;p6"/>
          <p:cNvPicPr preferRelativeResize="0"/>
          <p:nvPr/>
        </p:nvPicPr>
        <p:blipFill>
          <a:blip r:embed="rId6">
            <a:alphaModFix/>
          </a:blip>
          <a:stretch>
            <a:fillRect/>
          </a:stretch>
        </p:blipFill>
        <p:spPr>
          <a:xfrm rot="10696835">
            <a:off x="1193695" y="4622148"/>
            <a:ext cx="1139816" cy="1173997"/>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3" name="Shape 73"/>
        <p:cNvGrpSpPr/>
        <p:nvPr/>
      </p:nvGrpSpPr>
      <p:grpSpPr>
        <a:xfrm>
          <a:off x="0" y="0"/>
          <a:ext cx="0" cy="0"/>
          <a:chOff x="0" y="0"/>
          <a:chExt cx="0" cy="0"/>
        </a:xfrm>
      </p:grpSpPr>
      <p:sp>
        <p:nvSpPr>
          <p:cNvPr id="74" name="Google Shape;74;p7"/>
          <p:cNvSpPr/>
          <p:nvPr/>
        </p:nvSpPr>
        <p:spPr>
          <a:xfrm flipH="1" rot="1415679">
            <a:off x="-510968" y="-497181"/>
            <a:ext cx="4287561" cy="3346887"/>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7"/>
          <p:cNvSpPr/>
          <p:nvPr/>
        </p:nvSpPr>
        <p:spPr>
          <a:xfrm flipH="1" rot="-7498678">
            <a:off x="4310853"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7"/>
          <p:cNvSpPr/>
          <p:nvPr/>
        </p:nvSpPr>
        <p:spPr>
          <a:xfrm flipH="1" rot="2377398">
            <a:off x="5821080" y="-822149"/>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7"/>
          <p:cNvSpPr/>
          <p:nvPr/>
        </p:nvSpPr>
        <p:spPr>
          <a:xfrm flipH="1" rot="-7007224">
            <a:off x="-1317105" y="3684761"/>
            <a:ext cx="4548391" cy="399689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7"/>
          <p:cNvSpPr txBox="1"/>
          <p:nvPr>
            <p:ph idx="1" type="body"/>
          </p:nvPr>
        </p:nvSpPr>
        <p:spPr>
          <a:xfrm>
            <a:off x="3786375" y="2209950"/>
            <a:ext cx="4043100" cy="1934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79" name="Google Shape;79;p7"/>
          <p:cNvSpPr txBox="1"/>
          <p:nvPr>
            <p:ph type="title"/>
          </p:nvPr>
        </p:nvSpPr>
        <p:spPr>
          <a:xfrm>
            <a:off x="3786375" y="998850"/>
            <a:ext cx="4043100" cy="1211100"/>
          </a:xfrm>
          <a:prstGeom prst="rect">
            <a:avLst/>
          </a:prstGeom>
        </p:spPr>
        <p:txBody>
          <a:bodyPr anchorCtr="0" anchor="b" bIns="91425" lIns="91425" spcFirstLastPara="1" rIns="91425" wrap="square" tIns="91425">
            <a:noAutofit/>
          </a:bodyPr>
          <a:lstStyle>
            <a:lvl1pPr lvl="0" rtl="0">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80" name="Google Shape;80;p7"/>
          <p:cNvPicPr preferRelativeResize="0"/>
          <p:nvPr/>
        </p:nvPicPr>
        <p:blipFill>
          <a:blip r:embed="rId2">
            <a:alphaModFix/>
          </a:blip>
          <a:stretch>
            <a:fillRect/>
          </a:stretch>
        </p:blipFill>
        <p:spPr>
          <a:xfrm rot="6604920">
            <a:off x="7523782" y="4161227"/>
            <a:ext cx="1764079" cy="2107453"/>
          </a:xfrm>
          <a:prstGeom prst="rect">
            <a:avLst/>
          </a:prstGeom>
          <a:noFill/>
          <a:ln>
            <a:noFill/>
          </a:ln>
        </p:spPr>
      </p:pic>
      <p:pic>
        <p:nvPicPr>
          <p:cNvPr id="81" name="Google Shape;81;p7"/>
          <p:cNvPicPr preferRelativeResize="0"/>
          <p:nvPr/>
        </p:nvPicPr>
        <p:blipFill>
          <a:blip r:embed="rId3">
            <a:alphaModFix/>
          </a:blip>
          <a:stretch>
            <a:fillRect/>
          </a:stretch>
        </p:blipFill>
        <p:spPr>
          <a:xfrm rot="10696835">
            <a:off x="-447580" y="319836"/>
            <a:ext cx="1139816" cy="1173997"/>
          </a:xfrm>
          <a:prstGeom prst="rect">
            <a:avLst/>
          </a:prstGeom>
          <a:noFill/>
          <a:ln>
            <a:noFill/>
          </a:ln>
        </p:spPr>
      </p:pic>
      <p:pic>
        <p:nvPicPr>
          <p:cNvPr id="82" name="Google Shape;82;p7"/>
          <p:cNvPicPr preferRelativeResize="0"/>
          <p:nvPr/>
        </p:nvPicPr>
        <p:blipFill>
          <a:blip r:embed="rId2">
            <a:alphaModFix/>
          </a:blip>
          <a:stretch>
            <a:fillRect/>
          </a:stretch>
        </p:blipFill>
        <p:spPr>
          <a:xfrm rot="-2241521">
            <a:off x="-591669" y="3827853"/>
            <a:ext cx="1764080" cy="2107453"/>
          </a:xfrm>
          <a:prstGeom prst="rect">
            <a:avLst/>
          </a:prstGeom>
          <a:noFill/>
          <a:ln>
            <a:noFill/>
          </a:ln>
        </p:spPr>
      </p:pic>
      <p:pic>
        <p:nvPicPr>
          <p:cNvPr id="83" name="Google Shape;83;p7"/>
          <p:cNvPicPr preferRelativeResize="0"/>
          <p:nvPr/>
        </p:nvPicPr>
        <p:blipFill>
          <a:blip r:embed="rId4">
            <a:alphaModFix/>
          </a:blip>
          <a:stretch>
            <a:fillRect/>
          </a:stretch>
        </p:blipFill>
        <p:spPr>
          <a:xfrm flipH="1" rot="-1839174">
            <a:off x="7756370" y="-388098"/>
            <a:ext cx="2049324" cy="2508373"/>
          </a:xfrm>
          <a:prstGeom prst="rect">
            <a:avLst/>
          </a:prstGeom>
          <a:noFill/>
          <a:ln>
            <a:noFill/>
          </a:ln>
        </p:spPr>
      </p:pic>
      <p:pic>
        <p:nvPicPr>
          <p:cNvPr id="84" name="Google Shape;84;p7"/>
          <p:cNvPicPr preferRelativeResize="0"/>
          <p:nvPr/>
        </p:nvPicPr>
        <p:blipFill>
          <a:blip r:embed="rId5">
            <a:alphaModFix/>
          </a:blip>
          <a:stretch>
            <a:fillRect/>
          </a:stretch>
        </p:blipFill>
        <p:spPr>
          <a:xfrm flipH="1" rot="6011213">
            <a:off x="7113465" y="-356011"/>
            <a:ext cx="1093792" cy="1128766"/>
          </a:xfrm>
          <a:prstGeom prst="rect">
            <a:avLst/>
          </a:prstGeom>
          <a:noFill/>
          <a:ln>
            <a:noFill/>
          </a:ln>
        </p:spPr>
      </p:pic>
      <p:pic>
        <p:nvPicPr>
          <p:cNvPr id="85" name="Google Shape;85;p7"/>
          <p:cNvPicPr preferRelativeResize="0"/>
          <p:nvPr/>
        </p:nvPicPr>
        <p:blipFill>
          <a:blip r:embed="rId4">
            <a:alphaModFix/>
          </a:blip>
          <a:stretch>
            <a:fillRect/>
          </a:stretch>
        </p:blipFill>
        <p:spPr>
          <a:xfrm flipH="1" rot="-1839174">
            <a:off x="-267180" y="-1588248"/>
            <a:ext cx="2049324" cy="2508373"/>
          </a:xfrm>
          <a:prstGeom prst="rect">
            <a:avLst/>
          </a:prstGeom>
          <a:noFill/>
          <a:ln>
            <a:noFill/>
          </a:ln>
        </p:spPr>
      </p:pic>
      <p:pic>
        <p:nvPicPr>
          <p:cNvPr id="86" name="Google Shape;86;p7"/>
          <p:cNvPicPr preferRelativeResize="0"/>
          <p:nvPr/>
        </p:nvPicPr>
        <p:blipFill>
          <a:blip r:embed="rId6">
            <a:alphaModFix/>
          </a:blip>
          <a:stretch>
            <a:fillRect/>
          </a:stretch>
        </p:blipFill>
        <p:spPr>
          <a:xfrm flipH="1" rot="-2087955">
            <a:off x="8209699" y="3394669"/>
            <a:ext cx="1820995" cy="1332972"/>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7" name="Shape 87"/>
        <p:cNvGrpSpPr/>
        <p:nvPr/>
      </p:nvGrpSpPr>
      <p:grpSpPr>
        <a:xfrm>
          <a:off x="0" y="0"/>
          <a:ext cx="0" cy="0"/>
          <a:chOff x="0" y="0"/>
          <a:chExt cx="0" cy="0"/>
        </a:xfrm>
      </p:grpSpPr>
      <p:sp>
        <p:nvSpPr>
          <p:cNvPr id="88" name="Google Shape;88;p8"/>
          <p:cNvSpPr/>
          <p:nvPr/>
        </p:nvSpPr>
        <p:spPr>
          <a:xfrm flipH="1" rot="-1468504">
            <a:off x="383370" y="2560819"/>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flipH="1">
            <a:off x="6290615" y="-11352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flipH="1">
            <a:off x="4889400" y="2560885"/>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8"/>
          <p:cNvSpPr/>
          <p:nvPr/>
        </p:nvSpPr>
        <p:spPr>
          <a:xfrm flipH="1" rot="2377398">
            <a:off x="-1129864" y="-1573899"/>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8"/>
          <p:cNvSpPr txBox="1"/>
          <p:nvPr>
            <p:ph type="title"/>
          </p:nvPr>
        </p:nvSpPr>
        <p:spPr>
          <a:xfrm>
            <a:off x="1388100" y="2067112"/>
            <a:ext cx="6367800" cy="202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8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pic>
        <p:nvPicPr>
          <p:cNvPr id="93" name="Google Shape;93;p8"/>
          <p:cNvPicPr preferRelativeResize="0"/>
          <p:nvPr/>
        </p:nvPicPr>
        <p:blipFill>
          <a:blip r:embed="rId2">
            <a:alphaModFix/>
          </a:blip>
          <a:stretch>
            <a:fillRect/>
          </a:stretch>
        </p:blipFill>
        <p:spPr>
          <a:xfrm rot="5929094">
            <a:off x="6572883" y="-1160468"/>
            <a:ext cx="2158448" cy="2578614"/>
          </a:xfrm>
          <a:prstGeom prst="rect">
            <a:avLst/>
          </a:prstGeom>
          <a:noFill/>
          <a:ln>
            <a:noFill/>
          </a:ln>
        </p:spPr>
      </p:pic>
      <p:pic>
        <p:nvPicPr>
          <p:cNvPr id="94" name="Google Shape;94;p8"/>
          <p:cNvPicPr preferRelativeResize="0"/>
          <p:nvPr/>
        </p:nvPicPr>
        <p:blipFill>
          <a:blip r:embed="rId3">
            <a:alphaModFix/>
          </a:blip>
          <a:stretch>
            <a:fillRect/>
          </a:stretch>
        </p:blipFill>
        <p:spPr>
          <a:xfrm flipH="1" rot="10252271">
            <a:off x="-1002305" y="3212352"/>
            <a:ext cx="2049324" cy="2508373"/>
          </a:xfrm>
          <a:prstGeom prst="rect">
            <a:avLst/>
          </a:prstGeom>
          <a:noFill/>
          <a:ln>
            <a:noFill/>
          </a:ln>
        </p:spPr>
      </p:pic>
      <p:pic>
        <p:nvPicPr>
          <p:cNvPr id="95" name="Google Shape;95;p8"/>
          <p:cNvPicPr preferRelativeResize="0"/>
          <p:nvPr/>
        </p:nvPicPr>
        <p:blipFill>
          <a:blip r:embed="rId4">
            <a:alphaModFix/>
          </a:blip>
          <a:stretch>
            <a:fillRect/>
          </a:stretch>
        </p:blipFill>
        <p:spPr>
          <a:xfrm rot="-103165">
            <a:off x="7036197" y="4237549"/>
            <a:ext cx="1139816" cy="1173997"/>
          </a:xfrm>
          <a:prstGeom prst="rect">
            <a:avLst/>
          </a:prstGeom>
          <a:noFill/>
          <a:ln>
            <a:noFill/>
          </a:ln>
        </p:spPr>
      </p:pic>
      <p:pic>
        <p:nvPicPr>
          <p:cNvPr id="96" name="Google Shape;96;p8"/>
          <p:cNvPicPr preferRelativeResize="0"/>
          <p:nvPr/>
        </p:nvPicPr>
        <p:blipFill>
          <a:blip r:embed="rId2">
            <a:alphaModFix/>
          </a:blip>
          <a:stretch>
            <a:fillRect/>
          </a:stretch>
        </p:blipFill>
        <p:spPr>
          <a:xfrm flipH="1" rot="3791748">
            <a:off x="510457" y="-254414"/>
            <a:ext cx="1807504" cy="2159319"/>
          </a:xfrm>
          <a:prstGeom prst="rect">
            <a:avLst/>
          </a:prstGeom>
          <a:noFill/>
          <a:ln>
            <a:noFill/>
          </a:ln>
        </p:spPr>
      </p:pic>
      <p:pic>
        <p:nvPicPr>
          <p:cNvPr id="97" name="Google Shape;97;p8"/>
          <p:cNvPicPr preferRelativeResize="0"/>
          <p:nvPr/>
        </p:nvPicPr>
        <p:blipFill>
          <a:blip r:embed="rId5">
            <a:alphaModFix/>
          </a:blip>
          <a:stretch>
            <a:fillRect/>
          </a:stretch>
        </p:blipFill>
        <p:spPr>
          <a:xfrm rot="-970976">
            <a:off x="123000" y="155197"/>
            <a:ext cx="1139816" cy="1089654"/>
          </a:xfrm>
          <a:prstGeom prst="rect">
            <a:avLst/>
          </a:prstGeom>
          <a:noFill/>
          <a:ln>
            <a:noFill/>
          </a:ln>
        </p:spPr>
      </p:pic>
      <p:pic>
        <p:nvPicPr>
          <p:cNvPr id="98" name="Google Shape;98;p8"/>
          <p:cNvPicPr preferRelativeResize="0"/>
          <p:nvPr/>
        </p:nvPicPr>
        <p:blipFill>
          <a:blip r:embed="rId6">
            <a:alphaModFix/>
          </a:blip>
          <a:stretch>
            <a:fillRect/>
          </a:stretch>
        </p:blipFill>
        <p:spPr>
          <a:xfrm flipH="1" rot="3016992">
            <a:off x="344277" y="3992136"/>
            <a:ext cx="1820864" cy="1332873"/>
          </a:xfrm>
          <a:prstGeom prst="rect">
            <a:avLst/>
          </a:prstGeom>
          <a:noFill/>
          <a:ln>
            <a:noFill/>
          </a:ln>
        </p:spPr>
      </p:pic>
      <p:pic>
        <p:nvPicPr>
          <p:cNvPr id="99" name="Google Shape;99;p8"/>
          <p:cNvPicPr preferRelativeResize="0"/>
          <p:nvPr/>
        </p:nvPicPr>
        <p:blipFill>
          <a:blip r:embed="rId3">
            <a:alphaModFix/>
          </a:blip>
          <a:stretch>
            <a:fillRect/>
          </a:stretch>
        </p:blipFill>
        <p:spPr>
          <a:xfrm flipH="1" rot="10252271">
            <a:off x="7846420" y="2773327"/>
            <a:ext cx="2049324" cy="2508373"/>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0" name="Shape 100"/>
        <p:cNvGrpSpPr/>
        <p:nvPr/>
      </p:nvGrpSpPr>
      <p:grpSpPr>
        <a:xfrm>
          <a:off x="0" y="0"/>
          <a:ext cx="0" cy="0"/>
          <a:chOff x="0" y="0"/>
          <a:chExt cx="0" cy="0"/>
        </a:xfrm>
      </p:grpSpPr>
      <p:sp>
        <p:nvSpPr>
          <p:cNvPr id="101" name="Google Shape;101;p9"/>
          <p:cNvSpPr/>
          <p:nvPr/>
        </p:nvSpPr>
        <p:spPr>
          <a:xfrm flipH="1" rot="2377398">
            <a:off x="-18239" y="-1238274"/>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9"/>
          <p:cNvSpPr/>
          <p:nvPr/>
        </p:nvSpPr>
        <p:spPr>
          <a:xfrm flipH="1">
            <a:off x="3508315" y="264615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flipH="1">
            <a:off x="-2635350" y="3008772"/>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flipH="1" rot="2377398">
            <a:off x="7344686" y="-15204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txBox="1"/>
          <p:nvPr>
            <p:ph type="title"/>
          </p:nvPr>
        </p:nvSpPr>
        <p:spPr>
          <a:xfrm flipH="1">
            <a:off x="2393095" y="1633300"/>
            <a:ext cx="43578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 name="Google Shape;106;p9"/>
          <p:cNvSpPr txBox="1"/>
          <p:nvPr>
            <p:ph idx="1" type="subTitle"/>
          </p:nvPr>
        </p:nvSpPr>
        <p:spPr>
          <a:xfrm flipH="1">
            <a:off x="2393105" y="2381300"/>
            <a:ext cx="4357800" cy="112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07" name="Google Shape;107;p9"/>
          <p:cNvPicPr preferRelativeResize="0"/>
          <p:nvPr/>
        </p:nvPicPr>
        <p:blipFill>
          <a:blip r:embed="rId2">
            <a:alphaModFix/>
          </a:blip>
          <a:stretch>
            <a:fillRect/>
          </a:stretch>
        </p:blipFill>
        <p:spPr>
          <a:xfrm flipH="1" rot="4848460">
            <a:off x="-777206" y="-870612"/>
            <a:ext cx="2257713" cy="2697173"/>
          </a:xfrm>
          <a:prstGeom prst="rect">
            <a:avLst/>
          </a:prstGeom>
          <a:noFill/>
          <a:ln>
            <a:noFill/>
          </a:ln>
        </p:spPr>
      </p:pic>
      <p:pic>
        <p:nvPicPr>
          <p:cNvPr id="108" name="Google Shape;108;p9"/>
          <p:cNvPicPr preferRelativeResize="0"/>
          <p:nvPr/>
        </p:nvPicPr>
        <p:blipFill>
          <a:blip r:embed="rId3">
            <a:alphaModFix/>
          </a:blip>
          <a:stretch>
            <a:fillRect/>
          </a:stretch>
        </p:blipFill>
        <p:spPr>
          <a:xfrm rot="-6593684">
            <a:off x="7562127" y="3752976"/>
            <a:ext cx="2049325" cy="2508373"/>
          </a:xfrm>
          <a:prstGeom prst="rect">
            <a:avLst/>
          </a:prstGeom>
          <a:noFill/>
          <a:ln>
            <a:noFill/>
          </a:ln>
        </p:spPr>
      </p:pic>
      <p:pic>
        <p:nvPicPr>
          <p:cNvPr id="109" name="Google Shape;109;p9"/>
          <p:cNvPicPr preferRelativeResize="0"/>
          <p:nvPr/>
        </p:nvPicPr>
        <p:blipFill>
          <a:blip r:embed="rId4">
            <a:alphaModFix/>
          </a:blip>
          <a:stretch>
            <a:fillRect/>
          </a:stretch>
        </p:blipFill>
        <p:spPr>
          <a:xfrm flipH="1" rot="-10799992">
            <a:off x="7148438" y="-377897"/>
            <a:ext cx="1590825" cy="1164496"/>
          </a:xfrm>
          <a:prstGeom prst="rect">
            <a:avLst/>
          </a:prstGeom>
          <a:noFill/>
          <a:ln>
            <a:noFill/>
          </a:ln>
        </p:spPr>
      </p:pic>
      <p:pic>
        <p:nvPicPr>
          <p:cNvPr id="110" name="Google Shape;110;p9"/>
          <p:cNvPicPr preferRelativeResize="0"/>
          <p:nvPr/>
        </p:nvPicPr>
        <p:blipFill>
          <a:blip r:embed="rId3">
            <a:alphaModFix/>
          </a:blip>
          <a:stretch>
            <a:fillRect/>
          </a:stretch>
        </p:blipFill>
        <p:spPr>
          <a:xfrm flipH="1" rot="7776338">
            <a:off x="8068045" y="-828780"/>
            <a:ext cx="1891693" cy="2315431"/>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1" name="Shape 111"/>
        <p:cNvGrpSpPr/>
        <p:nvPr/>
      </p:nvGrpSpPr>
      <p:grpSpPr>
        <a:xfrm>
          <a:off x="0" y="0"/>
          <a:ext cx="0" cy="0"/>
          <a:chOff x="0" y="0"/>
          <a:chExt cx="0" cy="0"/>
        </a:xfrm>
      </p:grpSpPr>
      <p:sp>
        <p:nvSpPr>
          <p:cNvPr id="112" name="Google Shape;112;p10"/>
          <p:cNvSpPr/>
          <p:nvPr/>
        </p:nvSpPr>
        <p:spPr>
          <a:xfrm>
            <a:off x="5308675" y="2143612"/>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0"/>
          <p:cNvSpPr/>
          <p:nvPr/>
        </p:nvSpPr>
        <p:spPr>
          <a:xfrm rot="2700000">
            <a:off x="-2368097" y="106614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0"/>
          <p:cNvSpPr txBox="1"/>
          <p:nvPr>
            <p:ph type="title"/>
          </p:nvPr>
        </p:nvSpPr>
        <p:spPr>
          <a:xfrm>
            <a:off x="1716150" y="3337825"/>
            <a:ext cx="5711700" cy="1267500"/>
          </a:xfrm>
          <a:prstGeom prst="rect">
            <a:avLst/>
          </a:prstGeom>
          <a:solidFill>
            <a:schemeClr val="lt1"/>
          </a:solidFill>
        </p:spPr>
        <p:txBody>
          <a:bodyPr anchorCtr="0" anchor="b" bIns="91425" lIns="91425" spcFirstLastPara="1" rIns="91425" wrap="square" tIns="91425">
            <a:noAutofit/>
          </a:bodyPr>
          <a:lstStyle>
            <a:lvl1pPr lvl="0" rtl="0" algn="ctr">
              <a:spcBef>
                <a:spcPts val="0"/>
              </a:spcBef>
              <a:spcAft>
                <a:spcPts val="0"/>
              </a:spcAft>
              <a:buSzPts val="2800"/>
              <a:buNone/>
              <a:defRPr sz="3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5" name="Shape 115"/>
        <p:cNvGrpSpPr/>
        <p:nvPr/>
      </p:nvGrpSpPr>
      <p:grpSpPr>
        <a:xfrm>
          <a:off x="0" y="0"/>
          <a:ext cx="0" cy="0"/>
          <a:chOff x="0" y="0"/>
          <a:chExt cx="0" cy="0"/>
        </a:xfrm>
      </p:grpSpPr>
      <p:sp>
        <p:nvSpPr>
          <p:cNvPr id="116" name="Google Shape;116;p11"/>
          <p:cNvSpPr/>
          <p:nvPr/>
        </p:nvSpPr>
        <p:spPr>
          <a:xfrm flipH="1">
            <a:off x="-953016" y="-140785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1"/>
          <p:cNvSpPr/>
          <p:nvPr/>
        </p:nvSpPr>
        <p:spPr>
          <a:xfrm flipH="1" rot="-7498678">
            <a:off x="4339428"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1"/>
          <p:cNvSpPr/>
          <p:nvPr/>
        </p:nvSpPr>
        <p:spPr>
          <a:xfrm flipH="1" rot="2377398">
            <a:off x="7380605" y="-65538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1"/>
          <p:cNvSpPr/>
          <p:nvPr/>
        </p:nvSpPr>
        <p:spPr>
          <a:xfrm flipH="1" rot="-2700000">
            <a:off x="-1112324" y="273224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1"/>
          <p:cNvSpPr txBox="1"/>
          <p:nvPr>
            <p:ph hasCustomPrompt="1" type="title"/>
          </p:nvPr>
        </p:nvSpPr>
        <p:spPr>
          <a:xfrm>
            <a:off x="1879644" y="1663350"/>
            <a:ext cx="5384700" cy="1511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9600"/>
              <a:buNone/>
              <a:defRPr sz="96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21" name="Google Shape;121;p11"/>
          <p:cNvSpPr txBox="1"/>
          <p:nvPr>
            <p:ph idx="1" type="subTitle"/>
          </p:nvPr>
        </p:nvSpPr>
        <p:spPr>
          <a:xfrm>
            <a:off x="1879644" y="3031650"/>
            <a:ext cx="5384700" cy="44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22" name="Google Shape;122;p11"/>
          <p:cNvPicPr preferRelativeResize="0"/>
          <p:nvPr/>
        </p:nvPicPr>
        <p:blipFill>
          <a:blip r:embed="rId2">
            <a:alphaModFix/>
          </a:blip>
          <a:stretch>
            <a:fillRect/>
          </a:stretch>
        </p:blipFill>
        <p:spPr>
          <a:xfrm rot="1031405">
            <a:off x="7208884" y="3037989"/>
            <a:ext cx="1963669" cy="2345899"/>
          </a:xfrm>
          <a:prstGeom prst="rect">
            <a:avLst/>
          </a:prstGeom>
          <a:noFill/>
          <a:ln>
            <a:noFill/>
          </a:ln>
        </p:spPr>
      </p:pic>
      <p:pic>
        <p:nvPicPr>
          <p:cNvPr id="123" name="Google Shape;123;p11"/>
          <p:cNvPicPr preferRelativeResize="0"/>
          <p:nvPr/>
        </p:nvPicPr>
        <p:blipFill>
          <a:blip r:embed="rId3">
            <a:alphaModFix/>
          </a:blip>
          <a:stretch>
            <a:fillRect/>
          </a:stretch>
        </p:blipFill>
        <p:spPr>
          <a:xfrm flipH="1" rot="9571175">
            <a:off x="-326338" y="814600"/>
            <a:ext cx="1820863" cy="1332873"/>
          </a:xfrm>
          <a:prstGeom prst="rect">
            <a:avLst/>
          </a:prstGeom>
          <a:noFill/>
          <a:ln>
            <a:noFill/>
          </a:ln>
        </p:spPr>
      </p:pic>
      <p:pic>
        <p:nvPicPr>
          <p:cNvPr id="124" name="Google Shape;124;p11"/>
          <p:cNvPicPr preferRelativeResize="0"/>
          <p:nvPr/>
        </p:nvPicPr>
        <p:blipFill>
          <a:blip r:embed="rId4">
            <a:alphaModFix/>
          </a:blip>
          <a:stretch>
            <a:fillRect/>
          </a:stretch>
        </p:blipFill>
        <p:spPr>
          <a:xfrm flipH="1" rot="10252271">
            <a:off x="166095" y="-988586"/>
            <a:ext cx="2049324" cy="2508373"/>
          </a:xfrm>
          <a:prstGeom prst="rect">
            <a:avLst/>
          </a:prstGeom>
          <a:noFill/>
          <a:ln>
            <a:noFill/>
          </a:ln>
        </p:spPr>
      </p:pic>
      <p:pic>
        <p:nvPicPr>
          <p:cNvPr id="125" name="Google Shape;125;p11"/>
          <p:cNvPicPr preferRelativeResize="0"/>
          <p:nvPr/>
        </p:nvPicPr>
        <p:blipFill>
          <a:blip r:embed="rId5">
            <a:alphaModFix/>
          </a:blip>
          <a:stretch>
            <a:fillRect/>
          </a:stretch>
        </p:blipFill>
        <p:spPr>
          <a:xfrm flipH="1" rot="6011213">
            <a:off x="7991053" y="778639"/>
            <a:ext cx="1093792" cy="1128766"/>
          </a:xfrm>
          <a:prstGeom prst="rect">
            <a:avLst/>
          </a:prstGeom>
          <a:noFill/>
          <a:ln>
            <a:noFill/>
          </a:ln>
        </p:spPr>
      </p:pic>
      <p:pic>
        <p:nvPicPr>
          <p:cNvPr id="126" name="Google Shape;126;p11"/>
          <p:cNvPicPr preferRelativeResize="0"/>
          <p:nvPr/>
        </p:nvPicPr>
        <p:blipFill>
          <a:blip r:embed="rId6">
            <a:alphaModFix/>
          </a:blip>
          <a:stretch>
            <a:fillRect/>
          </a:stretch>
        </p:blipFill>
        <p:spPr>
          <a:xfrm rot="2470779">
            <a:off x="7193334" y="3230555"/>
            <a:ext cx="1139816" cy="1089654"/>
          </a:xfrm>
          <a:prstGeom prst="rect">
            <a:avLst/>
          </a:prstGeom>
          <a:noFill/>
          <a:ln>
            <a:noFill/>
          </a:ln>
        </p:spPr>
      </p:pic>
      <p:pic>
        <p:nvPicPr>
          <p:cNvPr id="127" name="Google Shape;127;p11"/>
          <p:cNvPicPr preferRelativeResize="0"/>
          <p:nvPr/>
        </p:nvPicPr>
        <p:blipFill>
          <a:blip r:embed="rId2">
            <a:alphaModFix/>
          </a:blip>
          <a:stretch>
            <a:fillRect/>
          </a:stretch>
        </p:blipFill>
        <p:spPr>
          <a:xfrm rot="-4">
            <a:off x="7112581" y="-755282"/>
            <a:ext cx="1764079" cy="2107455"/>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28" name="Shape 12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29" name="Shape 129"/>
        <p:cNvGrpSpPr/>
        <p:nvPr/>
      </p:nvGrpSpPr>
      <p:grpSpPr>
        <a:xfrm>
          <a:off x="0" y="0"/>
          <a:ext cx="0" cy="0"/>
          <a:chOff x="0" y="0"/>
          <a:chExt cx="0" cy="0"/>
        </a:xfrm>
      </p:grpSpPr>
      <p:sp>
        <p:nvSpPr>
          <p:cNvPr id="130" name="Google Shape;130;p13"/>
          <p:cNvSpPr/>
          <p:nvPr/>
        </p:nvSpPr>
        <p:spPr>
          <a:xfrm rot="-2377398">
            <a:off x="4199304" y="2405864"/>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3"/>
          <p:cNvSpPr/>
          <p:nvPr/>
        </p:nvSpPr>
        <p:spPr>
          <a:xfrm>
            <a:off x="-254100" y="-105842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3"/>
          <p:cNvSpPr/>
          <p:nvPr/>
        </p:nvSpPr>
        <p:spPr>
          <a:xfrm rot="-2377398">
            <a:off x="6818679" y="-3035361"/>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3"/>
          <p:cNvSpPr/>
          <p:nvPr/>
        </p:nvSpPr>
        <p:spPr>
          <a:xfrm rot="-7947666">
            <a:off x="-1473347" y="3636567"/>
            <a:ext cx="4287555" cy="334688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3"/>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135" name="Google Shape;135;p13"/>
          <p:cNvSpPr txBox="1"/>
          <p:nvPr>
            <p:ph hasCustomPrompt="1" idx="2" type="title"/>
          </p:nvPr>
        </p:nvSpPr>
        <p:spPr>
          <a:xfrm>
            <a:off x="4221000" y="1449856"/>
            <a:ext cx="6219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6" name="Google Shape;136;p13"/>
          <p:cNvSpPr txBox="1"/>
          <p:nvPr>
            <p:ph idx="1" type="subTitle"/>
          </p:nvPr>
        </p:nvSpPr>
        <p:spPr>
          <a:xfrm>
            <a:off x="4948960" y="1615501"/>
            <a:ext cx="3485400" cy="33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37" name="Google Shape;137;p13"/>
          <p:cNvSpPr txBox="1"/>
          <p:nvPr>
            <p:ph hasCustomPrompt="1" idx="3" type="title"/>
          </p:nvPr>
        </p:nvSpPr>
        <p:spPr>
          <a:xfrm>
            <a:off x="4221000" y="2299684"/>
            <a:ext cx="6219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8" name="Google Shape;138;p13"/>
          <p:cNvSpPr txBox="1"/>
          <p:nvPr>
            <p:ph idx="4" type="subTitle"/>
          </p:nvPr>
        </p:nvSpPr>
        <p:spPr>
          <a:xfrm>
            <a:off x="4944900" y="2465392"/>
            <a:ext cx="3485400" cy="33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39" name="Google Shape;139;p13"/>
          <p:cNvSpPr txBox="1"/>
          <p:nvPr>
            <p:ph hasCustomPrompt="1" idx="5" type="title"/>
          </p:nvPr>
        </p:nvSpPr>
        <p:spPr>
          <a:xfrm>
            <a:off x="4221000" y="3149511"/>
            <a:ext cx="6219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3"/>
          <p:cNvSpPr txBox="1"/>
          <p:nvPr>
            <p:ph idx="6" type="subTitle"/>
          </p:nvPr>
        </p:nvSpPr>
        <p:spPr>
          <a:xfrm>
            <a:off x="4948959" y="3315284"/>
            <a:ext cx="3485400" cy="33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1" name="Google Shape;141;p13"/>
          <p:cNvSpPr txBox="1"/>
          <p:nvPr>
            <p:ph hasCustomPrompt="1" idx="7" type="title"/>
          </p:nvPr>
        </p:nvSpPr>
        <p:spPr>
          <a:xfrm>
            <a:off x="4221000" y="3999339"/>
            <a:ext cx="621900" cy="502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26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2" name="Google Shape;142;p13"/>
          <p:cNvSpPr txBox="1"/>
          <p:nvPr>
            <p:ph idx="8" type="subTitle"/>
          </p:nvPr>
        </p:nvSpPr>
        <p:spPr>
          <a:xfrm>
            <a:off x="4944900" y="4161875"/>
            <a:ext cx="3485400" cy="33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3" name="Google Shape;143;p13"/>
          <p:cNvSpPr txBox="1"/>
          <p:nvPr>
            <p:ph idx="9" type="subTitle"/>
          </p:nvPr>
        </p:nvSpPr>
        <p:spPr>
          <a:xfrm>
            <a:off x="4948994" y="1296325"/>
            <a:ext cx="3485400" cy="45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4" name="Google Shape;144;p13"/>
          <p:cNvSpPr txBox="1"/>
          <p:nvPr>
            <p:ph idx="13" type="subTitle"/>
          </p:nvPr>
        </p:nvSpPr>
        <p:spPr>
          <a:xfrm>
            <a:off x="4948994" y="2995165"/>
            <a:ext cx="3485400" cy="45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5" name="Google Shape;145;p13"/>
          <p:cNvSpPr txBox="1"/>
          <p:nvPr>
            <p:ph idx="14" type="subTitle"/>
          </p:nvPr>
        </p:nvSpPr>
        <p:spPr>
          <a:xfrm>
            <a:off x="4944900" y="2145745"/>
            <a:ext cx="3485400" cy="45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6" name="Google Shape;146;p13"/>
          <p:cNvSpPr txBox="1"/>
          <p:nvPr>
            <p:ph idx="15" type="subTitle"/>
          </p:nvPr>
        </p:nvSpPr>
        <p:spPr>
          <a:xfrm>
            <a:off x="4944900" y="3844585"/>
            <a:ext cx="3485400" cy="453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pic>
        <p:nvPicPr>
          <p:cNvPr id="147" name="Google Shape;147;p13"/>
          <p:cNvPicPr preferRelativeResize="0"/>
          <p:nvPr/>
        </p:nvPicPr>
        <p:blipFill>
          <a:blip r:embed="rId2">
            <a:alphaModFix/>
          </a:blip>
          <a:stretch>
            <a:fillRect/>
          </a:stretch>
        </p:blipFill>
        <p:spPr>
          <a:xfrm rot="867783">
            <a:off x="8059164" y="4499908"/>
            <a:ext cx="974883" cy="1004098"/>
          </a:xfrm>
          <a:prstGeom prst="rect">
            <a:avLst/>
          </a:prstGeom>
          <a:noFill/>
          <a:ln>
            <a:noFill/>
          </a:ln>
        </p:spPr>
      </p:pic>
      <p:pic>
        <p:nvPicPr>
          <p:cNvPr id="148" name="Google Shape;148;p13"/>
          <p:cNvPicPr preferRelativeResize="0"/>
          <p:nvPr/>
        </p:nvPicPr>
        <p:blipFill>
          <a:blip r:embed="rId3">
            <a:alphaModFix/>
          </a:blip>
          <a:stretch>
            <a:fillRect/>
          </a:stretch>
        </p:blipFill>
        <p:spPr>
          <a:xfrm flipH="1" rot="1508063">
            <a:off x="8437292" y="3391832"/>
            <a:ext cx="1694963" cy="2024888"/>
          </a:xfrm>
          <a:prstGeom prst="rect">
            <a:avLst/>
          </a:prstGeom>
          <a:noFill/>
          <a:ln>
            <a:noFill/>
          </a:ln>
        </p:spPr>
      </p:pic>
      <p:pic>
        <p:nvPicPr>
          <p:cNvPr id="149" name="Google Shape;149;p13"/>
          <p:cNvPicPr preferRelativeResize="0"/>
          <p:nvPr/>
        </p:nvPicPr>
        <p:blipFill>
          <a:blip r:embed="rId4">
            <a:alphaModFix/>
          </a:blip>
          <a:stretch>
            <a:fillRect/>
          </a:stretch>
        </p:blipFill>
        <p:spPr>
          <a:xfrm rot="8767552">
            <a:off x="-235725" y="-618897"/>
            <a:ext cx="1890653" cy="2314169"/>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50" name="Shape 150"/>
        <p:cNvGrpSpPr/>
        <p:nvPr/>
      </p:nvGrpSpPr>
      <p:grpSpPr>
        <a:xfrm>
          <a:off x="0" y="0"/>
          <a:ext cx="0" cy="0"/>
          <a:chOff x="0" y="0"/>
          <a:chExt cx="0" cy="0"/>
        </a:xfrm>
      </p:grpSpPr>
      <p:sp>
        <p:nvSpPr>
          <p:cNvPr id="151" name="Google Shape;151;p14"/>
          <p:cNvSpPr/>
          <p:nvPr/>
        </p:nvSpPr>
        <p:spPr>
          <a:xfrm flipH="1" rot="3301322">
            <a:off x="-150567" y="-1288252"/>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4"/>
          <p:cNvSpPr/>
          <p:nvPr/>
        </p:nvSpPr>
        <p:spPr>
          <a:xfrm flipH="1" rot="10800000">
            <a:off x="-2978250" y="1907698"/>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4"/>
          <p:cNvSpPr/>
          <p:nvPr/>
        </p:nvSpPr>
        <p:spPr>
          <a:xfrm flipH="1" rot="10800000">
            <a:off x="7226025" y="-2418548"/>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flipH="1" rot="-8422602">
            <a:off x="5377604" y="2542092"/>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4"/>
          <p:cNvSpPr txBox="1"/>
          <p:nvPr>
            <p:ph type="title"/>
          </p:nvPr>
        </p:nvSpPr>
        <p:spPr>
          <a:xfrm>
            <a:off x="1912163" y="3751638"/>
            <a:ext cx="5323200" cy="419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b="1"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6" name="Google Shape;156;p14"/>
          <p:cNvSpPr txBox="1"/>
          <p:nvPr>
            <p:ph idx="1" type="subTitle"/>
          </p:nvPr>
        </p:nvSpPr>
        <p:spPr>
          <a:xfrm>
            <a:off x="1912163" y="2579100"/>
            <a:ext cx="5323200" cy="1229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22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pic>
        <p:nvPicPr>
          <p:cNvPr id="157" name="Google Shape;157;p14"/>
          <p:cNvPicPr preferRelativeResize="0"/>
          <p:nvPr/>
        </p:nvPicPr>
        <p:blipFill>
          <a:blip r:embed="rId2">
            <a:alphaModFix/>
          </a:blip>
          <a:stretch>
            <a:fillRect/>
          </a:stretch>
        </p:blipFill>
        <p:spPr>
          <a:xfrm flipH="1">
            <a:off x="443911" y="4295918"/>
            <a:ext cx="1299966" cy="1242741"/>
          </a:xfrm>
          <a:prstGeom prst="rect">
            <a:avLst/>
          </a:prstGeom>
          <a:noFill/>
          <a:ln>
            <a:noFill/>
          </a:ln>
        </p:spPr>
      </p:pic>
      <p:pic>
        <p:nvPicPr>
          <p:cNvPr id="158" name="Google Shape;158;p14"/>
          <p:cNvPicPr preferRelativeResize="0"/>
          <p:nvPr/>
        </p:nvPicPr>
        <p:blipFill>
          <a:blip r:embed="rId3">
            <a:alphaModFix/>
          </a:blip>
          <a:stretch>
            <a:fillRect/>
          </a:stretch>
        </p:blipFill>
        <p:spPr>
          <a:xfrm rot="-4870906">
            <a:off x="7233714" y="3541569"/>
            <a:ext cx="2158448" cy="2578614"/>
          </a:xfrm>
          <a:prstGeom prst="rect">
            <a:avLst/>
          </a:prstGeom>
          <a:noFill/>
          <a:ln>
            <a:noFill/>
          </a:ln>
        </p:spPr>
      </p:pic>
      <p:pic>
        <p:nvPicPr>
          <p:cNvPr id="159" name="Google Shape;159;p14"/>
          <p:cNvPicPr preferRelativeResize="0"/>
          <p:nvPr/>
        </p:nvPicPr>
        <p:blipFill>
          <a:blip r:embed="rId4">
            <a:alphaModFix/>
          </a:blip>
          <a:stretch>
            <a:fillRect/>
          </a:stretch>
        </p:blipFill>
        <p:spPr>
          <a:xfrm rot="867783">
            <a:off x="8059164" y="3244408"/>
            <a:ext cx="974883" cy="1004098"/>
          </a:xfrm>
          <a:prstGeom prst="rect">
            <a:avLst/>
          </a:prstGeom>
          <a:noFill/>
          <a:ln>
            <a:noFill/>
          </a:ln>
        </p:spPr>
      </p:pic>
      <p:pic>
        <p:nvPicPr>
          <p:cNvPr id="160" name="Google Shape;160;p14"/>
          <p:cNvPicPr preferRelativeResize="0"/>
          <p:nvPr/>
        </p:nvPicPr>
        <p:blipFill>
          <a:blip r:embed="rId5">
            <a:alphaModFix/>
          </a:blip>
          <a:stretch>
            <a:fillRect/>
          </a:stretch>
        </p:blipFill>
        <p:spPr>
          <a:xfrm rot="-7776346">
            <a:off x="-1156950" y="3086827"/>
            <a:ext cx="2049324" cy="2508373"/>
          </a:xfrm>
          <a:prstGeom prst="rect">
            <a:avLst/>
          </a:prstGeom>
          <a:noFill/>
          <a:ln>
            <a:noFill/>
          </a:ln>
        </p:spPr>
      </p:pic>
      <p:pic>
        <p:nvPicPr>
          <p:cNvPr id="161" name="Google Shape;161;p14"/>
          <p:cNvPicPr preferRelativeResize="0"/>
          <p:nvPr/>
        </p:nvPicPr>
        <p:blipFill>
          <a:blip r:embed="rId5">
            <a:alphaModFix/>
          </a:blip>
          <a:stretch>
            <a:fillRect/>
          </a:stretch>
        </p:blipFill>
        <p:spPr>
          <a:xfrm rot="-7776346">
            <a:off x="7892325" y="-1292273"/>
            <a:ext cx="2049324" cy="2508373"/>
          </a:xfrm>
          <a:prstGeom prst="rect">
            <a:avLst/>
          </a:prstGeom>
          <a:noFill/>
          <a:ln>
            <a:noFill/>
          </a:ln>
        </p:spPr>
      </p:pic>
      <p:pic>
        <p:nvPicPr>
          <p:cNvPr id="162" name="Google Shape;162;p14"/>
          <p:cNvPicPr preferRelativeResize="0"/>
          <p:nvPr/>
        </p:nvPicPr>
        <p:blipFill>
          <a:blip r:embed="rId3">
            <a:alphaModFix/>
          </a:blip>
          <a:stretch>
            <a:fillRect/>
          </a:stretch>
        </p:blipFill>
        <p:spPr>
          <a:xfrm flipH="1" rot="4848460">
            <a:off x="449393" y="-679256"/>
            <a:ext cx="1694963" cy="2024887"/>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163" name="Shape 163"/>
        <p:cNvGrpSpPr/>
        <p:nvPr/>
      </p:nvGrpSpPr>
      <p:grpSpPr>
        <a:xfrm>
          <a:off x="0" y="0"/>
          <a:ext cx="0" cy="0"/>
          <a:chOff x="0" y="0"/>
          <a:chExt cx="0" cy="0"/>
        </a:xfrm>
      </p:grpSpPr>
      <p:sp>
        <p:nvSpPr>
          <p:cNvPr id="164" name="Google Shape;164;p15"/>
          <p:cNvSpPr/>
          <p:nvPr/>
        </p:nvSpPr>
        <p:spPr>
          <a:xfrm rot="8422602">
            <a:off x="4265930" y="2853192"/>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5"/>
          <p:cNvSpPr/>
          <p:nvPr/>
        </p:nvSpPr>
        <p:spPr>
          <a:xfrm rot="-8100000">
            <a:off x="-226499" y="-1174962"/>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rot="-3301322">
            <a:off x="5625303" y="-797915"/>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rot="10800000">
            <a:off x="-1041641" y="333751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5"/>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169" name="Google Shape;169;p15"/>
          <p:cNvPicPr preferRelativeResize="0"/>
          <p:nvPr/>
        </p:nvPicPr>
        <p:blipFill>
          <a:blip r:embed="rId2">
            <a:alphaModFix/>
          </a:blip>
          <a:stretch>
            <a:fillRect/>
          </a:stretch>
        </p:blipFill>
        <p:spPr>
          <a:xfrm flipH="1" rot="-9279523">
            <a:off x="323881" y="-1354642"/>
            <a:ext cx="2049325" cy="2508374"/>
          </a:xfrm>
          <a:prstGeom prst="rect">
            <a:avLst/>
          </a:prstGeom>
          <a:noFill/>
          <a:ln>
            <a:noFill/>
          </a:ln>
        </p:spPr>
      </p:pic>
      <p:pic>
        <p:nvPicPr>
          <p:cNvPr id="170" name="Google Shape;170;p15"/>
          <p:cNvPicPr preferRelativeResize="0"/>
          <p:nvPr/>
        </p:nvPicPr>
        <p:blipFill>
          <a:blip r:embed="rId3">
            <a:alphaModFix/>
          </a:blip>
          <a:stretch>
            <a:fillRect/>
          </a:stretch>
        </p:blipFill>
        <p:spPr>
          <a:xfrm rot="9751401">
            <a:off x="-608388" y="5091"/>
            <a:ext cx="1820863" cy="1332874"/>
          </a:xfrm>
          <a:prstGeom prst="rect">
            <a:avLst/>
          </a:prstGeom>
          <a:noFill/>
          <a:ln>
            <a:noFill/>
          </a:ln>
        </p:spPr>
      </p:pic>
      <p:pic>
        <p:nvPicPr>
          <p:cNvPr id="171" name="Google Shape;171;p15"/>
          <p:cNvPicPr preferRelativeResize="0"/>
          <p:nvPr/>
        </p:nvPicPr>
        <p:blipFill>
          <a:blip r:embed="rId2">
            <a:alphaModFix/>
          </a:blip>
          <a:stretch>
            <a:fillRect/>
          </a:stretch>
        </p:blipFill>
        <p:spPr>
          <a:xfrm rot="547729">
            <a:off x="7861145" y="3094865"/>
            <a:ext cx="2049324" cy="2508373"/>
          </a:xfrm>
          <a:prstGeom prst="rect">
            <a:avLst/>
          </a:prstGeom>
          <a:noFill/>
          <a:ln>
            <a:noFill/>
          </a:ln>
        </p:spPr>
      </p:pic>
      <p:pic>
        <p:nvPicPr>
          <p:cNvPr id="172" name="Google Shape;172;p15"/>
          <p:cNvPicPr preferRelativeResize="0"/>
          <p:nvPr/>
        </p:nvPicPr>
        <p:blipFill>
          <a:blip r:embed="rId4">
            <a:alphaModFix/>
          </a:blip>
          <a:stretch>
            <a:fillRect/>
          </a:stretch>
        </p:blipFill>
        <p:spPr>
          <a:xfrm rot="-4870915">
            <a:off x="7897269" y="-357480"/>
            <a:ext cx="1977085" cy="2361911"/>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
    <p:spTree>
      <p:nvGrpSpPr>
        <p:cNvPr id="173" name="Shape 173"/>
        <p:cNvGrpSpPr/>
        <p:nvPr/>
      </p:nvGrpSpPr>
      <p:grpSpPr>
        <a:xfrm>
          <a:off x="0" y="0"/>
          <a:ext cx="0" cy="0"/>
          <a:chOff x="0" y="0"/>
          <a:chExt cx="0" cy="0"/>
        </a:xfrm>
      </p:grpSpPr>
      <p:sp>
        <p:nvSpPr>
          <p:cNvPr id="174" name="Google Shape;174;p16"/>
          <p:cNvSpPr/>
          <p:nvPr/>
        </p:nvSpPr>
        <p:spPr>
          <a:xfrm flipH="1" rot="10800000">
            <a:off x="6844200" y="356246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6"/>
          <p:cNvSpPr/>
          <p:nvPr/>
        </p:nvSpPr>
        <p:spPr>
          <a:xfrm flipH="1" rot="3301322">
            <a:off x="90858" y="-1460240"/>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6"/>
          <p:cNvSpPr/>
          <p:nvPr/>
        </p:nvSpPr>
        <p:spPr>
          <a:xfrm flipH="1" rot="-8422602">
            <a:off x="-1750158" y="2160067"/>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6"/>
          <p:cNvSpPr/>
          <p:nvPr/>
        </p:nvSpPr>
        <p:spPr>
          <a:xfrm flipH="1" rot="8100000">
            <a:off x="5513978" y="-995425"/>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6"/>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179" name="Google Shape;179;p16"/>
          <p:cNvPicPr preferRelativeResize="0"/>
          <p:nvPr/>
        </p:nvPicPr>
        <p:blipFill>
          <a:blip r:embed="rId2">
            <a:alphaModFix/>
          </a:blip>
          <a:stretch>
            <a:fillRect/>
          </a:stretch>
        </p:blipFill>
        <p:spPr>
          <a:xfrm rot="-5273219">
            <a:off x="7472945" y="-977816"/>
            <a:ext cx="2049325" cy="2508373"/>
          </a:xfrm>
          <a:prstGeom prst="rect">
            <a:avLst/>
          </a:prstGeom>
          <a:noFill/>
          <a:ln>
            <a:noFill/>
          </a:ln>
        </p:spPr>
      </p:pic>
      <p:pic>
        <p:nvPicPr>
          <p:cNvPr id="180" name="Google Shape;180;p16"/>
          <p:cNvPicPr preferRelativeResize="0"/>
          <p:nvPr/>
        </p:nvPicPr>
        <p:blipFill>
          <a:blip r:embed="rId3">
            <a:alphaModFix/>
          </a:blip>
          <a:stretch>
            <a:fillRect/>
          </a:stretch>
        </p:blipFill>
        <p:spPr>
          <a:xfrm flipH="1" rot="-1228825">
            <a:off x="8360376" y="3648342"/>
            <a:ext cx="1820863" cy="1332873"/>
          </a:xfrm>
          <a:prstGeom prst="rect">
            <a:avLst/>
          </a:prstGeom>
          <a:noFill/>
          <a:ln>
            <a:noFill/>
          </a:ln>
        </p:spPr>
      </p:pic>
      <p:pic>
        <p:nvPicPr>
          <p:cNvPr id="181" name="Google Shape;181;p16"/>
          <p:cNvPicPr preferRelativeResize="0"/>
          <p:nvPr/>
        </p:nvPicPr>
        <p:blipFill>
          <a:blip r:embed="rId2">
            <a:alphaModFix/>
          </a:blip>
          <a:stretch>
            <a:fillRect/>
          </a:stretch>
        </p:blipFill>
        <p:spPr>
          <a:xfrm flipH="1" rot="40">
            <a:off x="-1086568" y="3173090"/>
            <a:ext cx="2049324" cy="2508372"/>
          </a:xfrm>
          <a:prstGeom prst="rect">
            <a:avLst/>
          </a:prstGeom>
          <a:noFill/>
          <a:ln>
            <a:noFill/>
          </a:ln>
        </p:spPr>
      </p:pic>
      <p:pic>
        <p:nvPicPr>
          <p:cNvPr id="182" name="Google Shape;182;p16"/>
          <p:cNvPicPr preferRelativeResize="0"/>
          <p:nvPr/>
        </p:nvPicPr>
        <p:blipFill>
          <a:blip r:embed="rId4">
            <a:alphaModFix/>
          </a:blip>
          <a:stretch>
            <a:fillRect/>
          </a:stretch>
        </p:blipFill>
        <p:spPr>
          <a:xfrm flipH="1" rot="-4788787">
            <a:off x="398581" y="4527547"/>
            <a:ext cx="1093792" cy="1128766"/>
          </a:xfrm>
          <a:prstGeom prst="rect">
            <a:avLst/>
          </a:prstGeom>
          <a:noFill/>
          <a:ln>
            <a:noFill/>
          </a:ln>
        </p:spPr>
      </p:pic>
      <p:pic>
        <p:nvPicPr>
          <p:cNvPr id="183" name="Google Shape;183;p16"/>
          <p:cNvPicPr preferRelativeResize="0"/>
          <p:nvPr/>
        </p:nvPicPr>
        <p:blipFill>
          <a:blip r:embed="rId5">
            <a:alphaModFix/>
          </a:blip>
          <a:stretch>
            <a:fillRect/>
          </a:stretch>
        </p:blipFill>
        <p:spPr>
          <a:xfrm rot="-6651474">
            <a:off x="7320767" y="4238243"/>
            <a:ext cx="1764078" cy="2107454"/>
          </a:xfrm>
          <a:prstGeom prst="rect">
            <a:avLst/>
          </a:prstGeom>
          <a:noFill/>
          <a:ln>
            <a:noFill/>
          </a:ln>
        </p:spPr>
      </p:pic>
      <p:pic>
        <p:nvPicPr>
          <p:cNvPr id="184" name="Google Shape;184;p16"/>
          <p:cNvPicPr preferRelativeResize="0"/>
          <p:nvPr/>
        </p:nvPicPr>
        <p:blipFill>
          <a:blip r:embed="rId6">
            <a:alphaModFix/>
          </a:blip>
          <a:stretch>
            <a:fillRect/>
          </a:stretch>
        </p:blipFill>
        <p:spPr>
          <a:xfrm rot="-103165">
            <a:off x="8525953" y="489131"/>
            <a:ext cx="1139816" cy="1173997"/>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3">
    <p:spTree>
      <p:nvGrpSpPr>
        <p:cNvPr id="185" name="Shape 185"/>
        <p:cNvGrpSpPr/>
        <p:nvPr/>
      </p:nvGrpSpPr>
      <p:grpSpPr>
        <a:xfrm>
          <a:off x="0" y="0"/>
          <a:ext cx="0" cy="0"/>
          <a:chOff x="0" y="0"/>
          <a:chExt cx="0" cy="0"/>
        </a:xfrm>
      </p:grpSpPr>
      <p:sp>
        <p:nvSpPr>
          <p:cNvPr id="186" name="Google Shape;186;p17"/>
          <p:cNvSpPr/>
          <p:nvPr/>
        </p:nvSpPr>
        <p:spPr>
          <a:xfrm flipH="1" rot="1451737">
            <a:off x="6820064" y="3110993"/>
            <a:ext cx="4548228" cy="3996754"/>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7"/>
          <p:cNvSpPr/>
          <p:nvPr/>
        </p:nvSpPr>
        <p:spPr>
          <a:xfrm flipH="1" rot="3912971">
            <a:off x="5624384" y="-1962022"/>
            <a:ext cx="4548481" cy="399697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7"/>
          <p:cNvSpPr/>
          <p:nvPr/>
        </p:nvSpPr>
        <p:spPr>
          <a:xfrm flipH="1">
            <a:off x="-15254" y="-8499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7"/>
          <p:cNvSpPr/>
          <p:nvPr/>
        </p:nvSpPr>
        <p:spPr>
          <a:xfrm flipH="1" rot="2122382">
            <a:off x="933436" y="3148176"/>
            <a:ext cx="4548083" cy="3996626"/>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7"/>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191" name="Google Shape;191;p17"/>
          <p:cNvPicPr preferRelativeResize="0"/>
          <p:nvPr/>
        </p:nvPicPr>
        <p:blipFill>
          <a:blip r:embed="rId2">
            <a:alphaModFix/>
          </a:blip>
          <a:stretch>
            <a:fillRect/>
          </a:stretch>
        </p:blipFill>
        <p:spPr>
          <a:xfrm flipH="1" rot="9082202">
            <a:off x="-200901" y="-234355"/>
            <a:ext cx="1820994" cy="1332971"/>
          </a:xfrm>
          <a:prstGeom prst="rect">
            <a:avLst/>
          </a:prstGeom>
          <a:noFill/>
          <a:ln>
            <a:noFill/>
          </a:ln>
        </p:spPr>
      </p:pic>
      <p:pic>
        <p:nvPicPr>
          <p:cNvPr id="192" name="Google Shape;192;p17"/>
          <p:cNvPicPr preferRelativeResize="0"/>
          <p:nvPr/>
        </p:nvPicPr>
        <p:blipFill>
          <a:blip r:embed="rId3">
            <a:alphaModFix/>
          </a:blip>
          <a:stretch>
            <a:fillRect/>
          </a:stretch>
        </p:blipFill>
        <p:spPr>
          <a:xfrm rot="-4">
            <a:off x="8076225" y="3611734"/>
            <a:ext cx="1764208" cy="2107609"/>
          </a:xfrm>
          <a:prstGeom prst="rect">
            <a:avLst/>
          </a:prstGeom>
          <a:noFill/>
          <a:ln>
            <a:noFill/>
          </a:ln>
        </p:spPr>
      </p:pic>
      <p:pic>
        <p:nvPicPr>
          <p:cNvPr id="193" name="Google Shape;193;p17"/>
          <p:cNvPicPr preferRelativeResize="0"/>
          <p:nvPr/>
        </p:nvPicPr>
        <p:blipFill>
          <a:blip r:embed="rId4">
            <a:alphaModFix/>
          </a:blip>
          <a:stretch>
            <a:fillRect/>
          </a:stretch>
        </p:blipFill>
        <p:spPr>
          <a:xfrm flipH="1" rot="6011213">
            <a:off x="7065840" y="4545001"/>
            <a:ext cx="1093792" cy="1128766"/>
          </a:xfrm>
          <a:prstGeom prst="rect">
            <a:avLst/>
          </a:prstGeom>
          <a:noFill/>
          <a:ln>
            <a:noFill/>
          </a:ln>
        </p:spPr>
      </p:pic>
      <p:pic>
        <p:nvPicPr>
          <p:cNvPr id="194" name="Google Shape;194;p17"/>
          <p:cNvPicPr preferRelativeResize="0"/>
          <p:nvPr/>
        </p:nvPicPr>
        <p:blipFill>
          <a:blip r:embed="rId5">
            <a:alphaModFix/>
          </a:blip>
          <a:stretch>
            <a:fillRect/>
          </a:stretch>
        </p:blipFill>
        <p:spPr>
          <a:xfrm rot="8946422">
            <a:off x="8220843" y="-716097"/>
            <a:ext cx="2049474" cy="2508554"/>
          </a:xfrm>
          <a:prstGeom prst="rect">
            <a:avLst/>
          </a:prstGeom>
          <a:noFill/>
          <a:ln>
            <a:noFill/>
          </a:ln>
        </p:spPr>
      </p:pic>
      <p:pic>
        <p:nvPicPr>
          <p:cNvPr id="195" name="Google Shape;195;p17"/>
          <p:cNvPicPr preferRelativeResize="0"/>
          <p:nvPr/>
        </p:nvPicPr>
        <p:blipFill>
          <a:blip r:embed="rId6">
            <a:alphaModFix/>
          </a:blip>
          <a:stretch>
            <a:fillRect/>
          </a:stretch>
        </p:blipFill>
        <p:spPr>
          <a:xfrm rot="10134015">
            <a:off x="7724296" y="-208303"/>
            <a:ext cx="1039223" cy="1070381"/>
          </a:xfrm>
          <a:prstGeom prst="rect">
            <a:avLst/>
          </a:prstGeom>
          <a:noFill/>
          <a:ln>
            <a:noFill/>
          </a:ln>
        </p:spPr>
      </p:pic>
      <p:pic>
        <p:nvPicPr>
          <p:cNvPr id="196" name="Google Shape;196;p17"/>
          <p:cNvPicPr preferRelativeResize="0"/>
          <p:nvPr/>
        </p:nvPicPr>
        <p:blipFill>
          <a:blip r:embed="rId5">
            <a:alphaModFix/>
          </a:blip>
          <a:stretch>
            <a:fillRect/>
          </a:stretch>
        </p:blipFill>
        <p:spPr>
          <a:xfrm rot="8099958">
            <a:off x="-661570" y="3462878"/>
            <a:ext cx="2049475" cy="250855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4">
    <p:spTree>
      <p:nvGrpSpPr>
        <p:cNvPr id="197" name="Shape 197"/>
        <p:cNvGrpSpPr/>
        <p:nvPr/>
      </p:nvGrpSpPr>
      <p:grpSpPr>
        <a:xfrm>
          <a:off x="0" y="0"/>
          <a:ext cx="0" cy="0"/>
          <a:chOff x="0" y="0"/>
          <a:chExt cx="0" cy="0"/>
        </a:xfrm>
      </p:grpSpPr>
      <p:sp>
        <p:nvSpPr>
          <p:cNvPr id="198" name="Google Shape;198;p18"/>
          <p:cNvSpPr/>
          <p:nvPr/>
        </p:nvSpPr>
        <p:spPr>
          <a:xfrm>
            <a:off x="-1164853" y="-49905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8"/>
          <p:cNvSpPr/>
          <p:nvPr/>
        </p:nvSpPr>
        <p:spPr>
          <a:xfrm rot="-2377398">
            <a:off x="2014714" y="284152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8"/>
          <p:cNvSpPr/>
          <p:nvPr/>
        </p:nvSpPr>
        <p:spPr>
          <a:xfrm rot="7498678">
            <a:off x="5472780" y="-1460239"/>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8"/>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202" name="Google Shape;202;p18"/>
          <p:cNvPicPr preferRelativeResize="0"/>
          <p:nvPr/>
        </p:nvPicPr>
        <p:blipFill>
          <a:blip r:embed="rId2">
            <a:alphaModFix/>
          </a:blip>
          <a:stretch>
            <a:fillRect/>
          </a:stretch>
        </p:blipFill>
        <p:spPr>
          <a:xfrm rot="-8225873">
            <a:off x="8076097" y="919374"/>
            <a:ext cx="1820864" cy="1332873"/>
          </a:xfrm>
          <a:prstGeom prst="rect">
            <a:avLst/>
          </a:prstGeom>
          <a:noFill/>
          <a:ln>
            <a:noFill/>
          </a:ln>
        </p:spPr>
      </p:pic>
      <p:pic>
        <p:nvPicPr>
          <p:cNvPr id="203" name="Google Shape;203;p18"/>
          <p:cNvPicPr preferRelativeResize="0"/>
          <p:nvPr/>
        </p:nvPicPr>
        <p:blipFill>
          <a:blip r:embed="rId3">
            <a:alphaModFix/>
          </a:blip>
          <a:stretch>
            <a:fillRect/>
          </a:stretch>
        </p:blipFill>
        <p:spPr>
          <a:xfrm rot="-9043153">
            <a:off x="-189047" y="-519685"/>
            <a:ext cx="2049324" cy="2508372"/>
          </a:xfrm>
          <a:prstGeom prst="rect">
            <a:avLst/>
          </a:prstGeom>
          <a:noFill/>
          <a:ln>
            <a:noFill/>
          </a:ln>
        </p:spPr>
      </p:pic>
      <p:pic>
        <p:nvPicPr>
          <p:cNvPr id="204" name="Google Shape;204;p18"/>
          <p:cNvPicPr preferRelativeResize="0"/>
          <p:nvPr/>
        </p:nvPicPr>
        <p:blipFill>
          <a:blip r:embed="rId4">
            <a:alphaModFix/>
          </a:blip>
          <a:stretch>
            <a:fillRect/>
          </a:stretch>
        </p:blipFill>
        <p:spPr>
          <a:xfrm rot="-6011213">
            <a:off x="1368040" y="-511899"/>
            <a:ext cx="1093792" cy="1128766"/>
          </a:xfrm>
          <a:prstGeom prst="rect">
            <a:avLst/>
          </a:prstGeom>
          <a:noFill/>
          <a:ln>
            <a:noFill/>
          </a:ln>
        </p:spPr>
      </p:pic>
      <p:pic>
        <p:nvPicPr>
          <p:cNvPr id="205" name="Google Shape;205;p18"/>
          <p:cNvPicPr preferRelativeResize="0"/>
          <p:nvPr/>
        </p:nvPicPr>
        <p:blipFill>
          <a:blip r:embed="rId5">
            <a:alphaModFix/>
          </a:blip>
          <a:stretch>
            <a:fillRect/>
          </a:stretch>
        </p:blipFill>
        <p:spPr>
          <a:xfrm flipH="1" rot="-951183">
            <a:off x="7799687" y="-736232"/>
            <a:ext cx="1764080" cy="2107455"/>
          </a:xfrm>
          <a:prstGeom prst="rect">
            <a:avLst/>
          </a:prstGeom>
          <a:noFill/>
          <a:ln>
            <a:noFill/>
          </a:ln>
        </p:spPr>
      </p:pic>
      <p:pic>
        <p:nvPicPr>
          <p:cNvPr id="206" name="Google Shape;206;p18"/>
          <p:cNvPicPr preferRelativeResize="0"/>
          <p:nvPr/>
        </p:nvPicPr>
        <p:blipFill>
          <a:blip r:embed="rId6">
            <a:alphaModFix/>
          </a:blip>
          <a:stretch>
            <a:fillRect/>
          </a:stretch>
        </p:blipFill>
        <p:spPr>
          <a:xfrm flipH="1" rot="-10696835">
            <a:off x="7332362" y="4669773"/>
            <a:ext cx="1139816" cy="1173997"/>
          </a:xfrm>
          <a:prstGeom prst="rect">
            <a:avLst/>
          </a:prstGeom>
          <a:noFill/>
          <a:ln>
            <a:noFill/>
          </a:ln>
        </p:spPr>
      </p:pic>
      <p:pic>
        <p:nvPicPr>
          <p:cNvPr id="207" name="Google Shape;207;p18"/>
          <p:cNvPicPr preferRelativeResize="0"/>
          <p:nvPr/>
        </p:nvPicPr>
        <p:blipFill>
          <a:blip r:embed="rId5">
            <a:alphaModFix/>
          </a:blip>
          <a:stretch>
            <a:fillRect/>
          </a:stretch>
        </p:blipFill>
        <p:spPr>
          <a:xfrm flipH="1" rot="-1291425">
            <a:off x="-297268" y="3952889"/>
            <a:ext cx="1963669" cy="2345899"/>
          </a:xfrm>
          <a:prstGeom prst="rect">
            <a:avLst/>
          </a:prstGeom>
          <a:noFill/>
          <a:ln>
            <a:noFill/>
          </a:ln>
        </p:spPr>
      </p:pic>
      <p:pic>
        <p:nvPicPr>
          <p:cNvPr id="208" name="Google Shape;208;p18"/>
          <p:cNvPicPr preferRelativeResize="0"/>
          <p:nvPr/>
        </p:nvPicPr>
        <p:blipFill>
          <a:blip r:embed="rId7">
            <a:alphaModFix/>
          </a:blip>
          <a:stretch>
            <a:fillRect/>
          </a:stretch>
        </p:blipFill>
        <p:spPr>
          <a:xfrm rot="2470779">
            <a:off x="1268784" y="4497055"/>
            <a:ext cx="1139816" cy="1089654"/>
          </a:xfrm>
          <a:prstGeom prst="rect">
            <a:avLst/>
          </a:prstGeom>
          <a:noFill/>
          <a:ln>
            <a:noFill/>
          </a:ln>
        </p:spPr>
      </p:pic>
      <p:pic>
        <p:nvPicPr>
          <p:cNvPr id="209" name="Google Shape;209;p18"/>
          <p:cNvPicPr preferRelativeResize="0"/>
          <p:nvPr/>
        </p:nvPicPr>
        <p:blipFill>
          <a:blip r:embed="rId3">
            <a:alphaModFix/>
          </a:blip>
          <a:stretch>
            <a:fillRect/>
          </a:stretch>
        </p:blipFill>
        <p:spPr>
          <a:xfrm flipH="1" rot="-6193538">
            <a:off x="8057129" y="3321982"/>
            <a:ext cx="2049325" cy="2508373"/>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10" name="Shape 210"/>
        <p:cNvGrpSpPr/>
        <p:nvPr/>
      </p:nvGrpSpPr>
      <p:grpSpPr>
        <a:xfrm>
          <a:off x="0" y="0"/>
          <a:ext cx="0" cy="0"/>
          <a:chOff x="0" y="0"/>
          <a:chExt cx="0" cy="0"/>
        </a:xfrm>
      </p:grpSpPr>
      <p:sp>
        <p:nvSpPr>
          <p:cNvPr id="211" name="Google Shape;211;p19"/>
          <p:cNvSpPr/>
          <p:nvPr/>
        </p:nvSpPr>
        <p:spPr>
          <a:xfrm flipH="1" rot="-7498678">
            <a:off x="4339428"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9"/>
          <p:cNvSpPr/>
          <p:nvPr/>
        </p:nvSpPr>
        <p:spPr>
          <a:xfrm flipH="1" rot="2377398">
            <a:off x="5163655" y="-687511"/>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9"/>
          <p:cNvSpPr/>
          <p:nvPr/>
        </p:nvSpPr>
        <p:spPr>
          <a:xfrm flipH="1" rot="-2700000">
            <a:off x="-1112324" y="273224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9"/>
          <p:cNvSpPr/>
          <p:nvPr/>
        </p:nvSpPr>
        <p:spPr>
          <a:xfrm flipH="1">
            <a:off x="-365366" y="-11352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9"/>
          <p:cNvSpPr txBox="1"/>
          <p:nvPr>
            <p:ph idx="1" type="subTitle"/>
          </p:nvPr>
        </p:nvSpPr>
        <p:spPr>
          <a:xfrm>
            <a:off x="1187400" y="2985288"/>
            <a:ext cx="3456300" cy="86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19"/>
          <p:cNvSpPr txBox="1"/>
          <p:nvPr>
            <p:ph type="title"/>
          </p:nvPr>
        </p:nvSpPr>
        <p:spPr>
          <a:xfrm>
            <a:off x="1187400" y="1296613"/>
            <a:ext cx="3456300" cy="17364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7" name="Google Shape;217;p19"/>
          <p:cNvSpPr/>
          <p:nvPr>
            <p:ph idx="2" type="pic"/>
          </p:nvPr>
        </p:nvSpPr>
        <p:spPr>
          <a:xfrm>
            <a:off x="5032500" y="1109700"/>
            <a:ext cx="2924100" cy="2924100"/>
          </a:xfrm>
          <a:prstGeom prst="ellipse">
            <a:avLst/>
          </a:prstGeom>
          <a:noFill/>
          <a:ln>
            <a:noFill/>
          </a:ln>
        </p:spPr>
      </p:sp>
      <p:pic>
        <p:nvPicPr>
          <p:cNvPr id="218" name="Google Shape;218;p19"/>
          <p:cNvPicPr preferRelativeResize="0"/>
          <p:nvPr/>
        </p:nvPicPr>
        <p:blipFill>
          <a:blip r:embed="rId2">
            <a:alphaModFix/>
          </a:blip>
          <a:stretch>
            <a:fillRect/>
          </a:stretch>
        </p:blipFill>
        <p:spPr>
          <a:xfrm rot="10696835">
            <a:off x="139695" y="3863723"/>
            <a:ext cx="1139816" cy="1173997"/>
          </a:xfrm>
          <a:prstGeom prst="rect">
            <a:avLst/>
          </a:prstGeom>
          <a:noFill/>
          <a:ln>
            <a:noFill/>
          </a:ln>
        </p:spPr>
      </p:pic>
      <p:pic>
        <p:nvPicPr>
          <p:cNvPr id="219" name="Google Shape;219;p19"/>
          <p:cNvPicPr preferRelativeResize="0"/>
          <p:nvPr/>
        </p:nvPicPr>
        <p:blipFill>
          <a:blip r:embed="rId3">
            <a:alphaModFix/>
          </a:blip>
          <a:stretch>
            <a:fillRect/>
          </a:stretch>
        </p:blipFill>
        <p:spPr>
          <a:xfrm flipH="1" rot="-6637584">
            <a:off x="-6505" y="-1071399"/>
            <a:ext cx="2049323" cy="2508373"/>
          </a:xfrm>
          <a:prstGeom prst="rect">
            <a:avLst/>
          </a:prstGeom>
          <a:noFill/>
          <a:ln>
            <a:noFill/>
          </a:ln>
        </p:spPr>
      </p:pic>
      <p:pic>
        <p:nvPicPr>
          <p:cNvPr id="220" name="Google Shape;220;p19"/>
          <p:cNvPicPr preferRelativeResize="0"/>
          <p:nvPr/>
        </p:nvPicPr>
        <p:blipFill>
          <a:blip r:embed="rId4">
            <a:alphaModFix/>
          </a:blip>
          <a:stretch>
            <a:fillRect/>
          </a:stretch>
        </p:blipFill>
        <p:spPr>
          <a:xfrm rot="-4870911">
            <a:off x="1167706" y="3826317"/>
            <a:ext cx="1764079" cy="2107454"/>
          </a:xfrm>
          <a:prstGeom prst="rect">
            <a:avLst/>
          </a:prstGeom>
          <a:noFill/>
          <a:ln>
            <a:noFill/>
          </a:ln>
        </p:spPr>
      </p:pic>
      <p:pic>
        <p:nvPicPr>
          <p:cNvPr id="221" name="Google Shape;221;p19"/>
          <p:cNvPicPr preferRelativeResize="0"/>
          <p:nvPr/>
        </p:nvPicPr>
        <p:blipFill>
          <a:blip r:embed="rId5">
            <a:alphaModFix/>
          </a:blip>
          <a:stretch>
            <a:fillRect/>
          </a:stretch>
        </p:blipFill>
        <p:spPr>
          <a:xfrm flipH="1" rot="6011213">
            <a:off x="1912815" y="-92761"/>
            <a:ext cx="1093792" cy="1128766"/>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6">
    <p:spTree>
      <p:nvGrpSpPr>
        <p:cNvPr id="222" name="Shape 222"/>
        <p:cNvGrpSpPr/>
        <p:nvPr/>
      </p:nvGrpSpPr>
      <p:grpSpPr>
        <a:xfrm>
          <a:off x="0" y="0"/>
          <a:ext cx="0" cy="0"/>
          <a:chOff x="0" y="0"/>
          <a:chExt cx="0" cy="0"/>
        </a:xfrm>
      </p:grpSpPr>
      <p:sp>
        <p:nvSpPr>
          <p:cNvPr id="223" name="Google Shape;223;p20"/>
          <p:cNvSpPr/>
          <p:nvPr/>
        </p:nvSpPr>
        <p:spPr>
          <a:xfrm rot="10800000">
            <a:off x="-2502141" y="356246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0"/>
          <p:cNvSpPr/>
          <p:nvPr/>
        </p:nvSpPr>
        <p:spPr>
          <a:xfrm rot="8422602">
            <a:off x="5831480" y="2160067"/>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0"/>
          <p:cNvSpPr/>
          <p:nvPr/>
        </p:nvSpPr>
        <p:spPr>
          <a:xfrm rot="-8100000">
            <a:off x="-1432725" y="-995425"/>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txBox="1"/>
          <p:nvPr>
            <p:ph idx="1" type="subTitle"/>
          </p:nvPr>
        </p:nvSpPr>
        <p:spPr>
          <a:xfrm>
            <a:off x="1889400" y="3812150"/>
            <a:ext cx="5365200" cy="63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7" name="Google Shape;227;p20"/>
          <p:cNvSpPr txBox="1"/>
          <p:nvPr>
            <p:ph type="title"/>
          </p:nvPr>
        </p:nvSpPr>
        <p:spPr>
          <a:xfrm>
            <a:off x="1889400" y="3353275"/>
            <a:ext cx="5365200" cy="56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pic>
        <p:nvPicPr>
          <p:cNvPr id="228" name="Google Shape;228;p20"/>
          <p:cNvPicPr preferRelativeResize="0"/>
          <p:nvPr/>
        </p:nvPicPr>
        <p:blipFill>
          <a:blip r:embed="rId2">
            <a:alphaModFix/>
          </a:blip>
          <a:stretch>
            <a:fillRect/>
          </a:stretch>
        </p:blipFill>
        <p:spPr>
          <a:xfrm flipH="1" rot="5273219">
            <a:off x="7225781" y="3798809"/>
            <a:ext cx="2049325" cy="2508373"/>
          </a:xfrm>
          <a:prstGeom prst="rect">
            <a:avLst/>
          </a:prstGeom>
          <a:noFill/>
          <a:ln>
            <a:noFill/>
          </a:ln>
        </p:spPr>
      </p:pic>
      <p:pic>
        <p:nvPicPr>
          <p:cNvPr id="229" name="Google Shape;229;p20"/>
          <p:cNvPicPr preferRelativeResize="0"/>
          <p:nvPr/>
        </p:nvPicPr>
        <p:blipFill>
          <a:blip r:embed="rId3">
            <a:alphaModFix/>
          </a:blip>
          <a:stretch>
            <a:fillRect/>
          </a:stretch>
        </p:blipFill>
        <p:spPr>
          <a:xfrm rot="-4174552">
            <a:off x="7576962" y="3375480"/>
            <a:ext cx="1820863" cy="1332872"/>
          </a:xfrm>
          <a:prstGeom prst="rect">
            <a:avLst/>
          </a:prstGeom>
          <a:noFill/>
          <a:ln>
            <a:noFill/>
          </a:ln>
        </p:spPr>
      </p:pic>
      <p:pic>
        <p:nvPicPr>
          <p:cNvPr id="230" name="Google Shape;230;p20"/>
          <p:cNvPicPr preferRelativeResize="0"/>
          <p:nvPr/>
        </p:nvPicPr>
        <p:blipFill>
          <a:blip r:embed="rId4">
            <a:alphaModFix/>
          </a:blip>
          <a:stretch>
            <a:fillRect/>
          </a:stretch>
        </p:blipFill>
        <p:spPr>
          <a:xfrm flipH="1" rot="6651474">
            <a:off x="193681" y="-970282"/>
            <a:ext cx="1764078" cy="2107454"/>
          </a:xfrm>
          <a:prstGeom prst="rect">
            <a:avLst/>
          </a:prstGeom>
          <a:noFill/>
          <a:ln>
            <a:noFill/>
          </a:ln>
        </p:spPr>
      </p:pic>
      <p:pic>
        <p:nvPicPr>
          <p:cNvPr id="231" name="Google Shape;231;p20"/>
          <p:cNvPicPr preferRelativeResize="0"/>
          <p:nvPr/>
        </p:nvPicPr>
        <p:blipFill>
          <a:blip r:embed="rId5">
            <a:alphaModFix/>
          </a:blip>
          <a:stretch>
            <a:fillRect/>
          </a:stretch>
        </p:blipFill>
        <p:spPr>
          <a:xfrm flipH="1" rot="103165">
            <a:off x="821232" y="4575356"/>
            <a:ext cx="1139816" cy="1173997"/>
          </a:xfrm>
          <a:prstGeom prst="rect">
            <a:avLst/>
          </a:prstGeom>
          <a:noFill/>
          <a:ln>
            <a:noFill/>
          </a:ln>
        </p:spPr>
      </p:pic>
      <p:pic>
        <p:nvPicPr>
          <p:cNvPr id="232" name="Google Shape;232;p20"/>
          <p:cNvPicPr preferRelativeResize="0"/>
          <p:nvPr/>
        </p:nvPicPr>
        <p:blipFill>
          <a:blip r:embed="rId3">
            <a:alphaModFix/>
          </a:blip>
          <a:stretch>
            <a:fillRect/>
          </a:stretch>
        </p:blipFill>
        <p:spPr>
          <a:xfrm rot="7359776">
            <a:off x="-1029762" y="336581"/>
            <a:ext cx="1820863" cy="1332872"/>
          </a:xfrm>
          <a:prstGeom prst="rect">
            <a:avLst/>
          </a:prstGeom>
          <a:noFill/>
          <a:ln>
            <a:noFill/>
          </a:ln>
        </p:spPr>
      </p:pic>
      <p:pic>
        <p:nvPicPr>
          <p:cNvPr id="233" name="Google Shape;233;p20"/>
          <p:cNvPicPr preferRelativeResize="0"/>
          <p:nvPr/>
        </p:nvPicPr>
        <p:blipFill>
          <a:blip r:embed="rId2">
            <a:alphaModFix/>
          </a:blip>
          <a:stretch>
            <a:fillRect/>
          </a:stretch>
        </p:blipFill>
        <p:spPr>
          <a:xfrm flipH="1" rot="2115010">
            <a:off x="8435456" y="-716003"/>
            <a:ext cx="2049324" cy="2508373"/>
          </a:xfrm>
          <a:prstGeom prst="rect">
            <a:avLst/>
          </a:prstGeom>
          <a:noFill/>
          <a:ln>
            <a:noFill/>
          </a:ln>
        </p:spPr>
      </p:pic>
      <p:pic>
        <p:nvPicPr>
          <p:cNvPr id="234" name="Google Shape;234;p20"/>
          <p:cNvPicPr preferRelativeResize="0"/>
          <p:nvPr/>
        </p:nvPicPr>
        <p:blipFill>
          <a:blip r:embed="rId4">
            <a:alphaModFix/>
          </a:blip>
          <a:stretch>
            <a:fillRect/>
          </a:stretch>
        </p:blipFill>
        <p:spPr>
          <a:xfrm flipH="1" rot="9768595">
            <a:off x="-1101154" y="3800214"/>
            <a:ext cx="1963669" cy="2345899"/>
          </a:xfrm>
          <a:prstGeom prst="rect">
            <a:avLst/>
          </a:prstGeom>
          <a:noFill/>
          <a:ln>
            <a:noFill/>
          </a:ln>
        </p:spPr>
      </p:pic>
      <p:pic>
        <p:nvPicPr>
          <p:cNvPr id="235" name="Google Shape;235;p20"/>
          <p:cNvPicPr preferRelativeResize="0"/>
          <p:nvPr/>
        </p:nvPicPr>
        <p:blipFill>
          <a:blip r:embed="rId5">
            <a:alphaModFix/>
          </a:blip>
          <a:stretch>
            <a:fillRect/>
          </a:stretch>
        </p:blipFill>
        <p:spPr>
          <a:xfrm flipH="1" rot="103165">
            <a:off x="8031982" y="-711019"/>
            <a:ext cx="1139816" cy="1173997"/>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
    <p:spTree>
      <p:nvGrpSpPr>
        <p:cNvPr id="236" name="Shape 236"/>
        <p:cNvGrpSpPr/>
        <p:nvPr/>
      </p:nvGrpSpPr>
      <p:grpSpPr>
        <a:xfrm>
          <a:off x="0" y="0"/>
          <a:ext cx="0" cy="0"/>
          <a:chOff x="0" y="0"/>
          <a:chExt cx="0" cy="0"/>
        </a:xfrm>
      </p:grpSpPr>
      <p:sp>
        <p:nvSpPr>
          <p:cNvPr id="237" name="Google Shape;237;p21"/>
          <p:cNvSpPr/>
          <p:nvPr/>
        </p:nvSpPr>
        <p:spPr>
          <a:xfrm flipH="1" rot="-1468504">
            <a:off x="383370" y="2560819"/>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1"/>
          <p:cNvSpPr/>
          <p:nvPr/>
        </p:nvSpPr>
        <p:spPr>
          <a:xfrm flipH="1">
            <a:off x="4889400" y="2560885"/>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1"/>
          <p:cNvSpPr/>
          <p:nvPr/>
        </p:nvSpPr>
        <p:spPr>
          <a:xfrm flipH="1" rot="2377398">
            <a:off x="1956236" y="-14602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1"/>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241" name="Google Shape;241;p21"/>
          <p:cNvSpPr txBox="1"/>
          <p:nvPr>
            <p:ph idx="1" type="subTitle"/>
          </p:nvPr>
        </p:nvSpPr>
        <p:spPr>
          <a:xfrm>
            <a:off x="720000" y="1161350"/>
            <a:ext cx="7271400" cy="121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pic>
        <p:nvPicPr>
          <p:cNvPr id="242" name="Google Shape;242;p21"/>
          <p:cNvPicPr preferRelativeResize="0"/>
          <p:nvPr/>
        </p:nvPicPr>
        <p:blipFill>
          <a:blip r:embed="rId2">
            <a:alphaModFix/>
          </a:blip>
          <a:stretch>
            <a:fillRect/>
          </a:stretch>
        </p:blipFill>
        <p:spPr>
          <a:xfrm rot="5929094">
            <a:off x="7239633" y="-1331918"/>
            <a:ext cx="2158448" cy="2578614"/>
          </a:xfrm>
          <a:prstGeom prst="rect">
            <a:avLst/>
          </a:prstGeom>
          <a:noFill/>
          <a:ln>
            <a:noFill/>
          </a:ln>
        </p:spPr>
      </p:pic>
      <p:pic>
        <p:nvPicPr>
          <p:cNvPr id="243" name="Google Shape;243;p21"/>
          <p:cNvPicPr preferRelativeResize="0"/>
          <p:nvPr/>
        </p:nvPicPr>
        <p:blipFill>
          <a:blip r:embed="rId3">
            <a:alphaModFix/>
          </a:blip>
          <a:stretch>
            <a:fillRect/>
          </a:stretch>
        </p:blipFill>
        <p:spPr>
          <a:xfrm flipH="1" rot="10252271">
            <a:off x="-868955" y="3351139"/>
            <a:ext cx="2049324" cy="2508373"/>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8">
    <p:spTree>
      <p:nvGrpSpPr>
        <p:cNvPr id="244" name="Shape 244"/>
        <p:cNvGrpSpPr/>
        <p:nvPr/>
      </p:nvGrpSpPr>
      <p:grpSpPr>
        <a:xfrm>
          <a:off x="0" y="0"/>
          <a:ext cx="0" cy="0"/>
          <a:chOff x="0" y="0"/>
          <a:chExt cx="0" cy="0"/>
        </a:xfrm>
      </p:grpSpPr>
      <p:sp>
        <p:nvSpPr>
          <p:cNvPr id="245" name="Google Shape;245;p22"/>
          <p:cNvSpPr/>
          <p:nvPr/>
        </p:nvSpPr>
        <p:spPr>
          <a:xfrm flipH="1" rot="-1468504">
            <a:off x="4964895" y="-1763531"/>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2"/>
          <p:cNvSpPr/>
          <p:nvPr/>
        </p:nvSpPr>
        <p:spPr>
          <a:xfrm flipH="1" rot="2377398">
            <a:off x="-1215589" y="-14602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2"/>
          <p:cNvSpPr/>
          <p:nvPr/>
        </p:nvSpPr>
        <p:spPr>
          <a:xfrm flipH="1" rot="-1468504">
            <a:off x="937920" y="2665594"/>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2"/>
          <p:cNvSpPr/>
          <p:nvPr/>
        </p:nvSpPr>
        <p:spPr>
          <a:xfrm flipH="1">
            <a:off x="5270400" y="2398960"/>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2"/>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250" name="Google Shape;250;p22"/>
          <p:cNvSpPr txBox="1"/>
          <p:nvPr>
            <p:ph idx="1" type="subTitle"/>
          </p:nvPr>
        </p:nvSpPr>
        <p:spPr>
          <a:xfrm>
            <a:off x="720000" y="1161350"/>
            <a:ext cx="7080900" cy="2462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pic>
        <p:nvPicPr>
          <p:cNvPr id="251" name="Google Shape;251;p22"/>
          <p:cNvPicPr preferRelativeResize="0"/>
          <p:nvPr/>
        </p:nvPicPr>
        <p:blipFill>
          <a:blip r:embed="rId2">
            <a:alphaModFix/>
          </a:blip>
          <a:stretch>
            <a:fillRect/>
          </a:stretch>
        </p:blipFill>
        <p:spPr>
          <a:xfrm rot="5929094">
            <a:off x="6572883" y="-1160468"/>
            <a:ext cx="2158448" cy="2578614"/>
          </a:xfrm>
          <a:prstGeom prst="rect">
            <a:avLst/>
          </a:prstGeom>
          <a:noFill/>
          <a:ln>
            <a:noFill/>
          </a:ln>
        </p:spPr>
      </p:pic>
      <p:pic>
        <p:nvPicPr>
          <p:cNvPr id="252" name="Google Shape;252;p22"/>
          <p:cNvPicPr preferRelativeResize="0"/>
          <p:nvPr/>
        </p:nvPicPr>
        <p:blipFill>
          <a:blip r:embed="rId3">
            <a:alphaModFix/>
          </a:blip>
          <a:stretch>
            <a:fillRect/>
          </a:stretch>
        </p:blipFill>
        <p:spPr>
          <a:xfrm flipH="1" rot="10252271">
            <a:off x="-315067" y="-1541023"/>
            <a:ext cx="2049324" cy="2508373"/>
          </a:xfrm>
          <a:prstGeom prst="rect">
            <a:avLst/>
          </a:prstGeom>
          <a:noFill/>
          <a:ln>
            <a:noFill/>
          </a:ln>
        </p:spPr>
      </p:pic>
      <p:pic>
        <p:nvPicPr>
          <p:cNvPr id="253" name="Google Shape;253;p22"/>
          <p:cNvPicPr preferRelativeResize="0"/>
          <p:nvPr/>
        </p:nvPicPr>
        <p:blipFill>
          <a:blip r:embed="rId4">
            <a:alphaModFix/>
          </a:blip>
          <a:stretch>
            <a:fillRect/>
          </a:stretch>
        </p:blipFill>
        <p:spPr>
          <a:xfrm flipH="1" rot="6011213">
            <a:off x="8100715" y="2718639"/>
            <a:ext cx="1093792" cy="1128766"/>
          </a:xfrm>
          <a:prstGeom prst="rect">
            <a:avLst/>
          </a:prstGeom>
          <a:noFill/>
          <a:ln>
            <a:noFill/>
          </a:ln>
        </p:spPr>
      </p:pic>
      <p:pic>
        <p:nvPicPr>
          <p:cNvPr id="254" name="Google Shape;254;p22"/>
          <p:cNvPicPr preferRelativeResize="0"/>
          <p:nvPr/>
        </p:nvPicPr>
        <p:blipFill>
          <a:blip r:embed="rId5">
            <a:alphaModFix/>
          </a:blip>
          <a:stretch>
            <a:fillRect/>
          </a:stretch>
        </p:blipFill>
        <p:spPr>
          <a:xfrm flipH="1" rot="3016992">
            <a:off x="344277" y="3992136"/>
            <a:ext cx="1820864" cy="1332873"/>
          </a:xfrm>
          <a:prstGeom prst="rect">
            <a:avLst/>
          </a:prstGeom>
          <a:noFill/>
          <a:ln>
            <a:noFill/>
          </a:ln>
        </p:spPr>
      </p:pic>
      <p:pic>
        <p:nvPicPr>
          <p:cNvPr id="255" name="Google Shape;255;p22"/>
          <p:cNvPicPr preferRelativeResize="0"/>
          <p:nvPr/>
        </p:nvPicPr>
        <p:blipFill>
          <a:blip r:embed="rId3">
            <a:alphaModFix/>
          </a:blip>
          <a:stretch>
            <a:fillRect/>
          </a:stretch>
        </p:blipFill>
        <p:spPr>
          <a:xfrm flipH="1" rot="-8466428">
            <a:off x="7138732" y="3470351"/>
            <a:ext cx="2049324" cy="2508372"/>
          </a:xfrm>
          <a:prstGeom prst="rect">
            <a:avLst/>
          </a:prstGeom>
          <a:noFill/>
          <a:ln>
            <a:noFill/>
          </a:ln>
        </p:spPr>
      </p:pic>
      <p:pic>
        <p:nvPicPr>
          <p:cNvPr id="256" name="Google Shape;256;p22"/>
          <p:cNvPicPr preferRelativeResize="0"/>
          <p:nvPr/>
        </p:nvPicPr>
        <p:blipFill>
          <a:blip r:embed="rId3">
            <a:alphaModFix/>
          </a:blip>
          <a:stretch>
            <a:fillRect/>
          </a:stretch>
        </p:blipFill>
        <p:spPr>
          <a:xfrm flipH="1" rot="10252271">
            <a:off x="-1002305" y="3212352"/>
            <a:ext cx="2049324" cy="2508373"/>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57" name="Shape 257"/>
        <p:cNvGrpSpPr/>
        <p:nvPr/>
      </p:nvGrpSpPr>
      <p:grpSpPr>
        <a:xfrm>
          <a:off x="0" y="0"/>
          <a:ext cx="0" cy="0"/>
          <a:chOff x="0" y="0"/>
          <a:chExt cx="0" cy="0"/>
        </a:xfrm>
      </p:grpSpPr>
      <p:sp>
        <p:nvSpPr>
          <p:cNvPr id="258" name="Google Shape;258;p23"/>
          <p:cNvSpPr/>
          <p:nvPr/>
        </p:nvSpPr>
        <p:spPr>
          <a:xfrm rot="10800000">
            <a:off x="1663459" y="3509677"/>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3"/>
          <p:cNvSpPr/>
          <p:nvPr/>
        </p:nvSpPr>
        <p:spPr>
          <a:xfrm rot="-3301322">
            <a:off x="3928703" y="-1111523"/>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3"/>
          <p:cNvSpPr/>
          <p:nvPr/>
        </p:nvSpPr>
        <p:spPr>
          <a:xfrm rot="-8100000">
            <a:off x="-1264724" y="-875283"/>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3"/>
          <p:cNvSpPr/>
          <p:nvPr/>
        </p:nvSpPr>
        <p:spPr>
          <a:xfrm rot="8422602">
            <a:off x="6874617" y="2202709"/>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3"/>
          <p:cNvSpPr txBox="1"/>
          <p:nvPr>
            <p:ph idx="1" type="subTitle"/>
          </p:nvPr>
        </p:nvSpPr>
        <p:spPr>
          <a:xfrm>
            <a:off x="3201164" y="1862800"/>
            <a:ext cx="3348000" cy="402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263" name="Google Shape;263;p23"/>
          <p:cNvSpPr txBox="1"/>
          <p:nvPr>
            <p:ph idx="2" type="subTitle"/>
          </p:nvPr>
        </p:nvSpPr>
        <p:spPr>
          <a:xfrm>
            <a:off x="2594886" y="3177250"/>
            <a:ext cx="3348000" cy="4029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264" name="Google Shape;264;p23"/>
          <p:cNvSpPr txBox="1"/>
          <p:nvPr>
            <p:ph idx="3" type="subTitle"/>
          </p:nvPr>
        </p:nvSpPr>
        <p:spPr>
          <a:xfrm>
            <a:off x="3201189" y="2133400"/>
            <a:ext cx="3348000" cy="8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5" name="Google Shape;265;p23"/>
          <p:cNvSpPr txBox="1"/>
          <p:nvPr>
            <p:ph idx="4" type="subTitle"/>
          </p:nvPr>
        </p:nvSpPr>
        <p:spPr>
          <a:xfrm>
            <a:off x="2594818" y="3447850"/>
            <a:ext cx="3348000" cy="8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6" name="Google Shape;266;p23"/>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pic>
        <p:nvPicPr>
          <p:cNvPr id="267" name="Google Shape;267;p23"/>
          <p:cNvPicPr preferRelativeResize="0"/>
          <p:nvPr/>
        </p:nvPicPr>
        <p:blipFill>
          <a:blip r:embed="rId2">
            <a:alphaModFix/>
          </a:blip>
          <a:stretch>
            <a:fillRect/>
          </a:stretch>
        </p:blipFill>
        <p:spPr>
          <a:xfrm rot="6193538">
            <a:off x="7336756" y="-1424593"/>
            <a:ext cx="2049325" cy="2508373"/>
          </a:xfrm>
          <a:prstGeom prst="rect">
            <a:avLst/>
          </a:prstGeom>
          <a:noFill/>
          <a:ln>
            <a:noFill/>
          </a:ln>
        </p:spPr>
      </p:pic>
      <p:pic>
        <p:nvPicPr>
          <p:cNvPr id="268" name="Google Shape;268;p23"/>
          <p:cNvPicPr preferRelativeResize="0"/>
          <p:nvPr/>
        </p:nvPicPr>
        <p:blipFill>
          <a:blip r:embed="rId3">
            <a:alphaModFix/>
          </a:blip>
          <a:stretch>
            <a:fillRect/>
          </a:stretch>
        </p:blipFill>
        <p:spPr>
          <a:xfrm rot="1031405">
            <a:off x="-643941" y="-507111"/>
            <a:ext cx="1963669" cy="2345899"/>
          </a:xfrm>
          <a:prstGeom prst="rect">
            <a:avLst/>
          </a:prstGeom>
          <a:noFill/>
          <a:ln>
            <a:noFill/>
          </a:ln>
        </p:spPr>
      </p:pic>
      <p:pic>
        <p:nvPicPr>
          <p:cNvPr id="269" name="Google Shape;269;p23"/>
          <p:cNvPicPr preferRelativeResize="0"/>
          <p:nvPr/>
        </p:nvPicPr>
        <p:blipFill>
          <a:blip r:embed="rId4">
            <a:alphaModFix/>
          </a:blip>
          <a:stretch>
            <a:fillRect/>
          </a:stretch>
        </p:blipFill>
        <p:spPr>
          <a:xfrm flipH="1" rot="-9003967">
            <a:off x="7784811" y="62213"/>
            <a:ext cx="1820864" cy="1332873"/>
          </a:xfrm>
          <a:prstGeom prst="rect">
            <a:avLst/>
          </a:prstGeom>
          <a:noFill/>
          <a:ln>
            <a:noFill/>
          </a:ln>
        </p:spPr>
      </p:pic>
      <p:pic>
        <p:nvPicPr>
          <p:cNvPr id="270" name="Google Shape;270;p23"/>
          <p:cNvPicPr preferRelativeResize="0"/>
          <p:nvPr/>
        </p:nvPicPr>
        <p:blipFill>
          <a:blip r:embed="rId3">
            <a:alphaModFix/>
          </a:blip>
          <a:stretch>
            <a:fillRect/>
          </a:stretch>
        </p:blipFill>
        <p:spPr>
          <a:xfrm rot="-4">
            <a:off x="-19919" y="4388218"/>
            <a:ext cx="1764079" cy="2107455"/>
          </a:xfrm>
          <a:prstGeom prst="rect">
            <a:avLst/>
          </a:prstGeom>
          <a:noFill/>
          <a:ln>
            <a:noFill/>
          </a:ln>
        </p:spPr>
      </p:pic>
      <p:pic>
        <p:nvPicPr>
          <p:cNvPr id="271" name="Google Shape;271;p23"/>
          <p:cNvPicPr preferRelativeResize="0"/>
          <p:nvPr/>
        </p:nvPicPr>
        <p:blipFill>
          <a:blip r:embed="rId5">
            <a:alphaModFix/>
          </a:blip>
          <a:stretch>
            <a:fillRect/>
          </a:stretch>
        </p:blipFill>
        <p:spPr>
          <a:xfrm flipH="1" rot="6011213">
            <a:off x="8314903" y="3521551"/>
            <a:ext cx="1093792" cy="1128766"/>
          </a:xfrm>
          <a:prstGeom prst="rect">
            <a:avLst/>
          </a:prstGeom>
          <a:noFill/>
          <a:ln>
            <a:noFill/>
          </a:ln>
        </p:spPr>
      </p:pic>
      <p:pic>
        <p:nvPicPr>
          <p:cNvPr id="272" name="Google Shape;272;p23"/>
          <p:cNvPicPr preferRelativeResize="0"/>
          <p:nvPr/>
        </p:nvPicPr>
        <p:blipFill>
          <a:blip r:embed="rId6">
            <a:alphaModFix/>
          </a:blip>
          <a:stretch>
            <a:fillRect/>
          </a:stretch>
        </p:blipFill>
        <p:spPr>
          <a:xfrm rot="10696835">
            <a:off x="-336830" y="3806348"/>
            <a:ext cx="1139816" cy="1173997"/>
          </a:xfrm>
          <a:prstGeom prst="rect">
            <a:avLst/>
          </a:prstGeom>
          <a:noFill/>
          <a:ln>
            <a:noFill/>
          </a:ln>
        </p:spPr>
      </p:pic>
      <p:pic>
        <p:nvPicPr>
          <p:cNvPr id="273" name="Google Shape;273;p23"/>
          <p:cNvPicPr preferRelativeResize="0"/>
          <p:nvPr/>
        </p:nvPicPr>
        <p:blipFill>
          <a:blip r:embed="rId2">
            <a:alphaModFix/>
          </a:blip>
          <a:stretch>
            <a:fillRect/>
          </a:stretch>
        </p:blipFill>
        <p:spPr>
          <a:xfrm flipH="1" rot="10252271">
            <a:off x="7336758" y="3928939"/>
            <a:ext cx="2049324" cy="2508373"/>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74" name="Shape 274"/>
        <p:cNvGrpSpPr/>
        <p:nvPr/>
      </p:nvGrpSpPr>
      <p:grpSpPr>
        <a:xfrm>
          <a:off x="0" y="0"/>
          <a:ext cx="0" cy="0"/>
          <a:chOff x="0" y="0"/>
          <a:chExt cx="0" cy="0"/>
        </a:xfrm>
      </p:grpSpPr>
      <p:sp>
        <p:nvSpPr>
          <p:cNvPr id="275" name="Google Shape;275;p24"/>
          <p:cNvSpPr/>
          <p:nvPr/>
        </p:nvSpPr>
        <p:spPr>
          <a:xfrm flipH="1" rot="-7498678">
            <a:off x="3615528" y="2865924"/>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4"/>
          <p:cNvSpPr/>
          <p:nvPr/>
        </p:nvSpPr>
        <p:spPr>
          <a:xfrm flipH="1" rot="2377398">
            <a:off x="7380605" y="-65538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4"/>
          <p:cNvSpPr/>
          <p:nvPr/>
        </p:nvSpPr>
        <p:spPr>
          <a:xfrm flipH="1">
            <a:off x="234884" y="-189850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4"/>
          <p:cNvSpPr/>
          <p:nvPr/>
        </p:nvSpPr>
        <p:spPr>
          <a:xfrm flipH="1" rot="-2700000">
            <a:off x="-1564587" y="1966371"/>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4"/>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280" name="Google Shape;280;p24"/>
          <p:cNvSpPr txBox="1"/>
          <p:nvPr>
            <p:ph idx="1" type="subTitle"/>
          </p:nvPr>
        </p:nvSpPr>
        <p:spPr>
          <a:xfrm>
            <a:off x="894589" y="2251513"/>
            <a:ext cx="2173500" cy="433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281" name="Google Shape;281;p24"/>
          <p:cNvSpPr txBox="1"/>
          <p:nvPr>
            <p:ph idx="2" type="subTitle"/>
          </p:nvPr>
        </p:nvSpPr>
        <p:spPr>
          <a:xfrm>
            <a:off x="893321" y="2620863"/>
            <a:ext cx="2176200" cy="76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2" name="Google Shape;282;p24"/>
          <p:cNvSpPr txBox="1"/>
          <p:nvPr>
            <p:ph idx="3" type="subTitle"/>
          </p:nvPr>
        </p:nvSpPr>
        <p:spPr>
          <a:xfrm>
            <a:off x="3483896" y="3724386"/>
            <a:ext cx="21762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 name="Google Shape;283;p24"/>
          <p:cNvSpPr txBox="1"/>
          <p:nvPr>
            <p:ph idx="4" type="subTitle"/>
          </p:nvPr>
        </p:nvSpPr>
        <p:spPr>
          <a:xfrm>
            <a:off x="6074479" y="2620863"/>
            <a:ext cx="21762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 name="Google Shape;284;p24"/>
          <p:cNvSpPr txBox="1"/>
          <p:nvPr>
            <p:ph idx="5" type="subTitle"/>
          </p:nvPr>
        </p:nvSpPr>
        <p:spPr>
          <a:xfrm>
            <a:off x="3483184" y="3355025"/>
            <a:ext cx="2176200" cy="433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285" name="Google Shape;285;p24"/>
          <p:cNvSpPr txBox="1"/>
          <p:nvPr>
            <p:ph idx="6" type="subTitle"/>
          </p:nvPr>
        </p:nvSpPr>
        <p:spPr>
          <a:xfrm>
            <a:off x="6074479" y="2251513"/>
            <a:ext cx="2176200" cy="433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pic>
        <p:nvPicPr>
          <p:cNvPr id="286" name="Google Shape;286;p24"/>
          <p:cNvPicPr preferRelativeResize="0"/>
          <p:nvPr/>
        </p:nvPicPr>
        <p:blipFill>
          <a:blip r:embed="rId2">
            <a:alphaModFix/>
          </a:blip>
          <a:stretch>
            <a:fillRect/>
          </a:stretch>
        </p:blipFill>
        <p:spPr>
          <a:xfrm rot="-4848457">
            <a:off x="7488606" y="3875604"/>
            <a:ext cx="1891586" cy="2259791"/>
          </a:xfrm>
          <a:prstGeom prst="rect">
            <a:avLst/>
          </a:prstGeom>
          <a:noFill/>
          <a:ln>
            <a:noFill/>
          </a:ln>
        </p:spPr>
      </p:pic>
      <p:pic>
        <p:nvPicPr>
          <p:cNvPr id="287" name="Google Shape;287;p24"/>
          <p:cNvPicPr preferRelativeResize="0"/>
          <p:nvPr/>
        </p:nvPicPr>
        <p:blipFill>
          <a:blip r:embed="rId3">
            <a:alphaModFix/>
          </a:blip>
          <a:stretch>
            <a:fillRect/>
          </a:stretch>
        </p:blipFill>
        <p:spPr>
          <a:xfrm rot="-2078246">
            <a:off x="335055" y="4221885"/>
            <a:ext cx="1820864" cy="1332873"/>
          </a:xfrm>
          <a:prstGeom prst="rect">
            <a:avLst/>
          </a:prstGeom>
          <a:noFill/>
          <a:ln>
            <a:noFill/>
          </a:ln>
        </p:spPr>
      </p:pic>
      <p:pic>
        <p:nvPicPr>
          <p:cNvPr id="288" name="Google Shape;288;p24"/>
          <p:cNvPicPr preferRelativeResize="0"/>
          <p:nvPr/>
        </p:nvPicPr>
        <p:blipFill>
          <a:blip r:embed="rId4">
            <a:alphaModFix/>
          </a:blip>
          <a:stretch>
            <a:fillRect/>
          </a:stretch>
        </p:blipFill>
        <p:spPr>
          <a:xfrm rot="-7262764">
            <a:off x="8183341" y="-282691"/>
            <a:ext cx="1009873" cy="965432"/>
          </a:xfrm>
          <a:prstGeom prst="rect">
            <a:avLst/>
          </a:prstGeom>
          <a:noFill/>
          <a:ln>
            <a:noFill/>
          </a:ln>
        </p:spPr>
      </p:pic>
      <p:pic>
        <p:nvPicPr>
          <p:cNvPr id="289" name="Google Shape;289;p24"/>
          <p:cNvPicPr preferRelativeResize="0"/>
          <p:nvPr/>
        </p:nvPicPr>
        <p:blipFill>
          <a:blip r:embed="rId5">
            <a:alphaModFix/>
          </a:blip>
          <a:stretch>
            <a:fillRect/>
          </a:stretch>
        </p:blipFill>
        <p:spPr>
          <a:xfrm flipH="1" rot="4606462">
            <a:off x="-703100" y="-568423"/>
            <a:ext cx="2049325" cy="2508373"/>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90" name="Shape 290"/>
        <p:cNvGrpSpPr/>
        <p:nvPr/>
      </p:nvGrpSpPr>
      <p:grpSpPr>
        <a:xfrm>
          <a:off x="0" y="0"/>
          <a:ext cx="0" cy="0"/>
          <a:chOff x="0" y="0"/>
          <a:chExt cx="0" cy="0"/>
        </a:xfrm>
      </p:grpSpPr>
      <p:sp>
        <p:nvSpPr>
          <p:cNvPr id="291" name="Google Shape;291;p25"/>
          <p:cNvSpPr/>
          <p:nvPr/>
        </p:nvSpPr>
        <p:spPr>
          <a:xfrm flipH="1">
            <a:off x="-365366" y="-11352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5"/>
          <p:cNvSpPr/>
          <p:nvPr/>
        </p:nvSpPr>
        <p:spPr>
          <a:xfrm flipH="1" rot="-7498678">
            <a:off x="4339428"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5"/>
          <p:cNvSpPr/>
          <p:nvPr/>
        </p:nvSpPr>
        <p:spPr>
          <a:xfrm flipH="1" rot="2377398">
            <a:off x="6009155" y="-455361"/>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5"/>
          <p:cNvSpPr/>
          <p:nvPr/>
        </p:nvSpPr>
        <p:spPr>
          <a:xfrm flipH="1" rot="-2700000">
            <a:off x="-1112324" y="273224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5"/>
          <p:cNvSpPr txBox="1"/>
          <p:nvPr>
            <p:ph type="title"/>
          </p:nvPr>
        </p:nvSpPr>
        <p:spPr>
          <a:xfrm>
            <a:off x="720000" y="532925"/>
            <a:ext cx="7704000" cy="585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3100"/>
              <a:buNone/>
              <a:defRPr sz="3500"/>
            </a:lvl1pPr>
            <a:lvl2pPr lvl="1" rtl="0" algn="ctr">
              <a:spcBef>
                <a:spcPts val="0"/>
              </a:spcBef>
              <a:spcAft>
                <a:spcPts val="0"/>
              </a:spcAft>
              <a:buClr>
                <a:schemeClr val="accent2"/>
              </a:buClr>
              <a:buSzPts val="3100"/>
              <a:buNone/>
              <a:defRPr sz="3100">
                <a:solidFill>
                  <a:schemeClr val="accent2"/>
                </a:solidFill>
              </a:defRPr>
            </a:lvl2pPr>
            <a:lvl3pPr lvl="2" rtl="0" algn="ctr">
              <a:spcBef>
                <a:spcPts val="0"/>
              </a:spcBef>
              <a:spcAft>
                <a:spcPts val="0"/>
              </a:spcAft>
              <a:buClr>
                <a:schemeClr val="accent2"/>
              </a:buClr>
              <a:buSzPts val="3100"/>
              <a:buNone/>
              <a:defRPr sz="3100">
                <a:solidFill>
                  <a:schemeClr val="accent2"/>
                </a:solidFill>
              </a:defRPr>
            </a:lvl3pPr>
            <a:lvl4pPr lvl="3" rtl="0" algn="ctr">
              <a:spcBef>
                <a:spcPts val="0"/>
              </a:spcBef>
              <a:spcAft>
                <a:spcPts val="0"/>
              </a:spcAft>
              <a:buClr>
                <a:schemeClr val="accent2"/>
              </a:buClr>
              <a:buSzPts val="3100"/>
              <a:buNone/>
              <a:defRPr sz="3100">
                <a:solidFill>
                  <a:schemeClr val="accent2"/>
                </a:solidFill>
              </a:defRPr>
            </a:lvl4pPr>
            <a:lvl5pPr lvl="4" rtl="0" algn="ctr">
              <a:spcBef>
                <a:spcPts val="0"/>
              </a:spcBef>
              <a:spcAft>
                <a:spcPts val="0"/>
              </a:spcAft>
              <a:buClr>
                <a:schemeClr val="accent2"/>
              </a:buClr>
              <a:buSzPts val="3100"/>
              <a:buNone/>
              <a:defRPr sz="3100">
                <a:solidFill>
                  <a:schemeClr val="accent2"/>
                </a:solidFill>
              </a:defRPr>
            </a:lvl5pPr>
            <a:lvl6pPr lvl="5" rtl="0" algn="ctr">
              <a:spcBef>
                <a:spcPts val="0"/>
              </a:spcBef>
              <a:spcAft>
                <a:spcPts val="0"/>
              </a:spcAft>
              <a:buClr>
                <a:schemeClr val="accent2"/>
              </a:buClr>
              <a:buSzPts val="3100"/>
              <a:buNone/>
              <a:defRPr sz="3100">
                <a:solidFill>
                  <a:schemeClr val="accent2"/>
                </a:solidFill>
              </a:defRPr>
            </a:lvl6pPr>
            <a:lvl7pPr lvl="6" rtl="0" algn="ctr">
              <a:spcBef>
                <a:spcPts val="0"/>
              </a:spcBef>
              <a:spcAft>
                <a:spcPts val="0"/>
              </a:spcAft>
              <a:buClr>
                <a:schemeClr val="accent2"/>
              </a:buClr>
              <a:buSzPts val="3100"/>
              <a:buNone/>
              <a:defRPr sz="3100">
                <a:solidFill>
                  <a:schemeClr val="accent2"/>
                </a:solidFill>
              </a:defRPr>
            </a:lvl7pPr>
            <a:lvl8pPr lvl="7" rtl="0" algn="ctr">
              <a:spcBef>
                <a:spcPts val="0"/>
              </a:spcBef>
              <a:spcAft>
                <a:spcPts val="0"/>
              </a:spcAft>
              <a:buClr>
                <a:schemeClr val="accent2"/>
              </a:buClr>
              <a:buSzPts val="3100"/>
              <a:buNone/>
              <a:defRPr sz="3100">
                <a:solidFill>
                  <a:schemeClr val="accent2"/>
                </a:solidFill>
              </a:defRPr>
            </a:lvl8pPr>
            <a:lvl9pPr lvl="8" rtl="0" algn="ctr">
              <a:spcBef>
                <a:spcPts val="0"/>
              </a:spcBef>
              <a:spcAft>
                <a:spcPts val="0"/>
              </a:spcAft>
              <a:buClr>
                <a:schemeClr val="accent2"/>
              </a:buClr>
              <a:buSzPts val="3100"/>
              <a:buNone/>
              <a:defRPr sz="3100">
                <a:solidFill>
                  <a:schemeClr val="accent2"/>
                </a:solidFill>
              </a:defRPr>
            </a:lvl9pPr>
          </a:lstStyle>
          <a:p/>
        </p:txBody>
      </p:sp>
      <p:sp>
        <p:nvSpPr>
          <p:cNvPr id="296" name="Google Shape;296;p25"/>
          <p:cNvSpPr txBox="1"/>
          <p:nvPr>
            <p:ph idx="1" type="subTitle"/>
          </p:nvPr>
        </p:nvSpPr>
        <p:spPr>
          <a:xfrm>
            <a:off x="1522020" y="1709482"/>
            <a:ext cx="2203800" cy="5727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297" name="Google Shape;297;p25"/>
          <p:cNvSpPr txBox="1"/>
          <p:nvPr>
            <p:ph idx="2" type="subTitle"/>
          </p:nvPr>
        </p:nvSpPr>
        <p:spPr>
          <a:xfrm>
            <a:off x="1522020" y="2205982"/>
            <a:ext cx="2203800" cy="576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8" name="Google Shape;298;p25"/>
          <p:cNvSpPr txBox="1"/>
          <p:nvPr>
            <p:ph idx="3" type="subTitle"/>
          </p:nvPr>
        </p:nvSpPr>
        <p:spPr>
          <a:xfrm>
            <a:off x="5416680" y="2205982"/>
            <a:ext cx="2205300" cy="5757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9" name="Google Shape;299;p25"/>
          <p:cNvSpPr txBox="1"/>
          <p:nvPr>
            <p:ph idx="4" type="subTitle"/>
          </p:nvPr>
        </p:nvSpPr>
        <p:spPr>
          <a:xfrm>
            <a:off x="1522020" y="3432683"/>
            <a:ext cx="2203800" cy="5760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0" name="Google Shape;300;p25"/>
          <p:cNvSpPr txBox="1"/>
          <p:nvPr>
            <p:ph idx="5" type="subTitle"/>
          </p:nvPr>
        </p:nvSpPr>
        <p:spPr>
          <a:xfrm>
            <a:off x="5417430" y="3432683"/>
            <a:ext cx="2203800" cy="5760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1" name="Google Shape;301;p25"/>
          <p:cNvSpPr txBox="1"/>
          <p:nvPr>
            <p:ph idx="6" type="subTitle"/>
          </p:nvPr>
        </p:nvSpPr>
        <p:spPr>
          <a:xfrm>
            <a:off x="1522020" y="2936183"/>
            <a:ext cx="2203800" cy="5727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302" name="Google Shape;302;p25"/>
          <p:cNvSpPr txBox="1"/>
          <p:nvPr>
            <p:ph idx="7" type="subTitle"/>
          </p:nvPr>
        </p:nvSpPr>
        <p:spPr>
          <a:xfrm>
            <a:off x="5417430" y="1709482"/>
            <a:ext cx="22038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sp>
        <p:nvSpPr>
          <p:cNvPr id="303" name="Google Shape;303;p25"/>
          <p:cNvSpPr txBox="1"/>
          <p:nvPr>
            <p:ph idx="8" type="subTitle"/>
          </p:nvPr>
        </p:nvSpPr>
        <p:spPr>
          <a:xfrm>
            <a:off x="5417430" y="2936183"/>
            <a:ext cx="2203800" cy="572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Zen Antiq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2pPr>
            <a:lvl3pPr lvl="2"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3pPr>
            <a:lvl4pPr lvl="3"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4pPr>
            <a:lvl5pPr lvl="4"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5pPr>
            <a:lvl6pPr lvl="5"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6pPr>
            <a:lvl7pPr lvl="6"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7pPr>
            <a:lvl8pPr lvl="7"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8pPr>
            <a:lvl9pPr lvl="8" rtl="0" algn="ctr">
              <a:lnSpc>
                <a:spcPct val="100000"/>
              </a:lnSpc>
              <a:spcBef>
                <a:spcPts val="0"/>
              </a:spcBef>
              <a:spcAft>
                <a:spcPts val="0"/>
              </a:spcAft>
              <a:buClr>
                <a:schemeClr val="accent2"/>
              </a:buClr>
              <a:buSzPts val="2200"/>
              <a:buFont typeface="Zen Antique"/>
              <a:buNone/>
              <a:defRPr sz="2200">
                <a:solidFill>
                  <a:schemeClr val="accent2"/>
                </a:solidFill>
                <a:latin typeface="Zen Antique"/>
                <a:ea typeface="Zen Antique"/>
                <a:cs typeface="Zen Antique"/>
                <a:sym typeface="Zen Antique"/>
              </a:defRPr>
            </a:lvl9pPr>
          </a:lstStyle>
          <a:p/>
        </p:txBody>
      </p:sp>
      <p:pic>
        <p:nvPicPr>
          <p:cNvPr id="304" name="Google Shape;304;p25"/>
          <p:cNvPicPr preferRelativeResize="0"/>
          <p:nvPr/>
        </p:nvPicPr>
        <p:blipFill>
          <a:blip r:embed="rId2">
            <a:alphaModFix/>
          </a:blip>
          <a:stretch>
            <a:fillRect/>
          </a:stretch>
        </p:blipFill>
        <p:spPr>
          <a:xfrm flipH="1" rot="-827914">
            <a:off x="7872603" y="-203107"/>
            <a:ext cx="1963210" cy="2345339"/>
          </a:xfrm>
          <a:prstGeom prst="rect">
            <a:avLst/>
          </a:prstGeom>
          <a:noFill/>
          <a:ln>
            <a:noFill/>
          </a:ln>
        </p:spPr>
      </p:pic>
      <p:pic>
        <p:nvPicPr>
          <p:cNvPr id="305" name="Google Shape;305;p25"/>
          <p:cNvPicPr preferRelativeResize="0"/>
          <p:nvPr/>
        </p:nvPicPr>
        <p:blipFill>
          <a:blip r:embed="rId3">
            <a:alphaModFix/>
          </a:blip>
          <a:stretch>
            <a:fillRect/>
          </a:stretch>
        </p:blipFill>
        <p:spPr>
          <a:xfrm rot="-103165">
            <a:off x="454422" y="-305876"/>
            <a:ext cx="1139816" cy="1173997"/>
          </a:xfrm>
          <a:prstGeom prst="rect">
            <a:avLst/>
          </a:prstGeom>
          <a:noFill/>
          <a:ln>
            <a:noFill/>
          </a:ln>
        </p:spPr>
      </p:pic>
      <p:pic>
        <p:nvPicPr>
          <p:cNvPr id="306" name="Google Shape;306;p25"/>
          <p:cNvPicPr preferRelativeResize="0"/>
          <p:nvPr/>
        </p:nvPicPr>
        <p:blipFill>
          <a:blip r:embed="rId2">
            <a:alphaModFix/>
          </a:blip>
          <a:stretch>
            <a:fillRect/>
          </a:stretch>
        </p:blipFill>
        <p:spPr>
          <a:xfrm rot="5929089">
            <a:off x="-979603" y="56423"/>
            <a:ext cx="1764079" cy="2107454"/>
          </a:xfrm>
          <a:prstGeom prst="rect">
            <a:avLst/>
          </a:prstGeom>
          <a:noFill/>
          <a:ln>
            <a:noFill/>
          </a:ln>
        </p:spPr>
      </p:pic>
      <p:pic>
        <p:nvPicPr>
          <p:cNvPr id="307" name="Google Shape;307;p25"/>
          <p:cNvPicPr preferRelativeResize="0"/>
          <p:nvPr/>
        </p:nvPicPr>
        <p:blipFill>
          <a:blip r:embed="rId4">
            <a:alphaModFix/>
          </a:blip>
          <a:stretch>
            <a:fillRect/>
          </a:stretch>
        </p:blipFill>
        <p:spPr>
          <a:xfrm flipH="1" rot="-4788787">
            <a:off x="-489501" y="3737077"/>
            <a:ext cx="1093792" cy="1128766"/>
          </a:xfrm>
          <a:prstGeom prst="rect">
            <a:avLst/>
          </a:prstGeom>
          <a:noFill/>
          <a:ln>
            <a:noFill/>
          </a:ln>
        </p:spPr>
      </p:pic>
      <p:pic>
        <p:nvPicPr>
          <p:cNvPr id="308" name="Google Shape;308;p25"/>
          <p:cNvPicPr preferRelativeResize="0"/>
          <p:nvPr/>
        </p:nvPicPr>
        <p:blipFill>
          <a:blip r:embed="rId5">
            <a:alphaModFix/>
          </a:blip>
          <a:stretch>
            <a:fillRect/>
          </a:stretch>
        </p:blipFill>
        <p:spPr>
          <a:xfrm flipH="1" rot="-1228825">
            <a:off x="7451957" y="3939809"/>
            <a:ext cx="1820863" cy="1332873"/>
          </a:xfrm>
          <a:prstGeom prst="rect">
            <a:avLst/>
          </a:prstGeom>
          <a:noFill/>
          <a:ln>
            <a:noFill/>
          </a:ln>
        </p:spPr>
      </p:pic>
      <p:pic>
        <p:nvPicPr>
          <p:cNvPr id="309" name="Google Shape;309;p25"/>
          <p:cNvPicPr preferRelativeResize="0"/>
          <p:nvPr/>
        </p:nvPicPr>
        <p:blipFill>
          <a:blip r:embed="rId6">
            <a:alphaModFix/>
          </a:blip>
          <a:stretch>
            <a:fillRect/>
          </a:stretch>
        </p:blipFill>
        <p:spPr>
          <a:xfrm rot="-4606462">
            <a:off x="70026" y="3818089"/>
            <a:ext cx="2049325" cy="2508373"/>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10" name="Shape 310"/>
        <p:cNvGrpSpPr/>
        <p:nvPr/>
      </p:nvGrpSpPr>
      <p:grpSpPr>
        <a:xfrm>
          <a:off x="0" y="0"/>
          <a:ext cx="0" cy="0"/>
          <a:chOff x="0" y="0"/>
          <a:chExt cx="0" cy="0"/>
        </a:xfrm>
      </p:grpSpPr>
      <p:sp>
        <p:nvSpPr>
          <p:cNvPr id="311" name="Google Shape;311;p26"/>
          <p:cNvSpPr/>
          <p:nvPr/>
        </p:nvSpPr>
        <p:spPr>
          <a:xfrm rot="-2377398">
            <a:off x="-646483" y="-12466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6"/>
          <p:cNvSpPr/>
          <p:nvPr/>
        </p:nvSpPr>
        <p:spPr>
          <a:xfrm rot="7498678">
            <a:off x="247883" y="2798949"/>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6"/>
          <p:cNvSpPr/>
          <p:nvPr/>
        </p:nvSpPr>
        <p:spPr>
          <a:xfrm rot="-4268623">
            <a:off x="4832846" y="2680612"/>
            <a:ext cx="4548382" cy="3996889"/>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6"/>
          <p:cNvSpPr/>
          <p:nvPr/>
        </p:nvSpPr>
        <p:spPr>
          <a:xfrm>
            <a:off x="5613750" y="-11352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6"/>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316" name="Google Shape;316;p26"/>
          <p:cNvSpPr txBox="1"/>
          <p:nvPr>
            <p:ph idx="1" type="subTitle"/>
          </p:nvPr>
        </p:nvSpPr>
        <p:spPr>
          <a:xfrm>
            <a:off x="944677" y="2203704"/>
            <a:ext cx="2091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7" name="Google Shape;317;p26"/>
          <p:cNvSpPr txBox="1"/>
          <p:nvPr>
            <p:ph idx="2" type="subTitle"/>
          </p:nvPr>
        </p:nvSpPr>
        <p:spPr>
          <a:xfrm>
            <a:off x="3524998" y="2203704"/>
            <a:ext cx="2091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8" name="Google Shape;318;p26"/>
          <p:cNvSpPr txBox="1"/>
          <p:nvPr>
            <p:ph idx="3" type="subTitle"/>
          </p:nvPr>
        </p:nvSpPr>
        <p:spPr>
          <a:xfrm>
            <a:off x="6105323" y="2203704"/>
            <a:ext cx="2094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9" name="Google Shape;319;p26"/>
          <p:cNvSpPr txBox="1"/>
          <p:nvPr>
            <p:ph idx="4" type="subTitle"/>
          </p:nvPr>
        </p:nvSpPr>
        <p:spPr>
          <a:xfrm>
            <a:off x="944677" y="3429000"/>
            <a:ext cx="2091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0" name="Google Shape;320;p26"/>
          <p:cNvSpPr txBox="1"/>
          <p:nvPr>
            <p:ph idx="5" type="subTitle"/>
          </p:nvPr>
        </p:nvSpPr>
        <p:spPr>
          <a:xfrm>
            <a:off x="3525000" y="3429000"/>
            <a:ext cx="2091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1" name="Google Shape;321;p26"/>
          <p:cNvSpPr txBox="1"/>
          <p:nvPr>
            <p:ph idx="6" type="subTitle"/>
          </p:nvPr>
        </p:nvSpPr>
        <p:spPr>
          <a:xfrm>
            <a:off x="6105323" y="3429000"/>
            <a:ext cx="2094000" cy="53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2" name="Google Shape;322;p26"/>
          <p:cNvSpPr txBox="1"/>
          <p:nvPr>
            <p:ph idx="7" type="subTitle"/>
          </p:nvPr>
        </p:nvSpPr>
        <p:spPr>
          <a:xfrm>
            <a:off x="944677" y="1709928"/>
            <a:ext cx="2091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23" name="Google Shape;323;p26"/>
          <p:cNvSpPr txBox="1"/>
          <p:nvPr>
            <p:ph idx="8" type="subTitle"/>
          </p:nvPr>
        </p:nvSpPr>
        <p:spPr>
          <a:xfrm>
            <a:off x="3524998" y="1709928"/>
            <a:ext cx="2091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24" name="Google Shape;324;p26"/>
          <p:cNvSpPr txBox="1"/>
          <p:nvPr>
            <p:ph idx="9" type="subTitle"/>
          </p:nvPr>
        </p:nvSpPr>
        <p:spPr>
          <a:xfrm>
            <a:off x="6105323" y="1709928"/>
            <a:ext cx="2094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25" name="Google Shape;325;p26"/>
          <p:cNvSpPr txBox="1"/>
          <p:nvPr>
            <p:ph idx="13" type="subTitle"/>
          </p:nvPr>
        </p:nvSpPr>
        <p:spPr>
          <a:xfrm>
            <a:off x="944677" y="2935224"/>
            <a:ext cx="2091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26" name="Google Shape;326;p26"/>
          <p:cNvSpPr txBox="1"/>
          <p:nvPr>
            <p:ph idx="14" type="subTitle"/>
          </p:nvPr>
        </p:nvSpPr>
        <p:spPr>
          <a:xfrm>
            <a:off x="3524998" y="2935224"/>
            <a:ext cx="2091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27" name="Google Shape;327;p26"/>
          <p:cNvSpPr txBox="1"/>
          <p:nvPr>
            <p:ph idx="15" type="subTitle"/>
          </p:nvPr>
        </p:nvSpPr>
        <p:spPr>
          <a:xfrm>
            <a:off x="6105323" y="2935224"/>
            <a:ext cx="2094000" cy="539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pic>
        <p:nvPicPr>
          <p:cNvPr id="328" name="Google Shape;328;p26"/>
          <p:cNvPicPr preferRelativeResize="0"/>
          <p:nvPr/>
        </p:nvPicPr>
        <p:blipFill>
          <a:blip r:embed="rId2">
            <a:alphaModFix/>
          </a:blip>
          <a:stretch>
            <a:fillRect/>
          </a:stretch>
        </p:blipFill>
        <p:spPr>
          <a:xfrm flipH="1" rot="-10696835">
            <a:off x="7986816" y="929936"/>
            <a:ext cx="1139816" cy="1173997"/>
          </a:xfrm>
          <a:prstGeom prst="rect">
            <a:avLst/>
          </a:prstGeom>
          <a:noFill/>
          <a:ln>
            <a:noFill/>
          </a:ln>
        </p:spPr>
      </p:pic>
      <p:pic>
        <p:nvPicPr>
          <p:cNvPr id="329" name="Google Shape;329;p26"/>
          <p:cNvPicPr preferRelativeResize="0"/>
          <p:nvPr/>
        </p:nvPicPr>
        <p:blipFill>
          <a:blip r:embed="rId3">
            <a:alphaModFix/>
          </a:blip>
          <a:stretch>
            <a:fillRect/>
          </a:stretch>
        </p:blipFill>
        <p:spPr>
          <a:xfrm rot="-8587547">
            <a:off x="6847100" y="4326075"/>
            <a:ext cx="1820864" cy="1332873"/>
          </a:xfrm>
          <a:prstGeom prst="rect">
            <a:avLst/>
          </a:prstGeom>
          <a:noFill/>
          <a:ln>
            <a:noFill/>
          </a:ln>
        </p:spPr>
      </p:pic>
      <p:pic>
        <p:nvPicPr>
          <p:cNvPr id="330" name="Google Shape;330;p26"/>
          <p:cNvPicPr preferRelativeResize="0"/>
          <p:nvPr/>
        </p:nvPicPr>
        <p:blipFill>
          <a:blip r:embed="rId4">
            <a:alphaModFix/>
          </a:blip>
          <a:stretch>
            <a:fillRect/>
          </a:stretch>
        </p:blipFill>
        <p:spPr>
          <a:xfrm rot="-10252271">
            <a:off x="-154043" y="-988598"/>
            <a:ext cx="2049324" cy="2508373"/>
          </a:xfrm>
          <a:prstGeom prst="rect">
            <a:avLst/>
          </a:prstGeom>
          <a:noFill/>
          <a:ln>
            <a:noFill/>
          </a:ln>
        </p:spPr>
      </p:pic>
      <p:pic>
        <p:nvPicPr>
          <p:cNvPr id="331" name="Google Shape;331;p26"/>
          <p:cNvPicPr preferRelativeResize="0"/>
          <p:nvPr/>
        </p:nvPicPr>
        <p:blipFill>
          <a:blip r:embed="rId5">
            <a:alphaModFix/>
          </a:blip>
          <a:stretch>
            <a:fillRect/>
          </a:stretch>
        </p:blipFill>
        <p:spPr>
          <a:xfrm flipH="1" rot="4870911">
            <a:off x="7931879" y="-788146"/>
            <a:ext cx="1764079" cy="2107454"/>
          </a:xfrm>
          <a:prstGeom prst="rect">
            <a:avLst/>
          </a:prstGeom>
          <a:noFill/>
          <a:ln>
            <a:noFill/>
          </a:ln>
        </p:spPr>
      </p:pic>
      <p:pic>
        <p:nvPicPr>
          <p:cNvPr id="332" name="Google Shape;332;p26"/>
          <p:cNvPicPr preferRelativeResize="0"/>
          <p:nvPr/>
        </p:nvPicPr>
        <p:blipFill>
          <a:blip r:embed="rId6">
            <a:alphaModFix/>
          </a:blip>
          <a:stretch>
            <a:fillRect/>
          </a:stretch>
        </p:blipFill>
        <p:spPr>
          <a:xfrm flipH="1" rot="970976">
            <a:off x="59372" y="893884"/>
            <a:ext cx="1139816" cy="1089654"/>
          </a:xfrm>
          <a:prstGeom prst="rect">
            <a:avLst/>
          </a:prstGeom>
          <a:noFill/>
          <a:ln>
            <a:noFill/>
          </a:ln>
        </p:spPr>
      </p:pic>
      <p:pic>
        <p:nvPicPr>
          <p:cNvPr id="333" name="Google Shape;333;p26"/>
          <p:cNvPicPr preferRelativeResize="0"/>
          <p:nvPr/>
        </p:nvPicPr>
        <p:blipFill>
          <a:blip r:embed="rId4">
            <a:alphaModFix/>
          </a:blip>
          <a:stretch>
            <a:fillRect/>
          </a:stretch>
        </p:blipFill>
        <p:spPr>
          <a:xfrm flipH="1" rot="-8099960">
            <a:off x="7789246" y="2774982"/>
            <a:ext cx="2049325" cy="2508373"/>
          </a:xfrm>
          <a:prstGeom prst="rect">
            <a:avLst/>
          </a:prstGeom>
          <a:noFill/>
          <a:ln>
            <a:noFill/>
          </a:ln>
        </p:spPr>
      </p:pic>
      <p:pic>
        <p:nvPicPr>
          <p:cNvPr id="334" name="Google Shape;334;p26"/>
          <p:cNvPicPr preferRelativeResize="0"/>
          <p:nvPr/>
        </p:nvPicPr>
        <p:blipFill>
          <a:blip r:embed="rId5">
            <a:alphaModFix/>
          </a:blip>
          <a:stretch>
            <a:fillRect/>
          </a:stretch>
        </p:blipFill>
        <p:spPr>
          <a:xfrm flipH="1" rot="4870911">
            <a:off x="228916" y="3947829"/>
            <a:ext cx="1764079" cy="2107454"/>
          </a:xfrm>
          <a:prstGeom prst="rect">
            <a:avLst/>
          </a:prstGeom>
          <a:noFill/>
          <a:ln>
            <a:noFill/>
          </a:ln>
        </p:spPr>
      </p:pic>
      <p:pic>
        <p:nvPicPr>
          <p:cNvPr id="335" name="Google Shape;335;p26"/>
          <p:cNvPicPr preferRelativeResize="0"/>
          <p:nvPr/>
        </p:nvPicPr>
        <p:blipFill>
          <a:blip r:embed="rId7">
            <a:alphaModFix/>
          </a:blip>
          <a:stretch>
            <a:fillRect/>
          </a:stretch>
        </p:blipFill>
        <p:spPr>
          <a:xfrm rot="-6011213">
            <a:off x="-108119" y="3740764"/>
            <a:ext cx="1093792" cy="1128766"/>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20">
    <p:spTree>
      <p:nvGrpSpPr>
        <p:cNvPr id="336" name="Shape 336"/>
        <p:cNvGrpSpPr/>
        <p:nvPr/>
      </p:nvGrpSpPr>
      <p:grpSpPr>
        <a:xfrm>
          <a:off x="0" y="0"/>
          <a:ext cx="0" cy="0"/>
          <a:chOff x="0" y="0"/>
          <a:chExt cx="0" cy="0"/>
        </a:xfrm>
      </p:grpSpPr>
      <p:sp>
        <p:nvSpPr>
          <p:cNvPr id="337" name="Google Shape;337;p27"/>
          <p:cNvSpPr/>
          <p:nvPr/>
        </p:nvSpPr>
        <p:spPr>
          <a:xfrm flipH="1">
            <a:off x="-365366" y="-1135275"/>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7"/>
          <p:cNvSpPr/>
          <p:nvPr/>
        </p:nvSpPr>
        <p:spPr>
          <a:xfrm flipH="1" rot="2377398">
            <a:off x="7380605" y="-65538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7"/>
          <p:cNvSpPr/>
          <p:nvPr/>
        </p:nvSpPr>
        <p:spPr>
          <a:xfrm flipH="1" rot="-2700000">
            <a:off x="-1112324" y="273224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7"/>
          <p:cNvSpPr/>
          <p:nvPr/>
        </p:nvSpPr>
        <p:spPr>
          <a:xfrm flipH="1" rot="-7498678">
            <a:off x="4339428" y="34360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7"/>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100"/>
              <a:buNone/>
              <a:defRPr sz="3500"/>
            </a:lvl1pPr>
            <a:lvl2pPr lvl="1" rtl="0" algn="ctr">
              <a:spcBef>
                <a:spcPts val="0"/>
              </a:spcBef>
              <a:spcAft>
                <a:spcPts val="0"/>
              </a:spcAft>
              <a:buSzPts val="3100"/>
              <a:buNone/>
              <a:defRPr sz="3100"/>
            </a:lvl2pPr>
            <a:lvl3pPr lvl="2" rtl="0" algn="ctr">
              <a:spcBef>
                <a:spcPts val="0"/>
              </a:spcBef>
              <a:spcAft>
                <a:spcPts val="0"/>
              </a:spcAft>
              <a:buSzPts val="3100"/>
              <a:buNone/>
              <a:defRPr sz="3100"/>
            </a:lvl3pPr>
            <a:lvl4pPr lvl="3" rtl="0" algn="ctr">
              <a:spcBef>
                <a:spcPts val="0"/>
              </a:spcBef>
              <a:spcAft>
                <a:spcPts val="0"/>
              </a:spcAft>
              <a:buSzPts val="3100"/>
              <a:buNone/>
              <a:defRPr sz="3100"/>
            </a:lvl4pPr>
            <a:lvl5pPr lvl="4" rtl="0" algn="ctr">
              <a:spcBef>
                <a:spcPts val="0"/>
              </a:spcBef>
              <a:spcAft>
                <a:spcPts val="0"/>
              </a:spcAft>
              <a:buSzPts val="3100"/>
              <a:buNone/>
              <a:defRPr sz="3100"/>
            </a:lvl5pPr>
            <a:lvl6pPr lvl="5" rtl="0" algn="ctr">
              <a:spcBef>
                <a:spcPts val="0"/>
              </a:spcBef>
              <a:spcAft>
                <a:spcPts val="0"/>
              </a:spcAft>
              <a:buSzPts val="3100"/>
              <a:buNone/>
              <a:defRPr sz="3100"/>
            </a:lvl6pPr>
            <a:lvl7pPr lvl="6" rtl="0" algn="ctr">
              <a:spcBef>
                <a:spcPts val="0"/>
              </a:spcBef>
              <a:spcAft>
                <a:spcPts val="0"/>
              </a:spcAft>
              <a:buSzPts val="3100"/>
              <a:buNone/>
              <a:defRPr sz="3100"/>
            </a:lvl7pPr>
            <a:lvl8pPr lvl="7" rtl="0" algn="ctr">
              <a:spcBef>
                <a:spcPts val="0"/>
              </a:spcBef>
              <a:spcAft>
                <a:spcPts val="0"/>
              </a:spcAft>
              <a:buSzPts val="3100"/>
              <a:buNone/>
              <a:defRPr sz="3100"/>
            </a:lvl8pPr>
            <a:lvl9pPr lvl="8" rtl="0" algn="ctr">
              <a:spcBef>
                <a:spcPts val="0"/>
              </a:spcBef>
              <a:spcAft>
                <a:spcPts val="0"/>
              </a:spcAft>
              <a:buSzPts val="3100"/>
              <a:buNone/>
              <a:defRPr sz="3100"/>
            </a:lvl9pPr>
          </a:lstStyle>
          <a:p/>
        </p:txBody>
      </p:sp>
      <p:sp>
        <p:nvSpPr>
          <p:cNvPr id="342" name="Google Shape;342;p27"/>
          <p:cNvSpPr txBox="1"/>
          <p:nvPr>
            <p:ph idx="1" type="subTitle"/>
          </p:nvPr>
        </p:nvSpPr>
        <p:spPr>
          <a:xfrm>
            <a:off x="1324900" y="2356102"/>
            <a:ext cx="1872000" cy="539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3" name="Google Shape;343;p27"/>
          <p:cNvSpPr txBox="1"/>
          <p:nvPr>
            <p:ph idx="2" type="subTitle"/>
          </p:nvPr>
        </p:nvSpPr>
        <p:spPr>
          <a:xfrm>
            <a:off x="3634802" y="2356102"/>
            <a:ext cx="1872000" cy="539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4" name="Google Shape;344;p27"/>
          <p:cNvSpPr txBox="1"/>
          <p:nvPr>
            <p:ph idx="3" type="subTitle"/>
          </p:nvPr>
        </p:nvSpPr>
        <p:spPr>
          <a:xfrm>
            <a:off x="5944703" y="2356102"/>
            <a:ext cx="1874400" cy="539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5" name="Google Shape;345;p27"/>
          <p:cNvSpPr txBox="1"/>
          <p:nvPr>
            <p:ph idx="4" type="subTitle"/>
          </p:nvPr>
        </p:nvSpPr>
        <p:spPr>
          <a:xfrm>
            <a:off x="2479851" y="4065924"/>
            <a:ext cx="1872000" cy="539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6" name="Google Shape;346;p27"/>
          <p:cNvSpPr txBox="1"/>
          <p:nvPr>
            <p:ph idx="5" type="subTitle"/>
          </p:nvPr>
        </p:nvSpPr>
        <p:spPr>
          <a:xfrm>
            <a:off x="4789753" y="4065924"/>
            <a:ext cx="1872000" cy="539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7" name="Google Shape;347;p27"/>
          <p:cNvSpPr txBox="1"/>
          <p:nvPr>
            <p:ph idx="6" type="subTitle"/>
          </p:nvPr>
        </p:nvSpPr>
        <p:spPr>
          <a:xfrm>
            <a:off x="1324900" y="1938525"/>
            <a:ext cx="1872000" cy="539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48" name="Google Shape;348;p27"/>
          <p:cNvSpPr txBox="1"/>
          <p:nvPr>
            <p:ph idx="7" type="subTitle"/>
          </p:nvPr>
        </p:nvSpPr>
        <p:spPr>
          <a:xfrm>
            <a:off x="3634802" y="1938525"/>
            <a:ext cx="1872000" cy="539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49" name="Google Shape;349;p27"/>
          <p:cNvSpPr txBox="1"/>
          <p:nvPr>
            <p:ph idx="8" type="subTitle"/>
          </p:nvPr>
        </p:nvSpPr>
        <p:spPr>
          <a:xfrm>
            <a:off x="5944703" y="1938525"/>
            <a:ext cx="1874400" cy="539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50" name="Google Shape;350;p27"/>
          <p:cNvSpPr txBox="1"/>
          <p:nvPr>
            <p:ph idx="9" type="subTitle"/>
          </p:nvPr>
        </p:nvSpPr>
        <p:spPr>
          <a:xfrm>
            <a:off x="2479851" y="3648348"/>
            <a:ext cx="1872000" cy="539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sp>
        <p:nvSpPr>
          <p:cNvPr id="351" name="Google Shape;351;p27"/>
          <p:cNvSpPr txBox="1"/>
          <p:nvPr>
            <p:ph idx="13" type="subTitle"/>
          </p:nvPr>
        </p:nvSpPr>
        <p:spPr>
          <a:xfrm>
            <a:off x="4789753" y="3648348"/>
            <a:ext cx="1872000" cy="539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accent2"/>
              </a:buClr>
              <a:buSzPts val="2200"/>
              <a:buFont typeface="Bebas Neue"/>
              <a:buNone/>
              <a:defRPr b="1" sz="2200">
                <a:latin typeface="Petit Formal Script"/>
                <a:ea typeface="Petit Formal Script"/>
                <a:cs typeface="Petit Formal Script"/>
                <a:sym typeface="Petit Formal Script"/>
              </a:defRPr>
            </a:lvl1pPr>
            <a:lvl2pPr lvl="1"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2pPr>
            <a:lvl3pPr lvl="2"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3pPr>
            <a:lvl4pPr lvl="3"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4pPr>
            <a:lvl5pPr lvl="4"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5pPr>
            <a:lvl6pPr lvl="5"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6pPr>
            <a:lvl7pPr lvl="6"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7pPr>
            <a:lvl8pPr lvl="7"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8pPr>
            <a:lvl9pPr lvl="8" rtl="0" algn="ctr">
              <a:lnSpc>
                <a:spcPct val="100000"/>
              </a:lnSpc>
              <a:spcBef>
                <a:spcPts val="0"/>
              </a:spcBef>
              <a:spcAft>
                <a:spcPts val="0"/>
              </a:spcAft>
              <a:buClr>
                <a:schemeClr val="accent2"/>
              </a:buClr>
              <a:buSzPts val="2200"/>
              <a:buFont typeface="Bebas Neue"/>
              <a:buNone/>
              <a:defRPr sz="2200">
                <a:solidFill>
                  <a:schemeClr val="accent2"/>
                </a:solidFill>
                <a:latin typeface="Bebas Neue"/>
                <a:ea typeface="Bebas Neue"/>
                <a:cs typeface="Bebas Neue"/>
                <a:sym typeface="Bebas Neue"/>
              </a:defRPr>
            </a:lvl9pPr>
          </a:lstStyle>
          <a:p/>
        </p:txBody>
      </p:sp>
      <p:pic>
        <p:nvPicPr>
          <p:cNvPr id="352" name="Google Shape;352;p27"/>
          <p:cNvPicPr preferRelativeResize="0"/>
          <p:nvPr/>
        </p:nvPicPr>
        <p:blipFill>
          <a:blip r:embed="rId2">
            <a:alphaModFix/>
          </a:blip>
          <a:stretch>
            <a:fillRect/>
          </a:stretch>
        </p:blipFill>
        <p:spPr>
          <a:xfrm rot="-4870911">
            <a:off x="-70919" y="-972846"/>
            <a:ext cx="1764079" cy="2107454"/>
          </a:xfrm>
          <a:prstGeom prst="rect">
            <a:avLst/>
          </a:prstGeom>
          <a:noFill/>
          <a:ln>
            <a:noFill/>
          </a:ln>
        </p:spPr>
      </p:pic>
      <p:pic>
        <p:nvPicPr>
          <p:cNvPr id="353" name="Google Shape;353;p27"/>
          <p:cNvPicPr preferRelativeResize="0"/>
          <p:nvPr/>
        </p:nvPicPr>
        <p:blipFill>
          <a:blip r:embed="rId3">
            <a:alphaModFix/>
          </a:blip>
          <a:stretch>
            <a:fillRect/>
          </a:stretch>
        </p:blipFill>
        <p:spPr>
          <a:xfrm rot="-970976">
            <a:off x="42763" y="670722"/>
            <a:ext cx="1139816" cy="1089654"/>
          </a:xfrm>
          <a:prstGeom prst="rect">
            <a:avLst/>
          </a:prstGeom>
          <a:noFill/>
          <a:ln>
            <a:noFill/>
          </a:ln>
        </p:spPr>
      </p:pic>
      <p:pic>
        <p:nvPicPr>
          <p:cNvPr id="354" name="Google Shape;354;p27"/>
          <p:cNvPicPr preferRelativeResize="0"/>
          <p:nvPr/>
        </p:nvPicPr>
        <p:blipFill>
          <a:blip r:embed="rId4">
            <a:alphaModFix/>
          </a:blip>
          <a:stretch>
            <a:fillRect/>
          </a:stretch>
        </p:blipFill>
        <p:spPr>
          <a:xfrm flipH="1" rot="6011213">
            <a:off x="8189790" y="611889"/>
            <a:ext cx="1093792" cy="1128766"/>
          </a:xfrm>
          <a:prstGeom prst="rect">
            <a:avLst/>
          </a:prstGeom>
          <a:noFill/>
          <a:ln>
            <a:noFill/>
          </a:ln>
        </p:spPr>
      </p:pic>
      <p:pic>
        <p:nvPicPr>
          <p:cNvPr id="355" name="Google Shape;355;p27"/>
          <p:cNvPicPr preferRelativeResize="0"/>
          <p:nvPr/>
        </p:nvPicPr>
        <p:blipFill>
          <a:blip r:embed="rId5">
            <a:alphaModFix/>
          </a:blip>
          <a:stretch>
            <a:fillRect/>
          </a:stretch>
        </p:blipFill>
        <p:spPr>
          <a:xfrm flipH="1" rot="10252271">
            <a:off x="7070570" y="-569073"/>
            <a:ext cx="2049324" cy="2508373"/>
          </a:xfrm>
          <a:prstGeom prst="rect">
            <a:avLst/>
          </a:prstGeom>
          <a:noFill/>
          <a:ln>
            <a:noFill/>
          </a:ln>
        </p:spPr>
      </p:pic>
      <p:pic>
        <p:nvPicPr>
          <p:cNvPr id="356" name="Google Shape;356;p27"/>
          <p:cNvPicPr preferRelativeResize="0"/>
          <p:nvPr/>
        </p:nvPicPr>
        <p:blipFill>
          <a:blip r:embed="rId5">
            <a:alphaModFix/>
          </a:blip>
          <a:stretch>
            <a:fillRect/>
          </a:stretch>
        </p:blipFill>
        <p:spPr>
          <a:xfrm rot="6193538">
            <a:off x="246906" y="3152757"/>
            <a:ext cx="2049325" cy="2508373"/>
          </a:xfrm>
          <a:prstGeom prst="rect">
            <a:avLst/>
          </a:prstGeom>
          <a:noFill/>
          <a:ln>
            <a:noFill/>
          </a:ln>
        </p:spPr>
      </p:pic>
      <p:pic>
        <p:nvPicPr>
          <p:cNvPr id="357" name="Google Shape;357;p27"/>
          <p:cNvPicPr preferRelativeResize="0"/>
          <p:nvPr/>
        </p:nvPicPr>
        <p:blipFill>
          <a:blip r:embed="rId6">
            <a:alphaModFix/>
          </a:blip>
          <a:stretch>
            <a:fillRect/>
          </a:stretch>
        </p:blipFill>
        <p:spPr>
          <a:xfrm flipH="1" rot="9571175">
            <a:off x="-297763" y="3325600"/>
            <a:ext cx="1820863" cy="1332873"/>
          </a:xfrm>
          <a:prstGeom prst="rect">
            <a:avLst/>
          </a:prstGeom>
          <a:noFill/>
          <a:ln>
            <a:noFill/>
          </a:ln>
        </p:spPr>
      </p:pic>
      <p:pic>
        <p:nvPicPr>
          <p:cNvPr id="358" name="Google Shape;358;p27"/>
          <p:cNvPicPr preferRelativeResize="0"/>
          <p:nvPr/>
        </p:nvPicPr>
        <p:blipFill>
          <a:blip r:embed="rId2">
            <a:alphaModFix/>
          </a:blip>
          <a:stretch>
            <a:fillRect/>
          </a:stretch>
        </p:blipFill>
        <p:spPr>
          <a:xfrm rot="-4870911">
            <a:off x="7780806" y="3454354"/>
            <a:ext cx="1764079" cy="2107454"/>
          </a:xfrm>
          <a:prstGeom prst="rect">
            <a:avLst/>
          </a:prstGeom>
          <a:noFill/>
          <a:ln>
            <a:noFill/>
          </a:ln>
        </p:spPr>
      </p:pic>
      <p:pic>
        <p:nvPicPr>
          <p:cNvPr id="359" name="Google Shape;359;p27"/>
          <p:cNvPicPr preferRelativeResize="0"/>
          <p:nvPr/>
        </p:nvPicPr>
        <p:blipFill>
          <a:blip r:embed="rId7">
            <a:alphaModFix/>
          </a:blip>
          <a:stretch>
            <a:fillRect/>
          </a:stretch>
        </p:blipFill>
        <p:spPr>
          <a:xfrm rot="10696835">
            <a:off x="7256995" y="4581936"/>
            <a:ext cx="1139816" cy="1173997"/>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60" name="Shape 360"/>
        <p:cNvGrpSpPr/>
        <p:nvPr/>
      </p:nvGrpSpPr>
      <p:grpSpPr>
        <a:xfrm>
          <a:off x="0" y="0"/>
          <a:ext cx="0" cy="0"/>
          <a:chOff x="0" y="0"/>
          <a:chExt cx="0" cy="0"/>
        </a:xfrm>
      </p:grpSpPr>
      <p:sp>
        <p:nvSpPr>
          <p:cNvPr id="361" name="Google Shape;361;p28"/>
          <p:cNvSpPr/>
          <p:nvPr/>
        </p:nvSpPr>
        <p:spPr>
          <a:xfrm flipH="1">
            <a:off x="-1022591" y="-165915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8"/>
          <p:cNvSpPr/>
          <p:nvPr/>
        </p:nvSpPr>
        <p:spPr>
          <a:xfrm flipH="1" rot="-7498678">
            <a:off x="4510878" y="2826461"/>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8"/>
          <p:cNvSpPr/>
          <p:nvPr/>
        </p:nvSpPr>
        <p:spPr>
          <a:xfrm flipH="1" rot="2377398">
            <a:off x="5998317" y="-118308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8"/>
          <p:cNvSpPr/>
          <p:nvPr/>
        </p:nvSpPr>
        <p:spPr>
          <a:xfrm flipH="1" rot="-2700000">
            <a:off x="-378899" y="2904496"/>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8"/>
          <p:cNvSpPr txBox="1"/>
          <p:nvPr>
            <p:ph hasCustomPrompt="1" type="title"/>
          </p:nvPr>
        </p:nvSpPr>
        <p:spPr>
          <a:xfrm>
            <a:off x="1792800" y="654300"/>
            <a:ext cx="555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66" name="Google Shape;366;p28"/>
          <p:cNvSpPr txBox="1"/>
          <p:nvPr>
            <p:ph idx="1" type="subTitle"/>
          </p:nvPr>
        </p:nvSpPr>
        <p:spPr>
          <a:xfrm>
            <a:off x="1792800" y="1436522"/>
            <a:ext cx="55584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7" name="Google Shape;367;p28"/>
          <p:cNvSpPr txBox="1"/>
          <p:nvPr>
            <p:ph hasCustomPrompt="1" idx="2" type="title"/>
          </p:nvPr>
        </p:nvSpPr>
        <p:spPr>
          <a:xfrm>
            <a:off x="1792800" y="1958033"/>
            <a:ext cx="555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68" name="Google Shape;368;p28"/>
          <p:cNvSpPr txBox="1"/>
          <p:nvPr>
            <p:ph idx="3" type="subTitle"/>
          </p:nvPr>
        </p:nvSpPr>
        <p:spPr>
          <a:xfrm>
            <a:off x="1792800" y="2740261"/>
            <a:ext cx="55584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9" name="Google Shape;369;p28"/>
          <p:cNvSpPr txBox="1"/>
          <p:nvPr>
            <p:ph hasCustomPrompt="1" idx="4" type="title"/>
          </p:nvPr>
        </p:nvSpPr>
        <p:spPr>
          <a:xfrm>
            <a:off x="1792800" y="3261778"/>
            <a:ext cx="55584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70" name="Google Shape;370;p28"/>
          <p:cNvSpPr txBox="1"/>
          <p:nvPr>
            <p:ph idx="5" type="subTitle"/>
          </p:nvPr>
        </p:nvSpPr>
        <p:spPr>
          <a:xfrm>
            <a:off x="1792800" y="4044000"/>
            <a:ext cx="55584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371" name="Google Shape;371;p28"/>
          <p:cNvPicPr preferRelativeResize="0"/>
          <p:nvPr/>
        </p:nvPicPr>
        <p:blipFill>
          <a:blip r:embed="rId2">
            <a:alphaModFix/>
          </a:blip>
          <a:stretch>
            <a:fillRect/>
          </a:stretch>
        </p:blipFill>
        <p:spPr>
          <a:xfrm flipH="1" rot="-1621847">
            <a:off x="6631338" y="4383425"/>
            <a:ext cx="1820862" cy="1332874"/>
          </a:xfrm>
          <a:prstGeom prst="rect">
            <a:avLst/>
          </a:prstGeom>
          <a:noFill/>
          <a:ln>
            <a:noFill/>
          </a:ln>
        </p:spPr>
      </p:pic>
      <p:pic>
        <p:nvPicPr>
          <p:cNvPr id="372" name="Google Shape;372;p28"/>
          <p:cNvPicPr preferRelativeResize="0"/>
          <p:nvPr/>
        </p:nvPicPr>
        <p:blipFill>
          <a:blip r:embed="rId3">
            <a:alphaModFix/>
          </a:blip>
          <a:stretch>
            <a:fillRect/>
          </a:stretch>
        </p:blipFill>
        <p:spPr>
          <a:xfrm rot="7535284">
            <a:off x="7990743" y="3913895"/>
            <a:ext cx="2049325" cy="2508374"/>
          </a:xfrm>
          <a:prstGeom prst="rect">
            <a:avLst/>
          </a:prstGeom>
          <a:noFill/>
          <a:ln>
            <a:noFill/>
          </a:ln>
        </p:spPr>
      </p:pic>
      <p:pic>
        <p:nvPicPr>
          <p:cNvPr id="373" name="Google Shape;373;p28"/>
          <p:cNvPicPr preferRelativeResize="0"/>
          <p:nvPr/>
        </p:nvPicPr>
        <p:blipFill>
          <a:blip r:embed="rId2">
            <a:alphaModFix/>
          </a:blip>
          <a:stretch>
            <a:fillRect/>
          </a:stretch>
        </p:blipFill>
        <p:spPr>
          <a:xfrm flipH="1" rot="-1621847">
            <a:off x="812863" y="-518550"/>
            <a:ext cx="1820862" cy="1332874"/>
          </a:xfrm>
          <a:prstGeom prst="rect">
            <a:avLst/>
          </a:prstGeom>
          <a:noFill/>
          <a:ln>
            <a:noFill/>
          </a:ln>
        </p:spPr>
      </p:pic>
      <p:pic>
        <p:nvPicPr>
          <p:cNvPr id="374" name="Google Shape;374;p28"/>
          <p:cNvPicPr preferRelativeResize="0"/>
          <p:nvPr/>
        </p:nvPicPr>
        <p:blipFill>
          <a:blip r:embed="rId3">
            <a:alphaModFix/>
          </a:blip>
          <a:stretch>
            <a:fillRect/>
          </a:stretch>
        </p:blipFill>
        <p:spPr>
          <a:xfrm flipH="1" rot="10252271">
            <a:off x="-147355" y="-515261"/>
            <a:ext cx="2049324" cy="2508373"/>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75" name="Shape 375"/>
        <p:cNvGrpSpPr/>
        <p:nvPr/>
      </p:nvGrpSpPr>
      <p:grpSpPr>
        <a:xfrm>
          <a:off x="0" y="0"/>
          <a:ext cx="0" cy="0"/>
          <a:chOff x="0" y="0"/>
          <a:chExt cx="0" cy="0"/>
        </a:xfrm>
      </p:grpSpPr>
      <p:sp>
        <p:nvSpPr>
          <p:cNvPr id="376" name="Google Shape;376;p29"/>
          <p:cNvSpPr/>
          <p:nvPr/>
        </p:nvSpPr>
        <p:spPr>
          <a:xfrm flipH="1" rot="10800000">
            <a:off x="4495113" y="-151314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9"/>
          <p:cNvSpPr/>
          <p:nvPr/>
        </p:nvSpPr>
        <p:spPr>
          <a:xfrm flipH="1" rot="-8422602">
            <a:off x="6349042" y="1871067"/>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flipH="1" rot="8100000">
            <a:off x="-1048747" y="-922300"/>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9"/>
          <p:cNvSpPr/>
          <p:nvPr/>
        </p:nvSpPr>
        <p:spPr>
          <a:xfrm flipH="1" rot="3301322">
            <a:off x="2113370" y="2844323"/>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9"/>
          <p:cNvSpPr txBox="1"/>
          <p:nvPr>
            <p:ph type="ctrTitle"/>
          </p:nvPr>
        </p:nvSpPr>
        <p:spPr>
          <a:xfrm>
            <a:off x="1088050" y="715497"/>
            <a:ext cx="4284000" cy="887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5200"/>
              <a:buNone/>
              <a:defRPr sz="5200"/>
            </a:lvl1pPr>
            <a:lvl2pPr lvl="1" rtl="0" algn="ctr">
              <a:spcBef>
                <a:spcPts val="0"/>
              </a:spcBef>
              <a:spcAft>
                <a:spcPts val="0"/>
              </a:spcAft>
              <a:buClr>
                <a:schemeClr val="accent2"/>
              </a:buClr>
              <a:buSzPts val="5200"/>
              <a:buNone/>
              <a:defRPr sz="5200">
                <a:solidFill>
                  <a:schemeClr val="accent2"/>
                </a:solidFill>
              </a:defRPr>
            </a:lvl2pPr>
            <a:lvl3pPr lvl="2" rtl="0" algn="ctr">
              <a:spcBef>
                <a:spcPts val="0"/>
              </a:spcBef>
              <a:spcAft>
                <a:spcPts val="0"/>
              </a:spcAft>
              <a:buClr>
                <a:schemeClr val="accent2"/>
              </a:buClr>
              <a:buSzPts val="5200"/>
              <a:buNone/>
              <a:defRPr sz="5200">
                <a:solidFill>
                  <a:schemeClr val="accent2"/>
                </a:solidFill>
              </a:defRPr>
            </a:lvl3pPr>
            <a:lvl4pPr lvl="3" rtl="0" algn="ctr">
              <a:spcBef>
                <a:spcPts val="0"/>
              </a:spcBef>
              <a:spcAft>
                <a:spcPts val="0"/>
              </a:spcAft>
              <a:buClr>
                <a:schemeClr val="accent2"/>
              </a:buClr>
              <a:buSzPts val="5200"/>
              <a:buNone/>
              <a:defRPr sz="5200">
                <a:solidFill>
                  <a:schemeClr val="accent2"/>
                </a:solidFill>
              </a:defRPr>
            </a:lvl4pPr>
            <a:lvl5pPr lvl="4" rtl="0" algn="ctr">
              <a:spcBef>
                <a:spcPts val="0"/>
              </a:spcBef>
              <a:spcAft>
                <a:spcPts val="0"/>
              </a:spcAft>
              <a:buClr>
                <a:schemeClr val="accent2"/>
              </a:buClr>
              <a:buSzPts val="5200"/>
              <a:buNone/>
              <a:defRPr sz="5200">
                <a:solidFill>
                  <a:schemeClr val="accent2"/>
                </a:solidFill>
              </a:defRPr>
            </a:lvl5pPr>
            <a:lvl6pPr lvl="5" rtl="0" algn="ctr">
              <a:spcBef>
                <a:spcPts val="0"/>
              </a:spcBef>
              <a:spcAft>
                <a:spcPts val="0"/>
              </a:spcAft>
              <a:buClr>
                <a:schemeClr val="accent2"/>
              </a:buClr>
              <a:buSzPts val="5200"/>
              <a:buNone/>
              <a:defRPr sz="5200">
                <a:solidFill>
                  <a:schemeClr val="accent2"/>
                </a:solidFill>
              </a:defRPr>
            </a:lvl6pPr>
            <a:lvl7pPr lvl="6" rtl="0" algn="ctr">
              <a:spcBef>
                <a:spcPts val="0"/>
              </a:spcBef>
              <a:spcAft>
                <a:spcPts val="0"/>
              </a:spcAft>
              <a:buClr>
                <a:schemeClr val="accent2"/>
              </a:buClr>
              <a:buSzPts val="5200"/>
              <a:buNone/>
              <a:defRPr sz="5200">
                <a:solidFill>
                  <a:schemeClr val="accent2"/>
                </a:solidFill>
              </a:defRPr>
            </a:lvl7pPr>
            <a:lvl8pPr lvl="7" rtl="0" algn="ctr">
              <a:spcBef>
                <a:spcPts val="0"/>
              </a:spcBef>
              <a:spcAft>
                <a:spcPts val="0"/>
              </a:spcAft>
              <a:buClr>
                <a:schemeClr val="accent2"/>
              </a:buClr>
              <a:buSzPts val="5200"/>
              <a:buNone/>
              <a:defRPr sz="5200">
                <a:solidFill>
                  <a:schemeClr val="accent2"/>
                </a:solidFill>
              </a:defRPr>
            </a:lvl8pPr>
            <a:lvl9pPr lvl="8" rtl="0" algn="ctr">
              <a:spcBef>
                <a:spcPts val="0"/>
              </a:spcBef>
              <a:spcAft>
                <a:spcPts val="0"/>
              </a:spcAft>
              <a:buClr>
                <a:schemeClr val="accent2"/>
              </a:buClr>
              <a:buSzPts val="5200"/>
              <a:buNone/>
              <a:defRPr sz="5200">
                <a:solidFill>
                  <a:schemeClr val="accent2"/>
                </a:solidFill>
              </a:defRPr>
            </a:lvl9pPr>
          </a:lstStyle>
          <a:p/>
        </p:txBody>
      </p:sp>
      <p:sp>
        <p:nvSpPr>
          <p:cNvPr id="381" name="Google Shape;381;p29"/>
          <p:cNvSpPr txBox="1"/>
          <p:nvPr>
            <p:ph idx="1" type="subTitle"/>
          </p:nvPr>
        </p:nvSpPr>
        <p:spPr>
          <a:xfrm>
            <a:off x="1083175" y="1526707"/>
            <a:ext cx="4293900" cy="110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82" name="Google Shape;382;p29"/>
          <p:cNvSpPr txBox="1"/>
          <p:nvPr/>
        </p:nvSpPr>
        <p:spPr>
          <a:xfrm>
            <a:off x="1720375" y="3834900"/>
            <a:ext cx="3019500" cy="5931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Handlee"/>
                <a:ea typeface="Handlee"/>
                <a:cs typeface="Handlee"/>
                <a:sym typeface="Handlee"/>
              </a:rPr>
              <a:t>CREDITS: This presentation template was created by </a:t>
            </a:r>
            <a:r>
              <a:rPr b="1" lang="en" sz="1200">
                <a:solidFill>
                  <a:schemeClr val="hlink"/>
                </a:solidFill>
                <a:uFill>
                  <a:noFill/>
                </a:uFill>
                <a:latin typeface="Handlee"/>
                <a:ea typeface="Handlee"/>
                <a:cs typeface="Handlee"/>
                <a:sym typeface="Handlee"/>
                <a:hlinkClick r:id="rId2"/>
              </a:rPr>
              <a:t>Slidesgo</a:t>
            </a:r>
            <a:r>
              <a:rPr lang="en" sz="1200">
                <a:solidFill>
                  <a:schemeClr val="dk1"/>
                </a:solidFill>
                <a:latin typeface="Handlee"/>
                <a:ea typeface="Handlee"/>
                <a:cs typeface="Handlee"/>
                <a:sym typeface="Handlee"/>
              </a:rPr>
              <a:t>, including icons by </a:t>
            </a:r>
            <a:r>
              <a:rPr b="1" lang="en" sz="1200">
                <a:solidFill>
                  <a:schemeClr val="dk1"/>
                </a:solidFill>
                <a:uFill>
                  <a:noFill/>
                </a:uFill>
                <a:latin typeface="Handlee"/>
                <a:ea typeface="Handlee"/>
                <a:cs typeface="Handlee"/>
                <a:sym typeface="Handlee"/>
                <a:hlinkClick r:id="rId3">
                  <a:extLst>
                    <a:ext uri="{A12FA001-AC4F-418D-AE19-62706E023703}">
                      <ahyp:hlinkClr val="tx"/>
                    </a:ext>
                  </a:extLst>
                </a:hlinkClick>
              </a:rPr>
              <a:t>Flaticon</a:t>
            </a:r>
            <a:r>
              <a:rPr lang="en" sz="1200">
                <a:solidFill>
                  <a:schemeClr val="dk1"/>
                </a:solidFill>
                <a:latin typeface="Handlee"/>
                <a:ea typeface="Handlee"/>
                <a:cs typeface="Handlee"/>
                <a:sym typeface="Handlee"/>
              </a:rPr>
              <a:t>, infographics &amp; images by </a:t>
            </a:r>
            <a:r>
              <a:rPr b="1" lang="en" sz="1200">
                <a:solidFill>
                  <a:schemeClr val="dk1"/>
                </a:solidFill>
                <a:uFill>
                  <a:noFill/>
                </a:uFill>
                <a:latin typeface="Handlee"/>
                <a:ea typeface="Handlee"/>
                <a:cs typeface="Handlee"/>
                <a:sym typeface="Handlee"/>
                <a:hlinkClick r:id="rId4">
                  <a:extLst>
                    <a:ext uri="{A12FA001-AC4F-418D-AE19-62706E023703}">
                      <ahyp:hlinkClr val="tx"/>
                    </a:ext>
                  </a:extLst>
                </a:hlinkClick>
              </a:rPr>
              <a:t>Freepik</a:t>
            </a:r>
            <a:endParaRPr b="1" sz="1200">
              <a:solidFill>
                <a:schemeClr val="dk1"/>
              </a:solidFill>
              <a:latin typeface="Handlee"/>
              <a:ea typeface="Handlee"/>
              <a:cs typeface="Handlee"/>
              <a:sym typeface="Handlee"/>
            </a:endParaRPr>
          </a:p>
        </p:txBody>
      </p:sp>
      <p:pic>
        <p:nvPicPr>
          <p:cNvPr id="383" name="Google Shape;383;p29"/>
          <p:cNvPicPr preferRelativeResize="0"/>
          <p:nvPr/>
        </p:nvPicPr>
        <p:blipFill>
          <a:blip r:embed="rId5">
            <a:alphaModFix/>
          </a:blip>
          <a:stretch>
            <a:fillRect/>
          </a:stretch>
        </p:blipFill>
        <p:spPr>
          <a:xfrm rot="-2828592">
            <a:off x="-134480" y="3520521"/>
            <a:ext cx="2049325" cy="2508373"/>
          </a:xfrm>
          <a:prstGeom prst="rect">
            <a:avLst/>
          </a:prstGeom>
          <a:noFill/>
          <a:ln>
            <a:noFill/>
          </a:ln>
        </p:spPr>
      </p:pic>
      <p:pic>
        <p:nvPicPr>
          <p:cNvPr id="384" name="Google Shape;384;p29"/>
          <p:cNvPicPr preferRelativeResize="0"/>
          <p:nvPr/>
        </p:nvPicPr>
        <p:blipFill>
          <a:blip r:embed="rId6">
            <a:alphaModFix/>
          </a:blip>
          <a:stretch>
            <a:fillRect/>
          </a:stretch>
        </p:blipFill>
        <p:spPr>
          <a:xfrm flipH="1" rot="-2250121">
            <a:off x="6657916" y="3887975"/>
            <a:ext cx="2123668" cy="1554528"/>
          </a:xfrm>
          <a:prstGeom prst="rect">
            <a:avLst/>
          </a:prstGeom>
          <a:noFill/>
          <a:ln>
            <a:noFill/>
          </a:ln>
        </p:spPr>
      </p:pic>
      <p:pic>
        <p:nvPicPr>
          <p:cNvPr id="385" name="Google Shape;385;p29"/>
          <p:cNvPicPr preferRelativeResize="0"/>
          <p:nvPr/>
        </p:nvPicPr>
        <p:blipFill>
          <a:blip r:embed="rId7">
            <a:alphaModFix/>
          </a:blip>
          <a:stretch>
            <a:fillRect/>
          </a:stretch>
        </p:blipFill>
        <p:spPr>
          <a:xfrm rot="-4722936">
            <a:off x="-367608" y="-381382"/>
            <a:ext cx="1764078" cy="2107453"/>
          </a:xfrm>
          <a:prstGeom prst="rect">
            <a:avLst/>
          </a:prstGeom>
          <a:noFill/>
          <a:ln>
            <a:noFill/>
          </a:ln>
        </p:spPr>
      </p:pic>
      <p:pic>
        <p:nvPicPr>
          <p:cNvPr id="386" name="Google Shape;386;p29"/>
          <p:cNvPicPr preferRelativeResize="0"/>
          <p:nvPr/>
        </p:nvPicPr>
        <p:blipFill>
          <a:blip r:embed="rId7">
            <a:alphaModFix/>
          </a:blip>
          <a:stretch>
            <a:fillRect/>
          </a:stretch>
        </p:blipFill>
        <p:spPr>
          <a:xfrm rot="-601843">
            <a:off x="8178541" y="2898518"/>
            <a:ext cx="1764077" cy="2107452"/>
          </a:xfrm>
          <a:prstGeom prst="rect">
            <a:avLst/>
          </a:prstGeom>
          <a:noFill/>
          <a:ln>
            <a:noFill/>
          </a:ln>
        </p:spPr>
      </p:pic>
      <p:pic>
        <p:nvPicPr>
          <p:cNvPr id="387" name="Google Shape;387;p29"/>
          <p:cNvPicPr preferRelativeResize="0"/>
          <p:nvPr/>
        </p:nvPicPr>
        <p:blipFill>
          <a:blip r:embed="rId7">
            <a:alphaModFix/>
          </a:blip>
          <a:stretch>
            <a:fillRect/>
          </a:stretch>
        </p:blipFill>
        <p:spPr>
          <a:xfrm rot="-601843">
            <a:off x="7464166" y="-1052457"/>
            <a:ext cx="1764077" cy="2107452"/>
          </a:xfrm>
          <a:prstGeom prst="rect">
            <a:avLst/>
          </a:prstGeom>
          <a:noFill/>
          <a:ln>
            <a:noFill/>
          </a:ln>
        </p:spPr>
      </p:pic>
      <p:pic>
        <p:nvPicPr>
          <p:cNvPr id="388" name="Google Shape;388;p29"/>
          <p:cNvPicPr preferRelativeResize="0"/>
          <p:nvPr/>
        </p:nvPicPr>
        <p:blipFill>
          <a:blip r:embed="rId8">
            <a:alphaModFix/>
          </a:blip>
          <a:stretch>
            <a:fillRect/>
          </a:stretch>
        </p:blipFill>
        <p:spPr>
          <a:xfrm rot="-8329221">
            <a:off x="8308086" y="420703"/>
            <a:ext cx="1210712" cy="1157431"/>
          </a:xfrm>
          <a:prstGeom prst="rect">
            <a:avLst/>
          </a:prstGeom>
          <a:noFill/>
          <a:ln>
            <a:noFill/>
          </a:ln>
        </p:spPr>
      </p:pic>
      <p:pic>
        <p:nvPicPr>
          <p:cNvPr id="389" name="Google Shape;389;p29"/>
          <p:cNvPicPr preferRelativeResize="0"/>
          <p:nvPr/>
        </p:nvPicPr>
        <p:blipFill>
          <a:blip r:embed="rId6">
            <a:alphaModFix/>
          </a:blip>
          <a:stretch>
            <a:fillRect/>
          </a:stretch>
        </p:blipFill>
        <p:spPr>
          <a:xfrm flipH="1" rot="3667493">
            <a:off x="-936210" y="2517525"/>
            <a:ext cx="2123668" cy="1554527"/>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90" name="Shape 390"/>
        <p:cNvGrpSpPr/>
        <p:nvPr/>
      </p:nvGrpSpPr>
      <p:grpSpPr>
        <a:xfrm>
          <a:off x="0" y="0"/>
          <a:ext cx="0" cy="0"/>
          <a:chOff x="0" y="0"/>
          <a:chExt cx="0" cy="0"/>
        </a:xfrm>
      </p:grpSpPr>
      <p:sp>
        <p:nvSpPr>
          <p:cNvPr id="391" name="Google Shape;391;p30"/>
          <p:cNvSpPr/>
          <p:nvPr/>
        </p:nvSpPr>
        <p:spPr>
          <a:xfrm flipH="1" rot="-1468504">
            <a:off x="5689220" y="-1003081"/>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0"/>
          <p:cNvSpPr/>
          <p:nvPr/>
        </p:nvSpPr>
        <p:spPr>
          <a:xfrm flipH="1" rot="-1468504">
            <a:off x="2337607" y="2038794"/>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0"/>
          <p:cNvSpPr/>
          <p:nvPr/>
        </p:nvSpPr>
        <p:spPr>
          <a:xfrm flipH="1" rot="2377398">
            <a:off x="-1082239" y="-10030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4" name="Google Shape;394;p30"/>
          <p:cNvPicPr preferRelativeResize="0"/>
          <p:nvPr/>
        </p:nvPicPr>
        <p:blipFill>
          <a:blip r:embed="rId2">
            <a:alphaModFix/>
          </a:blip>
          <a:stretch>
            <a:fillRect/>
          </a:stretch>
        </p:blipFill>
        <p:spPr>
          <a:xfrm rot="5929088">
            <a:off x="6956206" y="-1105819"/>
            <a:ext cx="2543392" cy="3038465"/>
          </a:xfrm>
          <a:prstGeom prst="rect">
            <a:avLst/>
          </a:prstGeom>
          <a:noFill/>
          <a:ln>
            <a:noFill/>
          </a:ln>
        </p:spPr>
      </p:pic>
      <p:pic>
        <p:nvPicPr>
          <p:cNvPr id="395" name="Google Shape;395;p30"/>
          <p:cNvPicPr preferRelativeResize="0"/>
          <p:nvPr/>
        </p:nvPicPr>
        <p:blipFill>
          <a:blip r:embed="rId3">
            <a:alphaModFix/>
          </a:blip>
          <a:stretch>
            <a:fillRect/>
          </a:stretch>
        </p:blipFill>
        <p:spPr>
          <a:xfrm flipH="1" rot="10252271">
            <a:off x="-315067" y="-1541023"/>
            <a:ext cx="2049324" cy="2508373"/>
          </a:xfrm>
          <a:prstGeom prst="rect">
            <a:avLst/>
          </a:prstGeom>
          <a:noFill/>
          <a:ln>
            <a:noFill/>
          </a:ln>
        </p:spPr>
      </p:pic>
      <p:pic>
        <p:nvPicPr>
          <p:cNvPr id="396" name="Google Shape;396;p30"/>
          <p:cNvPicPr preferRelativeResize="0"/>
          <p:nvPr/>
        </p:nvPicPr>
        <p:blipFill>
          <a:blip r:embed="rId3">
            <a:alphaModFix/>
          </a:blip>
          <a:stretch>
            <a:fillRect/>
          </a:stretch>
        </p:blipFill>
        <p:spPr>
          <a:xfrm flipH="1" rot="10252271">
            <a:off x="-926105" y="2659902"/>
            <a:ext cx="2049324" cy="2508373"/>
          </a:xfrm>
          <a:prstGeom prst="rect">
            <a:avLst/>
          </a:prstGeom>
          <a:noFill/>
          <a:ln>
            <a:noFill/>
          </a:ln>
        </p:spPr>
      </p:pic>
      <p:pic>
        <p:nvPicPr>
          <p:cNvPr id="397" name="Google Shape;397;p30"/>
          <p:cNvPicPr preferRelativeResize="0"/>
          <p:nvPr/>
        </p:nvPicPr>
        <p:blipFill>
          <a:blip r:embed="rId4">
            <a:alphaModFix/>
          </a:blip>
          <a:stretch>
            <a:fillRect/>
          </a:stretch>
        </p:blipFill>
        <p:spPr>
          <a:xfrm flipH="1" rot="3017002">
            <a:off x="-50663" y="3674350"/>
            <a:ext cx="2704107" cy="1979405"/>
          </a:xfrm>
          <a:prstGeom prst="rect">
            <a:avLst/>
          </a:prstGeom>
          <a:noFill/>
          <a:ln>
            <a:noFill/>
          </a:ln>
        </p:spPr>
      </p:pic>
      <p:pic>
        <p:nvPicPr>
          <p:cNvPr id="398" name="Google Shape;398;p30"/>
          <p:cNvPicPr preferRelativeResize="0"/>
          <p:nvPr/>
        </p:nvPicPr>
        <p:blipFill>
          <a:blip r:embed="rId3">
            <a:alphaModFix/>
          </a:blip>
          <a:stretch>
            <a:fillRect/>
          </a:stretch>
        </p:blipFill>
        <p:spPr>
          <a:xfrm flipH="1" rot="-8466428">
            <a:off x="7622957" y="3522051"/>
            <a:ext cx="2049324" cy="2508372"/>
          </a:xfrm>
          <a:prstGeom prst="rect">
            <a:avLst/>
          </a:prstGeom>
          <a:noFill/>
          <a:ln>
            <a:noFill/>
          </a:ln>
        </p:spPr>
      </p:pic>
      <p:pic>
        <p:nvPicPr>
          <p:cNvPr id="399" name="Google Shape;399;p30"/>
          <p:cNvPicPr preferRelativeResize="0"/>
          <p:nvPr/>
        </p:nvPicPr>
        <p:blipFill>
          <a:blip r:embed="rId5">
            <a:alphaModFix/>
          </a:blip>
          <a:stretch>
            <a:fillRect/>
          </a:stretch>
        </p:blipFill>
        <p:spPr>
          <a:xfrm flipH="1" rot="6011213">
            <a:off x="8348365" y="3230439"/>
            <a:ext cx="1093792" cy="1128766"/>
          </a:xfrm>
          <a:prstGeom prst="rect">
            <a:avLst/>
          </a:prstGeom>
          <a:noFill/>
          <a:ln>
            <a:noFill/>
          </a:ln>
        </p:spPr>
      </p:pic>
      <p:pic>
        <p:nvPicPr>
          <p:cNvPr id="400" name="Google Shape;400;p30"/>
          <p:cNvPicPr preferRelativeResize="0"/>
          <p:nvPr/>
        </p:nvPicPr>
        <p:blipFill>
          <a:blip r:embed="rId5">
            <a:alphaModFix/>
          </a:blip>
          <a:stretch>
            <a:fillRect/>
          </a:stretch>
        </p:blipFill>
        <p:spPr>
          <a:xfrm flipH="1" rot="6011213">
            <a:off x="-218535" y="73714"/>
            <a:ext cx="1093792" cy="1128766"/>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
    <p:spTree>
      <p:nvGrpSpPr>
        <p:cNvPr id="401" name="Shape 401"/>
        <p:cNvGrpSpPr/>
        <p:nvPr/>
      </p:nvGrpSpPr>
      <p:grpSpPr>
        <a:xfrm>
          <a:off x="0" y="0"/>
          <a:ext cx="0" cy="0"/>
          <a:chOff x="0" y="0"/>
          <a:chExt cx="0" cy="0"/>
        </a:xfrm>
      </p:grpSpPr>
      <p:sp>
        <p:nvSpPr>
          <p:cNvPr id="402" name="Google Shape;402;p31"/>
          <p:cNvSpPr/>
          <p:nvPr/>
        </p:nvSpPr>
        <p:spPr>
          <a:xfrm flipH="1" rot="-1468504">
            <a:off x="5377907" y="-1693856"/>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1"/>
          <p:cNvSpPr/>
          <p:nvPr/>
        </p:nvSpPr>
        <p:spPr>
          <a:xfrm flipH="1" rot="-1468504">
            <a:off x="937920" y="2665594"/>
            <a:ext cx="4548402" cy="399690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flipH="1">
            <a:off x="5377963" y="2056060"/>
            <a:ext cx="4548269" cy="399679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1"/>
          <p:cNvSpPr/>
          <p:nvPr/>
        </p:nvSpPr>
        <p:spPr>
          <a:xfrm flipH="1" rot="2377398">
            <a:off x="-263089" y="-1269736"/>
            <a:ext cx="4548304" cy="399682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17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6" name="Google Shape;406;p31"/>
          <p:cNvPicPr preferRelativeResize="0"/>
          <p:nvPr/>
        </p:nvPicPr>
        <p:blipFill>
          <a:blip r:embed="rId2">
            <a:alphaModFix/>
          </a:blip>
          <a:stretch>
            <a:fillRect/>
          </a:stretch>
        </p:blipFill>
        <p:spPr>
          <a:xfrm rot="5929094">
            <a:off x="24583" y="-1138018"/>
            <a:ext cx="2158448" cy="2578614"/>
          </a:xfrm>
          <a:prstGeom prst="rect">
            <a:avLst/>
          </a:prstGeom>
          <a:noFill/>
          <a:ln>
            <a:noFill/>
          </a:ln>
        </p:spPr>
      </p:pic>
      <p:pic>
        <p:nvPicPr>
          <p:cNvPr id="407" name="Google Shape;407;p31"/>
          <p:cNvPicPr preferRelativeResize="0"/>
          <p:nvPr/>
        </p:nvPicPr>
        <p:blipFill>
          <a:blip r:embed="rId3">
            <a:alphaModFix/>
          </a:blip>
          <a:stretch>
            <a:fillRect/>
          </a:stretch>
        </p:blipFill>
        <p:spPr>
          <a:xfrm flipH="1" rot="10252271">
            <a:off x="6627433" y="-1102898"/>
            <a:ext cx="2049324" cy="2508373"/>
          </a:xfrm>
          <a:prstGeom prst="rect">
            <a:avLst/>
          </a:prstGeom>
          <a:noFill/>
          <a:ln>
            <a:noFill/>
          </a:ln>
        </p:spPr>
      </p:pic>
      <p:pic>
        <p:nvPicPr>
          <p:cNvPr id="408" name="Google Shape;408;p31"/>
          <p:cNvPicPr preferRelativeResize="0"/>
          <p:nvPr/>
        </p:nvPicPr>
        <p:blipFill>
          <a:blip r:embed="rId3">
            <a:alphaModFix/>
          </a:blip>
          <a:stretch>
            <a:fillRect/>
          </a:stretch>
        </p:blipFill>
        <p:spPr>
          <a:xfrm flipH="1" rot="10252271">
            <a:off x="-1002305" y="3212352"/>
            <a:ext cx="2049324" cy="2508373"/>
          </a:xfrm>
          <a:prstGeom prst="rect">
            <a:avLst/>
          </a:prstGeom>
          <a:noFill/>
          <a:ln>
            <a:noFill/>
          </a:ln>
        </p:spPr>
      </p:pic>
      <p:pic>
        <p:nvPicPr>
          <p:cNvPr id="409" name="Google Shape;409;p31"/>
          <p:cNvPicPr preferRelativeResize="0"/>
          <p:nvPr/>
        </p:nvPicPr>
        <p:blipFill>
          <a:blip r:embed="rId4">
            <a:alphaModFix/>
          </a:blip>
          <a:stretch>
            <a:fillRect/>
          </a:stretch>
        </p:blipFill>
        <p:spPr>
          <a:xfrm flipH="1" rot="3016992">
            <a:off x="344277" y="3992136"/>
            <a:ext cx="1820864" cy="1332873"/>
          </a:xfrm>
          <a:prstGeom prst="rect">
            <a:avLst/>
          </a:prstGeom>
          <a:noFill/>
          <a:ln>
            <a:noFill/>
          </a:ln>
        </p:spPr>
      </p:pic>
      <p:pic>
        <p:nvPicPr>
          <p:cNvPr id="410" name="Google Shape;410;p31"/>
          <p:cNvPicPr preferRelativeResize="0"/>
          <p:nvPr/>
        </p:nvPicPr>
        <p:blipFill>
          <a:blip r:embed="rId3">
            <a:alphaModFix/>
          </a:blip>
          <a:stretch>
            <a:fillRect/>
          </a:stretch>
        </p:blipFill>
        <p:spPr>
          <a:xfrm flipH="1" rot="-7751923">
            <a:off x="7282032" y="3212352"/>
            <a:ext cx="2049324" cy="2508372"/>
          </a:xfrm>
          <a:prstGeom prst="rect">
            <a:avLst/>
          </a:prstGeom>
          <a:noFill/>
          <a:ln>
            <a:noFill/>
          </a:ln>
        </p:spPr>
      </p:pic>
      <p:pic>
        <p:nvPicPr>
          <p:cNvPr id="411" name="Google Shape;411;p31"/>
          <p:cNvPicPr preferRelativeResize="0"/>
          <p:nvPr/>
        </p:nvPicPr>
        <p:blipFill>
          <a:blip r:embed="rId5">
            <a:alphaModFix/>
          </a:blip>
          <a:stretch>
            <a:fillRect/>
          </a:stretch>
        </p:blipFill>
        <p:spPr>
          <a:xfrm flipH="1" rot="6011213">
            <a:off x="8445440" y="2737689"/>
            <a:ext cx="1093792" cy="1128766"/>
          </a:xfrm>
          <a:prstGeom prst="rect">
            <a:avLst/>
          </a:prstGeom>
          <a:noFill/>
          <a:ln>
            <a:noFill/>
          </a:ln>
        </p:spPr>
      </p:pic>
      <p:pic>
        <p:nvPicPr>
          <p:cNvPr id="412" name="Google Shape;412;p31"/>
          <p:cNvPicPr preferRelativeResize="0"/>
          <p:nvPr/>
        </p:nvPicPr>
        <p:blipFill>
          <a:blip r:embed="rId5">
            <a:alphaModFix/>
          </a:blip>
          <a:stretch>
            <a:fillRect/>
          </a:stretch>
        </p:blipFill>
        <p:spPr>
          <a:xfrm flipH="1" rot="6011213">
            <a:off x="7887503" y="349689"/>
            <a:ext cx="1093792" cy="1128766"/>
          </a:xfrm>
          <a:prstGeom prst="rect">
            <a:avLst/>
          </a:prstGeom>
          <a:noFill/>
          <a:ln>
            <a:noFill/>
          </a:ln>
        </p:spPr>
      </p:pic>
      <p:pic>
        <p:nvPicPr>
          <p:cNvPr id="413" name="Google Shape;413;p31"/>
          <p:cNvPicPr preferRelativeResize="0"/>
          <p:nvPr/>
        </p:nvPicPr>
        <p:blipFill>
          <a:blip r:embed="rId6">
            <a:alphaModFix/>
          </a:blip>
          <a:stretch>
            <a:fillRect/>
          </a:stretch>
        </p:blipFill>
        <p:spPr>
          <a:xfrm rot="-970976">
            <a:off x="42763" y="670722"/>
            <a:ext cx="1139816" cy="1089654"/>
          </a:xfrm>
          <a:prstGeom prst="rect">
            <a:avLst/>
          </a:prstGeom>
          <a:noFill/>
          <a:ln>
            <a:noFill/>
          </a:ln>
        </p:spPr>
      </p:pic>
      <p:pic>
        <p:nvPicPr>
          <p:cNvPr id="414" name="Google Shape;414;p31"/>
          <p:cNvPicPr preferRelativeResize="0"/>
          <p:nvPr/>
        </p:nvPicPr>
        <p:blipFill>
          <a:blip r:embed="rId7">
            <a:alphaModFix/>
          </a:blip>
          <a:stretch>
            <a:fillRect/>
          </a:stretch>
        </p:blipFill>
        <p:spPr>
          <a:xfrm rot="10696835">
            <a:off x="6559545" y="4448586"/>
            <a:ext cx="1139816" cy="1173997"/>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
    <p:spTree>
      <p:nvGrpSpPr>
        <p:cNvPr id="415" name="Shape 415"/>
        <p:cNvGrpSpPr/>
        <p:nvPr/>
      </p:nvGrpSpPr>
      <p:grpSpPr>
        <a:xfrm>
          <a:off x="0" y="0"/>
          <a:ext cx="0" cy="0"/>
          <a:chOff x="0" y="0"/>
          <a:chExt cx="0" cy="0"/>
        </a:xfrm>
      </p:grpSpPr>
      <p:sp>
        <p:nvSpPr>
          <p:cNvPr id="416" name="Google Shape;416;p32"/>
          <p:cNvSpPr/>
          <p:nvPr/>
        </p:nvSpPr>
        <p:spPr>
          <a:xfrm flipH="1" rot="10800000">
            <a:off x="5600013" y="-1513140"/>
            <a:ext cx="4287567" cy="3346892"/>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flipH="1" rot="8100000">
            <a:off x="151403" y="-961375"/>
            <a:ext cx="4548372" cy="399688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AFB7B5">
              <a:alpha val="27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flipH="1" rot="3301322">
            <a:off x="2951570" y="2606910"/>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9" name="Google Shape;419;p32"/>
          <p:cNvPicPr preferRelativeResize="0"/>
          <p:nvPr/>
        </p:nvPicPr>
        <p:blipFill>
          <a:blip r:embed="rId2">
            <a:alphaModFix/>
          </a:blip>
          <a:stretch>
            <a:fillRect/>
          </a:stretch>
        </p:blipFill>
        <p:spPr>
          <a:xfrm rot="-970976">
            <a:off x="7777063" y="1242222"/>
            <a:ext cx="1139816" cy="1089654"/>
          </a:xfrm>
          <a:prstGeom prst="rect">
            <a:avLst/>
          </a:prstGeom>
          <a:noFill/>
          <a:ln>
            <a:noFill/>
          </a:ln>
        </p:spPr>
      </p:pic>
      <p:pic>
        <p:nvPicPr>
          <p:cNvPr id="420" name="Google Shape;420;p32"/>
          <p:cNvPicPr preferRelativeResize="0"/>
          <p:nvPr/>
        </p:nvPicPr>
        <p:blipFill>
          <a:blip r:embed="rId3">
            <a:alphaModFix/>
          </a:blip>
          <a:stretch>
            <a:fillRect/>
          </a:stretch>
        </p:blipFill>
        <p:spPr>
          <a:xfrm flipH="1" rot="10252271">
            <a:off x="7070570" y="-569073"/>
            <a:ext cx="2049324" cy="2508373"/>
          </a:xfrm>
          <a:prstGeom prst="rect">
            <a:avLst/>
          </a:prstGeom>
          <a:noFill/>
          <a:ln>
            <a:noFill/>
          </a:ln>
        </p:spPr>
      </p:pic>
      <p:pic>
        <p:nvPicPr>
          <p:cNvPr id="421" name="Google Shape;421;p32"/>
          <p:cNvPicPr preferRelativeResize="0"/>
          <p:nvPr/>
        </p:nvPicPr>
        <p:blipFill>
          <a:blip r:embed="rId4">
            <a:alphaModFix/>
          </a:blip>
          <a:stretch>
            <a:fillRect/>
          </a:stretch>
        </p:blipFill>
        <p:spPr>
          <a:xfrm rot="10696835">
            <a:off x="246595" y="2867436"/>
            <a:ext cx="1139816" cy="1173997"/>
          </a:xfrm>
          <a:prstGeom prst="rect">
            <a:avLst/>
          </a:prstGeom>
          <a:noFill/>
          <a:ln>
            <a:noFill/>
          </a:ln>
        </p:spPr>
      </p:pic>
      <p:pic>
        <p:nvPicPr>
          <p:cNvPr id="422" name="Google Shape;422;p32"/>
          <p:cNvPicPr preferRelativeResize="0"/>
          <p:nvPr/>
        </p:nvPicPr>
        <p:blipFill>
          <a:blip r:embed="rId3">
            <a:alphaModFix/>
          </a:blip>
          <a:stretch>
            <a:fillRect/>
          </a:stretch>
        </p:blipFill>
        <p:spPr>
          <a:xfrm flipH="1" rot="-1327339">
            <a:off x="225444" y="3144127"/>
            <a:ext cx="2049325" cy="2508372"/>
          </a:xfrm>
          <a:prstGeom prst="rect">
            <a:avLst/>
          </a:prstGeom>
          <a:noFill/>
          <a:ln>
            <a:noFill/>
          </a:ln>
        </p:spPr>
      </p:pic>
      <p:pic>
        <p:nvPicPr>
          <p:cNvPr id="423" name="Google Shape;423;p32"/>
          <p:cNvPicPr preferRelativeResize="0"/>
          <p:nvPr/>
        </p:nvPicPr>
        <p:blipFill>
          <a:blip r:embed="rId5">
            <a:alphaModFix/>
          </a:blip>
          <a:stretch>
            <a:fillRect/>
          </a:stretch>
        </p:blipFill>
        <p:spPr>
          <a:xfrm flipH="1" rot="3017002">
            <a:off x="6068862" y="3731500"/>
            <a:ext cx="2704107" cy="1979405"/>
          </a:xfrm>
          <a:prstGeom prst="rect">
            <a:avLst/>
          </a:prstGeom>
          <a:noFill/>
          <a:ln>
            <a:noFill/>
          </a:ln>
        </p:spPr>
      </p:pic>
      <p:pic>
        <p:nvPicPr>
          <p:cNvPr id="424" name="Google Shape;424;p32"/>
          <p:cNvPicPr preferRelativeResize="0"/>
          <p:nvPr/>
        </p:nvPicPr>
        <p:blipFill>
          <a:blip r:embed="rId6">
            <a:alphaModFix/>
          </a:blip>
          <a:stretch>
            <a:fillRect/>
          </a:stretch>
        </p:blipFill>
        <p:spPr>
          <a:xfrm flipH="1" rot="-5929088">
            <a:off x="1393606" y="-1358932"/>
            <a:ext cx="2543392" cy="3038465"/>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28" name="Shape 42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29" name="Shape 429"/>
        <p:cNvGrpSpPr/>
        <p:nvPr/>
      </p:nvGrpSpPr>
      <p:grpSpPr>
        <a:xfrm>
          <a:off x="0" y="0"/>
          <a:ext cx="0" cy="0"/>
          <a:chOff x="0" y="0"/>
          <a:chExt cx="0" cy="0"/>
        </a:xfrm>
      </p:grpSpPr>
      <p:sp>
        <p:nvSpPr>
          <p:cNvPr id="430" name="Google Shape;43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1pPr>
            <a:lvl2pPr lvl="1">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2pPr>
            <a:lvl3pPr lvl="2">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3pPr>
            <a:lvl4pPr lvl="3">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4pPr>
            <a:lvl5pPr lvl="4">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5pPr>
            <a:lvl6pPr lvl="5">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6pPr>
            <a:lvl7pPr lvl="6">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7pPr>
            <a:lvl8pPr lvl="7">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8pPr>
            <a:lvl9pPr lvl="8">
              <a:spcBef>
                <a:spcPts val="0"/>
              </a:spcBef>
              <a:spcAft>
                <a:spcPts val="0"/>
              </a:spcAft>
              <a:buClr>
                <a:schemeClr val="dk1"/>
              </a:buClr>
              <a:buSzPts val="2800"/>
              <a:buFont typeface="Petit Formal Script"/>
              <a:buNone/>
              <a:defRPr sz="2800">
                <a:solidFill>
                  <a:schemeClr val="dk1"/>
                </a:solidFill>
                <a:latin typeface="Petit Formal Script"/>
                <a:ea typeface="Petit Formal Script"/>
                <a:cs typeface="Petit Formal Script"/>
                <a:sym typeface="Petit Formal Scrip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Handlee"/>
              <a:buChar char="●"/>
              <a:defRPr sz="1800">
                <a:solidFill>
                  <a:schemeClr val="dk1"/>
                </a:solidFill>
                <a:latin typeface="Handlee"/>
                <a:ea typeface="Handlee"/>
                <a:cs typeface="Handlee"/>
                <a:sym typeface="Handlee"/>
              </a:defRPr>
            </a:lvl1pPr>
            <a:lvl2pPr indent="-317500" lvl="1" marL="9144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2pPr>
            <a:lvl3pPr indent="-317500" lvl="2" marL="13716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3pPr>
            <a:lvl4pPr indent="-317500" lvl="3" marL="18288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4pPr>
            <a:lvl5pPr indent="-317500" lvl="4" marL="22860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5pPr>
            <a:lvl6pPr indent="-317500" lvl="5" marL="27432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6pPr>
            <a:lvl7pPr indent="-317500" lvl="6" marL="32004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7pPr>
            <a:lvl8pPr indent="-317500" lvl="7" marL="36576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8pPr>
            <a:lvl9pPr indent="-317500" lvl="8" marL="4114800">
              <a:lnSpc>
                <a:spcPct val="115000"/>
              </a:lnSpc>
              <a:spcBef>
                <a:spcPts val="0"/>
              </a:spcBef>
              <a:spcAft>
                <a:spcPts val="0"/>
              </a:spcAft>
              <a:buClr>
                <a:schemeClr val="dk1"/>
              </a:buClr>
              <a:buSzPts val="1400"/>
              <a:buFont typeface="Handlee"/>
              <a:buChar char="■"/>
              <a:defRPr>
                <a:solidFill>
                  <a:schemeClr val="dk1"/>
                </a:solidFill>
                <a:latin typeface="Handlee"/>
                <a:ea typeface="Handlee"/>
                <a:cs typeface="Handlee"/>
                <a:sym typeface="Handle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25" name="Shape 425"/>
        <p:cNvGrpSpPr/>
        <p:nvPr/>
      </p:nvGrpSpPr>
      <p:grpSpPr>
        <a:xfrm>
          <a:off x="0" y="0"/>
          <a:ext cx="0" cy="0"/>
          <a:chOff x="0" y="0"/>
          <a:chExt cx="0" cy="0"/>
        </a:xfrm>
      </p:grpSpPr>
      <p:sp>
        <p:nvSpPr>
          <p:cNvPr id="426" name="Google Shape;42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27" name="Google Shape;42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6.png"/><Relationship Id="rId6"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5" Type="http://schemas.openxmlformats.org/officeDocument/2006/relationships/hyperlink" Target="http://bit.ly/33VAFh3" TargetMode="External"/><Relationship Id="rId6" Type="http://schemas.openxmlformats.org/officeDocument/2006/relationships/hyperlink" Target="https://www.freepik.com/?utm_source=slidesgo_template&amp;utm_medium=referral-link&amp;utm_campaign=promo-slide&amp;utm_term=slidesgo&amp;utm_content=freepik"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8" Type="http://schemas.openxmlformats.org/officeDocument/2006/relationships/hyperlink" Target="https://storyset.com/?utm_source=slidesgo_template&amp;utm_medium=referral-link&amp;utm_campaign=promo-slide&amp;utm_term=slidesgo&amp;utm_content=storyset" TargetMode="External"/><Relationship Id="rId11" Type="http://schemas.openxmlformats.org/officeDocument/2006/relationships/slide" Target="/ppt/slides/slide36.xml"/><Relationship Id="rId10"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slide" Target="/ppt/slides/slide32.xml"/><Relationship Id="rId12" Type="http://schemas.openxmlformats.org/officeDocument/2006/relationships/slide" Target="/ppt/slides/slide33.xml"/><Relationship Id="rId15" Type="http://schemas.openxmlformats.org/officeDocument/2006/relationships/slide" Target="/ppt/slides/slide36.xml"/><Relationship Id="rId14" Type="http://schemas.openxmlformats.org/officeDocument/2006/relationships/slide" Target="/ppt/slides/slide31.xml"/><Relationship Id="rId17" Type="http://schemas.openxmlformats.org/officeDocument/2006/relationships/slide" Target="/ppt/slides/slide38.xml"/><Relationship Id="rId16" Type="http://schemas.openxmlformats.org/officeDocument/2006/relationships/slide" Target="/ppt/slides/slide44.xml"/><Relationship Id="rId1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4.png"/><Relationship Id="rId6"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5.png"/><Relationship Id="rId6" Type="http://schemas.openxmlformats.org/officeDocument/2006/relationships/image" Target="../media/image4.png"/><Relationship Id="rId7"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6.png"/><Relationship Id="rId4" Type="http://schemas.openxmlformats.org/officeDocument/2006/relationships/image" Target="../media/image3.png"/><Relationship Id="rId5" Type="http://schemas.openxmlformats.org/officeDocument/2006/relationships/image" Target="../media/image2.png"/><Relationship Id="rId6"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8.xml"/><Relationship Id="rId3" Type="http://schemas.openxmlformats.org/officeDocument/2006/relationships/image" Target="../media/image6.png"/><Relationship Id="rId4" Type="http://schemas.openxmlformats.org/officeDocument/2006/relationships/image" Target="../media/image4.png"/><Relationship Id="rId5" Type="http://schemas.openxmlformats.org/officeDocument/2006/relationships/image" Target="../media/image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6.png"/><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image" Target="../media/image3.png"/><Relationship Id="rId4" Type="http://schemas.openxmlformats.org/officeDocument/2006/relationships/image" Target="../media/image2.png"/><Relationship Id="rId5" Type="http://schemas.openxmlformats.org/officeDocument/2006/relationships/image" Target="../media/image6.png"/><Relationship Id="rId6"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 Id="rId3" Type="http://schemas.openxmlformats.org/officeDocument/2006/relationships/image" Target="../media/image2.png"/><Relationship Id="rId4" Type="http://schemas.openxmlformats.org/officeDocument/2006/relationships/image" Target="../media/image21.jp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22.jpg"/><Relationship Id="rId4" Type="http://schemas.openxmlformats.org/officeDocument/2006/relationships/image" Target="../media/image6.png"/><Relationship Id="rId5" Type="http://schemas.openxmlformats.org/officeDocument/2006/relationships/image" Target="../media/image1.png"/><Relationship Id="rId6" Type="http://schemas.openxmlformats.org/officeDocument/2006/relationships/image" Target="../media/image3.png"/><Relationship Id="rId7"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3.png"/><Relationship Id="rId6" Type="http://schemas.openxmlformats.org/officeDocument/2006/relationships/image" Target="../media/image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 Id="rId3" Type="http://schemas.openxmlformats.org/officeDocument/2006/relationships/image" Target="../media/image2.png"/><Relationship Id="rId4" Type="http://schemas.openxmlformats.org/officeDocument/2006/relationships/image" Target="../media/image4.png"/><Relationship Id="rId5"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image" Target="../media/image4.png"/><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 Id="rId3" Type="http://schemas.openxmlformats.org/officeDocument/2006/relationships/image" Target="../media/image4.png"/><Relationship Id="rId4" Type="http://schemas.openxmlformats.org/officeDocument/2006/relationships/image" Target="../media/image6.png"/><Relationship Id="rId5" Type="http://schemas.openxmlformats.org/officeDocument/2006/relationships/image" Target="../media/image3.png"/><Relationship Id="rId6"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image" Target="../media/image6.png"/><Relationship Id="rId4" Type="http://schemas.openxmlformats.org/officeDocument/2006/relationships/image" Target="../media/image1.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image" Target="../media/image6.png"/><Relationship Id="rId4" Type="http://schemas.openxmlformats.org/officeDocument/2006/relationships/image" Target="../media/image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image" Target="../media/image6.png"/><Relationship Id="rId4" Type="http://schemas.openxmlformats.org/officeDocument/2006/relationships/image" Target="../media/image1.png"/><Relationship Id="rId5" Type="http://schemas.openxmlformats.org/officeDocument/2006/relationships/image" Target="../media/image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image" Target="../media/image1.png"/><Relationship Id="rId4" Type="http://schemas.openxmlformats.org/officeDocument/2006/relationships/image" Target="../media/image4.png"/><Relationship Id="rId5"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 Id="rId3" Type="http://schemas.openxmlformats.org/officeDocument/2006/relationships/image" Target="../media/image6.png"/><Relationship Id="rId4" Type="http://schemas.openxmlformats.org/officeDocument/2006/relationships/image" Target="../media/image1.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_lTz2XqsU6ZX99pLRrKFtaot3eYtwSM0iFXUr4TAMHo/copy#gid=2058229936" TargetMode="External"/><Relationship Id="rId5" Type="http://schemas.openxmlformats.org/officeDocument/2006/relationships/image" Target="../media/image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 Id="rId3" Type="http://schemas.openxmlformats.org/officeDocument/2006/relationships/image" Target="../media/image6.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1.png"/><Relationship Id="rId7" Type="http://schemas.openxmlformats.org/officeDocument/2006/relationships/image" Target="../media/image19.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image" Target="../media/image4.png"/><Relationship Id="rId4" Type="http://schemas.openxmlformats.org/officeDocument/2006/relationships/image" Target="../media/image6.png"/><Relationship Id="rId5" Type="http://schemas.openxmlformats.org/officeDocument/2006/relationships/image" Target="../media/image2.png"/><Relationship Id="rId6" Type="http://schemas.openxmlformats.org/officeDocument/2006/relationships/image" Target="../media/image3.png"/><Relationship Id="rId7" Type="http://schemas.openxmlformats.org/officeDocument/2006/relationships/image" Target="../media/image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 Id="rId3" Type="http://schemas.openxmlformats.org/officeDocument/2006/relationships/hyperlink" Target="https://www.freepik.com/free-vector/watercolor-floral-wedding-instagram-stories-design_27258938.htm/?utm_source=slidesgo_template&amp;utm_medium=referral-link&amp;utm_campaign=sg_resources&amp;utm_content=freepik" TargetMode="External"/><Relationship Id="rId4" Type="http://schemas.openxmlformats.org/officeDocument/2006/relationships/image" Target="../media/image17.png"/><Relationship Id="rId9" Type="http://schemas.openxmlformats.org/officeDocument/2006/relationships/image" Target="../media/image13.png"/><Relationship Id="rId5" Type="http://schemas.openxmlformats.org/officeDocument/2006/relationships/image" Target="../media/image18.png"/><Relationship Id="rId6" Type="http://schemas.openxmlformats.org/officeDocument/2006/relationships/image" Target="../media/image15.png"/><Relationship Id="rId7" Type="http://schemas.openxmlformats.org/officeDocument/2006/relationships/image" Target="../media/image16.png"/><Relationship Id="rId8" Type="http://schemas.openxmlformats.org/officeDocument/2006/relationships/image" Target="../media/image14.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reepik.com/free-vector/watercolor-wedding-instagram-stories-template_31799880.htm/?utm_source=slidesgo_template&amp;utm_medium=referral-link&amp;utm_campaign=sg_resources&amp;utm_content=freepik" TargetMode="External"/><Relationship Id="rId4" Type="http://schemas.openxmlformats.org/officeDocument/2006/relationships/hyperlink" Target="https://www.freepik.com/free-vector/watercolor-wedding-floral-facebook-cover_31799891.htm/?utm_source=slidesgo_template&amp;utm_medium=referral-link&amp;utm_campaign=sg_resources&amp;utm_content=freepik" TargetMode="External"/><Relationship Id="rId9" Type="http://schemas.openxmlformats.org/officeDocument/2006/relationships/image" Target="../media/image6.png"/><Relationship Id="rId5" Type="http://schemas.openxmlformats.org/officeDocument/2006/relationships/hyperlink" Target="https://www.freepik.com/free-vector/watercolor-flowers-wedding-invitation_31799864.htm/?utm_source=slidesgo_template&amp;utm_medium=referral-link&amp;utm_campaign=sg_resources&amp;utm_content=freepik" TargetMode="External"/><Relationship Id="rId6" Type="http://schemas.openxmlformats.org/officeDocument/2006/relationships/hyperlink" Target="https://www.freepik.com/free-vector/watercolor-wedding-label-collection_31799885.htm/?utm_source=slidesgo_template&amp;utm_medium=referral-link&amp;utm_campaign=sg_resources&amp;utm_content=freepik" TargetMode="External"/><Relationship Id="rId7" Type="http://schemas.openxmlformats.org/officeDocument/2006/relationships/hyperlink" Target="https://www.freepik.com/free-photo/top-view-envelope-plants_14120956.htm/?utm_source=slidesgo_template&amp;utm_medium=referral-link&amp;utm_campaign=sg_resources&amp;utm_content=freepik" TargetMode="External"/><Relationship Id="rId8" Type="http://schemas.openxmlformats.org/officeDocument/2006/relationships/hyperlink" Target="https://www.freepik.com/free-photo/top-view-envelopes-plants_14120989.htm/?utm_source=slidesgo_template&amp;utm_medium=referral-link&amp;utm_campaign=sg_resources&amp;utm_content=freepik" TargetMode="External"/><Relationship Id="rId11" Type="http://schemas.openxmlformats.org/officeDocument/2006/relationships/image" Target="../media/image1.png"/><Relationship Id="rId10" Type="http://schemas.openxmlformats.org/officeDocument/2006/relationships/image" Target="../media/image4.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6.xml"/><Relationship Id="rId3" Type="http://schemas.openxmlformats.org/officeDocument/2006/relationships/hyperlink" Target="https://fonts.google.com/specimen/Petit+Formal+Script" TargetMode="External"/><Relationship Id="rId4" Type="http://schemas.openxmlformats.org/officeDocument/2006/relationships/hyperlink" Target="https://fonts.google.com/specimen/Handlee"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1.png"/><Relationship Id="rId14" Type="http://schemas.openxmlformats.org/officeDocument/2006/relationships/image" Target="../media/image12.png"/><Relationship Id="rId17" Type="http://schemas.openxmlformats.org/officeDocument/2006/relationships/image" Target="../media/image9.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 Id="rId3" Type="http://schemas.openxmlformats.org/officeDocument/2006/relationships/hyperlink" Target="https://workspace.google.com/marketplace/app/icons_for_slides_docs/381578326502"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36"/>
          <p:cNvSpPr txBox="1"/>
          <p:nvPr>
            <p:ph type="ctrTitle"/>
          </p:nvPr>
        </p:nvSpPr>
        <p:spPr>
          <a:xfrm>
            <a:off x="1763700" y="1303950"/>
            <a:ext cx="5616600" cy="2139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Calligraphy</a:t>
            </a:r>
            <a:r>
              <a:rPr b="1" lang="en"/>
              <a:t> Workshop</a:t>
            </a:r>
            <a:endParaRPr b="1" i="1"/>
          </a:p>
        </p:txBody>
      </p:sp>
      <p:sp>
        <p:nvSpPr>
          <p:cNvPr id="436" name="Google Shape;436;p36"/>
          <p:cNvSpPr txBox="1"/>
          <p:nvPr>
            <p:ph idx="1" type="subTitle"/>
          </p:nvPr>
        </p:nvSpPr>
        <p:spPr>
          <a:xfrm>
            <a:off x="1763700" y="3443550"/>
            <a:ext cx="56166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sz="1400">
              <a:latin typeface="Handlee"/>
              <a:ea typeface="Handlee"/>
              <a:cs typeface="Handlee"/>
              <a:sym typeface="Handlee"/>
            </a:endParaRPr>
          </a:p>
        </p:txBody>
      </p:sp>
      <p:sp>
        <p:nvSpPr>
          <p:cNvPr id="437" name="Google Shape;437;p36"/>
          <p:cNvSpPr/>
          <p:nvPr/>
        </p:nvSpPr>
        <p:spPr>
          <a:xfrm>
            <a:off x="374948" y="345168"/>
            <a:ext cx="46364" cy="23139"/>
          </a:xfrm>
          <a:custGeom>
            <a:rect b="b" l="l" r="r" t="t"/>
            <a:pathLst>
              <a:path extrusionOk="0" h="263" w="527">
                <a:moveTo>
                  <a:pt x="489" y="0"/>
                </a:moveTo>
                <a:lnTo>
                  <a:pt x="1" y="150"/>
                </a:lnTo>
                <a:lnTo>
                  <a:pt x="38" y="263"/>
                </a:lnTo>
                <a:lnTo>
                  <a:pt x="526" y="150"/>
                </a:lnTo>
                <a:lnTo>
                  <a:pt x="4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38" name="Google Shape;438;p36"/>
          <p:cNvPicPr preferRelativeResize="0"/>
          <p:nvPr/>
        </p:nvPicPr>
        <p:blipFill>
          <a:blip r:embed="rId3">
            <a:alphaModFix/>
          </a:blip>
          <a:stretch>
            <a:fillRect/>
          </a:stretch>
        </p:blipFill>
        <p:spPr>
          <a:xfrm rot="867779">
            <a:off x="1515767" y="196537"/>
            <a:ext cx="1241729" cy="1278938"/>
          </a:xfrm>
          <a:prstGeom prst="rect">
            <a:avLst/>
          </a:prstGeom>
          <a:noFill/>
          <a:ln>
            <a:noFill/>
          </a:ln>
        </p:spPr>
      </p:pic>
      <p:pic>
        <p:nvPicPr>
          <p:cNvPr id="439" name="Google Shape;439;p36"/>
          <p:cNvPicPr preferRelativeResize="0"/>
          <p:nvPr/>
        </p:nvPicPr>
        <p:blipFill>
          <a:blip r:embed="rId4">
            <a:alphaModFix/>
          </a:blip>
          <a:stretch>
            <a:fillRect/>
          </a:stretch>
        </p:blipFill>
        <p:spPr>
          <a:xfrm rot="-2024430">
            <a:off x="565493" y="2621012"/>
            <a:ext cx="996530" cy="1028395"/>
          </a:xfrm>
          <a:prstGeom prst="rect">
            <a:avLst/>
          </a:prstGeom>
          <a:noFill/>
          <a:ln>
            <a:noFill/>
          </a:ln>
        </p:spPr>
      </p:pic>
      <p:grpSp>
        <p:nvGrpSpPr>
          <p:cNvPr id="440" name="Google Shape;440;p36"/>
          <p:cNvGrpSpPr/>
          <p:nvPr/>
        </p:nvGrpSpPr>
        <p:grpSpPr>
          <a:xfrm rot="2443997">
            <a:off x="7098811" y="1474700"/>
            <a:ext cx="379556" cy="218396"/>
            <a:chOff x="3209178" y="-783289"/>
            <a:chExt cx="620118" cy="356814"/>
          </a:xfrm>
        </p:grpSpPr>
        <p:sp>
          <p:nvSpPr>
            <p:cNvPr id="441" name="Google Shape;441;p36"/>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 name="Google Shape;445;p36"/>
          <p:cNvGrpSpPr/>
          <p:nvPr/>
        </p:nvGrpSpPr>
        <p:grpSpPr>
          <a:xfrm>
            <a:off x="1674238" y="2978085"/>
            <a:ext cx="318422" cy="314272"/>
            <a:chOff x="2152658" y="-888077"/>
            <a:chExt cx="458293" cy="452320"/>
          </a:xfrm>
        </p:grpSpPr>
        <p:sp>
          <p:nvSpPr>
            <p:cNvPr id="446" name="Google Shape;446;p36"/>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 name="Google Shape;450;p36"/>
          <p:cNvGrpSpPr/>
          <p:nvPr/>
        </p:nvGrpSpPr>
        <p:grpSpPr>
          <a:xfrm>
            <a:off x="3687327" y="312306"/>
            <a:ext cx="1769346" cy="983576"/>
            <a:chOff x="3747101" y="283674"/>
            <a:chExt cx="1769346" cy="983576"/>
          </a:xfrm>
        </p:grpSpPr>
        <p:grpSp>
          <p:nvGrpSpPr>
            <p:cNvPr id="451" name="Google Shape;451;p36"/>
            <p:cNvGrpSpPr/>
            <p:nvPr/>
          </p:nvGrpSpPr>
          <p:grpSpPr>
            <a:xfrm>
              <a:off x="4162648" y="283674"/>
              <a:ext cx="1353799" cy="917732"/>
              <a:chOff x="3970074" y="104774"/>
              <a:chExt cx="2001477" cy="1356790"/>
            </a:xfrm>
          </p:grpSpPr>
          <p:pic>
            <p:nvPicPr>
              <p:cNvPr id="452" name="Google Shape;452;p36"/>
              <p:cNvPicPr preferRelativeResize="0"/>
              <p:nvPr/>
            </p:nvPicPr>
            <p:blipFill>
              <a:blip r:embed="rId5">
                <a:alphaModFix/>
              </a:blip>
              <a:stretch>
                <a:fillRect/>
              </a:stretch>
            </p:blipFill>
            <p:spPr>
              <a:xfrm rot="5399963">
                <a:off x="4619942" y="109961"/>
                <a:ext cx="1231727" cy="1471478"/>
              </a:xfrm>
              <a:prstGeom prst="rect">
                <a:avLst/>
              </a:prstGeom>
              <a:noFill/>
              <a:ln>
                <a:noFill/>
              </a:ln>
            </p:spPr>
          </p:pic>
          <p:pic>
            <p:nvPicPr>
              <p:cNvPr id="453" name="Google Shape;453;p36"/>
              <p:cNvPicPr preferRelativeResize="0"/>
              <p:nvPr/>
            </p:nvPicPr>
            <p:blipFill>
              <a:blip r:embed="rId3">
                <a:alphaModFix/>
              </a:blip>
              <a:stretch>
                <a:fillRect/>
              </a:stretch>
            </p:blipFill>
            <p:spPr>
              <a:xfrm rot="-9932192">
                <a:off x="4080851" y="211409"/>
                <a:ext cx="982267" cy="1011725"/>
              </a:xfrm>
              <a:prstGeom prst="rect">
                <a:avLst/>
              </a:prstGeom>
              <a:noFill/>
              <a:ln>
                <a:noFill/>
              </a:ln>
            </p:spPr>
          </p:pic>
        </p:grpSp>
        <p:pic>
          <p:nvPicPr>
            <p:cNvPr id="454" name="Google Shape;454;p36"/>
            <p:cNvPicPr preferRelativeResize="0"/>
            <p:nvPr/>
          </p:nvPicPr>
          <p:blipFill>
            <a:blip r:embed="rId6">
              <a:alphaModFix/>
            </a:blip>
            <a:stretch>
              <a:fillRect/>
            </a:stretch>
          </p:blipFill>
          <p:spPr>
            <a:xfrm rot="10800000">
              <a:off x="3747101" y="478645"/>
              <a:ext cx="824907" cy="788604"/>
            </a:xfrm>
            <a:prstGeom prst="rect">
              <a:avLst/>
            </a:prstGeom>
            <a:noFill/>
            <a:ln>
              <a:noFill/>
            </a:ln>
          </p:spPr>
        </p:pic>
      </p:grpSp>
      <p:grpSp>
        <p:nvGrpSpPr>
          <p:cNvPr id="455" name="Google Shape;455;p36"/>
          <p:cNvGrpSpPr/>
          <p:nvPr/>
        </p:nvGrpSpPr>
        <p:grpSpPr>
          <a:xfrm rot="10800000">
            <a:off x="3687327" y="3847618"/>
            <a:ext cx="1769346" cy="983576"/>
            <a:chOff x="3747101" y="283674"/>
            <a:chExt cx="1769346" cy="983576"/>
          </a:xfrm>
        </p:grpSpPr>
        <p:grpSp>
          <p:nvGrpSpPr>
            <p:cNvPr id="456" name="Google Shape;456;p36"/>
            <p:cNvGrpSpPr/>
            <p:nvPr/>
          </p:nvGrpSpPr>
          <p:grpSpPr>
            <a:xfrm>
              <a:off x="4162648" y="283674"/>
              <a:ext cx="1353799" cy="917732"/>
              <a:chOff x="3970074" y="104774"/>
              <a:chExt cx="2001477" cy="1356790"/>
            </a:xfrm>
          </p:grpSpPr>
          <p:pic>
            <p:nvPicPr>
              <p:cNvPr id="457" name="Google Shape;457;p36"/>
              <p:cNvPicPr preferRelativeResize="0"/>
              <p:nvPr/>
            </p:nvPicPr>
            <p:blipFill>
              <a:blip r:embed="rId5">
                <a:alphaModFix/>
              </a:blip>
              <a:stretch>
                <a:fillRect/>
              </a:stretch>
            </p:blipFill>
            <p:spPr>
              <a:xfrm rot="5399963">
                <a:off x="4619942" y="109961"/>
                <a:ext cx="1231727" cy="1471478"/>
              </a:xfrm>
              <a:prstGeom prst="rect">
                <a:avLst/>
              </a:prstGeom>
              <a:noFill/>
              <a:ln>
                <a:noFill/>
              </a:ln>
            </p:spPr>
          </p:pic>
          <p:pic>
            <p:nvPicPr>
              <p:cNvPr id="458" name="Google Shape;458;p36"/>
              <p:cNvPicPr preferRelativeResize="0"/>
              <p:nvPr/>
            </p:nvPicPr>
            <p:blipFill>
              <a:blip r:embed="rId3">
                <a:alphaModFix/>
              </a:blip>
              <a:stretch>
                <a:fillRect/>
              </a:stretch>
            </p:blipFill>
            <p:spPr>
              <a:xfrm rot="-9932192">
                <a:off x="4080851" y="211409"/>
                <a:ext cx="982267" cy="1011725"/>
              </a:xfrm>
              <a:prstGeom prst="rect">
                <a:avLst/>
              </a:prstGeom>
              <a:noFill/>
              <a:ln>
                <a:noFill/>
              </a:ln>
            </p:spPr>
          </p:pic>
        </p:grpSp>
        <p:pic>
          <p:nvPicPr>
            <p:cNvPr id="459" name="Google Shape;459;p36"/>
            <p:cNvPicPr preferRelativeResize="0"/>
            <p:nvPr/>
          </p:nvPicPr>
          <p:blipFill>
            <a:blip r:embed="rId6">
              <a:alphaModFix/>
            </a:blip>
            <a:stretch>
              <a:fillRect/>
            </a:stretch>
          </p:blipFill>
          <p:spPr>
            <a:xfrm rot="10800000">
              <a:off x="3747101" y="478645"/>
              <a:ext cx="824907" cy="788604"/>
            </a:xfrm>
            <a:prstGeom prst="rect">
              <a:avLst/>
            </a:prstGeom>
            <a:noFill/>
            <a:ln>
              <a:noFill/>
            </a:ln>
          </p:spPr>
        </p:pic>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 name="Shape 463"/>
        <p:cNvGrpSpPr/>
        <p:nvPr/>
      </p:nvGrpSpPr>
      <p:grpSpPr>
        <a:xfrm>
          <a:off x="0" y="0"/>
          <a:ext cx="0" cy="0"/>
          <a:chOff x="0" y="0"/>
          <a:chExt cx="0" cy="0"/>
        </a:xfrm>
      </p:grpSpPr>
      <p:sp>
        <p:nvSpPr>
          <p:cNvPr id="464" name="Google Shape;464;p37"/>
          <p:cNvSpPr txBox="1"/>
          <p:nvPr>
            <p:ph idx="1" type="body"/>
          </p:nvPr>
        </p:nvSpPr>
        <p:spPr>
          <a:xfrm>
            <a:off x="720000" y="1238200"/>
            <a:ext cx="7704000" cy="3714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a:t>You can delete this slide when you’re done editing the presentation</a:t>
            </a:r>
            <a:endParaRPr/>
          </a:p>
        </p:txBody>
      </p:sp>
      <p:sp>
        <p:nvSpPr>
          <p:cNvPr id="465" name="Google Shape;465;p37"/>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a:t>
            </a:r>
            <a:r>
              <a:rPr b="1" lang="en"/>
              <a:t>template</a:t>
            </a:r>
            <a:endParaRPr b="1"/>
          </a:p>
        </p:txBody>
      </p:sp>
      <p:sp>
        <p:nvSpPr>
          <p:cNvPr id="466" name="Google Shape;466;p37"/>
          <p:cNvSpPr txBox="1"/>
          <p:nvPr/>
        </p:nvSpPr>
        <p:spPr>
          <a:xfrm>
            <a:off x="713250" y="4147800"/>
            <a:ext cx="3782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Handlee"/>
                <a:ea typeface="Handlee"/>
                <a:cs typeface="Handlee"/>
                <a:sym typeface="Handlee"/>
              </a:rPr>
              <a:t>For more info:</a:t>
            </a:r>
            <a:br>
              <a:rPr lang="en" sz="1100">
                <a:solidFill>
                  <a:schemeClr val="dk1"/>
                </a:solidFill>
                <a:latin typeface="Handlee"/>
                <a:ea typeface="Handlee"/>
                <a:cs typeface="Handlee"/>
                <a:sym typeface="Handlee"/>
              </a:rPr>
            </a:br>
            <a:r>
              <a:rPr b="1" lang="en" sz="1100">
                <a:solidFill>
                  <a:schemeClr val="hlink"/>
                </a:solidFill>
                <a:uFill>
                  <a:noFill/>
                </a:uFill>
                <a:latin typeface="Handlee"/>
                <a:ea typeface="Handlee"/>
                <a:cs typeface="Handlee"/>
                <a:sym typeface="Handlee"/>
                <a:hlinkClick r:id="rId3"/>
              </a:rPr>
              <a:t>SLIDESGO </a:t>
            </a:r>
            <a:r>
              <a:rPr b="1" lang="en" sz="1100">
                <a:solidFill>
                  <a:schemeClr val="dk1"/>
                </a:solidFill>
                <a:latin typeface="Handlee"/>
                <a:ea typeface="Handlee"/>
                <a:cs typeface="Handlee"/>
                <a:sym typeface="Handlee"/>
              </a:rPr>
              <a:t> |  </a:t>
            </a:r>
            <a:r>
              <a:rPr b="1" lang="en" sz="1100">
                <a:solidFill>
                  <a:schemeClr val="hlink"/>
                </a:solidFill>
                <a:uFill>
                  <a:noFill/>
                </a:uFill>
                <a:latin typeface="Handlee"/>
                <a:ea typeface="Handlee"/>
                <a:cs typeface="Handlee"/>
                <a:sym typeface="Handlee"/>
                <a:hlinkClick r:id="rId4"/>
              </a:rPr>
              <a:t>BLOG</a:t>
            </a:r>
            <a:r>
              <a:rPr b="1" lang="en" sz="1100">
                <a:solidFill>
                  <a:schemeClr val="dk1"/>
                </a:solidFill>
                <a:latin typeface="Handlee"/>
                <a:ea typeface="Handlee"/>
                <a:cs typeface="Handlee"/>
                <a:sym typeface="Handlee"/>
              </a:rPr>
              <a:t>  |  </a:t>
            </a:r>
            <a:r>
              <a:rPr b="1" lang="en" sz="1100">
                <a:solidFill>
                  <a:schemeClr val="dk1"/>
                </a:solidFill>
                <a:uFill>
                  <a:noFill/>
                </a:uFill>
                <a:latin typeface="Handlee"/>
                <a:ea typeface="Handlee"/>
                <a:cs typeface="Handlee"/>
                <a:sym typeface="Handlee"/>
                <a:hlinkClick r:id="rId5">
                  <a:extLst>
                    <a:ext uri="{A12FA001-AC4F-418D-AE19-62706E023703}">
                      <ahyp:hlinkClr val="tx"/>
                    </a:ext>
                  </a:extLst>
                </a:hlinkClick>
              </a:rPr>
              <a:t>FAQS</a:t>
            </a:r>
            <a:endParaRPr b="1" sz="1100">
              <a:solidFill>
                <a:schemeClr val="dk1"/>
              </a:solidFill>
              <a:latin typeface="Handlee"/>
              <a:ea typeface="Handlee"/>
              <a:cs typeface="Handlee"/>
              <a:sym typeface="Handlee"/>
            </a:endParaRPr>
          </a:p>
        </p:txBody>
      </p:sp>
      <p:sp>
        <p:nvSpPr>
          <p:cNvPr id="467" name="Google Shape;467;p37"/>
          <p:cNvSpPr txBox="1"/>
          <p:nvPr/>
        </p:nvSpPr>
        <p:spPr>
          <a:xfrm>
            <a:off x="4648631" y="4147800"/>
            <a:ext cx="3782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Handlee"/>
                <a:ea typeface="Handlee"/>
                <a:cs typeface="Handlee"/>
                <a:sym typeface="Handlee"/>
              </a:rPr>
              <a:t>You can visit our sister </a:t>
            </a:r>
            <a:r>
              <a:rPr lang="en" sz="1100">
                <a:solidFill>
                  <a:schemeClr val="dk1"/>
                </a:solidFill>
                <a:latin typeface="Handlee"/>
                <a:ea typeface="Handlee"/>
                <a:cs typeface="Handlee"/>
                <a:sym typeface="Handlee"/>
              </a:rPr>
              <a:t>projects</a:t>
            </a:r>
            <a:r>
              <a:rPr lang="en" sz="1100">
                <a:solidFill>
                  <a:schemeClr val="dk1"/>
                </a:solidFill>
                <a:latin typeface="Handlee"/>
                <a:ea typeface="Handlee"/>
                <a:cs typeface="Handlee"/>
                <a:sym typeface="Handlee"/>
              </a:rPr>
              <a:t>:</a:t>
            </a:r>
            <a:br>
              <a:rPr lang="en" sz="1100">
                <a:solidFill>
                  <a:schemeClr val="dk1"/>
                </a:solidFill>
                <a:latin typeface="Handlee"/>
                <a:ea typeface="Handlee"/>
                <a:cs typeface="Handlee"/>
                <a:sym typeface="Handlee"/>
              </a:rPr>
            </a:br>
            <a:r>
              <a:rPr b="1" lang="en" sz="1100">
                <a:solidFill>
                  <a:schemeClr val="dk1"/>
                </a:solidFill>
                <a:uFill>
                  <a:noFill/>
                </a:uFill>
                <a:latin typeface="Handlee"/>
                <a:ea typeface="Handlee"/>
                <a:cs typeface="Handlee"/>
                <a:sym typeface="Handlee"/>
                <a:hlinkClick r:id="rId6">
                  <a:extLst>
                    <a:ext uri="{A12FA001-AC4F-418D-AE19-62706E023703}">
                      <ahyp:hlinkClr val="tx"/>
                    </a:ext>
                  </a:extLst>
                </a:hlinkClick>
              </a:rPr>
              <a:t>FREEPIK</a:t>
            </a:r>
            <a:r>
              <a:rPr b="1" lang="en" sz="1100">
                <a:solidFill>
                  <a:schemeClr val="dk1"/>
                </a:solidFill>
                <a:latin typeface="Handlee"/>
                <a:ea typeface="Handlee"/>
                <a:cs typeface="Handlee"/>
                <a:sym typeface="Handlee"/>
              </a:rPr>
              <a:t> | </a:t>
            </a:r>
            <a:r>
              <a:rPr b="1" lang="en" sz="1100">
                <a:solidFill>
                  <a:schemeClr val="dk1"/>
                </a:solidFill>
                <a:uFill>
                  <a:noFill/>
                </a:uFill>
                <a:latin typeface="Handlee"/>
                <a:ea typeface="Handlee"/>
                <a:cs typeface="Handlee"/>
                <a:sym typeface="Handlee"/>
                <a:hlinkClick r:id="rId7">
                  <a:extLst>
                    <a:ext uri="{A12FA001-AC4F-418D-AE19-62706E023703}">
                      <ahyp:hlinkClr val="tx"/>
                    </a:ext>
                  </a:extLst>
                </a:hlinkClick>
              </a:rPr>
              <a:t>FLATICON</a:t>
            </a:r>
            <a:r>
              <a:rPr b="1" lang="en" sz="1100">
                <a:solidFill>
                  <a:schemeClr val="dk1"/>
                </a:solidFill>
                <a:latin typeface="Handlee"/>
                <a:ea typeface="Handlee"/>
                <a:cs typeface="Handlee"/>
                <a:sym typeface="Handlee"/>
              </a:rPr>
              <a:t> | </a:t>
            </a:r>
            <a:r>
              <a:rPr b="1" lang="en" sz="1100">
                <a:solidFill>
                  <a:schemeClr val="dk1"/>
                </a:solidFill>
                <a:uFill>
                  <a:noFill/>
                </a:uFill>
                <a:latin typeface="Handlee"/>
                <a:ea typeface="Handlee"/>
                <a:cs typeface="Handlee"/>
                <a:sym typeface="Handlee"/>
                <a:hlinkClick r:id="rId8">
                  <a:extLst>
                    <a:ext uri="{A12FA001-AC4F-418D-AE19-62706E023703}">
                      <ahyp:hlinkClr val="tx"/>
                    </a:ext>
                  </a:extLst>
                </a:hlinkClick>
              </a:rPr>
              <a:t>STORYSET</a:t>
            </a:r>
            <a:r>
              <a:rPr b="1" lang="en" sz="1100">
                <a:solidFill>
                  <a:schemeClr val="dk1"/>
                </a:solidFill>
                <a:latin typeface="Handlee"/>
                <a:ea typeface="Handlee"/>
                <a:cs typeface="Handlee"/>
                <a:sym typeface="Handlee"/>
              </a:rPr>
              <a:t> | </a:t>
            </a:r>
            <a:r>
              <a:rPr b="1" lang="en" sz="1100">
                <a:solidFill>
                  <a:schemeClr val="dk1"/>
                </a:solidFill>
                <a:uFill>
                  <a:noFill/>
                </a:uFill>
                <a:latin typeface="Handlee"/>
                <a:ea typeface="Handlee"/>
                <a:cs typeface="Handlee"/>
                <a:sym typeface="Handlee"/>
                <a:hlinkClick r:id="rId9">
                  <a:extLst>
                    <a:ext uri="{A12FA001-AC4F-418D-AE19-62706E023703}">
                      <ahyp:hlinkClr val="tx"/>
                    </a:ext>
                  </a:extLst>
                </a:hlinkClick>
              </a:rPr>
              <a:t>WEPIK </a:t>
            </a:r>
            <a:r>
              <a:rPr b="1" lang="en" sz="1100">
                <a:solidFill>
                  <a:schemeClr val="dk1"/>
                </a:solidFill>
                <a:latin typeface="Handlee"/>
                <a:ea typeface="Handlee"/>
                <a:cs typeface="Handlee"/>
                <a:sym typeface="Handlee"/>
              </a:rPr>
              <a:t>| </a:t>
            </a:r>
            <a:r>
              <a:rPr b="1" lang="en" sz="1100">
                <a:solidFill>
                  <a:schemeClr val="hlink"/>
                </a:solidFill>
                <a:uFill>
                  <a:noFill/>
                </a:uFill>
                <a:latin typeface="Handlee"/>
                <a:ea typeface="Handlee"/>
                <a:cs typeface="Handlee"/>
                <a:sym typeface="Handlee"/>
                <a:hlinkClick r:id="rId10"/>
              </a:rPr>
              <a:t>VIDEVO</a:t>
            </a:r>
            <a:endParaRPr b="1" sz="1100">
              <a:solidFill>
                <a:schemeClr val="dk1"/>
              </a:solidFill>
              <a:latin typeface="Handlee"/>
              <a:ea typeface="Handlee"/>
              <a:cs typeface="Handlee"/>
              <a:sym typeface="Handlee"/>
            </a:endParaRPr>
          </a:p>
        </p:txBody>
      </p:sp>
      <p:graphicFrame>
        <p:nvGraphicFramePr>
          <p:cNvPr id="468" name="Google Shape;468;p37"/>
          <p:cNvGraphicFramePr/>
          <p:nvPr/>
        </p:nvGraphicFramePr>
        <p:xfrm>
          <a:off x="713250" y="1885525"/>
          <a:ext cx="3000000" cy="3000000"/>
        </p:xfrm>
        <a:graphic>
          <a:graphicData uri="http://schemas.openxmlformats.org/drawingml/2006/table">
            <a:tbl>
              <a:tblPr>
                <a:noFill/>
                <a:tableStyleId>{038B6ADB-7320-4AA4-A13B-54368887BAE3}</a:tableStyleId>
              </a:tblPr>
              <a:tblGrid>
                <a:gridCol w="2598450"/>
                <a:gridCol w="5119050"/>
              </a:tblGrid>
              <a:tr h="331050">
                <a:tc>
                  <a:txBody>
                    <a:bodyPr/>
                    <a:lstStyle/>
                    <a:p>
                      <a:pPr indent="0" lvl="0" marL="0" rtl="0" algn="l">
                        <a:spcBef>
                          <a:spcPts val="0"/>
                        </a:spcBef>
                        <a:spcAft>
                          <a:spcPts val="0"/>
                        </a:spcAft>
                        <a:buNone/>
                      </a:pPr>
                      <a:r>
                        <a:rPr b="1" lang="en" sz="1000">
                          <a:solidFill>
                            <a:schemeClr val="hlink"/>
                          </a:solidFill>
                          <a:uFill>
                            <a:noFill/>
                          </a:uFill>
                          <a:latin typeface="Petit Formal Script"/>
                          <a:ea typeface="Petit Formal Script"/>
                          <a:cs typeface="Petit Formal Script"/>
                          <a:sym typeface="Petit Formal Script"/>
                          <a:hlinkClick action="ppaction://hlinksldjump" r:id="rId11"/>
                        </a:rPr>
                        <a:t>Fonts</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100">
                          <a:solidFill>
                            <a:schemeClr val="dk1"/>
                          </a:solidFill>
                          <a:latin typeface="Handlee"/>
                          <a:ea typeface="Handlee"/>
                          <a:cs typeface="Handlee"/>
                          <a:sym typeface="Handlee"/>
                        </a:rPr>
                        <a:t>To view this template </a:t>
                      </a:r>
                      <a:r>
                        <a:rPr lang="en" sz="1100">
                          <a:solidFill>
                            <a:schemeClr val="dk1"/>
                          </a:solidFill>
                          <a:latin typeface="Handlee"/>
                          <a:ea typeface="Handlee"/>
                          <a:cs typeface="Handlee"/>
                          <a:sym typeface="Handlee"/>
                        </a:rPr>
                        <a:t>correctly</a:t>
                      </a:r>
                      <a:r>
                        <a:rPr lang="en" sz="1100">
                          <a:solidFill>
                            <a:schemeClr val="dk1"/>
                          </a:solidFill>
                          <a:latin typeface="Handlee"/>
                          <a:ea typeface="Handlee"/>
                          <a:cs typeface="Handlee"/>
                          <a:sym typeface="Handlee"/>
                        </a:rPr>
                        <a:t> in PowerPoint, download and install the fonts we used</a:t>
                      </a:r>
                      <a:endParaRPr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31075">
                <a:tc>
                  <a:txBody>
                    <a:bodyPr/>
                    <a:lstStyle/>
                    <a:p>
                      <a:pPr indent="0" lvl="0" marL="0" rtl="0" algn="l">
                        <a:spcBef>
                          <a:spcPts val="0"/>
                        </a:spcBef>
                        <a:spcAft>
                          <a:spcPts val="0"/>
                        </a:spcAft>
                        <a:buNone/>
                      </a:pPr>
                      <a:r>
                        <a:rPr b="1" lang="en" sz="1000">
                          <a:solidFill>
                            <a:schemeClr val="hlink"/>
                          </a:solidFill>
                          <a:uFill>
                            <a:noFill/>
                          </a:uFill>
                          <a:latin typeface="Petit Formal Script"/>
                          <a:ea typeface="Petit Formal Script"/>
                          <a:cs typeface="Petit Formal Script"/>
                          <a:sym typeface="Petit Formal Script"/>
                          <a:hlinkClick action="ppaction://hlinksldjump" r:id="rId12"/>
                        </a:rPr>
                        <a:t>Used </a:t>
                      </a:r>
                      <a:r>
                        <a:rPr b="1" lang="en" sz="1000">
                          <a:solidFill>
                            <a:schemeClr val="dk1"/>
                          </a:solidFill>
                          <a:latin typeface="Petit Formal Script"/>
                          <a:ea typeface="Petit Formal Script"/>
                          <a:cs typeface="Petit Formal Script"/>
                          <a:sym typeface="Petit Formal Script"/>
                        </a:rPr>
                        <a:t>and </a:t>
                      </a:r>
                      <a:r>
                        <a:rPr b="1" lang="en" sz="1000">
                          <a:solidFill>
                            <a:schemeClr val="hlink"/>
                          </a:solidFill>
                          <a:uFill>
                            <a:noFill/>
                          </a:uFill>
                          <a:latin typeface="Petit Formal Script"/>
                          <a:ea typeface="Petit Formal Script"/>
                          <a:cs typeface="Petit Formal Script"/>
                          <a:sym typeface="Petit Formal Script"/>
                          <a:hlinkClick action="ppaction://hlinksldjump" r:id="rId13"/>
                        </a:rPr>
                        <a:t>alternative resources</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100">
                          <a:solidFill>
                            <a:schemeClr val="dk1"/>
                          </a:solidFill>
                          <a:latin typeface="Handlee"/>
                          <a:ea typeface="Handlee"/>
                          <a:cs typeface="Handlee"/>
                          <a:sym typeface="Handlee"/>
                        </a:rPr>
                        <a:t>An assortment of graphic resources that are suitable for use in this presentation</a:t>
                      </a:r>
                      <a:endParaRPr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31050">
                <a:tc>
                  <a:txBody>
                    <a:bodyPr/>
                    <a:lstStyle/>
                    <a:p>
                      <a:pPr indent="0" lvl="0" marL="0" rtl="0" algn="l">
                        <a:spcBef>
                          <a:spcPts val="0"/>
                        </a:spcBef>
                        <a:spcAft>
                          <a:spcPts val="0"/>
                        </a:spcAft>
                        <a:buNone/>
                      </a:pPr>
                      <a:r>
                        <a:rPr b="1" lang="en" sz="1000">
                          <a:solidFill>
                            <a:schemeClr val="hlink"/>
                          </a:solidFill>
                          <a:uFill>
                            <a:noFill/>
                          </a:uFill>
                          <a:latin typeface="Petit Formal Script"/>
                          <a:ea typeface="Petit Formal Script"/>
                          <a:cs typeface="Petit Formal Script"/>
                          <a:sym typeface="Petit Formal Script"/>
                          <a:hlinkClick action="ppaction://hlinksldjump" r:id="rId14"/>
                        </a:rPr>
                        <a:t>Thanks slide</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100">
                          <a:solidFill>
                            <a:schemeClr val="dk1"/>
                          </a:solidFill>
                          <a:latin typeface="Handlee"/>
                          <a:ea typeface="Handlee"/>
                          <a:cs typeface="Handlee"/>
                          <a:sym typeface="Handlee"/>
                        </a:rPr>
                        <a:t>You must keep it so that proper credits for our design are given</a:t>
                      </a:r>
                      <a:endParaRPr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31050">
                <a:tc>
                  <a:txBody>
                    <a:bodyPr/>
                    <a:lstStyle/>
                    <a:p>
                      <a:pPr indent="0" lvl="0" marL="0" rtl="0" algn="l">
                        <a:spcBef>
                          <a:spcPts val="0"/>
                        </a:spcBef>
                        <a:spcAft>
                          <a:spcPts val="0"/>
                        </a:spcAft>
                        <a:buNone/>
                      </a:pPr>
                      <a:r>
                        <a:rPr b="1" lang="en" sz="1000">
                          <a:solidFill>
                            <a:schemeClr val="hlink"/>
                          </a:solidFill>
                          <a:uFill>
                            <a:noFill/>
                          </a:uFill>
                          <a:latin typeface="Petit Formal Script"/>
                          <a:ea typeface="Petit Formal Script"/>
                          <a:cs typeface="Petit Formal Script"/>
                          <a:sym typeface="Petit Formal Script"/>
                          <a:hlinkClick action="ppaction://hlinksldjump" r:id="rId15"/>
                        </a:rPr>
                        <a:t>Colors</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100">
                          <a:solidFill>
                            <a:schemeClr val="dk1"/>
                          </a:solidFill>
                          <a:latin typeface="Handlee"/>
                          <a:ea typeface="Handlee"/>
                          <a:cs typeface="Handlee"/>
                          <a:sym typeface="Handlee"/>
                        </a:rPr>
                        <a:t>All the colors used in this presentation</a:t>
                      </a:r>
                      <a:endParaRPr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31075">
                <a:tc>
                  <a:txBody>
                    <a:bodyPr/>
                    <a:lstStyle/>
                    <a:p>
                      <a:pPr indent="0" lvl="0" marL="0" rtl="0" algn="l">
                        <a:spcBef>
                          <a:spcPts val="0"/>
                        </a:spcBef>
                        <a:spcAft>
                          <a:spcPts val="0"/>
                        </a:spcAft>
                        <a:buNone/>
                      </a:pPr>
                      <a:r>
                        <a:rPr b="1" lang="en" sz="1000">
                          <a:solidFill>
                            <a:schemeClr val="hlink"/>
                          </a:solidFill>
                          <a:uFill>
                            <a:noFill/>
                          </a:uFill>
                          <a:latin typeface="Petit Formal Script"/>
                          <a:ea typeface="Petit Formal Script"/>
                          <a:cs typeface="Petit Formal Script"/>
                          <a:sym typeface="Petit Formal Script"/>
                          <a:hlinkClick action="ppaction://hlinksldjump" r:id="rId16"/>
                        </a:rPr>
                        <a:t>Icons</a:t>
                      </a:r>
                      <a:r>
                        <a:rPr b="1" lang="en" sz="1000">
                          <a:solidFill>
                            <a:schemeClr val="dk1"/>
                          </a:solidFill>
                          <a:latin typeface="Petit Formal Script"/>
                          <a:ea typeface="Petit Formal Script"/>
                          <a:cs typeface="Petit Formal Script"/>
                          <a:sym typeface="Petit Formal Script"/>
                        </a:rPr>
                        <a:t> and </a:t>
                      </a:r>
                      <a:r>
                        <a:rPr b="1" lang="en" sz="1000">
                          <a:solidFill>
                            <a:schemeClr val="hlink"/>
                          </a:solidFill>
                          <a:uFill>
                            <a:noFill/>
                          </a:uFill>
                          <a:latin typeface="Petit Formal Script"/>
                          <a:ea typeface="Petit Formal Script"/>
                          <a:cs typeface="Petit Formal Script"/>
                          <a:sym typeface="Petit Formal Script"/>
                          <a:hlinkClick action="ppaction://hlinksldjump" r:id="rId17"/>
                        </a:rPr>
                        <a:t>infographic resources</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100">
                          <a:solidFill>
                            <a:schemeClr val="dk1"/>
                          </a:solidFill>
                          <a:latin typeface="Handlee"/>
                          <a:ea typeface="Handlee"/>
                          <a:cs typeface="Handlee"/>
                          <a:sym typeface="Handlee"/>
                        </a:rPr>
                        <a:t>These can be used in the template, and their size and color can be edited</a:t>
                      </a:r>
                      <a:endParaRPr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31050">
                <a:tc>
                  <a:txBody>
                    <a:bodyPr/>
                    <a:lstStyle/>
                    <a:p>
                      <a:pPr indent="0" lvl="0" marL="0" rtl="0" algn="l">
                        <a:spcBef>
                          <a:spcPts val="0"/>
                        </a:spcBef>
                        <a:spcAft>
                          <a:spcPts val="0"/>
                        </a:spcAft>
                        <a:buNone/>
                      </a:pPr>
                      <a:r>
                        <a:rPr b="1" lang="en" sz="1000">
                          <a:solidFill>
                            <a:schemeClr val="dk1"/>
                          </a:solidFill>
                          <a:latin typeface="Petit Formal Script"/>
                          <a:ea typeface="Petit Formal Script"/>
                          <a:cs typeface="Petit Formal Script"/>
                          <a:sym typeface="Petit Formal Script"/>
                        </a:rPr>
                        <a:t>Editable presentation theme </a:t>
                      </a:r>
                      <a:endParaRPr b="1" sz="10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100">
                          <a:solidFill>
                            <a:schemeClr val="dk1"/>
                          </a:solidFill>
                          <a:latin typeface="Handlee"/>
                          <a:ea typeface="Handlee"/>
                          <a:cs typeface="Handlee"/>
                          <a:sym typeface="Handlee"/>
                        </a:rPr>
                        <a:t>You can edit the master slides easily. For more info, </a:t>
                      </a:r>
                      <a:r>
                        <a:rPr b="1" lang="en" sz="1100">
                          <a:solidFill>
                            <a:schemeClr val="dk1"/>
                          </a:solidFill>
                          <a:latin typeface="Handlee"/>
                          <a:ea typeface="Handlee"/>
                          <a:cs typeface="Handlee"/>
                          <a:sym typeface="Handlee"/>
                        </a:rPr>
                        <a:t>click </a:t>
                      </a:r>
                      <a:r>
                        <a:rPr b="1" lang="en" sz="1100">
                          <a:solidFill>
                            <a:schemeClr val="dk1"/>
                          </a:solidFill>
                          <a:uFill>
                            <a:noFill/>
                          </a:uFill>
                          <a:latin typeface="Handlee"/>
                          <a:ea typeface="Handlee"/>
                          <a:cs typeface="Handlee"/>
                          <a:sym typeface="Handlee"/>
                          <a:hlinkClick r:id="rId18">
                            <a:extLst>
                              <a:ext uri="{A12FA001-AC4F-418D-AE19-62706E023703}">
                                <ahyp:hlinkClr val="tx"/>
                              </a:ext>
                            </a:extLst>
                          </a:hlinkClick>
                        </a:rPr>
                        <a:t>here</a:t>
                      </a:r>
                      <a:endParaRPr b="1" sz="1100">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 name="Shape 472"/>
        <p:cNvGrpSpPr/>
        <p:nvPr/>
      </p:nvGrpSpPr>
      <p:grpSpPr>
        <a:xfrm>
          <a:off x="0" y="0"/>
          <a:ext cx="0" cy="0"/>
          <a:chOff x="0" y="0"/>
          <a:chExt cx="0" cy="0"/>
        </a:xfrm>
      </p:grpSpPr>
      <p:sp>
        <p:nvSpPr>
          <p:cNvPr id="473" name="Google Shape;473;p38"/>
          <p:cNvSpPr/>
          <p:nvPr/>
        </p:nvSpPr>
        <p:spPr>
          <a:xfrm>
            <a:off x="4127961" y="3093720"/>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4127961" y="3941064"/>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8"/>
          <p:cNvSpPr/>
          <p:nvPr/>
        </p:nvSpPr>
        <p:spPr>
          <a:xfrm>
            <a:off x="4127961" y="2246376"/>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8"/>
          <p:cNvSpPr/>
          <p:nvPr/>
        </p:nvSpPr>
        <p:spPr>
          <a:xfrm>
            <a:off x="4127961" y="1399032"/>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Table of </a:t>
            </a:r>
            <a:r>
              <a:rPr b="1" lang="en">
                <a:solidFill>
                  <a:schemeClr val="dk1"/>
                </a:solidFill>
              </a:rPr>
              <a:t>contents</a:t>
            </a:r>
            <a:endParaRPr b="1">
              <a:solidFill>
                <a:schemeClr val="dk1"/>
              </a:solidFill>
            </a:endParaRPr>
          </a:p>
        </p:txBody>
      </p:sp>
      <p:sp>
        <p:nvSpPr>
          <p:cNvPr id="478" name="Google Shape;478;p38"/>
          <p:cNvSpPr txBox="1"/>
          <p:nvPr>
            <p:ph idx="2" type="title"/>
          </p:nvPr>
        </p:nvSpPr>
        <p:spPr>
          <a:xfrm>
            <a:off x="4221000" y="1449856"/>
            <a:ext cx="6219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79" name="Google Shape;479;p38"/>
          <p:cNvSpPr txBox="1"/>
          <p:nvPr>
            <p:ph idx="1" type="subTitle"/>
          </p:nvPr>
        </p:nvSpPr>
        <p:spPr>
          <a:xfrm>
            <a:off x="4948960" y="1615501"/>
            <a:ext cx="3485400" cy="33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80" name="Google Shape;480;p38"/>
          <p:cNvSpPr txBox="1"/>
          <p:nvPr>
            <p:ph idx="3" type="title"/>
          </p:nvPr>
        </p:nvSpPr>
        <p:spPr>
          <a:xfrm>
            <a:off x="4221000" y="2299684"/>
            <a:ext cx="6219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81" name="Google Shape;481;p38"/>
          <p:cNvSpPr txBox="1"/>
          <p:nvPr>
            <p:ph idx="4" type="subTitle"/>
          </p:nvPr>
        </p:nvSpPr>
        <p:spPr>
          <a:xfrm>
            <a:off x="4944900" y="2465392"/>
            <a:ext cx="3485400" cy="33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82" name="Google Shape;482;p38"/>
          <p:cNvSpPr txBox="1"/>
          <p:nvPr>
            <p:ph idx="5" type="title"/>
          </p:nvPr>
        </p:nvSpPr>
        <p:spPr>
          <a:xfrm>
            <a:off x="4221000" y="3149511"/>
            <a:ext cx="6219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83" name="Google Shape;483;p38"/>
          <p:cNvSpPr txBox="1"/>
          <p:nvPr>
            <p:ph idx="6" type="subTitle"/>
          </p:nvPr>
        </p:nvSpPr>
        <p:spPr>
          <a:xfrm>
            <a:off x="4948959" y="3315284"/>
            <a:ext cx="3485400" cy="3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84" name="Google Shape;484;p38"/>
          <p:cNvSpPr txBox="1"/>
          <p:nvPr>
            <p:ph idx="7" type="title"/>
          </p:nvPr>
        </p:nvSpPr>
        <p:spPr>
          <a:xfrm>
            <a:off x="4221000" y="3999339"/>
            <a:ext cx="621900" cy="5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85" name="Google Shape;485;p38"/>
          <p:cNvSpPr txBox="1"/>
          <p:nvPr>
            <p:ph idx="8" type="subTitle"/>
          </p:nvPr>
        </p:nvSpPr>
        <p:spPr>
          <a:xfrm>
            <a:off x="4944900" y="4161875"/>
            <a:ext cx="3485400" cy="33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86" name="Google Shape;486;p38"/>
          <p:cNvSpPr txBox="1"/>
          <p:nvPr>
            <p:ph idx="9" type="subTitle"/>
          </p:nvPr>
        </p:nvSpPr>
        <p:spPr>
          <a:xfrm>
            <a:off x="4948994" y="1296325"/>
            <a:ext cx="3485400" cy="4530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Theory lesson</a:t>
            </a:r>
            <a:endParaRPr/>
          </a:p>
        </p:txBody>
      </p:sp>
      <p:sp>
        <p:nvSpPr>
          <p:cNvPr id="487" name="Google Shape;487;p38"/>
          <p:cNvSpPr txBox="1"/>
          <p:nvPr>
            <p:ph idx="13" type="subTitle"/>
          </p:nvPr>
        </p:nvSpPr>
        <p:spPr>
          <a:xfrm>
            <a:off x="4948994" y="2995165"/>
            <a:ext cx="3485400" cy="4530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Tips</a:t>
            </a:r>
            <a:endParaRPr/>
          </a:p>
        </p:txBody>
      </p:sp>
      <p:sp>
        <p:nvSpPr>
          <p:cNvPr id="488" name="Google Shape;488;p38"/>
          <p:cNvSpPr txBox="1"/>
          <p:nvPr>
            <p:ph idx="14" type="subTitle"/>
          </p:nvPr>
        </p:nvSpPr>
        <p:spPr>
          <a:xfrm>
            <a:off x="4944900" y="2145745"/>
            <a:ext cx="3485400" cy="4530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Features of the topic</a:t>
            </a:r>
            <a:endParaRPr/>
          </a:p>
        </p:txBody>
      </p:sp>
      <p:sp>
        <p:nvSpPr>
          <p:cNvPr id="489" name="Google Shape;489;p38"/>
          <p:cNvSpPr txBox="1"/>
          <p:nvPr>
            <p:ph idx="15" type="subTitle"/>
          </p:nvPr>
        </p:nvSpPr>
        <p:spPr>
          <a:xfrm>
            <a:off x="4944900" y="3844585"/>
            <a:ext cx="3485400" cy="4530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Practical exercise</a:t>
            </a:r>
            <a:endParaRPr/>
          </a:p>
        </p:txBody>
      </p:sp>
      <p:grpSp>
        <p:nvGrpSpPr>
          <p:cNvPr id="490" name="Google Shape;490;p38"/>
          <p:cNvGrpSpPr/>
          <p:nvPr/>
        </p:nvGrpSpPr>
        <p:grpSpPr>
          <a:xfrm>
            <a:off x="720000" y="1153450"/>
            <a:ext cx="3213826" cy="3741025"/>
            <a:chOff x="720000" y="1153450"/>
            <a:chExt cx="3213826" cy="3741025"/>
          </a:xfrm>
        </p:grpSpPr>
        <p:pic>
          <p:nvPicPr>
            <p:cNvPr id="491" name="Google Shape;491;p38"/>
            <p:cNvPicPr preferRelativeResize="0"/>
            <p:nvPr/>
          </p:nvPicPr>
          <p:blipFill>
            <a:blip r:embed="rId3">
              <a:alphaModFix/>
            </a:blip>
            <a:stretch>
              <a:fillRect/>
            </a:stretch>
          </p:blipFill>
          <p:spPr>
            <a:xfrm rot="32123">
              <a:off x="1774732" y="1163339"/>
              <a:ext cx="2123823" cy="1554644"/>
            </a:xfrm>
            <a:prstGeom prst="rect">
              <a:avLst/>
            </a:prstGeom>
            <a:noFill/>
            <a:ln>
              <a:noFill/>
            </a:ln>
          </p:spPr>
        </p:pic>
        <p:pic>
          <p:nvPicPr>
            <p:cNvPr id="492" name="Google Shape;492;p38"/>
            <p:cNvPicPr preferRelativeResize="0"/>
            <p:nvPr/>
          </p:nvPicPr>
          <p:blipFill>
            <a:blip r:embed="rId4">
              <a:alphaModFix/>
            </a:blip>
            <a:stretch>
              <a:fillRect/>
            </a:stretch>
          </p:blipFill>
          <p:spPr>
            <a:xfrm rot="-2635585">
              <a:off x="1345673" y="2103433"/>
              <a:ext cx="2030715" cy="2426014"/>
            </a:xfrm>
            <a:prstGeom prst="rect">
              <a:avLst/>
            </a:prstGeom>
            <a:noFill/>
            <a:ln>
              <a:noFill/>
            </a:ln>
          </p:spPr>
        </p:pic>
        <p:pic>
          <p:nvPicPr>
            <p:cNvPr id="493" name="Google Shape;493;p38"/>
            <p:cNvPicPr preferRelativeResize="0"/>
            <p:nvPr/>
          </p:nvPicPr>
          <p:blipFill>
            <a:blip r:embed="rId5">
              <a:alphaModFix/>
            </a:blip>
            <a:stretch>
              <a:fillRect/>
            </a:stretch>
          </p:blipFill>
          <p:spPr>
            <a:xfrm rot="-1712426">
              <a:off x="935921" y="2786280"/>
              <a:ext cx="1162337" cy="1199504"/>
            </a:xfrm>
            <a:prstGeom prst="rect">
              <a:avLst/>
            </a:prstGeom>
            <a:noFill/>
            <a:ln>
              <a:noFill/>
            </a:ln>
          </p:spPr>
        </p:pic>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39"/>
          <p:cNvSpPr txBox="1"/>
          <p:nvPr>
            <p:ph type="title"/>
          </p:nvPr>
        </p:nvSpPr>
        <p:spPr>
          <a:xfrm flipH="1">
            <a:off x="2393095" y="1633300"/>
            <a:ext cx="43578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99" name="Google Shape;499;p39"/>
          <p:cNvSpPr txBox="1"/>
          <p:nvPr>
            <p:ph idx="1" type="subTitle"/>
          </p:nvPr>
        </p:nvSpPr>
        <p:spPr>
          <a:xfrm flipH="1">
            <a:off x="2393105" y="2381300"/>
            <a:ext cx="4357800" cy="112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500" name="Google Shape;500;p39"/>
          <p:cNvSpPr/>
          <p:nvPr/>
        </p:nvSpPr>
        <p:spPr>
          <a:xfrm rot="-800914">
            <a:off x="5740022" y="2922856"/>
            <a:ext cx="31" cy="0"/>
          </a:xfrm>
          <a:custGeom>
            <a:rect b="b" l="l" r="r" t="t"/>
            <a:pathLst>
              <a:path extrusionOk="0" fill="none" h="0"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9"/>
          <p:cNvSpPr/>
          <p:nvPr/>
        </p:nvSpPr>
        <p:spPr>
          <a:xfrm rot="-800914">
            <a:off x="5740022" y="2922856"/>
            <a:ext cx="31" cy="0"/>
          </a:xfrm>
          <a:custGeom>
            <a:rect b="b" l="l" r="r" t="t"/>
            <a:pathLst>
              <a:path extrusionOk="0" fill="none" h="0"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9"/>
          <p:cNvSpPr/>
          <p:nvPr/>
        </p:nvSpPr>
        <p:spPr>
          <a:xfrm rot="-800914">
            <a:off x="5738828" y="2923139"/>
            <a:ext cx="31" cy="0"/>
          </a:xfrm>
          <a:custGeom>
            <a:rect b="b" l="l" r="r" t="t"/>
            <a:pathLst>
              <a:path extrusionOk="0" fill="none" h="0"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9"/>
          <p:cNvSpPr/>
          <p:nvPr/>
        </p:nvSpPr>
        <p:spPr>
          <a:xfrm rot="-800914">
            <a:off x="5738828" y="2923139"/>
            <a:ext cx="31" cy="0"/>
          </a:xfrm>
          <a:custGeom>
            <a:rect b="b" l="l" r="r" t="t"/>
            <a:pathLst>
              <a:path extrusionOk="0" fill="none" h="0"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rot="-800914">
            <a:off x="5738828" y="2923139"/>
            <a:ext cx="31" cy="0"/>
          </a:xfrm>
          <a:custGeom>
            <a:rect b="b" l="l" r="r" t="t"/>
            <a:pathLst>
              <a:path extrusionOk="0" fill="none" h="0"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9"/>
          <p:cNvSpPr/>
          <p:nvPr/>
        </p:nvSpPr>
        <p:spPr>
          <a:xfrm rot="-800914">
            <a:off x="5381682" y="2405521"/>
            <a:ext cx="7452" cy="37014"/>
          </a:xfrm>
          <a:custGeom>
            <a:rect b="b" l="l" r="r" t="t"/>
            <a:pathLst>
              <a:path extrusionOk="0" h="1207" w="243">
                <a:moveTo>
                  <a:pt x="1" y="0"/>
                </a:moveTo>
                <a:lnTo>
                  <a:pt x="1" y="0"/>
                </a:lnTo>
                <a:lnTo>
                  <a:pt x="242" y="1207"/>
                </a:lnTo>
                <a:lnTo>
                  <a:pt x="242" y="1207"/>
                </a:lnTo>
                <a:lnTo>
                  <a:pt x="242" y="1207"/>
                </a:lnTo>
                <a:lnTo>
                  <a:pt x="242" y="1207"/>
                </a:lnTo>
                <a:lnTo>
                  <a:pt x="1" y="0"/>
                </a:lnTo>
                <a:lnTo>
                  <a:pt x="1" y="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9"/>
          <p:cNvSpPr/>
          <p:nvPr/>
        </p:nvSpPr>
        <p:spPr>
          <a:xfrm rot="-800914">
            <a:off x="5381682" y="2405521"/>
            <a:ext cx="7452" cy="37014"/>
          </a:xfrm>
          <a:custGeom>
            <a:rect b="b" l="l" r="r" t="t"/>
            <a:pathLst>
              <a:path extrusionOk="0" fill="none" h="1207" w="243">
                <a:moveTo>
                  <a:pt x="1" y="0"/>
                </a:moveTo>
                <a:lnTo>
                  <a:pt x="1" y="0"/>
                </a:lnTo>
                <a:lnTo>
                  <a:pt x="242" y="1207"/>
                </a:lnTo>
                <a:lnTo>
                  <a:pt x="242" y="1207"/>
                </a:lnTo>
                <a:lnTo>
                  <a:pt x="242" y="1207"/>
                </a:lnTo>
                <a:lnTo>
                  <a:pt x="242" y="1207"/>
                </a:lnTo>
                <a:lnTo>
                  <a:pt x="1" y="0"/>
                </a:lnTo>
                <a:lnTo>
                  <a:pt x="1" y="0"/>
                </a:lnTo>
                <a:lnTo>
                  <a:pt x="1"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39"/>
          <p:cNvGrpSpPr/>
          <p:nvPr/>
        </p:nvGrpSpPr>
        <p:grpSpPr>
          <a:xfrm>
            <a:off x="3032156" y="276690"/>
            <a:ext cx="3079683" cy="1399256"/>
            <a:chOff x="2738413" y="104774"/>
            <a:chExt cx="3667163" cy="1666177"/>
          </a:xfrm>
        </p:grpSpPr>
        <p:pic>
          <p:nvPicPr>
            <p:cNvPr id="508" name="Google Shape;508;p39"/>
            <p:cNvPicPr preferRelativeResize="0"/>
            <p:nvPr/>
          </p:nvPicPr>
          <p:blipFill>
            <a:blip r:embed="rId3">
              <a:alphaModFix/>
            </a:blip>
            <a:stretch>
              <a:fillRect/>
            </a:stretch>
          </p:blipFill>
          <p:spPr>
            <a:xfrm rot="6037280">
              <a:off x="4953065" y="294282"/>
              <a:ext cx="1231727" cy="1471479"/>
            </a:xfrm>
            <a:prstGeom prst="rect">
              <a:avLst/>
            </a:prstGeom>
            <a:noFill/>
            <a:ln>
              <a:noFill/>
            </a:ln>
          </p:spPr>
        </p:pic>
        <p:pic>
          <p:nvPicPr>
            <p:cNvPr id="509" name="Google Shape;509;p39"/>
            <p:cNvPicPr preferRelativeResize="0"/>
            <p:nvPr/>
          </p:nvPicPr>
          <p:blipFill>
            <a:blip r:embed="rId3">
              <a:alphaModFix/>
            </a:blip>
            <a:stretch>
              <a:fillRect/>
            </a:stretch>
          </p:blipFill>
          <p:spPr>
            <a:xfrm flipH="1" rot="-6037280">
              <a:off x="2959197" y="294282"/>
              <a:ext cx="1231727" cy="1471479"/>
            </a:xfrm>
            <a:prstGeom prst="rect">
              <a:avLst/>
            </a:prstGeom>
            <a:noFill/>
            <a:ln>
              <a:noFill/>
            </a:ln>
          </p:spPr>
        </p:pic>
        <p:pic>
          <p:nvPicPr>
            <p:cNvPr id="510" name="Google Shape;510;p39"/>
            <p:cNvPicPr preferRelativeResize="0"/>
            <p:nvPr/>
          </p:nvPicPr>
          <p:blipFill>
            <a:blip r:embed="rId4">
              <a:alphaModFix/>
            </a:blip>
            <a:stretch>
              <a:fillRect/>
            </a:stretch>
          </p:blipFill>
          <p:spPr>
            <a:xfrm rot="10800000">
              <a:off x="3680418" y="629682"/>
              <a:ext cx="982266" cy="939038"/>
            </a:xfrm>
            <a:prstGeom prst="rect">
              <a:avLst/>
            </a:prstGeom>
            <a:noFill/>
            <a:ln>
              <a:noFill/>
            </a:ln>
          </p:spPr>
        </p:pic>
        <p:pic>
          <p:nvPicPr>
            <p:cNvPr id="511" name="Google Shape;511;p39"/>
            <p:cNvPicPr preferRelativeResize="0"/>
            <p:nvPr/>
          </p:nvPicPr>
          <p:blipFill>
            <a:blip r:embed="rId5">
              <a:alphaModFix/>
            </a:blip>
            <a:stretch>
              <a:fillRect/>
            </a:stretch>
          </p:blipFill>
          <p:spPr>
            <a:xfrm rot="-9932192">
              <a:off x="4080851" y="211409"/>
              <a:ext cx="982267" cy="1011725"/>
            </a:xfrm>
            <a:prstGeom prst="rect">
              <a:avLst/>
            </a:prstGeom>
            <a:noFill/>
            <a:ln>
              <a:noFill/>
            </a:ln>
          </p:spPr>
        </p:pic>
        <p:pic>
          <p:nvPicPr>
            <p:cNvPr id="512" name="Google Shape;512;p39"/>
            <p:cNvPicPr preferRelativeResize="0"/>
            <p:nvPr/>
          </p:nvPicPr>
          <p:blipFill>
            <a:blip r:embed="rId6">
              <a:alphaModFix/>
            </a:blip>
            <a:stretch>
              <a:fillRect/>
            </a:stretch>
          </p:blipFill>
          <p:spPr>
            <a:xfrm rot="8326214">
              <a:off x="4539835" y="476519"/>
              <a:ext cx="982272" cy="1013685"/>
            </a:xfrm>
            <a:prstGeom prst="rect">
              <a:avLst/>
            </a:prstGeom>
            <a:noFill/>
            <a:ln>
              <a:noFill/>
            </a:ln>
          </p:spPr>
        </p:pic>
      </p:grpSp>
      <p:grpSp>
        <p:nvGrpSpPr>
          <p:cNvPr id="513" name="Google Shape;513;p39"/>
          <p:cNvGrpSpPr/>
          <p:nvPr/>
        </p:nvGrpSpPr>
        <p:grpSpPr>
          <a:xfrm rot="10800000">
            <a:off x="3032156" y="3467565"/>
            <a:ext cx="3079683" cy="1399256"/>
            <a:chOff x="2738413" y="104774"/>
            <a:chExt cx="3667163" cy="1666177"/>
          </a:xfrm>
        </p:grpSpPr>
        <p:pic>
          <p:nvPicPr>
            <p:cNvPr id="514" name="Google Shape;514;p39"/>
            <p:cNvPicPr preferRelativeResize="0"/>
            <p:nvPr/>
          </p:nvPicPr>
          <p:blipFill>
            <a:blip r:embed="rId3">
              <a:alphaModFix/>
            </a:blip>
            <a:stretch>
              <a:fillRect/>
            </a:stretch>
          </p:blipFill>
          <p:spPr>
            <a:xfrm rot="6037280">
              <a:off x="4953065" y="294282"/>
              <a:ext cx="1231727" cy="1471479"/>
            </a:xfrm>
            <a:prstGeom prst="rect">
              <a:avLst/>
            </a:prstGeom>
            <a:noFill/>
            <a:ln>
              <a:noFill/>
            </a:ln>
          </p:spPr>
        </p:pic>
        <p:pic>
          <p:nvPicPr>
            <p:cNvPr id="515" name="Google Shape;515;p39"/>
            <p:cNvPicPr preferRelativeResize="0"/>
            <p:nvPr/>
          </p:nvPicPr>
          <p:blipFill>
            <a:blip r:embed="rId3">
              <a:alphaModFix/>
            </a:blip>
            <a:stretch>
              <a:fillRect/>
            </a:stretch>
          </p:blipFill>
          <p:spPr>
            <a:xfrm flipH="1" rot="-6037280">
              <a:off x="2959197" y="294282"/>
              <a:ext cx="1231727" cy="1471479"/>
            </a:xfrm>
            <a:prstGeom prst="rect">
              <a:avLst/>
            </a:prstGeom>
            <a:noFill/>
            <a:ln>
              <a:noFill/>
            </a:ln>
          </p:spPr>
        </p:pic>
        <p:pic>
          <p:nvPicPr>
            <p:cNvPr id="516" name="Google Shape;516;p39"/>
            <p:cNvPicPr preferRelativeResize="0"/>
            <p:nvPr/>
          </p:nvPicPr>
          <p:blipFill>
            <a:blip r:embed="rId4">
              <a:alphaModFix/>
            </a:blip>
            <a:stretch>
              <a:fillRect/>
            </a:stretch>
          </p:blipFill>
          <p:spPr>
            <a:xfrm rot="10800000">
              <a:off x="3680418" y="629682"/>
              <a:ext cx="982266" cy="939038"/>
            </a:xfrm>
            <a:prstGeom prst="rect">
              <a:avLst/>
            </a:prstGeom>
            <a:noFill/>
            <a:ln>
              <a:noFill/>
            </a:ln>
          </p:spPr>
        </p:pic>
        <p:pic>
          <p:nvPicPr>
            <p:cNvPr id="517" name="Google Shape;517;p39"/>
            <p:cNvPicPr preferRelativeResize="0"/>
            <p:nvPr/>
          </p:nvPicPr>
          <p:blipFill>
            <a:blip r:embed="rId5">
              <a:alphaModFix/>
            </a:blip>
            <a:stretch>
              <a:fillRect/>
            </a:stretch>
          </p:blipFill>
          <p:spPr>
            <a:xfrm rot="-9932192">
              <a:off x="4080851" y="211409"/>
              <a:ext cx="982267" cy="1011725"/>
            </a:xfrm>
            <a:prstGeom prst="rect">
              <a:avLst/>
            </a:prstGeom>
            <a:noFill/>
            <a:ln>
              <a:noFill/>
            </a:ln>
          </p:spPr>
        </p:pic>
        <p:pic>
          <p:nvPicPr>
            <p:cNvPr id="518" name="Google Shape;518;p39"/>
            <p:cNvPicPr preferRelativeResize="0"/>
            <p:nvPr/>
          </p:nvPicPr>
          <p:blipFill>
            <a:blip r:embed="rId6">
              <a:alphaModFix/>
            </a:blip>
            <a:stretch>
              <a:fillRect/>
            </a:stretch>
          </p:blipFill>
          <p:spPr>
            <a:xfrm rot="8326214">
              <a:off x="4539835" y="476519"/>
              <a:ext cx="982272" cy="1013685"/>
            </a:xfrm>
            <a:prstGeom prst="rect">
              <a:avLst/>
            </a:prstGeom>
            <a:noFill/>
            <a:ln>
              <a:noFill/>
            </a:ln>
          </p:spPr>
        </p:pic>
      </p:grpSp>
      <p:grpSp>
        <p:nvGrpSpPr>
          <p:cNvPr id="519" name="Google Shape;519;p39"/>
          <p:cNvGrpSpPr/>
          <p:nvPr/>
        </p:nvGrpSpPr>
        <p:grpSpPr>
          <a:xfrm rot="2443997">
            <a:off x="6617986" y="1651375"/>
            <a:ext cx="379556" cy="218396"/>
            <a:chOff x="3209178" y="-783289"/>
            <a:chExt cx="620118" cy="356814"/>
          </a:xfrm>
        </p:grpSpPr>
        <p:sp>
          <p:nvSpPr>
            <p:cNvPr id="520" name="Google Shape;520;p39"/>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9"/>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39"/>
          <p:cNvGrpSpPr/>
          <p:nvPr/>
        </p:nvGrpSpPr>
        <p:grpSpPr>
          <a:xfrm>
            <a:off x="1863238" y="2923160"/>
            <a:ext cx="318422" cy="314272"/>
            <a:chOff x="2152658" y="-888077"/>
            <a:chExt cx="458293" cy="452320"/>
          </a:xfrm>
        </p:grpSpPr>
        <p:sp>
          <p:nvSpPr>
            <p:cNvPr id="525" name="Google Shape;525;p39"/>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29" name="Google Shape;529;p39"/>
          <p:cNvPicPr preferRelativeResize="0"/>
          <p:nvPr/>
        </p:nvPicPr>
        <p:blipFill>
          <a:blip r:embed="rId5">
            <a:alphaModFix/>
          </a:blip>
          <a:stretch>
            <a:fillRect/>
          </a:stretch>
        </p:blipFill>
        <p:spPr>
          <a:xfrm rot="867783">
            <a:off x="509989" y="3665158"/>
            <a:ext cx="974883" cy="1004098"/>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0"/>
          <p:cNvSpPr/>
          <p:nvPr/>
        </p:nvSpPr>
        <p:spPr>
          <a:xfrm>
            <a:off x="3776064" y="1248000"/>
            <a:ext cx="1591872" cy="124262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0"/>
          <p:cNvSpPr txBox="1"/>
          <p:nvPr>
            <p:ph type="title"/>
          </p:nvPr>
        </p:nvSpPr>
        <p:spPr>
          <a:xfrm>
            <a:off x="1359450" y="2425475"/>
            <a:ext cx="6425100" cy="105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Theory </a:t>
            </a:r>
            <a:r>
              <a:rPr b="1" lang="en"/>
              <a:t>lesson</a:t>
            </a:r>
            <a:endParaRPr b="1"/>
          </a:p>
        </p:txBody>
      </p:sp>
      <p:sp>
        <p:nvSpPr>
          <p:cNvPr id="536" name="Google Shape;536;p40"/>
          <p:cNvSpPr txBox="1"/>
          <p:nvPr>
            <p:ph idx="2" type="title"/>
          </p:nvPr>
        </p:nvSpPr>
        <p:spPr>
          <a:xfrm>
            <a:off x="3758696" y="1448400"/>
            <a:ext cx="1626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37" name="Google Shape;537;p40"/>
          <p:cNvSpPr txBox="1"/>
          <p:nvPr>
            <p:ph idx="1" type="subTitle"/>
          </p:nvPr>
        </p:nvSpPr>
        <p:spPr>
          <a:xfrm>
            <a:off x="1359450" y="3476075"/>
            <a:ext cx="6425100" cy="41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pic>
        <p:nvPicPr>
          <p:cNvPr id="538" name="Google Shape;538;p40"/>
          <p:cNvPicPr preferRelativeResize="0"/>
          <p:nvPr/>
        </p:nvPicPr>
        <p:blipFill>
          <a:blip r:embed="rId3">
            <a:alphaModFix/>
          </a:blip>
          <a:stretch>
            <a:fillRect/>
          </a:stretch>
        </p:blipFill>
        <p:spPr>
          <a:xfrm flipH="1" rot="-867779">
            <a:off x="7046855" y="196537"/>
            <a:ext cx="1241729" cy="1278938"/>
          </a:xfrm>
          <a:prstGeom prst="rect">
            <a:avLst/>
          </a:prstGeom>
          <a:noFill/>
          <a:ln>
            <a:noFill/>
          </a:ln>
        </p:spPr>
      </p:pic>
      <p:grpSp>
        <p:nvGrpSpPr>
          <p:cNvPr id="539" name="Google Shape;539;p40"/>
          <p:cNvGrpSpPr/>
          <p:nvPr/>
        </p:nvGrpSpPr>
        <p:grpSpPr>
          <a:xfrm flipH="1" rot="-2443997">
            <a:off x="1506833" y="2431037"/>
            <a:ext cx="379556" cy="218396"/>
            <a:chOff x="3209178" y="-783289"/>
            <a:chExt cx="620118" cy="356814"/>
          </a:xfrm>
        </p:grpSpPr>
        <p:sp>
          <p:nvSpPr>
            <p:cNvPr id="540" name="Google Shape;540;p40"/>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0"/>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0"/>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0"/>
          <p:cNvGrpSpPr/>
          <p:nvPr/>
        </p:nvGrpSpPr>
        <p:grpSpPr>
          <a:xfrm flipH="1">
            <a:off x="6906816" y="3502847"/>
            <a:ext cx="318422" cy="314272"/>
            <a:chOff x="2152658" y="-888077"/>
            <a:chExt cx="458293" cy="452320"/>
          </a:xfrm>
        </p:grpSpPr>
        <p:sp>
          <p:nvSpPr>
            <p:cNvPr id="545" name="Google Shape;545;p40"/>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0"/>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pic>
        <p:nvPicPr>
          <p:cNvPr id="553" name="Google Shape;553;p41"/>
          <p:cNvPicPr preferRelativeResize="0"/>
          <p:nvPr/>
        </p:nvPicPr>
        <p:blipFill>
          <a:blip r:embed="rId3">
            <a:alphaModFix/>
          </a:blip>
          <a:stretch>
            <a:fillRect/>
          </a:stretch>
        </p:blipFill>
        <p:spPr>
          <a:xfrm flipH="1" rot="2024430">
            <a:off x="1135252" y="3386775"/>
            <a:ext cx="996530" cy="1028395"/>
          </a:xfrm>
          <a:prstGeom prst="rect">
            <a:avLst/>
          </a:prstGeom>
          <a:noFill/>
          <a:ln>
            <a:noFill/>
          </a:ln>
        </p:spPr>
      </p:pic>
      <p:sp>
        <p:nvSpPr>
          <p:cNvPr id="554" name="Google Shape;554;p41"/>
          <p:cNvSpPr txBox="1"/>
          <p:nvPr>
            <p:ph type="title"/>
          </p:nvPr>
        </p:nvSpPr>
        <p:spPr>
          <a:xfrm>
            <a:off x="1912163" y="3751638"/>
            <a:ext cx="5323200" cy="41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lang="en"/>
              <a:t>Famous</a:t>
            </a:r>
            <a:endParaRPr/>
          </a:p>
        </p:txBody>
      </p:sp>
      <p:sp>
        <p:nvSpPr>
          <p:cNvPr id="555" name="Google Shape;555;p41"/>
          <p:cNvSpPr txBox="1"/>
          <p:nvPr>
            <p:ph idx="1" type="subTitle"/>
          </p:nvPr>
        </p:nvSpPr>
        <p:spPr>
          <a:xfrm>
            <a:off x="1912163" y="2579100"/>
            <a:ext cx="5323200" cy="122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556" name="Google Shape;556;p41"/>
          <p:cNvGrpSpPr/>
          <p:nvPr/>
        </p:nvGrpSpPr>
        <p:grpSpPr>
          <a:xfrm>
            <a:off x="2010562" y="95245"/>
            <a:ext cx="5126424" cy="2933530"/>
            <a:chOff x="2010562" y="95245"/>
            <a:chExt cx="5126424" cy="2933530"/>
          </a:xfrm>
        </p:grpSpPr>
        <p:pic>
          <p:nvPicPr>
            <p:cNvPr id="557" name="Google Shape;557;p41"/>
            <p:cNvPicPr preferRelativeResize="0"/>
            <p:nvPr/>
          </p:nvPicPr>
          <p:blipFill>
            <a:blip r:embed="rId4">
              <a:alphaModFix/>
            </a:blip>
            <a:stretch>
              <a:fillRect/>
            </a:stretch>
          </p:blipFill>
          <p:spPr>
            <a:xfrm flipH="1" rot="7776338">
              <a:off x="4696195" y="404295"/>
              <a:ext cx="1891693" cy="2315431"/>
            </a:xfrm>
            <a:prstGeom prst="rect">
              <a:avLst/>
            </a:prstGeom>
            <a:noFill/>
            <a:ln>
              <a:noFill/>
            </a:ln>
          </p:spPr>
        </p:pic>
        <p:pic>
          <p:nvPicPr>
            <p:cNvPr id="558" name="Google Shape;558;p41"/>
            <p:cNvPicPr preferRelativeResize="0"/>
            <p:nvPr/>
          </p:nvPicPr>
          <p:blipFill>
            <a:blip r:embed="rId4">
              <a:alphaModFix/>
            </a:blip>
            <a:stretch>
              <a:fillRect/>
            </a:stretch>
          </p:blipFill>
          <p:spPr>
            <a:xfrm rot="-7776338">
              <a:off x="2559661" y="404295"/>
              <a:ext cx="1891693" cy="2315431"/>
            </a:xfrm>
            <a:prstGeom prst="rect">
              <a:avLst/>
            </a:prstGeom>
            <a:noFill/>
            <a:ln>
              <a:noFill/>
            </a:ln>
          </p:spPr>
        </p:pic>
        <p:pic>
          <p:nvPicPr>
            <p:cNvPr id="559" name="Google Shape;559;p41"/>
            <p:cNvPicPr preferRelativeResize="0"/>
            <p:nvPr/>
          </p:nvPicPr>
          <p:blipFill>
            <a:blip r:embed="rId5">
              <a:alphaModFix/>
            </a:blip>
            <a:stretch>
              <a:fillRect/>
            </a:stretch>
          </p:blipFill>
          <p:spPr>
            <a:xfrm flipH="1" rot="-10799992">
              <a:off x="3776588" y="855178"/>
              <a:ext cx="1590825" cy="1164496"/>
            </a:xfrm>
            <a:prstGeom prst="rect">
              <a:avLst/>
            </a:prstGeom>
            <a:noFill/>
            <a:ln>
              <a:noFill/>
            </a:ln>
          </p:spPr>
        </p:pic>
        <p:pic>
          <p:nvPicPr>
            <p:cNvPr id="560" name="Google Shape;560;p41"/>
            <p:cNvPicPr preferRelativeResize="0"/>
            <p:nvPr/>
          </p:nvPicPr>
          <p:blipFill>
            <a:blip r:embed="rId6">
              <a:alphaModFix/>
            </a:blip>
            <a:stretch>
              <a:fillRect/>
            </a:stretch>
          </p:blipFill>
          <p:spPr>
            <a:xfrm rot="867783">
              <a:off x="3310864" y="536233"/>
              <a:ext cx="974883" cy="1004098"/>
            </a:xfrm>
            <a:prstGeom prst="rect">
              <a:avLst/>
            </a:prstGeom>
            <a:noFill/>
            <a:ln>
              <a:noFill/>
            </a:ln>
          </p:spPr>
        </p:pic>
        <p:pic>
          <p:nvPicPr>
            <p:cNvPr id="561" name="Google Shape;561;p41"/>
            <p:cNvPicPr preferRelativeResize="0"/>
            <p:nvPr/>
          </p:nvPicPr>
          <p:blipFill>
            <a:blip r:embed="rId7">
              <a:alphaModFix/>
            </a:blip>
            <a:stretch>
              <a:fillRect/>
            </a:stretch>
          </p:blipFill>
          <p:spPr>
            <a:xfrm flipH="1">
              <a:off x="4490961" y="184043"/>
              <a:ext cx="1299966" cy="1242741"/>
            </a:xfrm>
            <a:prstGeom prst="rect">
              <a:avLst/>
            </a:prstGeom>
            <a:noFill/>
            <a:ln>
              <a:noFill/>
            </a:ln>
          </p:spPr>
        </p:pic>
      </p:grpSp>
      <p:grpSp>
        <p:nvGrpSpPr>
          <p:cNvPr id="562" name="Google Shape;562;p41"/>
          <p:cNvGrpSpPr/>
          <p:nvPr/>
        </p:nvGrpSpPr>
        <p:grpSpPr>
          <a:xfrm rot="-1481605">
            <a:off x="1616777" y="2620546"/>
            <a:ext cx="379556" cy="218395"/>
            <a:chOff x="3209178" y="-783289"/>
            <a:chExt cx="620118" cy="356814"/>
          </a:xfrm>
        </p:grpSpPr>
        <p:sp>
          <p:nvSpPr>
            <p:cNvPr id="563" name="Google Shape;563;p41"/>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41"/>
          <p:cNvGrpSpPr/>
          <p:nvPr/>
        </p:nvGrpSpPr>
        <p:grpSpPr>
          <a:xfrm rot="9505422">
            <a:off x="6916922" y="3804114"/>
            <a:ext cx="318415" cy="314265"/>
            <a:chOff x="2152658" y="-888077"/>
            <a:chExt cx="458293" cy="452320"/>
          </a:xfrm>
        </p:grpSpPr>
        <p:sp>
          <p:nvSpPr>
            <p:cNvPr id="568" name="Google Shape;568;p41"/>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 name="Shape 575"/>
        <p:cNvGrpSpPr/>
        <p:nvPr/>
      </p:nvGrpSpPr>
      <p:grpSpPr>
        <a:xfrm>
          <a:off x="0" y="0"/>
          <a:ext cx="0" cy="0"/>
          <a:chOff x="0" y="0"/>
          <a:chExt cx="0" cy="0"/>
        </a:xfrm>
      </p:grpSpPr>
      <p:sp>
        <p:nvSpPr>
          <p:cNvPr id="576" name="Google Shape;576;p42"/>
          <p:cNvSpPr txBox="1"/>
          <p:nvPr>
            <p:ph idx="3" type="subTitle"/>
          </p:nvPr>
        </p:nvSpPr>
        <p:spPr>
          <a:xfrm>
            <a:off x="2338575" y="2018050"/>
            <a:ext cx="3381900" cy="84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77" name="Google Shape;577;p42"/>
          <p:cNvSpPr txBox="1"/>
          <p:nvPr>
            <p:ph idx="1" type="subTitle"/>
          </p:nvPr>
        </p:nvSpPr>
        <p:spPr>
          <a:xfrm>
            <a:off x="2338577" y="1725875"/>
            <a:ext cx="3381900" cy="42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Concept 1</a:t>
            </a:r>
            <a:endParaRPr/>
          </a:p>
        </p:txBody>
      </p:sp>
      <p:sp>
        <p:nvSpPr>
          <p:cNvPr id="578" name="Google Shape;578;p42"/>
          <p:cNvSpPr txBox="1"/>
          <p:nvPr>
            <p:ph idx="2" type="subTitle"/>
          </p:nvPr>
        </p:nvSpPr>
        <p:spPr>
          <a:xfrm>
            <a:off x="3423525" y="3227856"/>
            <a:ext cx="3381900" cy="42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Concept 2</a:t>
            </a:r>
            <a:endParaRPr/>
          </a:p>
        </p:txBody>
      </p:sp>
      <p:sp>
        <p:nvSpPr>
          <p:cNvPr id="579" name="Google Shape;579;p42"/>
          <p:cNvSpPr txBox="1"/>
          <p:nvPr>
            <p:ph idx="4" type="subTitle"/>
          </p:nvPr>
        </p:nvSpPr>
        <p:spPr>
          <a:xfrm>
            <a:off x="3423523" y="3520025"/>
            <a:ext cx="3381900" cy="84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580" name="Google Shape;580;p42"/>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a:t>
            </a:r>
            <a:r>
              <a:rPr b="1" lang="en"/>
              <a:t>concepts</a:t>
            </a:r>
            <a:endParaRPr b="1"/>
          </a:p>
        </p:txBody>
      </p:sp>
      <p:grpSp>
        <p:nvGrpSpPr>
          <p:cNvPr id="581" name="Google Shape;581;p42"/>
          <p:cNvGrpSpPr/>
          <p:nvPr/>
        </p:nvGrpSpPr>
        <p:grpSpPr>
          <a:xfrm>
            <a:off x="782100" y="2123124"/>
            <a:ext cx="2246675" cy="2559602"/>
            <a:chOff x="782100" y="2123124"/>
            <a:chExt cx="2246675" cy="2559602"/>
          </a:xfrm>
        </p:grpSpPr>
        <p:pic>
          <p:nvPicPr>
            <p:cNvPr id="582" name="Google Shape;582;p42"/>
            <p:cNvPicPr preferRelativeResize="0"/>
            <p:nvPr/>
          </p:nvPicPr>
          <p:blipFill>
            <a:blip r:embed="rId3">
              <a:alphaModFix/>
            </a:blip>
            <a:stretch>
              <a:fillRect/>
            </a:stretch>
          </p:blipFill>
          <p:spPr>
            <a:xfrm flipH="1" rot="-827916">
              <a:off x="1011118" y="2305593"/>
              <a:ext cx="1788639" cy="2136788"/>
            </a:xfrm>
            <a:prstGeom prst="rect">
              <a:avLst/>
            </a:prstGeom>
            <a:noFill/>
            <a:ln>
              <a:noFill/>
            </a:ln>
          </p:spPr>
        </p:pic>
        <p:pic>
          <p:nvPicPr>
            <p:cNvPr id="583" name="Google Shape;583;p42"/>
            <p:cNvPicPr preferRelativeResize="0"/>
            <p:nvPr/>
          </p:nvPicPr>
          <p:blipFill>
            <a:blip r:embed="rId4">
              <a:alphaModFix/>
            </a:blip>
            <a:stretch>
              <a:fillRect/>
            </a:stretch>
          </p:blipFill>
          <p:spPr>
            <a:xfrm flipH="1" rot="-4788785">
              <a:off x="904745" y="3587181"/>
              <a:ext cx="996531" cy="1028395"/>
            </a:xfrm>
            <a:prstGeom prst="rect">
              <a:avLst/>
            </a:prstGeom>
            <a:noFill/>
            <a:ln>
              <a:noFill/>
            </a:ln>
          </p:spPr>
        </p:pic>
      </p:grpSp>
      <p:grpSp>
        <p:nvGrpSpPr>
          <p:cNvPr id="584" name="Google Shape;584;p42"/>
          <p:cNvGrpSpPr/>
          <p:nvPr/>
        </p:nvGrpSpPr>
        <p:grpSpPr>
          <a:xfrm>
            <a:off x="5622342" y="846153"/>
            <a:ext cx="2910693" cy="2715138"/>
            <a:chOff x="5587067" y="719153"/>
            <a:chExt cx="2910693" cy="2715138"/>
          </a:xfrm>
        </p:grpSpPr>
        <p:pic>
          <p:nvPicPr>
            <p:cNvPr id="585" name="Google Shape;585;p42"/>
            <p:cNvPicPr preferRelativeResize="0"/>
            <p:nvPr/>
          </p:nvPicPr>
          <p:blipFill>
            <a:blip r:embed="rId5">
              <a:alphaModFix/>
            </a:blip>
            <a:stretch>
              <a:fillRect/>
            </a:stretch>
          </p:blipFill>
          <p:spPr>
            <a:xfrm rot="-4606462">
              <a:off x="6017751" y="895664"/>
              <a:ext cx="2049325" cy="2508373"/>
            </a:xfrm>
            <a:prstGeom prst="rect">
              <a:avLst/>
            </a:prstGeom>
            <a:noFill/>
            <a:ln>
              <a:noFill/>
            </a:ln>
          </p:spPr>
        </p:pic>
        <p:pic>
          <p:nvPicPr>
            <p:cNvPr id="586" name="Google Shape;586;p42"/>
            <p:cNvPicPr preferRelativeResize="0"/>
            <p:nvPr/>
          </p:nvPicPr>
          <p:blipFill>
            <a:blip r:embed="rId6">
              <a:alphaModFix/>
            </a:blip>
            <a:stretch>
              <a:fillRect/>
            </a:stretch>
          </p:blipFill>
          <p:spPr>
            <a:xfrm rot="867783">
              <a:off x="7001889" y="824983"/>
              <a:ext cx="974883" cy="1004098"/>
            </a:xfrm>
            <a:prstGeom prst="rect">
              <a:avLst/>
            </a:prstGeom>
            <a:noFill/>
            <a:ln>
              <a:noFill/>
            </a:ln>
          </p:spPr>
        </p:pic>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 name="Shape 590"/>
        <p:cNvGrpSpPr/>
        <p:nvPr/>
      </p:nvGrpSpPr>
      <p:grpSpPr>
        <a:xfrm>
          <a:off x="0" y="0"/>
          <a:ext cx="0" cy="0"/>
          <a:chOff x="0" y="0"/>
          <a:chExt cx="0" cy="0"/>
        </a:xfrm>
      </p:grpSpPr>
      <p:pic>
        <p:nvPicPr>
          <p:cNvPr id="591" name="Google Shape;591;p43"/>
          <p:cNvPicPr preferRelativeResize="0"/>
          <p:nvPr/>
        </p:nvPicPr>
        <p:blipFill>
          <a:blip r:embed="rId3">
            <a:alphaModFix/>
          </a:blip>
          <a:stretch>
            <a:fillRect/>
          </a:stretch>
        </p:blipFill>
        <p:spPr>
          <a:xfrm flipH="1" rot="-5929099">
            <a:off x="3702332" y="5452368"/>
            <a:ext cx="1989765" cy="2377114"/>
          </a:xfrm>
          <a:prstGeom prst="rect">
            <a:avLst/>
          </a:prstGeom>
          <a:noFill/>
          <a:ln>
            <a:noFill/>
          </a:ln>
        </p:spPr>
      </p:pic>
      <p:sp>
        <p:nvSpPr>
          <p:cNvPr id="592" name="Google Shape;592;p43"/>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this topic </a:t>
            </a:r>
            <a:r>
              <a:rPr b="1" lang="en"/>
              <a:t>about?</a:t>
            </a:r>
            <a:endParaRPr b="1"/>
          </a:p>
        </p:txBody>
      </p:sp>
      <p:sp>
        <p:nvSpPr>
          <p:cNvPr id="593" name="Google Shape;593;p43"/>
          <p:cNvSpPr txBox="1"/>
          <p:nvPr>
            <p:ph idx="1" type="subTitle"/>
          </p:nvPr>
        </p:nvSpPr>
        <p:spPr>
          <a:xfrm>
            <a:off x="894589" y="2251513"/>
            <a:ext cx="2173500" cy="43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94" name="Google Shape;594;p43"/>
          <p:cNvSpPr txBox="1"/>
          <p:nvPr>
            <p:ph idx="2" type="subTitle"/>
          </p:nvPr>
        </p:nvSpPr>
        <p:spPr>
          <a:xfrm>
            <a:off x="893321" y="2620863"/>
            <a:ext cx="21762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one in the Solar System</a:t>
            </a:r>
            <a:endParaRPr/>
          </a:p>
        </p:txBody>
      </p:sp>
      <p:sp>
        <p:nvSpPr>
          <p:cNvPr id="595" name="Google Shape;595;p43"/>
          <p:cNvSpPr txBox="1"/>
          <p:nvPr>
            <p:ph idx="3" type="subTitle"/>
          </p:nvPr>
        </p:nvSpPr>
        <p:spPr>
          <a:xfrm>
            <a:off x="3483900" y="3724386"/>
            <a:ext cx="21762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596" name="Google Shape;596;p43"/>
          <p:cNvSpPr txBox="1"/>
          <p:nvPr>
            <p:ph idx="4" type="subTitle"/>
          </p:nvPr>
        </p:nvSpPr>
        <p:spPr>
          <a:xfrm>
            <a:off x="6074479" y="2620863"/>
            <a:ext cx="21762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597" name="Google Shape;597;p43"/>
          <p:cNvSpPr txBox="1"/>
          <p:nvPr>
            <p:ph idx="5" type="subTitle"/>
          </p:nvPr>
        </p:nvSpPr>
        <p:spPr>
          <a:xfrm>
            <a:off x="3483184" y="3355025"/>
            <a:ext cx="2176200" cy="43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98" name="Google Shape;598;p43"/>
          <p:cNvSpPr txBox="1"/>
          <p:nvPr>
            <p:ph idx="6" type="subTitle"/>
          </p:nvPr>
        </p:nvSpPr>
        <p:spPr>
          <a:xfrm>
            <a:off x="6074479" y="2251513"/>
            <a:ext cx="2176200" cy="43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599" name="Google Shape;599;p43"/>
          <p:cNvGrpSpPr/>
          <p:nvPr/>
        </p:nvGrpSpPr>
        <p:grpSpPr>
          <a:xfrm rot="307173">
            <a:off x="2639623" y="1181474"/>
            <a:ext cx="3421742" cy="2427514"/>
            <a:chOff x="2579475" y="1252149"/>
            <a:chExt cx="3315264" cy="2351975"/>
          </a:xfrm>
        </p:grpSpPr>
        <p:pic>
          <p:nvPicPr>
            <p:cNvPr id="600" name="Google Shape;600;p43"/>
            <p:cNvPicPr preferRelativeResize="0"/>
            <p:nvPr/>
          </p:nvPicPr>
          <p:blipFill>
            <a:blip r:embed="rId3">
              <a:alphaModFix/>
            </a:blip>
            <a:stretch>
              <a:fillRect/>
            </a:stretch>
          </p:blipFill>
          <p:spPr>
            <a:xfrm flipH="1" rot="-10799946">
              <a:off x="4464682" y="1252169"/>
              <a:ext cx="1430057" cy="1708408"/>
            </a:xfrm>
            <a:prstGeom prst="rect">
              <a:avLst/>
            </a:prstGeom>
            <a:noFill/>
            <a:ln>
              <a:noFill/>
            </a:ln>
          </p:spPr>
        </p:pic>
        <p:pic>
          <p:nvPicPr>
            <p:cNvPr id="601" name="Google Shape;601;p43"/>
            <p:cNvPicPr preferRelativeResize="0"/>
            <p:nvPr/>
          </p:nvPicPr>
          <p:blipFill>
            <a:blip r:embed="rId4">
              <a:alphaModFix/>
            </a:blip>
            <a:stretch>
              <a:fillRect/>
            </a:stretch>
          </p:blipFill>
          <p:spPr>
            <a:xfrm rot="-6394951">
              <a:off x="4192277" y="2082477"/>
              <a:ext cx="1009873" cy="1040161"/>
            </a:xfrm>
            <a:prstGeom prst="rect">
              <a:avLst/>
            </a:prstGeom>
            <a:noFill/>
            <a:ln>
              <a:noFill/>
            </a:ln>
          </p:spPr>
        </p:pic>
        <p:pic>
          <p:nvPicPr>
            <p:cNvPr id="602" name="Google Shape;602;p43"/>
            <p:cNvPicPr preferRelativeResize="0"/>
            <p:nvPr/>
          </p:nvPicPr>
          <p:blipFill>
            <a:blip r:embed="rId5">
              <a:alphaModFix/>
            </a:blip>
            <a:stretch>
              <a:fillRect/>
            </a:stretch>
          </p:blipFill>
          <p:spPr>
            <a:xfrm>
              <a:off x="3837750" y="1437168"/>
              <a:ext cx="1082650" cy="1034970"/>
            </a:xfrm>
            <a:prstGeom prst="rect">
              <a:avLst/>
            </a:prstGeom>
            <a:noFill/>
            <a:ln>
              <a:noFill/>
            </a:ln>
          </p:spPr>
        </p:pic>
        <p:pic>
          <p:nvPicPr>
            <p:cNvPr id="603" name="Google Shape;603;p43"/>
            <p:cNvPicPr preferRelativeResize="0"/>
            <p:nvPr/>
          </p:nvPicPr>
          <p:blipFill>
            <a:blip r:embed="rId3">
              <a:alphaModFix/>
            </a:blip>
            <a:stretch>
              <a:fillRect/>
            </a:stretch>
          </p:blipFill>
          <p:spPr>
            <a:xfrm flipH="1" rot="2865967">
              <a:off x="3003662" y="1517863"/>
              <a:ext cx="1523901" cy="1820546"/>
            </a:xfrm>
            <a:prstGeom prst="rect">
              <a:avLst/>
            </a:prstGeom>
            <a:noFill/>
            <a:ln>
              <a:noFill/>
            </a:ln>
          </p:spPr>
        </p:pic>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 name="Shape 607"/>
        <p:cNvGrpSpPr/>
        <p:nvPr/>
      </p:nvGrpSpPr>
      <p:grpSpPr>
        <a:xfrm>
          <a:off x="0" y="0"/>
          <a:ext cx="0" cy="0"/>
          <a:chOff x="0" y="0"/>
          <a:chExt cx="0" cy="0"/>
        </a:xfrm>
      </p:grpSpPr>
      <p:sp>
        <p:nvSpPr>
          <p:cNvPr id="608" name="Google Shape;608;p44"/>
          <p:cNvSpPr txBox="1"/>
          <p:nvPr>
            <p:ph type="title"/>
          </p:nvPr>
        </p:nvSpPr>
        <p:spPr>
          <a:xfrm>
            <a:off x="1388100" y="2067112"/>
            <a:ext cx="6367800" cy="2029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b="1" lang="en"/>
              <a:t>words</a:t>
            </a:r>
            <a:endParaRPr b="1"/>
          </a:p>
        </p:txBody>
      </p:sp>
      <p:grpSp>
        <p:nvGrpSpPr>
          <p:cNvPr id="609" name="Google Shape;609;p44"/>
          <p:cNvGrpSpPr/>
          <p:nvPr/>
        </p:nvGrpSpPr>
        <p:grpSpPr>
          <a:xfrm>
            <a:off x="3306646" y="414360"/>
            <a:ext cx="2459637" cy="1778431"/>
            <a:chOff x="3306646" y="445535"/>
            <a:chExt cx="2459637" cy="1778431"/>
          </a:xfrm>
        </p:grpSpPr>
        <p:pic>
          <p:nvPicPr>
            <p:cNvPr id="610" name="Google Shape;610;p44"/>
            <p:cNvPicPr preferRelativeResize="0"/>
            <p:nvPr/>
          </p:nvPicPr>
          <p:blipFill>
            <a:blip r:embed="rId3">
              <a:alphaModFix/>
            </a:blip>
            <a:stretch>
              <a:fillRect/>
            </a:stretch>
          </p:blipFill>
          <p:spPr>
            <a:xfrm rot="5151930">
              <a:off x="4056235" y="361583"/>
              <a:ext cx="1510886" cy="1804973"/>
            </a:xfrm>
            <a:prstGeom prst="rect">
              <a:avLst/>
            </a:prstGeom>
            <a:noFill/>
            <a:ln>
              <a:noFill/>
            </a:ln>
          </p:spPr>
        </p:pic>
        <p:pic>
          <p:nvPicPr>
            <p:cNvPr id="611" name="Google Shape;611;p44"/>
            <p:cNvPicPr preferRelativeResize="0"/>
            <p:nvPr/>
          </p:nvPicPr>
          <p:blipFill>
            <a:blip r:embed="rId4">
              <a:alphaModFix/>
            </a:blip>
            <a:stretch>
              <a:fillRect/>
            </a:stretch>
          </p:blipFill>
          <p:spPr>
            <a:xfrm rot="7440863">
              <a:off x="3556533" y="755084"/>
              <a:ext cx="1204896" cy="1243425"/>
            </a:xfrm>
            <a:prstGeom prst="rect">
              <a:avLst/>
            </a:prstGeom>
            <a:noFill/>
            <a:ln>
              <a:noFill/>
            </a:ln>
          </p:spPr>
        </p:pic>
      </p:grpSp>
      <p:grpSp>
        <p:nvGrpSpPr>
          <p:cNvPr id="612" name="Google Shape;612;p44"/>
          <p:cNvGrpSpPr/>
          <p:nvPr/>
        </p:nvGrpSpPr>
        <p:grpSpPr>
          <a:xfrm flipH="1" rot="-2443997">
            <a:off x="1888521" y="1651375"/>
            <a:ext cx="379556" cy="218396"/>
            <a:chOff x="3209178" y="-783289"/>
            <a:chExt cx="620118" cy="356814"/>
          </a:xfrm>
        </p:grpSpPr>
        <p:sp>
          <p:nvSpPr>
            <p:cNvPr id="613" name="Google Shape;613;p44"/>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44"/>
          <p:cNvGrpSpPr/>
          <p:nvPr/>
        </p:nvGrpSpPr>
        <p:grpSpPr>
          <a:xfrm flipH="1">
            <a:off x="7075879" y="3342260"/>
            <a:ext cx="318422" cy="314272"/>
            <a:chOff x="2152658" y="-888077"/>
            <a:chExt cx="458293" cy="452320"/>
          </a:xfrm>
        </p:grpSpPr>
        <p:sp>
          <p:nvSpPr>
            <p:cNvPr id="618" name="Google Shape;618;p44"/>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4"/>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4"/>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sp>
        <p:nvSpPr>
          <p:cNvPr id="626" name="Google Shape;626;p45"/>
          <p:cNvSpPr txBox="1"/>
          <p:nvPr>
            <p:ph type="title"/>
          </p:nvPr>
        </p:nvSpPr>
        <p:spPr>
          <a:xfrm>
            <a:off x="720000" y="532925"/>
            <a:ext cx="7704000" cy="58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Features of the</a:t>
            </a:r>
            <a:r>
              <a:rPr b="1" lang="en"/>
              <a:t> topic</a:t>
            </a:r>
            <a:endParaRPr b="1"/>
          </a:p>
        </p:txBody>
      </p:sp>
      <p:sp>
        <p:nvSpPr>
          <p:cNvPr id="627" name="Google Shape;627;p45"/>
          <p:cNvSpPr txBox="1"/>
          <p:nvPr>
            <p:ph idx="1" type="subTitle"/>
          </p:nvPr>
        </p:nvSpPr>
        <p:spPr>
          <a:xfrm>
            <a:off x="1522020" y="1709482"/>
            <a:ext cx="22038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628" name="Google Shape;628;p45"/>
          <p:cNvSpPr txBox="1"/>
          <p:nvPr>
            <p:ph idx="2" type="subTitle"/>
          </p:nvPr>
        </p:nvSpPr>
        <p:spPr>
          <a:xfrm>
            <a:off x="1522020" y="2205982"/>
            <a:ext cx="2203800" cy="57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a:t>
            </a:r>
            <a:r>
              <a:rPr lang="en"/>
              <a:t>Mars is actually a very cold place</a:t>
            </a:r>
            <a:endParaRPr/>
          </a:p>
        </p:txBody>
      </p:sp>
      <p:sp>
        <p:nvSpPr>
          <p:cNvPr id="629" name="Google Shape;629;p45"/>
          <p:cNvSpPr txBox="1"/>
          <p:nvPr>
            <p:ph idx="3" type="subTitle"/>
          </p:nvPr>
        </p:nvSpPr>
        <p:spPr>
          <a:xfrm>
            <a:off x="5416680" y="2205982"/>
            <a:ext cx="2205300" cy="57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 has a beautiful name, but also high temperatures</a:t>
            </a:r>
            <a:endParaRPr/>
          </a:p>
        </p:txBody>
      </p:sp>
      <p:sp>
        <p:nvSpPr>
          <p:cNvPr id="630" name="Google Shape;630;p45"/>
          <p:cNvSpPr txBox="1"/>
          <p:nvPr>
            <p:ph idx="4" type="subTitle"/>
          </p:nvPr>
        </p:nvSpPr>
        <p:spPr>
          <a:xfrm>
            <a:off x="1522020" y="3432683"/>
            <a:ext cx="2203800" cy="57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a:t>
            </a:r>
            <a:r>
              <a:rPr lang="en"/>
              <a:t>s the biggest planet in the Solar System</a:t>
            </a:r>
            <a:endParaRPr/>
          </a:p>
        </p:txBody>
      </p:sp>
      <p:sp>
        <p:nvSpPr>
          <p:cNvPr id="631" name="Google Shape;631;p45"/>
          <p:cNvSpPr txBox="1"/>
          <p:nvPr>
            <p:ph idx="5" type="subTitle"/>
          </p:nvPr>
        </p:nvSpPr>
        <p:spPr>
          <a:xfrm>
            <a:off x="5417430" y="3432683"/>
            <a:ext cx="22038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632" name="Google Shape;632;p45"/>
          <p:cNvSpPr txBox="1"/>
          <p:nvPr>
            <p:ph idx="6" type="subTitle"/>
          </p:nvPr>
        </p:nvSpPr>
        <p:spPr>
          <a:xfrm>
            <a:off x="1522020" y="2936183"/>
            <a:ext cx="22038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633" name="Google Shape;633;p45"/>
          <p:cNvSpPr txBox="1"/>
          <p:nvPr>
            <p:ph idx="7" type="subTitle"/>
          </p:nvPr>
        </p:nvSpPr>
        <p:spPr>
          <a:xfrm>
            <a:off x="5417430" y="1709482"/>
            <a:ext cx="2203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34" name="Google Shape;634;p45"/>
          <p:cNvSpPr txBox="1"/>
          <p:nvPr>
            <p:ph idx="8" type="subTitle"/>
          </p:nvPr>
        </p:nvSpPr>
        <p:spPr>
          <a:xfrm>
            <a:off x="5417430" y="2936183"/>
            <a:ext cx="22038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pic>
        <p:nvPicPr>
          <p:cNvPr id="635" name="Google Shape;635;p45"/>
          <p:cNvPicPr preferRelativeResize="0"/>
          <p:nvPr/>
        </p:nvPicPr>
        <p:blipFill>
          <a:blip r:embed="rId3">
            <a:alphaModFix/>
          </a:blip>
          <a:stretch>
            <a:fillRect/>
          </a:stretch>
        </p:blipFill>
        <p:spPr>
          <a:xfrm flipH="1" rot="-4788785">
            <a:off x="7755849" y="1203565"/>
            <a:ext cx="1093792" cy="1128766"/>
          </a:xfrm>
          <a:prstGeom prst="rect">
            <a:avLst/>
          </a:prstGeom>
          <a:noFill/>
          <a:ln>
            <a:noFill/>
          </a:ln>
        </p:spPr>
      </p:pic>
      <p:grpSp>
        <p:nvGrpSpPr>
          <p:cNvPr id="636" name="Google Shape;636;p45"/>
          <p:cNvGrpSpPr/>
          <p:nvPr/>
        </p:nvGrpSpPr>
        <p:grpSpPr>
          <a:xfrm>
            <a:off x="3569039" y="984886"/>
            <a:ext cx="2040573" cy="3686646"/>
            <a:chOff x="141329" y="941298"/>
            <a:chExt cx="2477325" cy="4475714"/>
          </a:xfrm>
        </p:grpSpPr>
        <p:pic>
          <p:nvPicPr>
            <p:cNvPr id="637" name="Google Shape;637;p45"/>
            <p:cNvPicPr preferRelativeResize="0"/>
            <p:nvPr/>
          </p:nvPicPr>
          <p:blipFill>
            <a:blip r:embed="rId4">
              <a:alphaModFix/>
            </a:blip>
            <a:stretch>
              <a:fillRect/>
            </a:stretch>
          </p:blipFill>
          <p:spPr>
            <a:xfrm rot="257368">
              <a:off x="333377" y="1014424"/>
              <a:ext cx="2049325" cy="2508373"/>
            </a:xfrm>
            <a:prstGeom prst="rect">
              <a:avLst/>
            </a:prstGeom>
            <a:noFill/>
            <a:ln>
              <a:noFill/>
            </a:ln>
          </p:spPr>
        </p:pic>
        <p:pic>
          <p:nvPicPr>
            <p:cNvPr id="638" name="Google Shape;638;p45"/>
            <p:cNvPicPr preferRelativeResize="0"/>
            <p:nvPr/>
          </p:nvPicPr>
          <p:blipFill>
            <a:blip r:embed="rId5">
              <a:alphaModFix/>
            </a:blip>
            <a:stretch>
              <a:fillRect/>
            </a:stretch>
          </p:blipFill>
          <p:spPr>
            <a:xfrm flipH="1" rot="-9011301">
              <a:off x="532511" y="3104780"/>
              <a:ext cx="1694962" cy="2024887"/>
            </a:xfrm>
            <a:prstGeom prst="rect">
              <a:avLst/>
            </a:prstGeom>
            <a:noFill/>
            <a:ln>
              <a:noFill/>
            </a:ln>
          </p:spPr>
        </p:pic>
        <p:pic>
          <p:nvPicPr>
            <p:cNvPr id="639" name="Google Shape;639;p45"/>
            <p:cNvPicPr preferRelativeResize="0"/>
            <p:nvPr/>
          </p:nvPicPr>
          <p:blipFill>
            <a:blip r:embed="rId6">
              <a:alphaModFix/>
            </a:blip>
            <a:stretch>
              <a:fillRect/>
            </a:stretch>
          </p:blipFill>
          <p:spPr>
            <a:xfrm flipH="1">
              <a:off x="799393" y="2516260"/>
              <a:ext cx="1299966" cy="1242741"/>
            </a:xfrm>
            <a:prstGeom prst="rect">
              <a:avLst/>
            </a:prstGeom>
            <a:noFill/>
            <a:ln>
              <a:noFill/>
            </a:ln>
          </p:spPr>
        </p:pic>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pic>
        <p:nvPicPr>
          <p:cNvPr id="644" name="Google Shape;644;p46"/>
          <p:cNvPicPr preferRelativeResize="0"/>
          <p:nvPr/>
        </p:nvPicPr>
        <p:blipFill>
          <a:blip r:embed="rId3">
            <a:alphaModFix/>
          </a:blip>
          <a:stretch>
            <a:fillRect/>
          </a:stretch>
        </p:blipFill>
        <p:spPr>
          <a:xfrm rot="6193538">
            <a:off x="7059306" y="2806132"/>
            <a:ext cx="2049325" cy="2508373"/>
          </a:xfrm>
          <a:prstGeom prst="rect">
            <a:avLst/>
          </a:prstGeom>
          <a:noFill/>
          <a:ln>
            <a:noFill/>
          </a:ln>
        </p:spPr>
      </p:pic>
      <p:sp>
        <p:nvSpPr>
          <p:cNvPr id="645" name="Google Shape;645;p46"/>
          <p:cNvSpPr txBox="1"/>
          <p:nvPr>
            <p:ph type="title"/>
          </p:nvPr>
        </p:nvSpPr>
        <p:spPr>
          <a:xfrm>
            <a:off x="1187400" y="1296613"/>
            <a:ext cx="3456300" cy="1736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 image reinforces</a:t>
            </a:r>
            <a:r>
              <a:rPr b="1" lang="en"/>
              <a:t> the concept</a:t>
            </a:r>
            <a:endParaRPr b="1"/>
          </a:p>
        </p:txBody>
      </p:sp>
      <p:sp>
        <p:nvSpPr>
          <p:cNvPr id="646" name="Google Shape;646;p46"/>
          <p:cNvSpPr txBox="1"/>
          <p:nvPr>
            <p:ph idx="1" type="subTitle"/>
          </p:nvPr>
        </p:nvSpPr>
        <p:spPr>
          <a:xfrm>
            <a:off x="1187400" y="2985288"/>
            <a:ext cx="3456300" cy="86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647" name="Google Shape;647;p46"/>
          <p:cNvPicPr preferRelativeResize="0"/>
          <p:nvPr>
            <p:ph idx="2" type="pic"/>
          </p:nvPr>
        </p:nvPicPr>
        <p:blipFill rotWithShape="1">
          <a:blip r:embed="rId4">
            <a:alphaModFix/>
          </a:blip>
          <a:srcRect b="0" l="9967" r="33783" t="0"/>
          <a:stretch/>
        </p:blipFill>
        <p:spPr>
          <a:xfrm>
            <a:off x="5032500" y="1109700"/>
            <a:ext cx="2924100" cy="2924100"/>
          </a:xfrm>
          <a:prstGeom prst="ellipse">
            <a:avLst/>
          </a:prstGeom>
        </p:spPr>
      </p:pic>
      <p:pic>
        <p:nvPicPr>
          <p:cNvPr id="648" name="Google Shape;648;p46"/>
          <p:cNvPicPr preferRelativeResize="0"/>
          <p:nvPr/>
        </p:nvPicPr>
        <p:blipFill>
          <a:blip r:embed="rId5">
            <a:alphaModFix/>
          </a:blip>
          <a:stretch>
            <a:fillRect/>
          </a:stretch>
        </p:blipFill>
        <p:spPr>
          <a:xfrm rot="-4870911">
            <a:off x="5625031" y="-20571"/>
            <a:ext cx="1764079" cy="2107454"/>
          </a:xfrm>
          <a:prstGeom prst="rect">
            <a:avLst/>
          </a:prstGeom>
          <a:noFill/>
          <a:ln>
            <a:noFill/>
          </a:ln>
        </p:spPr>
      </p:pic>
      <p:pic>
        <p:nvPicPr>
          <p:cNvPr id="649" name="Google Shape;649;p46"/>
          <p:cNvPicPr preferRelativeResize="0"/>
          <p:nvPr/>
        </p:nvPicPr>
        <p:blipFill>
          <a:blip r:embed="rId6">
            <a:alphaModFix/>
          </a:blip>
          <a:stretch>
            <a:fillRect/>
          </a:stretch>
        </p:blipFill>
        <p:spPr>
          <a:xfrm rot="-970976">
            <a:off x="6757888" y="631434"/>
            <a:ext cx="1139816" cy="1089654"/>
          </a:xfrm>
          <a:prstGeom prst="rect">
            <a:avLst/>
          </a:prstGeom>
          <a:noFill/>
          <a:ln>
            <a:noFill/>
          </a:ln>
        </p:spPr>
      </p:pic>
      <p:pic>
        <p:nvPicPr>
          <p:cNvPr id="650" name="Google Shape;650;p46"/>
          <p:cNvPicPr preferRelativeResize="0"/>
          <p:nvPr/>
        </p:nvPicPr>
        <p:blipFill>
          <a:blip r:embed="rId7">
            <a:alphaModFix/>
          </a:blip>
          <a:stretch>
            <a:fillRect/>
          </a:stretch>
        </p:blipFill>
        <p:spPr>
          <a:xfrm flipH="1" rot="-1084711">
            <a:off x="5542413" y="3615037"/>
            <a:ext cx="1820862" cy="1332873"/>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 name="Shape 654"/>
        <p:cNvGrpSpPr/>
        <p:nvPr/>
      </p:nvGrpSpPr>
      <p:grpSpPr>
        <a:xfrm>
          <a:off x="0" y="0"/>
          <a:ext cx="0" cy="0"/>
          <a:chOff x="0" y="0"/>
          <a:chExt cx="0" cy="0"/>
        </a:xfrm>
      </p:grpSpPr>
      <p:sp>
        <p:nvSpPr>
          <p:cNvPr id="655" name="Google Shape;655;p47"/>
          <p:cNvSpPr/>
          <p:nvPr/>
        </p:nvSpPr>
        <p:spPr>
          <a:xfrm>
            <a:off x="1324900" y="1146284"/>
            <a:ext cx="1063126" cy="82988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7"/>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a:t>
            </a:r>
            <a:r>
              <a:rPr b="1" lang="en"/>
              <a:t>examples</a:t>
            </a:r>
            <a:endParaRPr b="1"/>
          </a:p>
        </p:txBody>
      </p:sp>
      <p:sp>
        <p:nvSpPr>
          <p:cNvPr id="657" name="Google Shape;657;p47"/>
          <p:cNvSpPr txBox="1"/>
          <p:nvPr>
            <p:ph idx="1" type="subTitle"/>
          </p:nvPr>
        </p:nvSpPr>
        <p:spPr>
          <a:xfrm>
            <a:off x="1324900" y="2356102"/>
            <a:ext cx="18720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658" name="Google Shape;658;p47"/>
          <p:cNvSpPr txBox="1"/>
          <p:nvPr>
            <p:ph idx="2" type="subTitle"/>
          </p:nvPr>
        </p:nvSpPr>
        <p:spPr>
          <a:xfrm>
            <a:off x="3634802" y="2356102"/>
            <a:ext cx="18720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a:t>
            </a:r>
            <a:r>
              <a:rPr lang="en"/>
              <a:t>Mars is a cold place</a:t>
            </a:r>
            <a:endParaRPr/>
          </a:p>
        </p:txBody>
      </p:sp>
      <p:sp>
        <p:nvSpPr>
          <p:cNvPr id="659" name="Google Shape;659;p47"/>
          <p:cNvSpPr txBox="1"/>
          <p:nvPr>
            <p:ph idx="3" type="subTitle"/>
          </p:nvPr>
        </p:nvSpPr>
        <p:spPr>
          <a:xfrm>
            <a:off x="5944703" y="2356102"/>
            <a:ext cx="18744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660" name="Google Shape;660;p47"/>
          <p:cNvSpPr txBox="1"/>
          <p:nvPr>
            <p:ph idx="4" type="subTitle"/>
          </p:nvPr>
        </p:nvSpPr>
        <p:spPr>
          <a:xfrm>
            <a:off x="2479851" y="4065924"/>
            <a:ext cx="18720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661" name="Google Shape;661;p47"/>
          <p:cNvSpPr txBox="1"/>
          <p:nvPr>
            <p:ph idx="5" type="subTitle"/>
          </p:nvPr>
        </p:nvSpPr>
        <p:spPr>
          <a:xfrm>
            <a:off x="4789753" y="4065924"/>
            <a:ext cx="18720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662" name="Google Shape;662;p47"/>
          <p:cNvSpPr txBox="1"/>
          <p:nvPr>
            <p:ph idx="6" type="subTitle"/>
          </p:nvPr>
        </p:nvSpPr>
        <p:spPr>
          <a:xfrm>
            <a:off x="1324900" y="1938525"/>
            <a:ext cx="18720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3" name="Google Shape;663;p47"/>
          <p:cNvSpPr txBox="1"/>
          <p:nvPr>
            <p:ph idx="7" type="subTitle"/>
          </p:nvPr>
        </p:nvSpPr>
        <p:spPr>
          <a:xfrm>
            <a:off x="3634802" y="1938525"/>
            <a:ext cx="18720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4" name="Google Shape;664;p47"/>
          <p:cNvSpPr txBox="1"/>
          <p:nvPr>
            <p:ph idx="8" type="subTitle"/>
          </p:nvPr>
        </p:nvSpPr>
        <p:spPr>
          <a:xfrm>
            <a:off x="5944703" y="1938525"/>
            <a:ext cx="18744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65" name="Google Shape;665;p47"/>
          <p:cNvSpPr txBox="1"/>
          <p:nvPr>
            <p:ph idx="9" type="subTitle"/>
          </p:nvPr>
        </p:nvSpPr>
        <p:spPr>
          <a:xfrm>
            <a:off x="2479851" y="3648348"/>
            <a:ext cx="18720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66" name="Google Shape;666;p47"/>
          <p:cNvSpPr txBox="1"/>
          <p:nvPr>
            <p:ph idx="13" type="subTitle"/>
          </p:nvPr>
        </p:nvSpPr>
        <p:spPr>
          <a:xfrm>
            <a:off x="4789753" y="3648348"/>
            <a:ext cx="1872000" cy="53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67" name="Google Shape;667;p47"/>
          <p:cNvSpPr txBox="1"/>
          <p:nvPr>
            <p:ph idx="6" type="subTitle"/>
          </p:nvPr>
        </p:nvSpPr>
        <p:spPr>
          <a:xfrm>
            <a:off x="1324863" y="1266724"/>
            <a:ext cx="10632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500"/>
              <a:t>Aa</a:t>
            </a:r>
            <a:endParaRPr b="0" sz="3500"/>
          </a:p>
        </p:txBody>
      </p:sp>
      <p:sp>
        <p:nvSpPr>
          <p:cNvPr id="668" name="Google Shape;668;p47"/>
          <p:cNvSpPr/>
          <p:nvPr/>
        </p:nvSpPr>
        <p:spPr>
          <a:xfrm>
            <a:off x="3634800" y="1146225"/>
            <a:ext cx="1063126" cy="82988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7"/>
          <p:cNvSpPr txBox="1"/>
          <p:nvPr>
            <p:ph idx="6" type="subTitle"/>
          </p:nvPr>
        </p:nvSpPr>
        <p:spPr>
          <a:xfrm>
            <a:off x="3634763" y="1266724"/>
            <a:ext cx="10632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500"/>
              <a:t>Ee</a:t>
            </a:r>
            <a:endParaRPr b="0" sz="3500"/>
          </a:p>
        </p:txBody>
      </p:sp>
      <p:sp>
        <p:nvSpPr>
          <p:cNvPr id="670" name="Google Shape;670;p47"/>
          <p:cNvSpPr/>
          <p:nvPr/>
        </p:nvSpPr>
        <p:spPr>
          <a:xfrm>
            <a:off x="5944700" y="1146284"/>
            <a:ext cx="1063126" cy="82988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7"/>
          <p:cNvSpPr txBox="1"/>
          <p:nvPr>
            <p:ph idx="6" type="subTitle"/>
          </p:nvPr>
        </p:nvSpPr>
        <p:spPr>
          <a:xfrm>
            <a:off x="5944663" y="1266724"/>
            <a:ext cx="10632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500"/>
              <a:t>Ii</a:t>
            </a:r>
            <a:endParaRPr b="0" sz="3500"/>
          </a:p>
        </p:txBody>
      </p:sp>
      <p:sp>
        <p:nvSpPr>
          <p:cNvPr id="672" name="Google Shape;672;p47"/>
          <p:cNvSpPr/>
          <p:nvPr/>
        </p:nvSpPr>
        <p:spPr>
          <a:xfrm>
            <a:off x="2479850" y="2856575"/>
            <a:ext cx="1063126" cy="82988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7"/>
          <p:cNvSpPr txBox="1"/>
          <p:nvPr>
            <p:ph idx="6" type="subTitle"/>
          </p:nvPr>
        </p:nvSpPr>
        <p:spPr>
          <a:xfrm>
            <a:off x="2479813" y="2977074"/>
            <a:ext cx="10632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500"/>
              <a:t>Oo</a:t>
            </a:r>
            <a:endParaRPr b="0" sz="3500"/>
          </a:p>
        </p:txBody>
      </p:sp>
      <p:sp>
        <p:nvSpPr>
          <p:cNvPr id="674" name="Google Shape;674;p47"/>
          <p:cNvSpPr/>
          <p:nvPr/>
        </p:nvSpPr>
        <p:spPr>
          <a:xfrm>
            <a:off x="4789750" y="2856575"/>
            <a:ext cx="1063126" cy="829881"/>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7"/>
          <p:cNvSpPr txBox="1"/>
          <p:nvPr>
            <p:ph idx="6" type="subTitle"/>
          </p:nvPr>
        </p:nvSpPr>
        <p:spPr>
          <a:xfrm>
            <a:off x="4789713" y="2977074"/>
            <a:ext cx="1063200" cy="58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500"/>
              <a:t>Uu</a:t>
            </a:r>
            <a:endParaRPr b="0" sz="35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 name="Shape 679"/>
        <p:cNvGrpSpPr/>
        <p:nvPr/>
      </p:nvGrpSpPr>
      <p:grpSpPr>
        <a:xfrm>
          <a:off x="0" y="0"/>
          <a:ext cx="0" cy="0"/>
          <a:chOff x="0" y="0"/>
          <a:chExt cx="0" cy="0"/>
        </a:xfrm>
      </p:grpSpPr>
      <p:sp>
        <p:nvSpPr>
          <p:cNvPr id="680" name="Google Shape;680;p48"/>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a:t>
            </a:r>
            <a:r>
              <a:rPr b="1" lang="en"/>
              <a:t>recommendations</a:t>
            </a:r>
            <a:endParaRPr b="1"/>
          </a:p>
        </p:txBody>
      </p:sp>
      <p:sp>
        <p:nvSpPr>
          <p:cNvPr id="681" name="Google Shape;681;p48"/>
          <p:cNvSpPr txBox="1"/>
          <p:nvPr>
            <p:ph idx="1" type="subTitle"/>
          </p:nvPr>
        </p:nvSpPr>
        <p:spPr>
          <a:xfrm>
            <a:off x="944677" y="2203704"/>
            <a:ext cx="2091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682" name="Google Shape;682;p48"/>
          <p:cNvSpPr txBox="1"/>
          <p:nvPr>
            <p:ph idx="2" type="subTitle"/>
          </p:nvPr>
        </p:nvSpPr>
        <p:spPr>
          <a:xfrm>
            <a:off x="3524998" y="2203704"/>
            <a:ext cx="2091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83" name="Google Shape;683;p48"/>
          <p:cNvSpPr txBox="1"/>
          <p:nvPr>
            <p:ph idx="3" type="subTitle"/>
          </p:nvPr>
        </p:nvSpPr>
        <p:spPr>
          <a:xfrm>
            <a:off x="6105323" y="2203704"/>
            <a:ext cx="2094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684" name="Google Shape;684;p48"/>
          <p:cNvSpPr txBox="1"/>
          <p:nvPr>
            <p:ph idx="4" type="subTitle"/>
          </p:nvPr>
        </p:nvSpPr>
        <p:spPr>
          <a:xfrm>
            <a:off x="944677" y="3429000"/>
            <a:ext cx="2091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685" name="Google Shape;685;p48"/>
          <p:cNvSpPr txBox="1"/>
          <p:nvPr>
            <p:ph idx="5" type="subTitle"/>
          </p:nvPr>
        </p:nvSpPr>
        <p:spPr>
          <a:xfrm>
            <a:off x="3525000" y="3429000"/>
            <a:ext cx="2091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a:t>
            </a:r>
            <a:r>
              <a:rPr lang="en"/>
              <a:t> composed of hydrogen and helium</a:t>
            </a:r>
            <a:endParaRPr/>
          </a:p>
        </p:txBody>
      </p:sp>
      <p:sp>
        <p:nvSpPr>
          <p:cNvPr id="686" name="Google Shape;686;p48"/>
          <p:cNvSpPr txBox="1"/>
          <p:nvPr>
            <p:ph idx="6" type="subTitle"/>
          </p:nvPr>
        </p:nvSpPr>
        <p:spPr>
          <a:xfrm>
            <a:off x="6105323" y="3429000"/>
            <a:ext cx="2094000" cy="53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sp>
        <p:nvSpPr>
          <p:cNvPr id="687" name="Google Shape;687;p48"/>
          <p:cNvSpPr txBox="1"/>
          <p:nvPr>
            <p:ph idx="7" type="subTitle"/>
          </p:nvPr>
        </p:nvSpPr>
        <p:spPr>
          <a:xfrm>
            <a:off x="944677" y="1709928"/>
            <a:ext cx="2091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88" name="Google Shape;688;p48"/>
          <p:cNvSpPr txBox="1"/>
          <p:nvPr>
            <p:ph idx="8" type="subTitle"/>
          </p:nvPr>
        </p:nvSpPr>
        <p:spPr>
          <a:xfrm>
            <a:off x="3525000" y="1709928"/>
            <a:ext cx="2091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89" name="Google Shape;689;p48"/>
          <p:cNvSpPr txBox="1"/>
          <p:nvPr>
            <p:ph idx="9" type="subTitle"/>
          </p:nvPr>
        </p:nvSpPr>
        <p:spPr>
          <a:xfrm>
            <a:off x="6105323" y="1709928"/>
            <a:ext cx="209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90" name="Google Shape;690;p48"/>
          <p:cNvSpPr txBox="1"/>
          <p:nvPr>
            <p:ph idx="13" type="subTitle"/>
          </p:nvPr>
        </p:nvSpPr>
        <p:spPr>
          <a:xfrm>
            <a:off x="944677" y="2935224"/>
            <a:ext cx="2091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91" name="Google Shape;691;p48"/>
          <p:cNvSpPr txBox="1"/>
          <p:nvPr>
            <p:ph idx="14" type="subTitle"/>
          </p:nvPr>
        </p:nvSpPr>
        <p:spPr>
          <a:xfrm>
            <a:off x="3524998" y="2935224"/>
            <a:ext cx="2091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92" name="Google Shape;692;p48"/>
          <p:cNvSpPr txBox="1"/>
          <p:nvPr>
            <p:ph idx="15" type="subTitle"/>
          </p:nvPr>
        </p:nvSpPr>
        <p:spPr>
          <a:xfrm>
            <a:off x="6105323" y="2935224"/>
            <a:ext cx="2094000" cy="53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49"/>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a:t>
            </a:r>
            <a:r>
              <a:rPr b="1" lang="en"/>
              <a:t>exercise                   </a:t>
            </a:r>
            <a:endParaRPr b="1"/>
          </a:p>
        </p:txBody>
      </p:sp>
      <p:pic>
        <p:nvPicPr>
          <p:cNvPr id="698" name="Google Shape;698;p49"/>
          <p:cNvPicPr preferRelativeResize="0"/>
          <p:nvPr/>
        </p:nvPicPr>
        <p:blipFill>
          <a:blip r:embed="rId3">
            <a:alphaModFix/>
          </a:blip>
          <a:stretch>
            <a:fillRect/>
          </a:stretch>
        </p:blipFill>
        <p:spPr>
          <a:xfrm rot="256228">
            <a:off x="781533" y="-295722"/>
            <a:ext cx="1669137" cy="1994045"/>
          </a:xfrm>
          <a:prstGeom prst="rect">
            <a:avLst/>
          </a:prstGeom>
          <a:noFill/>
          <a:ln>
            <a:noFill/>
          </a:ln>
        </p:spPr>
      </p:pic>
      <p:sp>
        <p:nvSpPr>
          <p:cNvPr id="699" name="Google Shape;699;p49"/>
          <p:cNvSpPr/>
          <p:nvPr/>
        </p:nvSpPr>
        <p:spPr>
          <a:xfrm flipH="1">
            <a:off x="1044860" y="3658932"/>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9"/>
          <p:cNvSpPr txBox="1"/>
          <p:nvPr>
            <p:ph idx="4294967295" type="title"/>
          </p:nvPr>
        </p:nvSpPr>
        <p:spPr>
          <a:xfrm>
            <a:off x="1870231" y="3503875"/>
            <a:ext cx="1475400" cy="476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200"/>
              <a:t>Mercury</a:t>
            </a:r>
            <a:endParaRPr b="1" sz="2200"/>
          </a:p>
        </p:txBody>
      </p:sp>
      <p:sp>
        <p:nvSpPr>
          <p:cNvPr id="701" name="Google Shape;701;p49"/>
          <p:cNvSpPr txBox="1"/>
          <p:nvPr>
            <p:ph idx="4294967295" type="subTitle"/>
          </p:nvPr>
        </p:nvSpPr>
        <p:spPr>
          <a:xfrm>
            <a:off x="1870231" y="3909125"/>
            <a:ext cx="1475400" cy="576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It’s the closest planet to the Sun</a:t>
            </a:r>
            <a:endParaRPr sz="1400"/>
          </a:p>
        </p:txBody>
      </p:sp>
      <p:sp>
        <p:nvSpPr>
          <p:cNvPr id="702" name="Google Shape;702;p49"/>
          <p:cNvSpPr/>
          <p:nvPr/>
        </p:nvSpPr>
        <p:spPr>
          <a:xfrm>
            <a:off x="1027519" y="3725175"/>
            <a:ext cx="842700" cy="47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600">
                <a:solidFill>
                  <a:schemeClr val="dk1"/>
                </a:solidFill>
                <a:latin typeface="Petit Formal Script"/>
                <a:ea typeface="Petit Formal Script"/>
                <a:cs typeface="Petit Formal Script"/>
                <a:sym typeface="Petit Formal Script"/>
              </a:rPr>
              <a:t>01</a:t>
            </a:r>
            <a:endParaRPr b="1" sz="2600">
              <a:solidFill>
                <a:schemeClr val="dk1"/>
              </a:solidFill>
              <a:latin typeface="Petit Formal Script"/>
              <a:ea typeface="Petit Formal Script"/>
              <a:cs typeface="Petit Formal Script"/>
              <a:sym typeface="Petit Formal Script"/>
            </a:endParaRPr>
          </a:p>
        </p:txBody>
      </p:sp>
      <p:sp>
        <p:nvSpPr>
          <p:cNvPr id="703" name="Google Shape;703;p49"/>
          <p:cNvSpPr/>
          <p:nvPr/>
        </p:nvSpPr>
        <p:spPr>
          <a:xfrm>
            <a:off x="1381672" y="1882775"/>
            <a:ext cx="2100345" cy="1480125"/>
          </a:xfrm>
          <a:custGeom>
            <a:rect b="b" l="l" r="r" t="t"/>
            <a:pathLst>
              <a:path extrusionOk="0" h="92234" w="130883">
                <a:moveTo>
                  <a:pt x="124384" y="2508"/>
                </a:moveTo>
                <a:lnTo>
                  <a:pt x="125069" y="2622"/>
                </a:lnTo>
                <a:lnTo>
                  <a:pt x="125867" y="2964"/>
                </a:lnTo>
                <a:lnTo>
                  <a:pt x="126437" y="3306"/>
                </a:lnTo>
                <a:lnTo>
                  <a:pt x="127007" y="3876"/>
                </a:lnTo>
                <a:lnTo>
                  <a:pt x="127463" y="4446"/>
                </a:lnTo>
                <a:lnTo>
                  <a:pt x="127805" y="5130"/>
                </a:lnTo>
                <a:lnTo>
                  <a:pt x="128033" y="5815"/>
                </a:lnTo>
                <a:lnTo>
                  <a:pt x="128147" y="6613"/>
                </a:lnTo>
                <a:lnTo>
                  <a:pt x="128147" y="8095"/>
                </a:lnTo>
                <a:lnTo>
                  <a:pt x="128033" y="9349"/>
                </a:lnTo>
                <a:lnTo>
                  <a:pt x="127691" y="10717"/>
                </a:lnTo>
                <a:lnTo>
                  <a:pt x="127235" y="11971"/>
                </a:lnTo>
                <a:lnTo>
                  <a:pt x="126665" y="13111"/>
                </a:lnTo>
                <a:lnTo>
                  <a:pt x="126095" y="14251"/>
                </a:lnTo>
                <a:lnTo>
                  <a:pt x="125297" y="15391"/>
                </a:lnTo>
                <a:lnTo>
                  <a:pt x="124498" y="16531"/>
                </a:lnTo>
                <a:lnTo>
                  <a:pt x="122788" y="18584"/>
                </a:lnTo>
                <a:lnTo>
                  <a:pt x="121078" y="20408"/>
                </a:lnTo>
                <a:lnTo>
                  <a:pt x="119140" y="22118"/>
                </a:lnTo>
                <a:lnTo>
                  <a:pt x="117202" y="23828"/>
                </a:lnTo>
                <a:lnTo>
                  <a:pt x="115150" y="25310"/>
                </a:lnTo>
                <a:lnTo>
                  <a:pt x="112984" y="26792"/>
                </a:lnTo>
                <a:lnTo>
                  <a:pt x="108651" y="29529"/>
                </a:lnTo>
                <a:lnTo>
                  <a:pt x="104433" y="31923"/>
                </a:lnTo>
                <a:lnTo>
                  <a:pt x="100214" y="34203"/>
                </a:lnTo>
                <a:lnTo>
                  <a:pt x="95768" y="36255"/>
                </a:lnTo>
                <a:lnTo>
                  <a:pt x="91208" y="38079"/>
                </a:lnTo>
                <a:lnTo>
                  <a:pt x="91550" y="37053"/>
                </a:lnTo>
                <a:lnTo>
                  <a:pt x="91892" y="36027"/>
                </a:lnTo>
                <a:lnTo>
                  <a:pt x="92804" y="34203"/>
                </a:lnTo>
                <a:lnTo>
                  <a:pt x="94172" y="31467"/>
                </a:lnTo>
                <a:lnTo>
                  <a:pt x="95540" y="28844"/>
                </a:lnTo>
                <a:lnTo>
                  <a:pt x="96908" y="26222"/>
                </a:lnTo>
                <a:lnTo>
                  <a:pt x="98390" y="23714"/>
                </a:lnTo>
                <a:lnTo>
                  <a:pt x="99986" y="21206"/>
                </a:lnTo>
                <a:lnTo>
                  <a:pt x="101697" y="18698"/>
                </a:lnTo>
                <a:lnTo>
                  <a:pt x="103407" y="16303"/>
                </a:lnTo>
                <a:lnTo>
                  <a:pt x="105345" y="13909"/>
                </a:lnTo>
                <a:lnTo>
                  <a:pt x="106485" y="12427"/>
                </a:lnTo>
                <a:lnTo>
                  <a:pt x="107739" y="11059"/>
                </a:lnTo>
                <a:lnTo>
                  <a:pt x="109107" y="9691"/>
                </a:lnTo>
                <a:lnTo>
                  <a:pt x="110475" y="8437"/>
                </a:lnTo>
                <a:lnTo>
                  <a:pt x="111843" y="7297"/>
                </a:lnTo>
                <a:lnTo>
                  <a:pt x="113326" y="6157"/>
                </a:lnTo>
                <a:lnTo>
                  <a:pt x="114922" y="5130"/>
                </a:lnTo>
                <a:lnTo>
                  <a:pt x="116518" y="4218"/>
                </a:lnTo>
                <a:lnTo>
                  <a:pt x="118456" y="3306"/>
                </a:lnTo>
                <a:lnTo>
                  <a:pt x="119368" y="2964"/>
                </a:lnTo>
                <a:lnTo>
                  <a:pt x="120280" y="2736"/>
                </a:lnTo>
                <a:lnTo>
                  <a:pt x="121306" y="2622"/>
                </a:lnTo>
                <a:lnTo>
                  <a:pt x="122332" y="2508"/>
                </a:lnTo>
                <a:close/>
                <a:moveTo>
                  <a:pt x="43894" y="53813"/>
                </a:moveTo>
                <a:lnTo>
                  <a:pt x="44122" y="53927"/>
                </a:lnTo>
                <a:lnTo>
                  <a:pt x="44122" y="54155"/>
                </a:lnTo>
                <a:lnTo>
                  <a:pt x="44122" y="54383"/>
                </a:lnTo>
                <a:lnTo>
                  <a:pt x="43780" y="54953"/>
                </a:lnTo>
                <a:lnTo>
                  <a:pt x="41728" y="60197"/>
                </a:lnTo>
                <a:lnTo>
                  <a:pt x="39675" y="65442"/>
                </a:lnTo>
                <a:lnTo>
                  <a:pt x="37395" y="70572"/>
                </a:lnTo>
                <a:lnTo>
                  <a:pt x="34887" y="75589"/>
                </a:lnTo>
                <a:lnTo>
                  <a:pt x="33633" y="77983"/>
                </a:lnTo>
                <a:lnTo>
                  <a:pt x="32265" y="80377"/>
                </a:lnTo>
                <a:lnTo>
                  <a:pt x="30783" y="82543"/>
                </a:lnTo>
                <a:lnTo>
                  <a:pt x="29871" y="83569"/>
                </a:lnTo>
                <a:lnTo>
                  <a:pt x="28958" y="84595"/>
                </a:lnTo>
                <a:lnTo>
                  <a:pt x="28046" y="85507"/>
                </a:lnTo>
                <a:lnTo>
                  <a:pt x="27020" y="86419"/>
                </a:lnTo>
                <a:lnTo>
                  <a:pt x="25994" y="87218"/>
                </a:lnTo>
                <a:lnTo>
                  <a:pt x="24968" y="87788"/>
                </a:lnTo>
                <a:lnTo>
                  <a:pt x="23828" y="88358"/>
                </a:lnTo>
                <a:lnTo>
                  <a:pt x="22574" y="88814"/>
                </a:lnTo>
                <a:lnTo>
                  <a:pt x="21320" y="89156"/>
                </a:lnTo>
                <a:lnTo>
                  <a:pt x="19952" y="89384"/>
                </a:lnTo>
                <a:lnTo>
                  <a:pt x="18128" y="89498"/>
                </a:lnTo>
                <a:lnTo>
                  <a:pt x="16303" y="89612"/>
                </a:lnTo>
                <a:lnTo>
                  <a:pt x="13909" y="89612"/>
                </a:lnTo>
                <a:lnTo>
                  <a:pt x="12769" y="89384"/>
                </a:lnTo>
                <a:lnTo>
                  <a:pt x="11629" y="89156"/>
                </a:lnTo>
                <a:lnTo>
                  <a:pt x="10603" y="88814"/>
                </a:lnTo>
                <a:lnTo>
                  <a:pt x="9463" y="88358"/>
                </a:lnTo>
                <a:lnTo>
                  <a:pt x="8437" y="87902"/>
                </a:lnTo>
                <a:lnTo>
                  <a:pt x="7411" y="87218"/>
                </a:lnTo>
                <a:lnTo>
                  <a:pt x="6385" y="86533"/>
                </a:lnTo>
                <a:lnTo>
                  <a:pt x="5586" y="85735"/>
                </a:lnTo>
                <a:lnTo>
                  <a:pt x="4902" y="84823"/>
                </a:lnTo>
                <a:lnTo>
                  <a:pt x="4332" y="83911"/>
                </a:lnTo>
                <a:lnTo>
                  <a:pt x="3876" y="82885"/>
                </a:lnTo>
                <a:lnTo>
                  <a:pt x="3420" y="81859"/>
                </a:lnTo>
                <a:lnTo>
                  <a:pt x="3192" y="80719"/>
                </a:lnTo>
                <a:lnTo>
                  <a:pt x="2964" y="79579"/>
                </a:lnTo>
                <a:lnTo>
                  <a:pt x="2850" y="77983"/>
                </a:lnTo>
                <a:lnTo>
                  <a:pt x="2850" y="76273"/>
                </a:lnTo>
                <a:lnTo>
                  <a:pt x="3078" y="74676"/>
                </a:lnTo>
                <a:lnTo>
                  <a:pt x="3306" y="73194"/>
                </a:lnTo>
                <a:lnTo>
                  <a:pt x="3876" y="71712"/>
                </a:lnTo>
                <a:lnTo>
                  <a:pt x="4446" y="70230"/>
                </a:lnTo>
                <a:lnTo>
                  <a:pt x="5358" y="68862"/>
                </a:lnTo>
                <a:lnTo>
                  <a:pt x="6385" y="67494"/>
                </a:lnTo>
                <a:lnTo>
                  <a:pt x="7297" y="66468"/>
                </a:lnTo>
                <a:lnTo>
                  <a:pt x="8209" y="65556"/>
                </a:lnTo>
                <a:lnTo>
                  <a:pt x="9235" y="64758"/>
                </a:lnTo>
                <a:lnTo>
                  <a:pt x="10261" y="63960"/>
                </a:lnTo>
                <a:lnTo>
                  <a:pt x="12541" y="62591"/>
                </a:lnTo>
                <a:lnTo>
                  <a:pt x="14821" y="61337"/>
                </a:lnTo>
                <a:lnTo>
                  <a:pt x="16759" y="60539"/>
                </a:lnTo>
                <a:lnTo>
                  <a:pt x="18584" y="59741"/>
                </a:lnTo>
                <a:lnTo>
                  <a:pt x="22460" y="58487"/>
                </a:lnTo>
                <a:lnTo>
                  <a:pt x="26336" y="57461"/>
                </a:lnTo>
                <a:lnTo>
                  <a:pt x="30213" y="56549"/>
                </a:lnTo>
                <a:lnTo>
                  <a:pt x="36597" y="55181"/>
                </a:lnTo>
                <a:lnTo>
                  <a:pt x="42982" y="53927"/>
                </a:lnTo>
                <a:lnTo>
                  <a:pt x="43552" y="53813"/>
                </a:lnTo>
                <a:close/>
                <a:moveTo>
                  <a:pt x="40929" y="0"/>
                </a:moveTo>
                <a:lnTo>
                  <a:pt x="39333" y="228"/>
                </a:lnTo>
                <a:lnTo>
                  <a:pt x="36597" y="912"/>
                </a:lnTo>
                <a:lnTo>
                  <a:pt x="35343" y="1254"/>
                </a:lnTo>
                <a:lnTo>
                  <a:pt x="34203" y="1710"/>
                </a:lnTo>
                <a:lnTo>
                  <a:pt x="33063" y="2280"/>
                </a:lnTo>
                <a:lnTo>
                  <a:pt x="31923" y="2850"/>
                </a:lnTo>
                <a:lnTo>
                  <a:pt x="30897" y="3534"/>
                </a:lnTo>
                <a:lnTo>
                  <a:pt x="29985" y="4218"/>
                </a:lnTo>
                <a:lnTo>
                  <a:pt x="29072" y="5016"/>
                </a:lnTo>
                <a:lnTo>
                  <a:pt x="28160" y="5929"/>
                </a:lnTo>
                <a:lnTo>
                  <a:pt x="27362" y="6841"/>
                </a:lnTo>
                <a:lnTo>
                  <a:pt x="26678" y="7867"/>
                </a:lnTo>
                <a:lnTo>
                  <a:pt x="26108" y="9007"/>
                </a:lnTo>
                <a:lnTo>
                  <a:pt x="25538" y="10147"/>
                </a:lnTo>
                <a:lnTo>
                  <a:pt x="24968" y="11515"/>
                </a:lnTo>
                <a:lnTo>
                  <a:pt x="24626" y="12883"/>
                </a:lnTo>
                <a:lnTo>
                  <a:pt x="24398" y="14137"/>
                </a:lnTo>
                <a:lnTo>
                  <a:pt x="24170" y="15391"/>
                </a:lnTo>
                <a:lnTo>
                  <a:pt x="24056" y="16645"/>
                </a:lnTo>
                <a:lnTo>
                  <a:pt x="24056" y="18014"/>
                </a:lnTo>
                <a:lnTo>
                  <a:pt x="24284" y="19268"/>
                </a:lnTo>
                <a:lnTo>
                  <a:pt x="24512" y="20522"/>
                </a:lnTo>
                <a:lnTo>
                  <a:pt x="24854" y="21776"/>
                </a:lnTo>
                <a:lnTo>
                  <a:pt x="25310" y="23030"/>
                </a:lnTo>
                <a:lnTo>
                  <a:pt x="25424" y="23258"/>
                </a:lnTo>
                <a:lnTo>
                  <a:pt x="25538" y="23600"/>
                </a:lnTo>
                <a:lnTo>
                  <a:pt x="25652" y="23828"/>
                </a:lnTo>
                <a:lnTo>
                  <a:pt x="25994" y="23828"/>
                </a:lnTo>
                <a:lnTo>
                  <a:pt x="26222" y="23714"/>
                </a:lnTo>
                <a:lnTo>
                  <a:pt x="26792" y="23372"/>
                </a:lnTo>
                <a:lnTo>
                  <a:pt x="27362" y="23144"/>
                </a:lnTo>
                <a:lnTo>
                  <a:pt x="27590" y="22916"/>
                </a:lnTo>
                <a:lnTo>
                  <a:pt x="27818" y="22688"/>
                </a:lnTo>
                <a:lnTo>
                  <a:pt x="27818" y="22346"/>
                </a:lnTo>
                <a:lnTo>
                  <a:pt x="27704" y="21890"/>
                </a:lnTo>
                <a:lnTo>
                  <a:pt x="27362" y="20864"/>
                </a:lnTo>
                <a:lnTo>
                  <a:pt x="27134" y="19724"/>
                </a:lnTo>
                <a:lnTo>
                  <a:pt x="26906" y="18698"/>
                </a:lnTo>
                <a:lnTo>
                  <a:pt x="26792" y="17672"/>
                </a:lnTo>
                <a:lnTo>
                  <a:pt x="26792" y="16531"/>
                </a:lnTo>
                <a:lnTo>
                  <a:pt x="26906" y="15505"/>
                </a:lnTo>
                <a:lnTo>
                  <a:pt x="27248" y="13339"/>
                </a:lnTo>
                <a:lnTo>
                  <a:pt x="27476" y="12199"/>
                </a:lnTo>
                <a:lnTo>
                  <a:pt x="27818" y="11173"/>
                </a:lnTo>
                <a:lnTo>
                  <a:pt x="28274" y="10261"/>
                </a:lnTo>
                <a:lnTo>
                  <a:pt x="28730" y="9235"/>
                </a:lnTo>
                <a:lnTo>
                  <a:pt x="29300" y="8437"/>
                </a:lnTo>
                <a:lnTo>
                  <a:pt x="29985" y="7525"/>
                </a:lnTo>
                <a:lnTo>
                  <a:pt x="30669" y="6841"/>
                </a:lnTo>
                <a:lnTo>
                  <a:pt x="31467" y="6157"/>
                </a:lnTo>
                <a:lnTo>
                  <a:pt x="32379" y="5472"/>
                </a:lnTo>
                <a:lnTo>
                  <a:pt x="33291" y="5016"/>
                </a:lnTo>
                <a:lnTo>
                  <a:pt x="34317" y="4674"/>
                </a:lnTo>
                <a:lnTo>
                  <a:pt x="35343" y="4332"/>
                </a:lnTo>
                <a:lnTo>
                  <a:pt x="36483" y="4218"/>
                </a:lnTo>
                <a:lnTo>
                  <a:pt x="37737" y="4218"/>
                </a:lnTo>
                <a:lnTo>
                  <a:pt x="38877" y="4332"/>
                </a:lnTo>
                <a:lnTo>
                  <a:pt x="40245" y="4560"/>
                </a:lnTo>
                <a:lnTo>
                  <a:pt x="44350" y="5586"/>
                </a:lnTo>
                <a:lnTo>
                  <a:pt x="48568" y="6499"/>
                </a:lnTo>
                <a:lnTo>
                  <a:pt x="50620" y="6955"/>
                </a:lnTo>
                <a:lnTo>
                  <a:pt x="52558" y="7297"/>
                </a:lnTo>
                <a:lnTo>
                  <a:pt x="54611" y="7525"/>
                </a:lnTo>
                <a:lnTo>
                  <a:pt x="56663" y="7639"/>
                </a:lnTo>
                <a:lnTo>
                  <a:pt x="60653" y="7639"/>
                </a:lnTo>
                <a:lnTo>
                  <a:pt x="62705" y="7411"/>
                </a:lnTo>
                <a:lnTo>
                  <a:pt x="64643" y="7183"/>
                </a:lnTo>
                <a:lnTo>
                  <a:pt x="66240" y="6841"/>
                </a:lnTo>
                <a:lnTo>
                  <a:pt x="67836" y="6499"/>
                </a:lnTo>
                <a:lnTo>
                  <a:pt x="71028" y="5700"/>
                </a:lnTo>
                <a:lnTo>
                  <a:pt x="70914" y="5929"/>
                </a:lnTo>
                <a:lnTo>
                  <a:pt x="70800" y="6157"/>
                </a:lnTo>
                <a:lnTo>
                  <a:pt x="70572" y="6385"/>
                </a:lnTo>
                <a:lnTo>
                  <a:pt x="68862" y="7753"/>
                </a:lnTo>
                <a:lnTo>
                  <a:pt x="67266" y="9235"/>
                </a:lnTo>
                <a:lnTo>
                  <a:pt x="64301" y="12427"/>
                </a:lnTo>
                <a:lnTo>
                  <a:pt x="62591" y="14365"/>
                </a:lnTo>
                <a:lnTo>
                  <a:pt x="60881" y="16417"/>
                </a:lnTo>
                <a:lnTo>
                  <a:pt x="59399" y="18584"/>
                </a:lnTo>
                <a:lnTo>
                  <a:pt x="58031" y="20750"/>
                </a:lnTo>
                <a:lnTo>
                  <a:pt x="56663" y="23030"/>
                </a:lnTo>
                <a:lnTo>
                  <a:pt x="55523" y="25424"/>
                </a:lnTo>
                <a:lnTo>
                  <a:pt x="54383" y="27818"/>
                </a:lnTo>
                <a:lnTo>
                  <a:pt x="53356" y="30213"/>
                </a:lnTo>
                <a:lnTo>
                  <a:pt x="49594" y="39903"/>
                </a:lnTo>
                <a:lnTo>
                  <a:pt x="45946" y="49594"/>
                </a:lnTo>
                <a:lnTo>
                  <a:pt x="45718" y="50164"/>
                </a:lnTo>
                <a:lnTo>
                  <a:pt x="45376" y="50506"/>
                </a:lnTo>
                <a:lnTo>
                  <a:pt x="44920" y="50848"/>
                </a:lnTo>
                <a:lnTo>
                  <a:pt x="44350" y="50962"/>
                </a:lnTo>
                <a:lnTo>
                  <a:pt x="37053" y="52331"/>
                </a:lnTo>
                <a:lnTo>
                  <a:pt x="29757" y="53813"/>
                </a:lnTo>
                <a:lnTo>
                  <a:pt x="25082" y="54953"/>
                </a:lnTo>
                <a:lnTo>
                  <a:pt x="22802" y="55523"/>
                </a:lnTo>
                <a:lnTo>
                  <a:pt x="20522" y="56321"/>
                </a:lnTo>
                <a:lnTo>
                  <a:pt x="18242" y="57005"/>
                </a:lnTo>
                <a:lnTo>
                  <a:pt x="16075" y="57917"/>
                </a:lnTo>
                <a:lnTo>
                  <a:pt x="13795" y="58943"/>
                </a:lnTo>
                <a:lnTo>
                  <a:pt x="11629" y="59969"/>
                </a:lnTo>
                <a:lnTo>
                  <a:pt x="9349" y="61337"/>
                </a:lnTo>
                <a:lnTo>
                  <a:pt x="8209" y="62135"/>
                </a:lnTo>
                <a:lnTo>
                  <a:pt x="7183" y="62933"/>
                </a:lnTo>
                <a:lnTo>
                  <a:pt x="6157" y="63845"/>
                </a:lnTo>
                <a:lnTo>
                  <a:pt x="5130" y="64758"/>
                </a:lnTo>
                <a:lnTo>
                  <a:pt x="4332" y="65784"/>
                </a:lnTo>
                <a:lnTo>
                  <a:pt x="3420" y="66810"/>
                </a:lnTo>
                <a:lnTo>
                  <a:pt x="2394" y="68406"/>
                </a:lnTo>
                <a:lnTo>
                  <a:pt x="1596" y="70002"/>
                </a:lnTo>
                <a:lnTo>
                  <a:pt x="912" y="71712"/>
                </a:lnTo>
                <a:lnTo>
                  <a:pt x="456" y="73422"/>
                </a:lnTo>
                <a:lnTo>
                  <a:pt x="114" y="75132"/>
                </a:lnTo>
                <a:lnTo>
                  <a:pt x="0" y="76957"/>
                </a:lnTo>
                <a:lnTo>
                  <a:pt x="0" y="78781"/>
                </a:lnTo>
                <a:lnTo>
                  <a:pt x="342" y="80605"/>
                </a:lnTo>
                <a:lnTo>
                  <a:pt x="456" y="81631"/>
                </a:lnTo>
                <a:lnTo>
                  <a:pt x="798" y="82543"/>
                </a:lnTo>
                <a:lnTo>
                  <a:pt x="1140" y="83569"/>
                </a:lnTo>
                <a:lnTo>
                  <a:pt x="1482" y="84367"/>
                </a:lnTo>
                <a:lnTo>
                  <a:pt x="2052" y="85279"/>
                </a:lnTo>
                <a:lnTo>
                  <a:pt x="2508" y="86077"/>
                </a:lnTo>
                <a:lnTo>
                  <a:pt x="3192" y="86875"/>
                </a:lnTo>
                <a:lnTo>
                  <a:pt x="3876" y="87674"/>
                </a:lnTo>
                <a:lnTo>
                  <a:pt x="4902" y="88586"/>
                </a:lnTo>
                <a:lnTo>
                  <a:pt x="5929" y="89270"/>
                </a:lnTo>
                <a:lnTo>
                  <a:pt x="7069" y="89954"/>
                </a:lnTo>
                <a:lnTo>
                  <a:pt x="8209" y="90524"/>
                </a:lnTo>
                <a:lnTo>
                  <a:pt x="9349" y="91094"/>
                </a:lnTo>
                <a:lnTo>
                  <a:pt x="10603" y="91436"/>
                </a:lnTo>
                <a:lnTo>
                  <a:pt x="11857" y="91664"/>
                </a:lnTo>
                <a:lnTo>
                  <a:pt x="13111" y="91892"/>
                </a:lnTo>
                <a:lnTo>
                  <a:pt x="15277" y="92120"/>
                </a:lnTo>
                <a:lnTo>
                  <a:pt x="19382" y="92120"/>
                </a:lnTo>
                <a:lnTo>
                  <a:pt x="21434" y="91892"/>
                </a:lnTo>
                <a:lnTo>
                  <a:pt x="23486" y="91436"/>
                </a:lnTo>
                <a:lnTo>
                  <a:pt x="25424" y="90980"/>
                </a:lnTo>
                <a:lnTo>
                  <a:pt x="27476" y="90182"/>
                </a:lnTo>
                <a:lnTo>
                  <a:pt x="29300" y="89270"/>
                </a:lnTo>
                <a:lnTo>
                  <a:pt x="31467" y="88130"/>
                </a:lnTo>
                <a:lnTo>
                  <a:pt x="33405" y="86761"/>
                </a:lnTo>
                <a:lnTo>
                  <a:pt x="35229" y="85279"/>
                </a:lnTo>
                <a:lnTo>
                  <a:pt x="36939" y="83683"/>
                </a:lnTo>
                <a:lnTo>
                  <a:pt x="38535" y="81973"/>
                </a:lnTo>
                <a:lnTo>
                  <a:pt x="40017" y="80149"/>
                </a:lnTo>
                <a:lnTo>
                  <a:pt x="41385" y="78211"/>
                </a:lnTo>
                <a:lnTo>
                  <a:pt x="42754" y="76273"/>
                </a:lnTo>
                <a:lnTo>
                  <a:pt x="44464" y="73536"/>
                </a:lnTo>
                <a:lnTo>
                  <a:pt x="46174" y="70686"/>
                </a:lnTo>
                <a:lnTo>
                  <a:pt x="47656" y="67836"/>
                </a:lnTo>
                <a:lnTo>
                  <a:pt x="49138" y="64986"/>
                </a:lnTo>
                <a:lnTo>
                  <a:pt x="50506" y="62021"/>
                </a:lnTo>
                <a:lnTo>
                  <a:pt x="51874" y="59057"/>
                </a:lnTo>
                <a:lnTo>
                  <a:pt x="54269" y="53015"/>
                </a:lnTo>
                <a:lnTo>
                  <a:pt x="54611" y="52331"/>
                </a:lnTo>
                <a:lnTo>
                  <a:pt x="54953" y="51760"/>
                </a:lnTo>
                <a:lnTo>
                  <a:pt x="55181" y="51532"/>
                </a:lnTo>
                <a:lnTo>
                  <a:pt x="55523" y="51418"/>
                </a:lnTo>
                <a:lnTo>
                  <a:pt x="55865" y="51304"/>
                </a:lnTo>
                <a:lnTo>
                  <a:pt x="56321" y="51190"/>
                </a:lnTo>
                <a:lnTo>
                  <a:pt x="57005" y="51190"/>
                </a:lnTo>
                <a:lnTo>
                  <a:pt x="57575" y="50962"/>
                </a:lnTo>
                <a:lnTo>
                  <a:pt x="58943" y="50620"/>
                </a:lnTo>
                <a:lnTo>
                  <a:pt x="63617" y="49594"/>
                </a:lnTo>
                <a:lnTo>
                  <a:pt x="68406" y="48454"/>
                </a:lnTo>
                <a:lnTo>
                  <a:pt x="73080" y="47200"/>
                </a:lnTo>
                <a:lnTo>
                  <a:pt x="77755" y="45832"/>
                </a:lnTo>
                <a:lnTo>
                  <a:pt x="78439" y="45604"/>
                </a:lnTo>
                <a:lnTo>
                  <a:pt x="78667" y="45490"/>
                </a:lnTo>
                <a:lnTo>
                  <a:pt x="79009" y="45604"/>
                </a:lnTo>
                <a:lnTo>
                  <a:pt x="79123" y="45946"/>
                </a:lnTo>
                <a:lnTo>
                  <a:pt x="79009" y="46288"/>
                </a:lnTo>
                <a:lnTo>
                  <a:pt x="78781" y="46972"/>
                </a:lnTo>
                <a:lnTo>
                  <a:pt x="77755" y="50392"/>
                </a:lnTo>
                <a:lnTo>
                  <a:pt x="76842" y="53813"/>
                </a:lnTo>
                <a:lnTo>
                  <a:pt x="76044" y="57233"/>
                </a:lnTo>
                <a:lnTo>
                  <a:pt x="75360" y="60653"/>
                </a:lnTo>
                <a:lnTo>
                  <a:pt x="74904" y="64188"/>
                </a:lnTo>
                <a:lnTo>
                  <a:pt x="74676" y="67608"/>
                </a:lnTo>
                <a:lnTo>
                  <a:pt x="74562" y="71142"/>
                </a:lnTo>
                <a:lnTo>
                  <a:pt x="74790" y="74790"/>
                </a:lnTo>
                <a:lnTo>
                  <a:pt x="75018" y="77071"/>
                </a:lnTo>
                <a:lnTo>
                  <a:pt x="75360" y="79237"/>
                </a:lnTo>
                <a:lnTo>
                  <a:pt x="75930" y="81403"/>
                </a:lnTo>
                <a:lnTo>
                  <a:pt x="76272" y="82543"/>
                </a:lnTo>
                <a:lnTo>
                  <a:pt x="76728" y="83569"/>
                </a:lnTo>
                <a:lnTo>
                  <a:pt x="77299" y="84937"/>
                </a:lnTo>
                <a:lnTo>
                  <a:pt x="78097" y="86191"/>
                </a:lnTo>
                <a:lnTo>
                  <a:pt x="78895" y="87332"/>
                </a:lnTo>
                <a:lnTo>
                  <a:pt x="79807" y="88472"/>
                </a:lnTo>
                <a:lnTo>
                  <a:pt x="80833" y="89384"/>
                </a:lnTo>
                <a:lnTo>
                  <a:pt x="81973" y="90182"/>
                </a:lnTo>
                <a:lnTo>
                  <a:pt x="83341" y="90866"/>
                </a:lnTo>
                <a:lnTo>
                  <a:pt x="84709" y="91436"/>
                </a:lnTo>
                <a:lnTo>
                  <a:pt x="86875" y="91892"/>
                </a:lnTo>
                <a:lnTo>
                  <a:pt x="88927" y="92120"/>
                </a:lnTo>
                <a:lnTo>
                  <a:pt x="90980" y="92234"/>
                </a:lnTo>
                <a:lnTo>
                  <a:pt x="93032" y="92006"/>
                </a:lnTo>
                <a:lnTo>
                  <a:pt x="94970" y="91550"/>
                </a:lnTo>
                <a:lnTo>
                  <a:pt x="96908" y="90980"/>
                </a:lnTo>
                <a:lnTo>
                  <a:pt x="98846" y="90182"/>
                </a:lnTo>
                <a:lnTo>
                  <a:pt x="100784" y="89156"/>
                </a:lnTo>
                <a:lnTo>
                  <a:pt x="102723" y="88016"/>
                </a:lnTo>
                <a:lnTo>
                  <a:pt x="104433" y="86647"/>
                </a:lnTo>
                <a:lnTo>
                  <a:pt x="106143" y="85279"/>
                </a:lnTo>
                <a:lnTo>
                  <a:pt x="107739" y="83797"/>
                </a:lnTo>
                <a:lnTo>
                  <a:pt x="109221" y="82201"/>
                </a:lnTo>
                <a:lnTo>
                  <a:pt x="110703" y="80605"/>
                </a:lnTo>
                <a:lnTo>
                  <a:pt x="112071" y="78895"/>
                </a:lnTo>
                <a:lnTo>
                  <a:pt x="113440" y="77071"/>
                </a:lnTo>
                <a:lnTo>
                  <a:pt x="115036" y="74904"/>
                </a:lnTo>
                <a:lnTo>
                  <a:pt x="116632" y="72624"/>
                </a:lnTo>
                <a:lnTo>
                  <a:pt x="119596" y="68064"/>
                </a:lnTo>
                <a:lnTo>
                  <a:pt x="122332" y="63389"/>
                </a:lnTo>
                <a:lnTo>
                  <a:pt x="125069" y="58601"/>
                </a:lnTo>
                <a:lnTo>
                  <a:pt x="125183" y="58259"/>
                </a:lnTo>
                <a:lnTo>
                  <a:pt x="125297" y="57917"/>
                </a:lnTo>
                <a:lnTo>
                  <a:pt x="125183" y="57689"/>
                </a:lnTo>
                <a:lnTo>
                  <a:pt x="125069" y="57575"/>
                </a:lnTo>
                <a:lnTo>
                  <a:pt x="124726" y="57233"/>
                </a:lnTo>
                <a:lnTo>
                  <a:pt x="124270" y="57005"/>
                </a:lnTo>
                <a:lnTo>
                  <a:pt x="124042" y="56891"/>
                </a:lnTo>
                <a:lnTo>
                  <a:pt x="123814" y="56777"/>
                </a:lnTo>
                <a:lnTo>
                  <a:pt x="123700" y="56891"/>
                </a:lnTo>
                <a:lnTo>
                  <a:pt x="123586" y="56891"/>
                </a:lnTo>
                <a:lnTo>
                  <a:pt x="123358" y="57233"/>
                </a:lnTo>
                <a:lnTo>
                  <a:pt x="123130" y="57575"/>
                </a:lnTo>
                <a:lnTo>
                  <a:pt x="120964" y="61337"/>
                </a:lnTo>
                <a:lnTo>
                  <a:pt x="118798" y="65100"/>
                </a:lnTo>
                <a:lnTo>
                  <a:pt x="116518" y="68862"/>
                </a:lnTo>
                <a:lnTo>
                  <a:pt x="114010" y="72396"/>
                </a:lnTo>
                <a:lnTo>
                  <a:pt x="111387" y="75931"/>
                </a:lnTo>
                <a:lnTo>
                  <a:pt x="109905" y="77755"/>
                </a:lnTo>
                <a:lnTo>
                  <a:pt x="108537" y="79465"/>
                </a:lnTo>
                <a:lnTo>
                  <a:pt x="106941" y="81061"/>
                </a:lnTo>
                <a:lnTo>
                  <a:pt x="105345" y="82543"/>
                </a:lnTo>
                <a:lnTo>
                  <a:pt x="103749" y="84025"/>
                </a:lnTo>
                <a:lnTo>
                  <a:pt x="101925" y="85393"/>
                </a:lnTo>
                <a:lnTo>
                  <a:pt x="100556" y="86305"/>
                </a:lnTo>
                <a:lnTo>
                  <a:pt x="99188" y="86989"/>
                </a:lnTo>
                <a:lnTo>
                  <a:pt x="97820" y="87674"/>
                </a:lnTo>
                <a:lnTo>
                  <a:pt x="96452" y="88244"/>
                </a:lnTo>
                <a:lnTo>
                  <a:pt x="94970" y="88586"/>
                </a:lnTo>
                <a:lnTo>
                  <a:pt x="93488" y="88928"/>
                </a:lnTo>
                <a:lnTo>
                  <a:pt x="91892" y="89042"/>
                </a:lnTo>
                <a:lnTo>
                  <a:pt x="90296" y="89156"/>
                </a:lnTo>
                <a:lnTo>
                  <a:pt x="89156" y="89042"/>
                </a:lnTo>
                <a:lnTo>
                  <a:pt x="88015" y="88814"/>
                </a:lnTo>
                <a:lnTo>
                  <a:pt x="86989" y="88472"/>
                </a:lnTo>
                <a:lnTo>
                  <a:pt x="86191" y="87902"/>
                </a:lnTo>
                <a:lnTo>
                  <a:pt x="85393" y="87332"/>
                </a:lnTo>
                <a:lnTo>
                  <a:pt x="84709" y="86533"/>
                </a:lnTo>
                <a:lnTo>
                  <a:pt x="84139" y="85621"/>
                </a:lnTo>
                <a:lnTo>
                  <a:pt x="83683" y="84595"/>
                </a:lnTo>
                <a:lnTo>
                  <a:pt x="83227" y="83113"/>
                </a:lnTo>
                <a:lnTo>
                  <a:pt x="82885" y="81631"/>
                </a:lnTo>
                <a:lnTo>
                  <a:pt x="82657" y="80149"/>
                </a:lnTo>
                <a:lnTo>
                  <a:pt x="82543" y="78667"/>
                </a:lnTo>
                <a:lnTo>
                  <a:pt x="82429" y="76273"/>
                </a:lnTo>
                <a:lnTo>
                  <a:pt x="82543" y="73878"/>
                </a:lnTo>
                <a:lnTo>
                  <a:pt x="82657" y="71484"/>
                </a:lnTo>
                <a:lnTo>
                  <a:pt x="82771" y="69204"/>
                </a:lnTo>
                <a:lnTo>
                  <a:pt x="83113" y="66810"/>
                </a:lnTo>
                <a:lnTo>
                  <a:pt x="83455" y="64416"/>
                </a:lnTo>
                <a:lnTo>
                  <a:pt x="84253" y="59741"/>
                </a:lnTo>
                <a:lnTo>
                  <a:pt x="85279" y="55295"/>
                </a:lnTo>
                <a:lnTo>
                  <a:pt x="86419" y="50962"/>
                </a:lnTo>
                <a:lnTo>
                  <a:pt x="87787" y="46744"/>
                </a:lnTo>
                <a:lnTo>
                  <a:pt x="89384" y="42412"/>
                </a:lnTo>
                <a:lnTo>
                  <a:pt x="89612" y="42070"/>
                </a:lnTo>
                <a:lnTo>
                  <a:pt x="89840" y="41842"/>
                </a:lnTo>
                <a:lnTo>
                  <a:pt x="90068" y="41614"/>
                </a:lnTo>
                <a:lnTo>
                  <a:pt x="90410" y="41386"/>
                </a:lnTo>
                <a:lnTo>
                  <a:pt x="94970" y="39561"/>
                </a:lnTo>
                <a:lnTo>
                  <a:pt x="99416" y="37623"/>
                </a:lnTo>
                <a:lnTo>
                  <a:pt x="103749" y="35571"/>
                </a:lnTo>
                <a:lnTo>
                  <a:pt x="105915" y="34431"/>
                </a:lnTo>
                <a:lnTo>
                  <a:pt x="108081" y="33177"/>
                </a:lnTo>
                <a:lnTo>
                  <a:pt x="112755" y="30327"/>
                </a:lnTo>
                <a:lnTo>
                  <a:pt x="115036" y="28730"/>
                </a:lnTo>
                <a:lnTo>
                  <a:pt x="117316" y="27134"/>
                </a:lnTo>
                <a:lnTo>
                  <a:pt x="119482" y="25424"/>
                </a:lnTo>
                <a:lnTo>
                  <a:pt x="121534" y="23600"/>
                </a:lnTo>
                <a:lnTo>
                  <a:pt x="123586" y="21662"/>
                </a:lnTo>
                <a:lnTo>
                  <a:pt x="125411" y="19610"/>
                </a:lnTo>
                <a:lnTo>
                  <a:pt x="126437" y="18470"/>
                </a:lnTo>
                <a:lnTo>
                  <a:pt x="127349" y="17215"/>
                </a:lnTo>
                <a:lnTo>
                  <a:pt x="128147" y="15961"/>
                </a:lnTo>
                <a:lnTo>
                  <a:pt x="128945" y="14707"/>
                </a:lnTo>
                <a:lnTo>
                  <a:pt x="129515" y="13339"/>
                </a:lnTo>
                <a:lnTo>
                  <a:pt x="130085" y="11971"/>
                </a:lnTo>
                <a:lnTo>
                  <a:pt x="130427" y="10489"/>
                </a:lnTo>
                <a:lnTo>
                  <a:pt x="130769" y="9007"/>
                </a:lnTo>
                <a:lnTo>
                  <a:pt x="130883" y="7069"/>
                </a:lnTo>
                <a:lnTo>
                  <a:pt x="130769" y="6271"/>
                </a:lnTo>
                <a:lnTo>
                  <a:pt x="130655" y="5472"/>
                </a:lnTo>
                <a:lnTo>
                  <a:pt x="130541" y="4674"/>
                </a:lnTo>
                <a:lnTo>
                  <a:pt x="130313" y="3990"/>
                </a:lnTo>
                <a:lnTo>
                  <a:pt x="129971" y="3306"/>
                </a:lnTo>
                <a:lnTo>
                  <a:pt x="129515" y="2736"/>
                </a:lnTo>
                <a:lnTo>
                  <a:pt x="129059" y="2166"/>
                </a:lnTo>
                <a:lnTo>
                  <a:pt x="128489" y="1710"/>
                </a:lnTo>
                <a:lnTo>
                  <a:pt x="127919" y="1254"/>
                </a:lnTo>
                <a:lnTo>
                  <a:pt x="127121" y="912"/>
                </a:lnTo>
                <a:lnTo>
                  <a:pt x="126323" y="570"/>
                </a:lnTo>
                <a:lnTo>
                  <a:pt x="125525" y="342"/>
                </a:lnTo>
                <a:lnTo>
                  <a:pt x="124498" y="114"/>
                </a:lnTo>
                <a:lnTo>
                  <a:pt x="123472" y="0"/>
                </a:lnTo>
                <a:lnTo>
                  <a:pt x="121876" y="0"/>
                </a:lnTo>
                <a:lnTo>
                  <a:pt x="120280" y="114"/>
                </a:lnTo>
                <a:lnTo>
                  <a:pt x="118798" y="228"/>
                </a:lnTo>
                <a:lnTo>
                  <a:pt x="117202" y="570"/>
                </a:lnTo>
                <a:lnTo>
                  <a:pt x="115720" y="1026"/>
                </a:lnTo>
                <a:lnTo>
                  <a:pt x="114238" y="1482"/>
                </a:lnTo>
                <a:lnTo>
                  <a:pt x="112869" y="2052"/>
                </a:lnTo>
                <a:lnTo>
                  <a:pt x="111387" y="2736"/>
                </a:lnTo>
                <a:lnTo>
                  <a:pt x="108993" y="4104"/>
                </a:lnTo>
                <a:lnTo>
                  <a:pt x="106599" y="5700"/>
                </a:lnTo>
                <a:lnTo>
                  <a:pt x="104319" y="7297"/>
                </a:lnTo>
                <a:lnTo>
                  <a:pt x="102153" y="9121"/>
                </a:lnTo>
                <a:lnTo>
                  <a:pt x="100100" y="10945"/>
                </a:lnTo>
                <a:lnTo>
                  <a:pt x="98162" y="12997"/>
                </a:lnTo>
                <a:lnTo>
                  <a:pt x="96338" y="15049"/>
                </a:lnTo>
                <a:lnTo>
                  <a:pt x="94514" y="17215"/>
                </a:lnTo>
                <a:lnTo>
                  <a:pt x="92348" y="19952"/>
                </a:lnTo>
                <a:lnTo>
                  <a:pt x="90410" y="22802"/>
                </a:lnTo>
                <a:lnTo>
                  <a:pt x="88471" y="25766"/>
                </a:lnTo>
                <a:lnTo>
                  <a:pt x="86761" y="28730"/>
                </a:lnTo>
                <a:lnTo>
                  <a:pt x="85051" y="31809"/>
                </a:lnTo>
                <a:lnTo>
                  <a:pt x="83569" y="34887"/>
                </a:lnTo>
                <a:lnTo>
                  <a:pt x="82087" y="38079"/>
                </a:lnTo>
                <a:lnTo>
                  <a:pt x="80719" y="41386"/>
                </a:lnTo>
                <a:lnTo>
                  <a:pt x="80491" y="41728"/>
                </a:lnTo>
                <a:lnTo>
                  <a:pt x="80263" y="42070"/>
                </a:lnTo>
                <a:lnTo>
                  <a:pt x="79921" y="42298"/>
                </a:lnTo>
                <a:lnTo>
                  <a:pt x="79579" y="42412"/>
                </a:lnTo>
                <a:lnTo>
                  <a:pt x="73878" y="44008"/>
                </a:lnTo>
                <a:lnTo>
                  <a:pt x="68292" y="45604"/>
                </a:lnTo>
                <a:lnTo>
                  <a:pt x="62591" y="47086"/>
                </a:lnTo>
                <a:lnTo>
                  <a:pt x="56891" y="48454"/>
                </a:lnTo>
                <a:lnTo>
                  <a:pt x="56321" y="48454"/>
                </a:lnTo>
                <a:lnTo>
                  <a:pt x="56093" y="48340"/>
                </a:lnTo>
                <a:lnTo>
                  <a:pt x="56093" y="48112"/>
                </a:lnTo>
                <a:lnTo>
                  <a:pt x="56321" y="47770"/>
                </a:lnTo>
                <a:lnTo>
                  <a:pt x="56435" y="47200"/>
                </a:lnTo>
                <a:lnTo>
                  <a:pt x="66126" y="20522"/>
                </a:lnTo>
                <a:lnTo>
                  <a:pt x="67494" y="16987"/>
                </a:lnTo>
                <a:lnTo>
                  <a:pt x="68178" y="15391"/>
                </a:lnTo>
                <a:lnTo>
                  <a:pt x="68976" y="13681"/>
                </a:lnTo>
                <a:lnTo>
                  <a:pt x="70230" y="11743"/>
                </a:lnTo>
                <a:lnTo>
                  <a:pt x="71484" y="9919"/>
                </a:lnTo>
                <a:lnTo>
                  <a:pt x="73080" y="8323"/>
                </a:lnTo>
                <a:lnTo>
                  <a:pt x="74676" y="6841"/>
                </a:lnTo>
                <a:lnTo>
                  <a:pt x="76614" y="5244"/>
                </a:lnTo>
                <a:lnTo>
                  <a:pt x="78553" y="3762"/>
                </a:lnTo>
                <a:lnTo>
                  <a:pt x="79579" y="3078"/>
                </a:lnTo>
                <a:lnTo>
                  <a:pt x="80605" y="2508"/>
                </a:lnTo>
                <a:lnTo>
                  <a:pt x="81745" y="1938"/>
                </a:lnTo>
                <a:lnTo>
                  <a:pt x="82999" y="1482"/>
                </a:lnTo>
                <a:lnTo>
                  <a:pt x="83341" y="1368"/>
                </a:lnTo>
                <a:lnTo>
                  <a:pt x="83569" y="1026"/>
                </a:lnTo>
                <a:lnTo>
                  <a:pt x="83683" y="684"/>
                </a:lnTo>
                <a:lnTo>
                  <a:pt x="83569" y="342"/>
                </a:lnTo>
                <a:lnTo>
                  <a:pt x="83455" y="114"/>
                </a:lnTo>
                <a:lnTo>
                  <a:pt x="83341" y="0"/>
                </a:lnTo>
                <a:lnTo>
                  <a:pt x="83113" y="0"/>
                </a:lnTo>
                <a:lnTo>
                  <a:pt x="82543" y="342"/>
                </a:lnTo>
                <a:lnTo>
                  <a:pt x="80833" y="1026"/>
                </a:lnTo>
                <a:lnTo>
                  <a:pt x="79123" y="1596"/>
                </a:lnTo>
                <a:lnTo>
                  <a:pt x="77299" y="2166"/>
                </a:lnTo>
                <a:lnTo>
                  <a:pt x="75588" y="2508"/>
                </a:lnTo>
                <a:lnTo>
                  <a:pt x="72510" y="2964"/>
                </a:lnTo>
                <a:lnTo>
                  <a:pt x="69432" y="3306"/>
                </a:lnTo>
                <a:lnTo>
                  <a:pt x="63389" y="3306"/>
                </a:lnTo>
                <a:lnTo>
                  <a:pt x="60425" y="3078"/>
                </a:lnTo>
                <a:lnTo>
                  <a:pt x="57575" y="2736"/>
                </a:lnTo>
                <a:lnTo>
                  <a:pt x="54611" y="2166"/>
                </a:lnTo>
                <a:lnTo>
                  <a:pt x="51874" y="1368"/>
                </a:lnTo>
                <a:lnTo>
                  <a:pt x="50278" y="912"/>
                </a:lnTo>
                <a:lnTo>
                  <a:pt x="48796" y="570"/>
                </a:lnTo>
                <a:lnTo>
                  <a:pt x="47200" y="228"/>
                </a:lnTo>
                <a:lnTo>
                  <a:pt x="456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 name="Google Shape;704;p49"/>
          <p:cNvGrpSpPr/>
          <p:nvPr/>
        </p:nvGrpSpPr>
        <p:grpSpPr>
          <a:xfrm>
            <a:off x="3896997" y="2334589"/>
            <a:ext cx="1475491" cy="1039786"/>
            <a:chOff x="4623009" y="2182189"/>
            <a:chExt cx="1475491" cy="1039786"/>
          </a:xfrm>
        </p:grpSpPr>
        <p:sp>
          <p:nvSpPr>
            <p:cNvPr id="705" name="Google Shape;705;p49"/>
            <p:cNvSpPr/>
            <p:nvPr/>
          </p:nvSpPr>
          <p:spPr>
            <a:xfrm>
              <a:off x="5463573" y="2182189"/>
              <a:ext cx="634926" cy="1039786"/>
            </a:xfrm>
            <a:custGeom>
              <a:rect b="b" l="l" r="r" t="t"/>
              <a:pathLst>
                <a:path extrusionOk="0" h="92234" w="56321">
                  <a:moveTo>
                    <a:pt x="49822" y="2508"/>
                  </a:moveTo>
                  <a:lnTo>
                    <a:pt x="50507" y="2622"/>
                  </a:lnTo>
                  <a:lnTo>
                    <a:pt x="51305" y="2964"/>
                  </a:lnTo>
                  <a:lnTo>
                    <a:pt x="51875" y="3306"/>
                  </a:lnTo>
                  <a:lnTo>
                    <a:pt x="52445" y="3876"/>
                  </a:lnTo>
                  <a:lnTo>
                    <a:pt x="52901" y="4446"/>
                  </a:lnTo>
                  <a:lnTo>
                    <a:pt x="53243" y="5131"/>
                  </a:lnTo>
                  <a:lnTo>
                    <a:pt x="53471" y="5815"/>
                  </a:lnTo>
                  <a:lnTo>
                    <a:pt x="53585" y="6613"/>
                  </a:lnTo>
                  <a:lnTo>
                    <a:pt x="53585" y="8095"/>
                  </a:lnTo>
                  <a:lnTo>
                    <a:pt x="53471" y="9349"/>
                  </a:lnTo>
                  <a:lnTo>
                    <a:pt x="53129" y="10717"/>
                  </a:lnTo>
                  <a:lnTo>
                    <a:pt x="52673" y="11971"/>
                  </a:lnTo>
                  <a:lnTo>
                    <a:pt x="52103" y="13111"/>
                  </a:lnTo>
                  <a:lnTo>
                    <a:pt x="51533" y="14251"/>
                  </a:lnTo>
                  <a:lnTo>
                    <a:pt x="50735" y="15391"/>
                  </a:lnTo>
                  <a:lnTo>
                    <a:pt x="49936" y="16532"/>
                  </a:lnTo>
                  <a:lnTo>
                    <a:pt x="48226" y="18584"/>
                  </a:lnTo>
                  <a:lnTo>
                    <a:pt x="46516" y="20408"/>
                  </a:lnTo>
                  <a:lnTo>
                    <a:pt x="44578" y="22118"/>
                  </a:lnTo>
                  <a:lnTo>
                    <a:pt x="42640" y="23828"/>
                  </a:lnTo>
                  <a:lnTo>
                    <a:pt x="40588" y="25310"/>
                  </a:lnTo>
                  <a:lnTo>
                    <a:pt x="38422" y="26792"/>
                  </a:lnTo>
                  <a:lnTo>
                    <a:pt x="34089" y="29529"/>
                  </a:lnTo>
                  <a:lnTo>
                    <a:pt x="29871" y="31923"/>
                  </a:lnTo>
                  <a:lnTo>
                    <a:pt x="25652" y="34203"/>
                  </a:lnTo>
                  <a:lnTo>
                    <a:pt x="21206" y="36255"/>
                  </a:lnTo>
                  <a:lnTo>
                    <a:pt x="16646" y="38079"/>
                  </a:lnTo>
                  <a:lnTo>
                    <a:pt x="16988" y="37053"/>
                  </a:lnTo>
                  <a:lnTo>
                    <a:pt x="17330" y="36027"/>
                  </a:lnTo>
                  <a:lnTo>
                    <a:pt x="18242" y="34203"/>
                  </a:lnTo>
                  <a:lnTo>
                    <a:pt x="19610" y="31467"/>
                  </a:lnTo>
                  <a:lnTo>
                    <a:pt x="20978" y="28845"/>
                  </a:lnTo>
                  <a:lnTo>
                    <a:pt x="22346" y="26222"/>
                  </a:lnTo>
                  <a:lnTo>
                    <a:pt x="23828" y="23714"/>
                  </a:lnTo>
                  <a:lnTo>
                    <a:pt x="25424" y="21206"/>
                  </a:lnTo>
                  <a:lnTo>
                    <a:pt x="27135" y="18698"/>
                  </a:lnTo>
                  <a:lnTo>
                    <a:pt x="28845" y="16303"/>
                  </a:lnTo>
                  <a:lnTo>
                    <a:pt x="30783" y="13909"/>
                  </a:lnTo>
                  <a:lnTo>
                    <a:pt x="31923" y="12427"/>
                  </a:lnTo>
                  <a:lnTo>
                    <a:pt x="33177" y="11059"/>
                  </a:lnTo>
                  <a:lnTo>
                    <a:pt x="34545" y="9691"/>
                  </a:lnTo>
                  <a:lnTo>
                    <a:pt x="35913" y="8437"/>
                  </a:lnTo>
                  <a:lnTo>
                    <a:pt x="37281" y="7297"/>
                  </a:lnTo>
                  <a:lnTo>
                    <a:pt x="38764" y="6157"/>
                  </a:lnTo>
                  <a:lnTo>
                    <a:pt x="40360" y="5131"/>
                  </a:lnTo>
                  <a:lnTo>
                    <a:pt x="41956" y="4218"/>
                  </a:lnTo>
                  <a:lnTo>
                    <a:pt x="43894" y="3306"/>
                  </a:lnTo>
                  <a:lnTo>
                    <a:pt x="44806" y="2964"/>
                  </a:lnTo>
                  <a:lnTo>
                    <a:pt x="45718" y="2736"/>
                  </a:lnTo>
                  <a:lnTo>
                    <a:pt x="46744" y="2622"/>
                  </a:lnTo>
                  <a:lnTo>
                    <a:pt x="47770" y="2508"/>
                  </a:lnTo>
                  <a:close/>
                  <a:moveTo>
                    <a:pt x="47314" y="0"/>
                  </a:moveTo>
                  <a:lnTo>
                    <a:pt x="45718" y="114"/>
                  </a:lnTo>
                  <a:lnTo>
                    <a:pt x="44236" y="228"/>
                  </a:lnTo>
                  <a:lnTo>
                    <a:pt x="42640" y="570"/>
                  </a:lnTo>
                  <a:lnTo>
                    <a:pt x="41158" y="1026"/>
                  </a:lnTo>
                  <a:lnTo>
                    <a:pt x="39676" y="1482"/>
                  </a:lnTo>
                  <a:lnTo>
                    <a:pt x="38307" y="2052"/>
                  </a:lnTo>
                  <a:lnTo>
                    <a:pt x="36825" y="2736"/>
                  </a:lnTo>
                  <a:lnTo>
                    <a:pt x="34431" y="4104"/>
                  </a:lnTo>
                  <a:lnTo>
                    <a:pt x="32037" y="5701"/>
                  </a:lnTo>
                  <a:lnTo>
                    <a:pt x="29757" y="7297"/>
                  </a:lnTo>
                  <a:lnTo>
                    <a:pt x="27591" y="9121"/>
                  </a:lnTo>
                  <a:lnTo>
                    <a:pt x="25538" y="10945"/>
                  </a:lnTo>
                  <a:lnTo>
                    <a:pt x="23600" y="12997"/>
                  </a:lnTo>
                  <a:lnTo>
                    <a:pt x="21776" y="15049"/>
                  </a:lnTo>
                  <a:lnTo>
                    <a:pt x="19952" y="17216"/>
                  </a:lnTo>
                  <a:lnTo>
                    <a:pt x="17900" y="19952"/>
                  </a:lnTo>
                  <a:lnTo>
                    <a:pt x="15962" y="22688"/>
                  </a:lnTo>
                  <a:lnTo>
                    <a:pt x="14023" y="25538"/>
                  </a:lnTo>
                  <a:lnTo>
                    <a:pt x="12313" y="28503"/>
                  </a:lnTo>
                  <a:lnTo>
                    <a:pt x="10717" y="31467"/>
                  </a:lnTo>
                  <a:lnTo>
                    <a:pt x="9235" y="34545"/>
                  </a:lnTo>
                  <a:lnTo>
                    <a:pt x="7753" y="37623"/>
                  </a:lnTo>
                  <a:lnTo>
                    <a:pt x="6385" y="40816"/>
                  </a:lnTo>
                  <a:lnTo>
                    <a:pt x="5245" y="44122"/>
                  </a:lnTo>
                  <a:lnTo>
                    <a:pt x="4219" y="46972"/>
                  </a:lnTo>
                  <a:lnTo>
                    <a:pt x="3193" y="50392"/>
                  </a:lnTo>
                  <a:lnTo>
                    <a:pt x="2280" y="53813"/>
                  </a:lnTo>
                  <a:lnTo>
                    <a:pt x="1482" y="57233"/>
                  </a:lnTo>
                  <a:lnTo>
                    <a:pt x="798" y="60653"/>
                  </a:lnTo>
                  <a:lnTo>
                    <a:pt x="342" y="64188"/>
                  </a:lnTo>
                  <a:lnTo>
                    <a:pt x="114" y="67608"/>
                  </a:lnTo>
                  <a:lnTo>
                    <a:pt x="0" y="71142"/>
                  </a:lnTo>
                  <a:lnTo>
                    <a:pt x="228" y="74791"/>
                  </a:lnTo>
                  <a:lnTo>
                    <a:pt x="456" y="77071"/>
                  </a:lnTo>
                  <a:lnTo>
                    <a:pt x="798" y="79237"/>
                  </a:lnTo>
                  <a:lnTo>
                    <a:pt x="1368" y="81403"/>
                  </a:lnTo>
                  <a:lnTo>
                    <a:pt x="1710" y="82543"/>
                  </a:lnTo>
                  <a:lnTo>
                    <a:pt x="2166" y="83569"/>
                  </a:lnTo>
                  <a:lnTo>
                    <a:pt x="2737" y="84937"/>
                  </a:lnTo>
                  <a:lnTo>
                    <a:pt x="3535" y="86191"/>
                  </a:lnTo>
                  <a:lnTo>
                    <a:pt x="4333" y="87332"/>
                  </a:lnTo>
                  <a:lnTo>
                    <a:pt x="5245" y="88472"/>
                  </a:lnTo>
                  <a:lnTo>
                    <a:pt x="6271" y="89384"/>
                  </a:lnTo>
                  <a:lnTo>
                    <a:pt x="7411" y="90182"/>
                  </a:lnTo>
                  <a:lnTo>
                    <a:pt x="8779" y="90866"/>
                  </a:lnTo>
                  <a:lnTo>
                    <a:pt x="10147" y="91436"/>
                  </a:lnTo>
                  <a:lnTo>
                    <a:pt x="12313" y="91892"/>
                  </a:lnTo>
                  <a:lnTo>
                    <a:pt x="14365" y="92120"/>
                  </a:lnTo>
                  <a:lnTo>
                    <a:pt x="16418" y="92234"/>
                  </a:lnTo>
                  <a:lnTo>
                    <a:pt x="18470" y="92006"/>
                  </a:lnTo>
                  <a:lnTo>
                    <a:pt x="20408" y="91550"/>
                  </a:lnTo>
                  <a:lnTo>
                    <a:pt x="22346" y="90980"/>
                  </a:lnTo>
                  <a:lnTo>
                    <a:pt x="24284" y="90182"/>
                  </a:lnTo>
                  <a:lnTo>
                    <a:pt x="26222" y="89156"/>
                  </a:lnTo>
                  <a:lnTo>
                    <a:pt x="28161" y="88016"/>
                  </a:lnTo>
                  <a:lnTo>
                    <a:pt x="29871" y="86648"/>
                  </a:lnTo>
                  <a:lnTo>
                    <a:pt x="31581" y="85279"/>
                  </a:lnTo>
                  <a:lnTo>
                    <a:pt x="33177" y="83797"/>
                  </a:lnTo>
                  <a:lnTo>
                    <a:pt x="34659" y="82201"/>
                  </a:lnTo>
                  <a:lnTo>
                    <a:pt x="36141" y="80605"/>
                  </a:lnTo>
                  <a:lnTo>
                    <a:pt x="37509" y="78895"/>
                  </a:lnTo>
                  <a:lnTo>
                    <a:pt x="38878" y="77071"/>
                  </a:lnTo>
                  <a:lnTo>
                    <a:pt x="40474" y="74905"/>
                  </a:lnTo>
                  <a:lnTo>
                    <a:pt x="42070" y="72624"/>
                  </a:lnTo>
                  <a:lnTo>
                    <a:pt x="45034" y="68064"/>
                  </a:lnTo>
                  <a:lnTo>
                    <a:pt x="47770" y="63390"/>
                  </a:lnTo>
                  <a:lnTo>
                    <a:pt x="50507" y="58601"/>
                  </a:lnTo>
                  <a:lnTo>
                    <a:pt x="50621" y="58259"/>
                  </a:lnTo>
                  <a:lnTo>
                    <a:pt x="50735" y="57917"/>
                  </a:lnTo>
                  <a:lnTo>
                    <a:pt x="50621" y="57689"/>
                  </a:lnTo>
                  <a:lnTo>
                    <a:pt x="50507" y="57575"/>
                  </a:lnTo>
                  <a:lnTo>
                    <a:pt x="50164" y="57233"/>
                  </a:lnTo>
                  <a:lnTo>
                    <a:pt x="49708" y="57005"/>
                  </a:lnTo>
                  <a:lnTo>
                    <a:pt x="49480" y="56891"/>
                  </a:lnTo>
                  <a:lnTo>
                    <a:pt x="49252" y="56777"/>
                  </a:lnTo>
                  <a:lnTo>
                    <a:pt x="49138" y="56891"/>
                  </a:lnTo>
                  <a:lnTo>
                    <a:pt x="49024" y="56891"/>
                  </a:lnTo>
                  <a:lnTo>
                    <a:pt x="48796" y="57233"/>
                  </a:lnTo>
                  <a:lnTo>
                    <a:pt x="48568" y="57575"/>
                  </a:lnTo>
                  <a:lnTo>
                    <a:pt x="46402" y="61337"/>
                  </a:lnTo>
                  <a:lnTo>
                    <a:pt x="44236" y="65100"/>
                  </a:lnTo>
                  <a:lnTo>
                    <a:pt x="41956" y="68862"/>
                  </a:lnTo>
                  <a:lnTo>
                    <a:pt x="39448" y="72396"/>
                  </a:lnTo>
                  <a:lnTo>
                    <a:pt x="36825" y="75931"/>
                  </a:lnTo>
                  <a:lnTo>
                    <a:pt x="35343" y="77755"/>
                  </a:lnTo>
                  <a:lnTo>
                    <a:pt x="33975" y="79465"/>
                  </a:lnTo>
                  <a:lnTo>
                    <a:pt x="32379" y="81061"/>
                  </a:lnTo>
                  <a:lnTo>
                    <a:pt x="30783" y="82543"/>
                  </a:lnTo>
                  <a:lnTo>
                    <a:pt x="29187" y="84025"/>
                  </a:lnTo>
                  <a:lnTo>
                    <a:pt x="27363" y="85393"/>
                  </a:lnTo>
                  <a:lnTo>
                    <a:pt x="25994" y="86305"/>
                  </a:lnTo>
                  <a:lnTo>
                    <a:pt x="24626" y="86990"/>
                  </a:lnTo>
                  <a:lnTo>
                    <a:pt x="23258" y="87674"/>
                  </a:lnTo>
                  <a:lnTo>
                    <a:pt x="21890" y="88244"/>
                  </a:lnTo>
                  <a:lnTo>
                    <a:pt x="20408" y="88586"/>
                  </a:lnTo>
                  <a:lnTo>
                    <a:pt x="18926" y="88928"/>
                  </a:lnTo>
                  <a:lnTo>
                    <a:pt x="17330" y="89042"/>
                  </a:lnTo>
                  <a:lnTo>
                    <a:pt x="15734" y="89156"/>
                  </a:lnTo>
                  <a:lnTo>
                    <a:pt x="14594" y="89042"/>
                  </a:lnTo>
                  <a:lnTo>
                    <a:pt x="13453" y="88814"/>
                  </a:lnTo>
                  <a:lnTo>
                    <a:pt x="12427" y="88472"/>
                  </a:lnTo>
                  <a:lnTo>
                    <a:pt x="11629" y="87902"/>
                  </a:lnTo>
                  <a:lnTo>
                    <a:pt x="10831" y="87332"/>
                  </a:lnTo>
                  <a:lnTo>
                    <a:pt x="10147" y="86534"/>
                  </a:lnTo>
                  <a:lnTo>
                    <a:pt x="9577" y="85621"/>
                  </a:lnTo>
                  <a:lnTo>
                    <a:pt x="9121" y="84595"/>
                  </a:lnTo>
                  <a:lnTo>
                    <a:pt x="8665" y="83113"/>
                  </a:lnTo>
                  <a:lnTo>
                    <a:pt x="8323" y="81631"/>
                  </a:lnTo>
                  <a:lnTo>
                    <a:pt x="8095" y="80149"/>
                  </a:lnTo>
                  <a:lnTo>
                    <a:pt x="7981" y="78667"/>
                  </a:lnTo>
                  <a:lnTo>
                    <a:pt x="7867" y="76273"/>
                  </a:lnTo>
                  <a:lnTo>
                    <a:pt x="7981" y="73878"/>
                  </a:lnTo>
                  <a:lnTo>
                    <a:pt x="8095" y="71484"/>
                  </a:lnTo>
                  <a:lnTo>
                    <a:pt x="8209" y="69204"/>
                  </a:lnTo>
                  <a:lnTo>
                    <a:pt x="8551" y="66810"/>
                  </a:lnTo>
                  <a:lnTo>
                    <a:pt x="8893" y="64416"/>
                  </a:lnTo>
                  <a:lnTo>
                    <a:pt x="9691" y="59741"/>
                  </a:lnTo>
                  <a:lnTo>
                    <a:pt x="10717" y="55295"/>
                  </a:lnTo>
                  <a:lnTo>
                    <a:pt x="11857" y="50962"/>
                  </a:lnTo>
                  <a:lnTo>
                    <a:pt x="13225" y="46744"/>
                  </a:lnTo>
                  <a:lnTo>
                    <a:pt x="14822" y="42412"/>
                  </a:lnTo>
                  <a:lnTo>
                    <a:pt x="15050" y="42070"/>
                  </a:lnTo>
                  <a:lnTo>
                    <a:pt x="15278" y="41842"/>
                  </a:lnTo>
                  <a:lnTo>
                    <a:pt x="15506" y="41614"/>
                  </a:lnTo>
                  <a:lnTo>
                    <a:pt x="15848" y="41386"/>
                  </a:lnTo>
                  <a:lnTo>
                    <a:pt x="20408" y="39561"/>
                  </a:lnTo>
                  <a:lnTo>
                    <a:pt x="24854" y="37623"/>
                  </a:lnTo>
                  <a:lnTo>
                    <a:pt x="29187" y="35571"/>
                  </a:lnTo>
                  <a:lnTo>
                    <a:pt x="31353" y="34431"/>
                  </a:lnTo>
                  <a:lnTo>
                    <a:pt x="33519" y="33177"/>
                  </a:lnTo>
                  <a:lnTo>
                    <a:pt x="38193" y="30327"/>
                  </a:lnTo>
                  <a:lnTo>
                    <a:pt x="40474" y="28731"/>
                  </a:lnTo>
                  <a:lnTo>
                    <a:pt x="42754" y="27134"/>
                  </a:lnTo>
                  <a:lnTo>
                    <a:pt x="44920" y="25424"/>
                  </a:lnTo>
                  <a:lnTo>
                    <a:pt x="46972" y="23600"/>
                  </a:lnTo>
                  <a:lnTo>
                    <a:pt x="49024" y="21662"/>
                  </a:lnTo>
                  <a:lnTo>
                    <a:pt x="50849" y="19610"/>
                  </a:lnTo>
                  <a:lnTo>
                    <a:pt x="51875" y="18470"/>
                  </a:lnTo>
                  <a:lnTo>
                    <a:pt x="52787" y="17216"/>
                  </a:lnTo>
                  <a:lnTo>
                    <a:pt x="53585" y="15961"/>
                  </a:lnTo>
                  <a:lnTo>
                    <a:pt x="54383" y="14707"/>
                  </a:lnTo>
                  <a:lnTo>
                    <a:pt x="54953" y="13339"/>
                  </a:lnTo>
                  <a:lnTo>
                    <a:pt x="55523" y="11971"/>
                  </a:lnTo>
                  <a:lnTo>
                    <a:pt x="55865" y="10489"/>
                  </a:lnTo>
                  <a:lnTo>
                    <a:pt x="56207" y="9007"/>
                  </a:lnTo>
                  <a:lnTo>
                    <a:pt x="56321" y="7069"/>
                  </a:lnTo>
                  <a:lnTo>
                    <a:pt x="56207" y="6271"/>
                  </a:lnTo>
                  <a:lnTo>
                    <a:pt x="56093" y="5473"/>
                  </a:lnTo>
                  <a:lnTo>
                    <a:pt x="55979" y="4674"/>
                  </a:lnTo>
                  <a:lnTo>
                    <a:pt x="55751" y="3990"/>
                  </a:lnTo>
                  <a:lnTo>
                    <a:pt x="55409" y="3306"/>
                  </a:lnTo>
                  <a:lnTo>
                    <a:pt x="54953" y="2736"/>
                  </a:lnTo>
                  <a:lnTo>
                    <a:pt x="54497" y="2166"/>
                  </a:lnTo>
                  <a:lnTo>
                    <a:pt x="53927" y="1710"/>
                  </a:lnTo>
                  <a:lnTo>
                    <a:pt x="53357" y="1254"/>
                  </a:lnTo>
                  <a:lnTo>
                    <a:pt x="52559" y="912"/>
                  </a:lnTo>
                  <a:lnTo>
                    <a:pt x="51761" y="570"/>
                  </a:lnTo>
                  <a:lnTo>
                    <a:pt x="50963" y="342"/>
                  </a:lnTo>
                  <a:lnTo>
                    <a:pt x="49936" y="114"/>
                  </a:lnTo>
                  <a:lnTo>
                    <a:pt x="489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9"/>
            <p:cNvSpPr/>
            <p:nvPr/>
          </p:nvSpPr>
          <p:spPr>
            <a:xfrm>
              <a:off x="4623009" y="2182189"/>
              <a:ext cx="943399" cy="1038501"/>
            </a:xfrm>
            <a:custGeom>
              <a:rect b="b" l="l" r="r" t="t"/>
              <a:pathLst>
                <a:path extrusionOk="0" h="92120" w="83684">
                  <a:moveTo>
                    <a:pt x="43894" y="53813"/>
                  </a:moveTo>
                  <a:lnTo>
                    <a:pt x="44122" y="53927"/>
                  </a:lnTo>
                  <a:lnTo>
                    <a:pt x="44122" y="54155"/>
                  </a:lnTo>
                  <a:lnTo>
                    <a:pt x="44122" y="54383"/>
                  </a:lnTo>
                  <a:lnTo>
                    <a:pt x="43780" y="54953"/>
                  </a:lnTo>
                  <a:lnTo>
                    <a:pt x="41728" y="60197"/>
                  </a:lnTo>
                  <a:lnTo>
                    <a:pt x="39675" y="65442"/>
                  </a:lnTo>
                  <a:lnTo>
                    <a:pt x="37395" y="70572"/>
                  </a:lnTo>
                  <a:lnTo>
                    <a:pt x="34887" y="75589"/>
                  </a:lnTo>
                  <a:lnTo>
                    <a:pt x="33633" y="77983"/>
                  </a:lnTo>
                  <a:lnTo>
                    <a:pt x="32265" y="80377"/>
                  </a:lnTo>
                  <a:lnTo>
                    <a:pt x="30783" y="82543"/>
                  </a:lnTo>
                  <a:lnTo>
                    <a:pt x="29871" y="83569"/>
                  </a:lnTo>
                  <a:lnTo>
                    <a:pt x="28958" y="84595"/>
                  </a:lnTo>
                  <a:lnTo>
                    <a:pt x="28046" y="85507"/>
                  </a:lnTo>
                  <a:lnTo>
                    <a:pt x="27020" y="86420"/>
                  </a:lnTo>
                  <a:lnTo>
                    <a:pt x="25994" y="87218"/>
                  </a:lnTo>
                  <a:lnTo>
                    <a:pt x="24968" y="87788"/>
                  </a:lnTo>
                  <a:lnTo>
                    <a:pt x="23828" y="88358"/>
                  </a:lnTo>
                  <a:lnTo>
                    <a:pt x="22574" y="88814"/>
                  </a:lnTo>
                  <a:lnTo>
                    <a:pt x="21320" y="89156"/>
                  </a:lnTo>
                  <a:lnTo>
                    <a:pt x="19952" y="89384"/>
                  </a:lnTo>
                  <a:lnTo>
                    <a:pt x="18128" y="89498"/>
                  </a:lnTo>
                  <a:lnTo>
                    <a:pt x="16303" y="89612"/>
                  </a:lnTo>
                  <a:lnTo>
                    <a:pt x="13909" y="89612"/>
                  </a:lnTo>
                  <a:lnTo>
                    <a:pt x="12769" y="89384"/>
                  </a:lnTo>
                  <a:lnTo>
                    <a:pt x="11629" y="89156"/>
                  </a:lnTo>
                  <a:lnTo>
                    <a:pt x="10603" y="88814"/>
                  </a:lnTo>
                  <a:lnTo>
                    <a:pt x="9463" y="88358"/>
                  </a:lnTo>
                  <a:lnTo>
                    <a:pt x="8437" y="87902"/>
                  </a:lnTo>
                  <a:lnTo>
                    <a:pt x="7411" y="87218"/>
                  </a:lnTo>
                  <a:lnTo>
                    <a:pt x="6385" y="86534"/>
                  </a:lnTo>
                  <a:lnTo>
                    <a:pt x="5586" y="85735"/>
                  </a:lnTo>
                  <a:lnTo>
                    <a:pt x="4902" y="84823"/>
                  </a:lnTo>
                  <a:lnTo>
                    <a:pt x="4332" y="83911"/>
                  </a:lnTo>
                  <a:lnTo>
                    <a:pt x="3876" y="82885"/>
                  </a:lnTo>
                  <a:lnTo>
                    <a:pt x="3420" y="81859"/>
                  </a:lnTo>
                  <a:lnTo>
                    <a:pt x="3192" y="80719"/>
                  </a:lnTo>
                  <a:lnTo>
                    <a:pt x="2964" y="79579"/>
                  </a:lnTo>
                  <a:lnTo>
                    <a:pt x="2850" y="77983"/>
                  </a:lnTo>
                  <a:lnTo>
                    <a:pt x="2850" y="76273"/>
                  </a:lnTo>
                  <a:lnTo>
                    <a:pt x="3078" y="74676"/>
                  </a:lnTo>
                  <a:lnTo>
                    <a:pt x="3306" y="73194"/>
                  </a:lnTo>
                  <a:lnTo>
                    <a:pt x="3876" y="71712"/>
                  </a:lnTo>
                  <a:lnTo>
                    <a:pt x="4446" y="70230"/>
                  </a:lnTo>
                  <a:lnTo>
                    <a:pt x="5358" y="68862"/>
                  </a:lnTo>
                  <a:lnTo>
                    <a:pt x="6385" y="67494"/>
                  </a:lnTo>
                  <a:lnTo>
                    <a:pt x="7297" y="66468"/>
                  </a:lnTo>
                  <a:lnTo>
                    <a:pt x="8209" y="65556"/>
                  </a:lnTo>
                  <a:lnTo>
                    <a:pt x="9235" y="64758"/>
                  </a:lnTo>
                  <a:lnTo>
                    <a:pt x="10261" y="63960"/>
                  </a:lnTo>
                  <a:lnTo>
                    <a:pt x="12541" y="62591"/>
                  </a:lnTo>
                  <a:lnTo>
                    <a:pt x="14821" y="61337"/>
                  </a:lnTo>
                  <a:lnTo>
                    <a:pt x="16759" y="60539"/>
                  </a:lnTo>
                  <a:lnTo>
                    <a:pt x="18584" y="59741"/>
                  </a:lnTo>
                  <a:lnTo>
                    <a:pt x="22460" y="58487"/>
                  </a:lnTo>
                  <a:lnTo>
                    <a:pt x="26336" y="57461"/>
                  </a:lnTo>
                  <a:lnTo>
                    <a:pt x="30213" y="56549"/>
                  </a:lnTo>
                  <a:lnTo>
                    <a:pt x="36597" y="55181"/>
                  </a:lnTo>
                  <a:lnTo>
                    <a:pt x="42982" y="53927"/>
                  </a:lnTo>
                  <a:lnTo>
                    <a:pt x="43552" y="53813"/>
                  </a:lnTo>
                  <a:close/>
                  <a:moveTo>
                    <a:pt x="40929" y="0"/>
                  </a:moveTo>
                  <a:lnTo>
                    <a:pt x="39333" y="228"/>
                  </a:lnTo>
                  <a:lnTo>
                    <a:pt x="36597" y="912"/>
                  </a:lnTo>
                  <a:lnTo>
                    <a:pt x="35343" y="1254"/>
                  </a:lnTo>
                  <a:lnTo>
                    <a:pt x="34203" y="1710"/>
                  </a:lnTo>
                  <a:lnTo>
                    <a:pt x="33063" y="2280"/>
                  </a:lnTo>
                  <a:lnTo>
                    <a:pt x="31923" y="2850"/>
                  </a:lnTo>
                  <a:lnTo>
                    <a:pt x="30897" y="3534"/>
                  </a:lnTo>
                  <a:lnTo>
                    <a:pt x="29985" y="4218"/>
                  </a:lnTo>
                  <a:lnTo>
                    <a:pt x="29072" y="5017"/>
                  </a:lnTo>
                  <a:lnTo>
                    <a:pt x="28160" y="5929"/>
                  </a:lnTo>
                  <a:lnTo>
                    <a:pt x="27362" y="6841"/>
                  </a:lnTo>
                  <a:lnTo>
                    <a:pt x="26678" y="7867"/>
                  </a:lnTo>
                  <a:lnTo>
                    <a:pt x="26108" y="9007"/>
                  </a:lnTo>
                  <a:lnTo>
                    <a:pt x="25538" y="10147"/>
                  </a:lnTo>
                  <a:lnTo>
                    <a:pt x="24968" y="11515"/>
                  </a:lnTo>
                  <a:lnTo>
                    <a:pt x="24626" y="12883"/>
                  </a:lnTo>
                  <a:lnTo>
                    <a:pt x="24398" y="14137"/>
                  </a:lnTo>
                  <a:lnTo>
                    <a:pt x="24170" y="15391"/>
                  </a:lnTo>
                  <a:lnTo>
                    <a:pt x="24056" y="16646"/>
                  </a:lnTo>
                  <a:lnTo>
                    <a:pt x="24056" y="18014"/>
                  </a:lnTo>
                  <a:lnTo>
                    <a:pt x="24284" y="19268"/>
                  </a:lnTo>
                  <a:lnTo>
                    <a:pt x="24512" y="20522"/>
                  </a:lnTo>
                  <a:lnTo>
                    <a:pt x="24854" y="21776"/>
                  </a:lnTo>
                  <a:lnTo>
                    <a:pt x="25310" y="23030"/>
                  </a:lnTo>
                  <a:lnTo>
                    <a:pt x="25424" y="23258"/>
                  </a:lnTo>
                  <a:lnTo>
                    <a:pt x="25538" y="23600"/>
                  </a:lnTo>
                  <a:lnTo>
                    <a:pt x="25652" y="23828"/>
                  </a:lnTo>
                  <a:lnTo>
                    <a:pt x="25994" y="23828"/>
                  </a:lnTo>
                  <a:lnTo>
                    <a:pt x="26222" y="23714"/>
                  </a:lnTo>
                  <a:lnTo>
                    <a:pt x="26792" y="23372"/>
                  </a:lnTo>
                  <a:lnTo>
                    <a:pt x="27362" y="23144"/>
                  </a:lnTo>
                  <a:lnTo>
                    <a:pt x="27590" y="22916"/>
                  </a:lnTo>
                  <a:lnTo>
                    <a:pt x="27818" y="22688"/>
                  </a:lnTo>
                  <a:lnTo>
                    <a:pt x="27818" y="22346"/>
                  </a:lnTo>
                  <a:lnTo>
                    <a:pt x="27704" y="21890"/>
                  </a:lnTo>
                  <a:lnTo>
                    <a:pt x="27362" y="20864"/>
                  </a:lnTo>
                  <a:lnTo>
                    <a:pt x="27134" y="19724"/>
                  </a:lnTo>
                  <a:lnTo>
                    <a:pt x="26906" y="18698"/>
                  </a:lnTo>
                  <a:lnTo>
                    <a:pt x="26792" y="17672"/>
                  </a:lnTo>
                  <a:lnTo>
                    <a:pt x="26792" y="16532"/>
                  </a:lnTo>
                  <a:lnTo>
                    <a:pt x="26906" y="15505"/>
                  </a:lnTo>
                  <a:lnTo>
                    <a:pt x="27248" y="13339"/>
                  </a:lnTo>
                  <a:lnTo>
                    <a:pt x="27476" y="12199"/>
                  </a:lnTo>
                  <a:lnTo>
                    <a:pt x="27818" y="11173"/>
                  </a:lnTo>
                  <a:lnTo>
                    <a:pt x="28274" y="10261"/>
                  </a:lnTo>
                  <a:lnTo>
                    <a:pt x="28730" y="9235"/>
                  </a:lnTo>
                  <a:lnTo>
                    <a:pt x="29300" y="8437"/>
                  </a:lnTo>
                  <a:lnTo>
                    <a:pt x="29985" y="7525"/>
                  </a:lnTo>
                  <a:lnTo>
                    <a:pt x="30669" y="6841"/>
                  </a:lnTo>
                  <a:lnTo>
                    <a:pt x="31467" y="6157"/>
                  </a:lnTo>
                  <a:lnTo>
                    <a:pt x="32379" y="5473"/>
                  </a:lnTo>
                  <a:lnTo>
                    <a:pt x="33291" y="5017"/>
                  </a:lnTo>
                  <a:lnTo>
                    <a:pt x="34317" y="4674"/>
                  </a:lnTo>
                  <a:lnTo>
                    <a:pt x="35343" y="4332"/>
                  </a:lnTo>
                  <a:lnTo>
                    <a:pt x="36483" y="4218"/>
                  </a:lnTo>
                  <a:lnTo>
                    <a:pt x="37737" y="4218"/>
                  </a:lnTo>
                  <a:lnTo>
                    <a:pt x="38877" y="4332"/>
                  </a:lnTo>
                  <a:lnTo>
                    <a:pt x="40245" y="4560"/>
                  </a:lnTo>
                  <a:lnTo>
                    <a:pt x="44350" y="5587"/>
                  </a:lnTo>
                  <a:lnTo>
                    <a:pt x="48568" y="6499"/>
                  </a:lnTo>
                  <a:lnTo>
                    <a:pt x="50620" y="6955"/>
                  </a:lnTo>
                  <a:lnTo>
                    <a:pt x="52558" y="7297"/>
                  </a:lnTo>
                  <a:lnTo>
                    <a:pt x="54611" y="7525"/>
                  </a:lnTo>
                  <a:lnTo>
                    <a:pt x="56663" y="7639"/>
                  </a:lnTo>
                  <a:lnTo>
                    <a:pt x="60653" y="7639"/>
                  </a:lnTo>
                  <a:lnTo>
                    <a:pt x="62705" y="7411"/>
                  </a:lnTo>
                  <a:lnTo>
                    <a:pt x="64643" y="7183"/>
                  </a:lnTo>
                  <a:lnTo>
                    <a:pt x="66240" y="6841"/>
                  </a:lnTo>
                  <a:lnTo>
                    <a:pt x="67836" y="6499"/>
                  </a:lnTo>
                  <a:lnTo>
                    <a:pt x="71028" y="5701"/>
                  </a:lnTo>
                  <a:lnTo>
                    <a:pt x="70914" y="5929"/>
                  </a:lnTo>
                  <a:lnTo>
                    <a:pt x="70800" y="6157"/>
                  </a:lnTo>
                  <a:lnTo>
                    <a:pt x="70572" y="6385"/>
                  </a:lnTo>
                  <a:lnTo>
                    <a:pt x="68862" y="7753"/>
                  </a:lnTo>
                  <a:lnTo>
                    <a:pt x="67266" y="9235"/>
                  </a:lnTo>
                  <a:lnTo>
                    <a:pt x="64301" y="12427"/>
                  </a:lnTo>
                  <a:lnTo>
                    <a:pt x="62591" y="14365"/>
                  </a:lnTo>
                  <a:lnTo>
                    <a:pt x="60881" y="16417"/>
                  </a:lnTo>
                  <a:lnTo>
                    <a:pt x="59399" y="18584"/>
                  </a:lnTo>
                  <a:lnTo>
                    <a:pt x="58031" y="20750"/>
                  </a:lnTo>
                  <a:lnTo>
                    <a:pt x="56663" y="23030"/>
                  </a:lnTo>
                  <a:lnTo>
                    <a:pt x="55523" y="25424"/>
                  </a:lnTo>
                  <a:lnTo>
                    <a:pt x="54383" y="27818"/>
                  </a:lnTo>
                  <a:lnTo>
                    <a:pt x="53356" y="30213"/>
                  </a:lnTo>
                  <a:lnTo>
                    <a:pt x="49594" y="39904"/>
                  </a:lnTo>
                  <a:lnTo>
                    <a:pt x="45946" y="49594"/>
                  </a:lnTo>
                  <a:lnTo>
                    <a:pt x="45718" y="50164"/>
                  </a:lnTo>
                  <a:lnTo>
                    <a:pt x="45376" y="50506"/>
                  </a:lnTo>
                  <a:lnTo>
                    <a:pt x="44920" y="50848"/>
                  </a:lnTo>
                  <a:lnTo>
                    <a:pt x="44350" y="50962"/>
                  </a:lnTo>
                  <a:lnTo>
                    <a:pt x="37053" y="52331"/>
                  </a:lnTo>
                  <a:lnTo>
                    <a:pt x="29757" y="53813"/>
                  </a:lnTo>
                  <a:lnTo>
                    <a:pt x="25082" y="54953"/>
                  </a:lnTo>
                  <a:lnTo>
                    <a:pt x="22802" y="55523"/>
                  </a:lnTo>
                  <a:lnTo>
                    <a:pt x="20522" y="56321"/>
                  </a:lnTo>
                  <a:lnTo>
                    <a:pt x="18242" y="57005"/>
                  </a:lnTo>
                  <a:lnTo>
                    <a:pt x="16075" y="57917"/>
                  </a:lnTo>
                  <a:lnTo>
                    <a:pt x="13795" y="58943"/>
                  </a:lnTo>
                  <a:lnTo>
                    <a:pt x="11629" y="59969"/>
                  </a:lnTo>
                  <a:lnTo>
                    <a:pt x="9349" y="61337"/>
                  </a:lnTo>
                  <a:lnTo>
                    <a:pt x="8209" y="62135"/>
                  </a:lnTo>
                  <a:lnTo>
                    <a:pt x="7183" y="62933"/>
                  </a:lnTo>
                  <a:lnTo>
                    <a:pt x="6157" y="63846"/>
                  </a:lnTo>
                  <a:lnTo>
                    <a:pt x="5130" y="64758"/>
                  </a:lnTo>
                  <a:lnTo>
                    <a:pt x="4332" y="65784"/>
                  </a:lnTo>
                  <a:lnTo>
                    <a:pt x="3420" y="66810"/>
                  </a:lnTo>
                  <a:lnTo>
                    <a:pt x="2394" y="68406"/>
                  </a:lnTo>
                  <a:lnTo>
                    <a:pt x="1596" y="70002"/>
                  </a:lnTo>
                  <a:lnTo>
                    <a:pt x="912" y="71712"/>
                  </a:lnTo>
                  <a:lnTo>
                    <a:pt x="456" y="73422"/>
                  </a:lnTo>
                  <a:lnTo>
                    <a:pt x="114" y="75133"/>
                  </a:lnTo>
                  <a:lnTo>
                    <a:pt x="0" y="76957"/>
                  </a:lnTo>
                  <a:lnTo>
                    <a:pt x="0" y="78781"/>
                  </a:lnTo>
                  <a:lnTo>
                    <a:pt x="342" y="80605"/>
                  </a:lnTo>
                  <a:lnTo>
                    <a:pt x="456" y="81631"/>
                  </a:lnTo>
                  <a:lnTo>
                    <a:pt x="798" y="82543"/>
                  </a:lnTo>
                  <a:lnTo>
                    <a:pt x="1140" y="83569"/>
                  </a:lnTo>
                  <a:lnTo>
                    <a:pt x="1482" y="84367"/>
                  </a:lnTo>
                  <a:lnTo>
                    <a:pt x="2052" y="85279"/>
                  </a:lnTo>
                  <a:lnTo>
                    <a:pt x="2508" y="86077"/>
                  </a:lnTo>
                  <a:lnTo>
                    <a:pt x="3192" y="86876"/>
                  </a:lnTo>
                  <a:lnTo>
                    <a:pt x="3876" y="87674"/>
                  </a:lnTo>
                  <a:lnTo>
                    <a:pt x="4902" y="88586"/>
                  </a:lnTo>
                  <a:lnTo>
                    <a:pt x="5929" y="89270"/>
                  </a:lnTo>
                  <a:lnTo>
                    <a:pt x="7069" y="89954"/>
                  </a:lnTo>
                  <a:lnTo>
                    <a:pt x="8209" y="90524"/>
                  </a:lnTo>
                  <a:lnTo>
                    <a:pt x="9349" y="91094"/>
                  </a:lnTo>
                  <a:lnTo>
                    <a:pt x="10603" y="91436"/>
                  </a:lnTo>
                  <a:lnTo>
                    <a:pt x="11857" y="91664"/>
                  </a:lnTo>
                  <a:lnTo>
                    <a:pt x="13111" y="91892"/>
                  </a:lnTo>
                  <a:lnTo>
                    <a:pt x="15277" y="92120"/>
                  </a:lnTo>
                  <a:lnTo>
                    <a:pt x="19382" y="92120"/>
                  </a:lnTo>
                  <a:lnTo>
                    <a:pt x="21434" y="91892"/>
                  </a:lnTo>
                  <a:lnTo>
                    <a:pt x="23486" y="91436"/>
                  </a:lnTo>
                  <a:lnTo>
                    <a:pt x="25424" y="90980"/>
                  </a:lnTo>
                  <a:lnTo>
                    <a:pt x="27476" y="90182"/>
                  </a:lnTo>
                  <a:lnTo>
                    <a:pt x="29300" y="89270"/>
                  </a:lnTo>
                  <a:lnTo>
                    <a:pt x="31467" y="88130"/>
                  </a:lnTo>
                  <a:lnTo>
                    <a:pt x="33405" y="86762"/>
                  </a:lnTo>
                  <a:lnTo>
                    <a:pt x="35229" y="85279"/>
                  </a:lnTo>
                  <a:lnTo>
                    <a:pt x="36939" y="83683"/>
                  </a:lnTo>
                  <a:lnTo>
                    <a:pt x="38535" y="81973"/>
                  </a:lnTo>
                  <a:lnTo>
                    <a:pt x="40017" y="80149"/>
                  </a:lnTo>
                  <a:lnTo>
                    <a:pt x="41385" y="78211"/>
                  </a:lnTo>
                  <a:lnTo>
                    <a:pt x="42754" y="76273"/>
                  </a:lnTo>
                  <a:lnTo>
                    <a:pt x="44464" y="73536"/>
                  </a:lnTo>
                  <a:lnTo>
                    <a:pt x="46174" y="70686"/>
                  </a:lnTo>
                  <a:lnTo>
                    <a:pt x="47656" y="67836"/>
                  </a:lnTo>
                  <a:lnTo>
                    <a:pt x="49138" y="64986"/>
                  </a:lnTo>
                  <a:lnTo>
                    <a:pt x="50506" y="62021"/>
                  </a:lnTo>
                  <a:lnTo>
                    <a:pt x="51874" y="59057"/>
                  </a:lnTo>
                  <a:lnTo>
                    <a:pt x="54269" y="53015"/>
                  </a:lnTo>
                  <a:lnTo>
                    <a:pt x="54611" y="52331"/>
                  </a:lnTo>
                  <a:lnTo>
                    <a:pt x="54953" y="51761"/>
                  </a:lnTo>
                  <a:lnTo>
                    <a:pt x="55181" y="51533"/>
                  </a:lnTo>
                  <a:lnTo>
                    <a:pt x="55523" y="51419"/>
                  </a:lnTo>
                  <a:lnTo>
                    <a:pt x="55865" y="51304"/>
                  </a:lnTo>
                  <a:lnTo>
                    <a:pt x="56321" y="51190"/>
                  </a:lnTo>
                  <a:lnTo>
                    <a:pt x="57005" y="51190"/>
                  </a:lnTo>
                  <a:lnTo>
                    <a:pt x="57575" y="50962"/>
                  </a:lnTo>
                  <a:lnTo>
                    <a:pt x="58943" y="50620"/>
                  </a:lnTo>
                  <a:lnTo>
                    <a:pt x="63617" y="49594"/>
                  </a:lnTo>
                  <a:lnTo>
                    <a:pt x="68406" y="48454"/>
                  </a:lnTo>
                  <a:lnTo>
                    <a:pt x="73080" y="47200"/>
                  </a:lnTo>
                  <a:lnTo>
                    <a:pt x="77755" y="45832"/>
                  </a:lnTo>
                  <a:lnTo>
                    <a:pt x="79351" y="45832"/>
                  </a:lnTo>
                  <a:lnTo>
                    <a:pt x="79579" y="45718"/>
                  </a:lnTo>
                  <a:lnTo>
                    <a:pt x="79807" y="45262"/>
                  </a:lnTo>
                  <a:lnTo>
                    <a:pt x="80263" y="43894"/>
                  </a:lnTo>
                  <a:lnTo>
                    <a:pt x="80491" y="42640"/>
                  </a:lnTo>
                  <a:lnTo>
                    <a:pt x="80377" y="42298"/>
                  </a:lnTo>
                  <a:lnTo>
                    <a:pt x="80377" y="42184"/>
                  </a:lnTo>
                  <a:lnTo>
                    <a:pt x="80263" y="42184"/>
                  </a:lnTo>
                  <a:lnTo>
                    <a:pt x="74562" y="43894"/>
                  </a:lnTo>
                  <a:lnTo>
                    <a:pt x="68634" y="45490"/>
                  </a:lnTo>
                  <a:lnTo>
                    <a:pt x="62705" y="46972"/>
                  </a:lnTo>
                  <a:lnTo>
                    <a:pt x="56891" y="48454"/>
                  </a:lnTo>
                  <a:lnTo>
                    <a:pt x="56321" y="48454"/>
                  </a:lnTo>
                  <a:lnTo>
                    <a:pt x="56093" y="48340"/>
                  </a:lnTo>
                  <a:lnTo>
                    <a:pt x="56093" y="48112"/>
                  </a:lnTo>
                  <a:lnTo>
                    <a:pt x="56321" y="47770"/>
                  </a:lnTo>
                  <a:lnTo>
                    <a:pt x="56435" y="47200"/>
                  </a:lnTo>
                  <a:lnTo>
                    <a:pt x="66126" y="20522"/>
                  </a:lnTo>
                  <a:lnTo>
                    <a:pt x="67494" y="16988"/>
                  </a:lnTo>
                  <a:lnTo>
                    <a:pt x="68178" y="15391"/>
                  </a:lnTo>
                  <a:lnTo>
                    <a:pt x="68976" y="13681"/>
                  </a:lnTo>
                  <a:lnTo>
                    <a:pt x="70230" y="11743"/>
                  </a:lnTo>
                  <a:lnTo>
                    <a:pt x="71484" y="9919"/>
                  </a:lnTo>
                  <a:lnTo>
                    <a:pt x="73080" y="8323"/>
                  </a:lnTo>
                  <a:lnTo>
                    <a:pt x="74676" y="6841"/>
                  </a:lnTo>
                  <a:lnTo>
                    <a:pt x="76614" y="5245"/>
                  </a:lnTo>
                  <a:lnTo>
                    <a:pt x="78553" y="3762"/>
                  </a:lnTo>
                  <a:lnTo>
                    <a:pt x="79579" y="3078"/>
                  </a:lnTo>
                  <a:lnTo>
                    <a:pt x="80605" y="2508"/>
                  </a:lnTo>
                  <a:lnTo>
                    <a:pt x="81745" y="1938"/>
                  </a:lnTo>
                  <a:lnTo>
                    <a:pt x="82999" y="1482"/>
                  </a:lnTo>
                  <a:lnTo>
                    <a:pt x="83341" y="1368"/>
                  </a:lnTo>
                  <a:lnTo>
                    <a:pt x="83569" y="1026"/>
                  </a:lnTo>
                  <a:lnTo>
                    <a:pt x="83683" y="684"/>
                  </a:lnTo>
                  <a:lnTo>
                    <a:pt x="83569" y="342"/>
                  </a:lnTo>
                  <a:lnTo>
                    <a:pt x="83455" y="114"/>
                  </a:lnTo>
                  <a:lnTo>
                    <a:pt x="83341" y="0"/>
                  </a:lnTo>
                  <a:lnTo>
                    <a:pt x="83113" y="0"/>
                  </a:lnTo>
                  <a:lnTo>
                    <a:pt x="82543" y="342"/>
                  </a:lnTo>
                  <a:lnTo>
                    <a:pt x="80833" y="1026"/>
                  </a:lnTo>
                  <a:lnTo>
                    <a:pt x="79123" y="1596"/>
                  </a:lnTo>
                  <a:lnTo>
                    <a:pt x="77299" y="2166"/>
                  </a:lnTo>
                  <a:lnTo>
                    <a:pt x="75588" y="2508"/>
                  </a:lnTo>
                  <a:lnTo>
                    <a:pt x="72510" y="2964"/>
                  </a:lnTo>
                  <a:lnTo>
                    <a:pt x="69432" y="3306"/>
                  </a:lnTo>
                  <a:lnTo>
                    <a:pt x="63389" y="3306"/>
                  </a:lnTo>
                  <a:lnTo>
                    <a:pt x="60425" y="3078"/>
                  </a:lnTo>
                  <a:lnTo>
                    <a:pt x="57575" y="2736"/>
                  </a:lnTo>
                  <a:lnTo>
                    <a:pt x="54611" y="2166"/>
                  </a:lnTo>
                  <a:lnTo>
                    <a:pt x="51874" y="1368"/>
                  </a:lnTo>
                  <a:lnTo>
                    <a:pt x="50278" y="912"/>
                  </a:lnTo>
                  <a:lnTo>
                    <a:pt x="48796" y="570"/>
                  </a:lnTo>
                  <a:lnTo>
                    <a:pt x="47200" y="228"/>
                  </a:lnTo>
                  <a:lnTo>
                    <a:pt x="456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49"/>
          <p:cNvGrpSpPr/>
          <p:nvPr/>
        </p:nvGrpSpPr>
        <p:grpSpPr>
          <a:xfrm>
            <a:off x="6258647" y="2334589"/>
            <a:ext cx="1475491" cy="1039786"/>
            <a:chOff x="5178648" y="3891088"/>
            <a:chExt cx="2027051" cy="1428474"/>
          </a:xfrm>
        </p:grpSpPr>
        <p:sp>
          <p:nvSpPr>
            <p:cNvPr id="708" name="Google Shape;708;p49"/>
            <p:cNvSpPr/>
            <p:nvPr/>
          </p:nvSpPr>
          <p:spPr>
            <a:xfrm>
              <a:off x="6333428" y="3891088"/>
              <a:ext cx="872271" cy="1428474"/>
            </a:xfrm>
            <a:custGeom>
              <a:rect b="b" l="l" r="r" t="t"/>
              <a:pathLst>
                <a:path extrusionOk="0" h="92234" w="56321">
                  <a:moveTo>
                    <a:pt x="49822" y="2508"/>
                  </a:moveTo>
                  <a:lnTo>
                    <a:pt x="50507" y="2622"/>
                  </a:lnTo>
                  <a:lnTo>
                    <a:pt x="51305" y="2964"/>
                  </a:lnTo>
                  <a:lnTo>
                    <a:pt x="51875" y="3306"/>
                  </a:lnTo>
                  <a:lnTo>
                    <a:pt x="52445" y="3876"/>
                  </a:lnTo>
                  <a:lnTo>
                    <a:pt x="52901" y="4446"/>
                  </a:lnTo>
                  <a:lnTo>
                    <a:pt x="53243" y="5131"/>
                  </a:lnTo>
                  <a:lnTo>
                    <a:pt x="53471" y="5815"/>
                  </a:lnTo>
                  <a:lnTo>
                    <a:pt x="53585" y="6613"/>
                  </a:lnTo>
                  <a:lnTo>
                    <a:pt x="53585" y="8095"/>
                  </a:lnTo>
                  <a:lnTo>
                    <a:pt x="53471" y="9349"/>
                  </a:lnTo>
                  <a:lnTo>
                    <a:pt x="53129" y="10717"/>
                  </a:lnTo>
                  <a:lnTo>
                    <a:pt x="52673" y="11971"/>
                  </a:lnTo>
                  <a:lnTo>
                    <a:pt x="52103" y="13111"/>
                  </a:lnTo>
                  <a:lnTo>
                    <a:pt x="51533" y="14251"/>
                  </a:lnTo>
                  <a:lnTo>
                    <a:pt x="50735" y="15391"/>
                  </a:lnTo>
                  <a:lnTo>
                    <a:pt x="49936" y="16532"/>
                  </a:lnTo>
                  <a:lnTo>
                    <a:pt x="48226" y="18584"/>
                  </a:lnTo>
                  <a:lnTo>
                    <a:pt x="46516" y="20408"/>
                  </a:lnTo>
                  <a:lnTo>
                    <a:pt x="44578" y="22118"/>
                  </a:lnTo>
                  <a:lnTo>
                    <a:pt x="42640" y="23828"/>
                  </a:lnTo>
                  <a:lnTo>
                    <a:pt x="40588" y="25310"/>
                  </a:lnTo>
                  <a:lnTo>
                    <a:pt x="38422" y="26792"/>
                  </a:lnTo>
                  <a:lnTo>
                    <a:pt x="34089" y="29529"/>
                  </a:lnTo>
                  <a:lnTo>
                    <a:pt x="29871" y="31923"/>
                  </a:lnTo>
                  <a:lnTo>
                    <a:pt x="25652" y="34203"/>
                  </a:lnTo>
                  <a:lnTo>
                    <a:pt x="21206" y="36255"/>
                  </a:lnTo>
                  <a:lnTo>
                    <a:pt x="16646" y="38079"/>
                  </a:lnTo>
                  <a:lnTo>
                    <a:pt x="16988" y="37053"/>
                  </a:lnTo>
                  <a:lnTo>
                    <a:pt x="17330" y="36027"/>
                  </a:lnTo>
                  <a:lnTo>
                    <a:pt x="18242" y="34203"/>
                  </a:lnTo>
                  <a:lnTo>
                    <a:pt x="19610" y="31467"/>
                  </a:lnTo>
                  <a:lnTo>
                    <a:pt x="20978" y="28845"/>
                  </a:lnTo>
                  <a:lnTo>
                    <a:pt x="22346" y="26222"/>
                  </a:lnTo>
                  <a:lnTo>
                    <a:pt x="23828" y="23714"/>
                  </a:lnTo>
                  <a:lnTo>
                    <a:pt x="25424" y="21206"/>
                  </a:lnTo>
                  <a:lnTo>
                    <a:pt x="27135" y="18698"/>
                  </a:lnTo>
                  <a:lnTo>
                    <a:pt x="28845" y="16303"/>
                  </a:lnTo>
                  <a:lnTo>
                    <a:pt x="30783" y="13909"/>
                  </a:lnTo>
                  <a:lnTo>
                    <a:pt x="31923" y="12427"/>
                  </a:lnTo>
                  <a:lnTo>
                    <a:pt x="33177" y="11059"/>
                  </a:lnTo>
                  <a:lnTo>
                    <a:pt x="34545" y="9691"/>
                  </a:lnTo>
                  <a:lnTo>
                    <a:pt x="35913" y="8437"/>
                  </a:lnTo>
                  <a:lnTo>
                    <a:pt x="37281" y="7297"/>
                  </a:lnTo>
                  <a:lnTo>
                    <a:pt x="38764" y="6157"/>
                  </a:lnTo>
                  <a:lnTo>
                    <a:pt x="40360" y="5131"/>
                  </a:lnTo>
                  <a:lnTo>
                    <a:pt x="41956" y="4218"/>
                  </a:lnTo>
                  <a:lnTo>
                    <a:pt x="43894" y="3306"/>
                  </a:lnTo>
                  <a:lnTo>
                    <a:pt x="44806" y="2964"/>
                  </a:lnTo>
                  <a:lnTo>
                    <a:pt x="45718" y="2736"/>
                  </a:lnTo>
                  <a:lnTo>
                    <a:pt x="46744" y="2622"/>
                  </a:lnTo>
                  <a:lnTo>
                    <a:pt x="47770" y="2508"/>
                  </a:lnTo>
                  <a:close/>
                  <a:moveTo>
                    <a:pt x="47314" y="0"/>
                  </a:moveTo>
                  <a:lnTo>
                    <a:pt x="45718" y="114"/>
                  </a:lnTo>
                  <a:lnTo>
                    <a:pt x="44236" y="228"/>
                  </a:lnTo>
                  <a:lnTo>
                    <a:pt x="42640" y="570"/>
                  </a:lnTo>
                  <a:lnTo>
                    <a:pt x="41158" y="1026"/>
                  </a:lnTo>
                  <a:lnTo>
                    <a:pt x="39676" y="1482"/>
                  </a:lnTo>
                  <a:lnTo>
                    <a:pt x="38307" y="2052"/>
                  </a:lnTo>
                  <a:lnTo>
                    <a:pt x="36825" y="2736"/>
                  </a:lnTo>
                  <a:lnTo>
                    <a:pt x="34431" y="4104"/>
                  </a:lnTo>
                  <a:lnTo>
                    <a:pt x="32037" y="5701"/>
                  </a:lnTo>
                  <a:lnTo>
                    <a:pt x="29757" y="7297"/>
                  </a:lnTo>
                  <a:lnTo>
                    <a:pt x="27591" y="9121"/>
                  </a:lnTo>
                  <a:lnTo>
                    <a:pt x="25538" y="10945"/>
                  </a:lnTo>
                  <a:lnTo>
                    <a:pt x="23600" y="12997"/>
                  </a:lnTo>
                  <a:lnTo>
                    <a:pt x="21776" y="15049"/>
                  </a:lnTo>
                  <a:lnTo>
                    <a:pt x="19952" y="17216"/>
                  </a:lnTo>
                  <a:lnTo>
                    <a:pt x="17900" y="19952"/>
                  </a:lnTo>
                  <a:lnTo>
                    <a:pt x="15962" y="22688"/>
                  </a:lnTo>
                  <a:lnTo>
                    <a:pt x="14023" y="25538"/>
                  </a:lnTo>
                  <a:lnTo>
                    <a:pt x="12313" y="28503"/>
                  </a:lnTo>
                  <a:lnTo>
                    <a:pt x="10717" y="31467"/>
                  </a:lnTo>
                  <a:lnTo>
                    <a:pt x="9235" y="34545"/>
                  </a:lnTo>
                  <a:lnTo>
                    <a:pt x="7753" y="37623"/>
                  </a:lnTo>
                  <a:lnTo>
                    <a:pt x="6385" y="40816"/>
                  </a:lnTo>
                  <a:lnTo>
                    <a:pt x="5245" y="44122"/>
                  </a:lnTo>
                  <a:lnTo>
                    <a:pt x="4219" y="46972"/>
                  </a:lnTo>
                  <a:lnTo>
                    <a:pt x="3193" y="50392"/>
                  </a:lnTo>
                  <a:lnTo>
                    <a:pt x="2280" y="53813"/>
                  </a:lnTo>
                  <a:lnTo>
                    <a:pt x="1482" y="57233"/>
                  </a:lnTo>
                  <a:lnTo>
                    <a:pt x="798" y="60653"/>
                  </a:lnTo>
                  <a:lnTo>
                    <a:pt x="342" y="64188"/>
                  </a:lnTo>
                  <a:lnTo>
                    <a:pt x="114" y="67608"/>
                  </a:lnTo>
                  <a:lnTo>
                    <a:pt x="0" y="71142"/>
                  </a:lnTo>
                  <a:lnTo>
                    <a:pt x="228" y="74791"/>
                  </a:lnTo>
                  <a:lnTo>
                    <a:pt x="456" y="77071"/>
                  </a:lnTo>
                  <a:lnTo>
                    <a:pt x="798" y="79237"/>
                  </a:lnTo>
                  <a:lnTo>
                    <a:pt x="1368" y="81403"/>
                  </a:lnTo>
                  <a:lnTo>
                    <a:pt x="1710" y="82543"/>
                  </a:lnTo>
                  <a:lnTo>
                    <a:pt x="2166" y="83569"/>
                  </a:lnTo>
                  <a:lnTo>
                    <a:pt x="2737" y="84937"/>
                  </a:lnTo>
                  <a:lnTo>
                    <a:pt x="3535" y="86191"/>
                  </a:lnTo>
                  <a:lnTo>
                    <a:pt x="4333" y="87332"/>
                  </a:lnTo>
                  <a:lnTo>
                    <a:pt x="5245" y="88472"/>
                  </a:lnTo>
                  <a:lnTo>
                    <a:pt x="6271" y="89384"/>
                  </a:lnTo>
                  <a:lnTo>
                    <a:pt x="7411" y="90182"/>
                  </a:lnTo>
                  <a:lnTo>
                    <a:pt x="8779" y="90866"/>
                  </a:lnTo>
                  <a:lnTo>
                    <a:pt x="10147" y="91436"/>
                  </a:lnTo>
                  <a:lnTo>
                    <a:pt x="12313" y="91892"/>
                  </a:lnTo>
                  <a:lnTo>
                    <a:pt x="14365" y="92120"/>
                  </a:lnTo>
                  <a:lnTo>
                    <a:pt x="16418" y="92234"/>
                  </a:lnTo>
                  <a:lnTo>
                    <a:pt x="18470" y="92006"/>
                  </a:lnTo>
                  <a:lnTo>
                    <a:pt x="20408" y="91550"/>
                  </a:lnTo>
                  <a:lnTo>
                    <a:pt x="22346" y="90980"/>
                  </a:lnTo>
                  <a:lnTo>
                    <a:pt x="24284" y="90182"/>
                  </a:lnTo>
                  <a:lnTo>
                    <a:pt x="26222" y="89156"/>
                  </a:lnTo>
                  <a:lnTo>
                    <a:pt x="28161" y="88016"/>
                  </a:lnTo>
                  <a:lnTo>
                    <a:pt x="29871" y="86648"/>
                  </a:lnTo>
                  <a:lnTo>
                    <a:pt x="31581" y="85279"/>
                  </a:lnTo>
                  <a:lnTo>
                    <a:pt x="33177" y="83797"/>
                  </a:lnTo>
                  <a:lnTo>
                    <a:pt x="34659" y="82201"/>
                  </a:lnTo>
                  <a:lnTo>
                    <a:pt x="36141" y="80605"/>
                  </a:lnTo>
                  <a:lnTo>
                    <a:pt x="37509" y="78895"/>
                  </a:lnTo>
                  <a:lnTo>
                    <a:pt x="38878" y="77071"/>
                  </a:lnTo>
                  <a:lnTo>
                    <a:pt x="40474" y="74905"/>
                  </a:lnTo>
                  <a:lnTo>
                    <a:pt x="42070" y="72624"/>
                  </a:lnTo>
                  <a:lnTo>
                    <a:pt x="45034" y="68064"/>
                  </a:lnTo>
                  <a:lnTo>
                    <a:pt x="47770" y="63390"/>
                  </a:lnTo>
                  <a:lnTo>
                    <a:pt x="50507" y="58601"/>
                  </a:lnTo>
                  <a:lnTo>
                    <a:pt x="50621" y="58259"/>
                  </a:lnTo>
                  <a:lnTo>
                    <a:pt x="50735" y="57917"/>
                  </a:lnTo>
                  <a:lnTo>
                    <a:pt x="50621" y="57689"/>
                  </a:lnTo>
                  <a:lnTo>
                    <a:pt x="50507" y="57575"/>
                  </a:lnTo>
                  <a:lnTo>
                    <a:pt x="50164" y="57233"/>
                  </a:lnTo>
                  <a:lnTo>
                    <a:pt x="49708" y="57005"/>
                  </a:lnTo>
                  <a:lnTo>
                    <a:pt x="49480" y="56891"/>
                  </a:lnTo>
                  <a:lnTo>
                    <a:pt x="49252" y="56777"/>
                  </a:lnTo>
                  <a:lnTo>
                    <a:pt x="49138" y="56891"/>
                  </a:lnTo>
                  <a:lnTo>
                    <a:pt x="49024" y="56891"/>
                  </a:lnTo>
                  <a:lnTo>
                    <a:pt x="48796" y="57233"/>
                  </a:lnTo>
                  <a:lnTo>
                    <a:pt x="48568" y="57575"/>
                  </a:lnTo>
                  <a:lnTo>
                    <a:pt x="46402" y="61337"/>
                  </a:lnTo>
                  <a:lnTo>
                    <a:pt x="44236" y="65100"/>
                  </a:lnTo>
                  <a:lnTo>
                    <a:pt x="41956" y="68862"/>
                  </a:lnTo>
                  <a:lnTo>
                    <a:pt x="39448" y="72396"/>
                  </a:lnTo>
                  <a:lnTo>
                    <a:pt x="36825" y="75931"/>
                  </a:lnTo>
                  <a:lnTo>
                    <a:pt x="35343" y="77755"/>
                  </a:lnTo>
                  <a:lnTo>
                    <a:pt x="33975" y="79465"/>
                  </a:lnTo>
                  <a:lnTo>
                    <a:pt x="32379" y="81061"/>
                  </a:lnTo>
                  <a:lnTo>
                    <a:pt x="30783" y="82543"/>
                  </a:lnTo>
                  <a:lnTo>
                    <a:pt x="29187" y="84025"/>
                  </a:lnTo>
                  <a:lnTo>
                    <a:pt x="27363" y="85393"/>
                  </a:lnTo>
                  <a:lnTo>
                    <a:pt x="25994" y="86305"/>
                  </a:lnTo>
                  <a:lnTo>
                    <a:pt x="24626" y="86990"/>
                  </a:lnTo>
                  <a:lnTo>
                    <a:pt x="23258" y="87674"/>
                  </a:lnTo>
                  <a:lnTo>
                    <a:pt x="21890" y="88244"/>
                  </a:lnTo>
                  <a:lnTo>
                    <a:pt x="20408" y="88586"/>
                  </a:lnTo>
                  <a:lnTo>
                    <a:pt x="18926" y="88928"/>
                  </a:lnTo>
                  <a:lnTo>
                    <a:pt x="17330" y="89042"/>
                  </a:lnTo>
                  <a:lnTo>
                    <a:pt x="15734" y="89156"/>
                  </a:lnTo>
                  <a:lnTo>
                    <a:pt x="14594" y="89042"/>
                  </a:lnTo>
                  <a:lnTo>
                    <a:pt x="13453" y="88814"/>
                  </a:lnTo>
                  <a:lnTo>
                    <a:pt x="12427" y="88472"/>
                  </a:lnTo>
                  <a:lnTo>
                    <a:pt x="11629" y="87902"/>
                  </a:lnTo>
                  <a:lnTo>
                    <a:pt x="10831" y="87332"/>
                  </a:lnTo>
                  <a:lnTo>
                    <a:pt x="10147" y="86534"/>
                  </a:lnTo>
                  <a:lnTo>
                    <a:pt x="9577" y="85621"/>
                  </a:lnTo>
                  <a:lnTo>
                    <a:pt x="9121" y="84595"/>
                  </a:lnTo>
                  <a:lnTo>
                    <a:pt x="8665" y="83113"/>
                  </a:lnTo>
                  <a:lnTo>
                    <a:pt x="8323" y="81631"/>
                  </a:lnTo>
                  <a:lnTo>
                    <a:pt x="8095" y="80149"/>
                  </a:lnTo>
                  <a:lnTo>
                    <a:pt x="7981" y="78667"/>
                  </a:lnTo>
                  <a:lnTo>
                    <a:pt x="7867" y="76273"/>
                  </a:lnTo>
                  <a:lnTo>
                    <a:pt x="7981" y="73878"/>
                  </a:lnTo>
                  <a:lnTo>
                    <a:pt x="8095" y="71484"/>
                  </a:lnTo>
                  <a:lnTo>
                    <a:pt x="8209" y="69204"/>
                  </a:lnTo>
                  <a:lnTo>
                    <a:pt x="8551" y="66810"/>
                  </a:lnTo>
                  <a:lnTo>
                    <a:pt x="8893" y="64416"/>
                  </a:lnTo>
                  <a:lnTo>
                    <a:pt x="9691" y="59741"/>
                  </a:lnTo>
                  <a:lnTo>
                    <a:pt x="10717" y="55295"/>
                  </a:lnTo>
                  <a:lnTo>
                    <a:pt x="11857" y="50962"/>
                  </a:lnTo>
                  <a:lnTo>
                    <a:pt x="13225" y="46744"/>
                  </a:lnTo>
                  <a:lnTo>
                    <a:pt x="14822" y="42412"/>
                  </a:lnTo>
                  <a:lnTo>
                    <a:pt x="15050" y="42070"/>
                  </a:lnTo>
                  <a:lnTo>
                    <a:pt x="15278" y="41842"/>
                  </a:lnTo>
                  <a:lnTo>
                    <a:pt x="15506" y="41614"/>
                  </a:lnTo>
                  <a:lnTo>
                    <a:pt x="15848" y="41386"/>
                  </a:lnTo>
                  <a:lnTo>
                    <a:pt x="20408" y="39561"/>
                  </a:lnTo>
                  <a:lnTo>
                    <a:pt x="24854" y="37623"/>
                  </a:lnTo>
                  <a:lnTo>
                    <a:pt x="29187" y="35571"/>
                  </a:lnTo>
                  <a:lnTo>
                    <a:pt x="31353" y="34431"/>
                  </a:lnTo>
                  <a:lnTo>
                    <a:pt x="33519" y="33177"/>
                  </a:lnTo>
                  <a:lnTo>
                    <a:pt x="38193" y="30327"/>
                  </a:lnTo>
                  <a:lnTo>
                    <a:pt x="40474" y="28731"/>
                  </a:lnTo>
                  <a:lnTo>
                    <a:pt x="42754" y="27134"/>
                  </a:lnTo>
                  <a:lnTo>
                    <a:pt x="44920" y="25424"/>
                  </a:lnTo>
                  <a:lnTo>
                    <a:pt x="46972" y="23600"/>
                  </a:lnTo>
                  <a:lnTo>
                    <a:pt x="49024" y="21662"/>
                  </a:lnTo>
                  <a:lnTo>
                    <a:pt x="50849" y="19610"/>
                  </a:lnTo>
                  <a:lnTo>
                    <a:pt x="51875" y="18470"/>
                  </a:lnTo>
                  <a:lnTo>
                    <a:pt x="52787" y="17216"/>
                  </a:lnTo>
                  <a:lnTo>
                    <a:pt x="53585" y="15961"/>
                  </a:lnTo>
                  <a:lnTo>
                    <a:pt x="54383" y="14707"/>
                  </a:lnTo>
                  <a:lnTo>
                    <a:pt x="54953" y="13339"/>
                  </a:lnTo>
                  <a:lnTo>
                    <a:pt x="55523" y="11971"/>
                  </a:lnTo>
                  <a:lnTo>
                    <a:pt x="55865" y="10489"/>
                  </a:lnTo>
                  <a:lnTo>
                    <a:pt x="56207" y="9007"/>
                  </a:lnTo>
                  <a:lnTo>
                    <a:pt x="56321" y="7069"/>
                  </a:lnTo>
                  <a:lnTo>
                    <a:pt x="56207" y="6271"/>
                  </a:lnTo>
                  <a:lnTo>
                    <a:pt x="56093" y="5473"/>
                  </a:lnTo>
                  <a:lnTo>
                    <a:pt x="55979" y="4674"/>
                  </a:lnTo>
                  <a:lnTo>
                    <a:pt x="55751" y="3990"/>
                  </a:lnTo>
                  <a:lnTo>
                    <a:pt x="55409" y="3306"/>
                  </a:lnTo>
                  <a:lnTo>
                    <a:pt x="54953" y="2736"/>
                  </a:lnTo>
                  <a:lnTo>
                    <a:pt x="54497" y="2166"/>
                  </a:lnTo>
                  <a:lnTo>
                    <a:pt x="53927" y="1710"/>
                  </a:lnTo>
                  <a:lnTo>
                    <a:pt x="53357" y="1254"/>
                  </a:lnTo>
                  <a:lnTo>
                    <a:pt x="52559" y="912"/>
                  </a:lnTo>
                  <a:lnTo>
                    <a:pt x="51761" y="570"/>
                  </a:lnTo>
                  <a:lnTo>
                    <a:pt x="50963" y="342"/>
                  </a:lnTo>
                  <a:lnTo>
                    <a:pt x="49936" y="114"/>
                  </a:lnTo>
                  <a:lnTo>
                    <a:pt x="489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9"/>
            <p:cNvSpPr/>
            <p:nvPr/>
          </p:nvSpPr>
          <p:spPr>
            <a:xfrm>
              <a:off x="5178648" y="3891088"/>
              <a:ext cx="1296056" cy="1426709"/>
            </a:xfrm>
            <a:custGeom>
              <a:rect b="b" l="l" r="r" t="t"/>
              <a:pathLst>
                <a:path extrusionOk="0" h="92120" w="83684">
                  <a:moveTo>
                    <a:pt x="43894" y="53813"/>
                  </a:moveTo>
                  <a:lnTo>
                    <a:pt x="44122" y="53927"/>
                  </a:lnTo>
                  <a:lnTo>
                    <a:pt x="44122" y="54155"/>
                  </a:lnTo>
                  <a:lnTo>
                    <a:pt x="44122" y="54383"/>
                  </a:lnTo>
                  <a:lnTo>
                    <a:pt x="43780" y="54953"/>
                  </a:lnTo>
                  <a:lnTo>
                    <a:pt x="41728" y="60197"/>
                  </a:lnTo>
                  <a:lnTo>
                    <a:pt x="39675" y="65442"/>
                  </a:lnTo>
                  <a:lnTo>
                    <a:pt x="37395" y="70572"/>
                  </a:lnTo>
                  <a:lnTo>
                    <a:pt x="34887" y="75589"/>
                  </a:lnTo>
                  <a:lnTo>
                    <a:pt x="33633" y="77983"/>
                  </a:lnTo>
                  <a:lnTo>
                    <a:pt x="32265" y="80377"/>
                  </a:lnTo>
                  <a:lnTo>
                    <a:pt x="30783" y="82543"/>
                  </a:lnTo>
                  <a:lnTo>
                    <a:pt x="29871" y="83569"/>
                  </a:lnTo>
                  <a:lnTo>
                    <a:pt x="28958" y="84595"/>
                  </a:lnTo>
                  <a:lnTo>
                    <a:pt x="28046" y="85507"/>
                  </a:lnTo>
                  <a:lnTo>
                    <a:pt x="27020" y="86420"/>
                  </a:lnTo>
                  <a:lnTo>
                    <a:pt x="25994" y="87218"/>
                  </a:lnTo>
                  <a:lnTo>
                    <a:pt x="24968" y="87788"/>
                  </a:lnTo>
                  <a:lnTo>
                    <a:pt x="23828" y="88358"/>
                  </a:lnTo>
                  <a:lnTo>
                    <a:pt x="22574" y="88814"/>
                  </a:lnTo>
                  <a:lnTo>
                    <a:pt x="21320" y="89156"/>
                  </a:lnTo>
                  <a:lnTo>
                    <a:pt x="19952" y="89384"/>
                  </a:lnTo>
                  <a:lnTo>
                    <a:pt x="18128" y="89498"/>
                  </a:lnTo>
                  <a:lnTo>
                    <a:pt x="16303" y="89612"/>
                  </a:lnTo>
                  <a:lnTo>
                    <a:pt x="13909" y="89612"/>
                  </a:lnTo>
                  <a:lnTo>
                    <a:pt x="12769" y="89384"/>
                  </a:lnTo>
                  <a:lnTo>
                    <a:pt x="11629" y="89156"/>
                  </a:lnTo>
                  <a:lnTo>
                    <a:pt x="10603" y="88814"/>
                  </a:lnTo>
                  <a:lnTo>
                    <a:pt x="9463" y="88358"/>
                  </a:lnTo>
                  <a:lnTo>
                    <a:pt x="8437" y="87902"/>
                  </a:lnTo>
                  <a:lnTo>
                    <a:pt x="7411" y="87218"/>
                  </a:lnTo>
                  <a:lnTo>
                    <a:pt x="6385" y="86534"/>
                  </a:lnTo>
                  <a:lnTo>
                    <a:pt x="5586" y="85735"/>
                  </a:lnTo>
                  <a:lnTo>
                    <a:pt x="4902" y="84823"/>
                  </a:lnTo>
                  <a:lnTo>
                    <a:pt x="4332" y="83911"/>
                  </a:lnTo>
                  <a:lnTo>
                    <a:pt x="3876" y="82885"/>
                  </a:lnTo>
                  <a:lnTo>
                    <a:pt x="3420" y="81859"/>
                  </a:lnTo>
                  <a:lnTo>
                    <a:pt x="3192" y="80719"/>
                  </a:lnTo>
                  <a:lnTo>
                    <a:pt x="2964" y="79579"/>
                  </a:lnTo>
                  <a:lnTo>
                    <a:pt x="2850" y="77983"/>
                  </a:lnTo>
                  <a:lnTo>
                    <a:pt x="2850" y="76273"/>
                  </a:lnTo>
                  <a:lnTo>
                    <a:pt x="3078" y="74676"/>
                  </a:lnTo>
                  <a:lnTo>
                    <a:pt x="3306" y="73194"/>
                  </a:lnTo>
                  <a:lnTo>
                    <a:pt x="3876" y="71712"/>
                  </a:lnTo>
                  <a:lnTo>
                    <a:pt x="4446" y="70230"/>
                  </a:lnTo>
                  <a:lnTo>
                    <a:pt x="5358" y="68862"/>
                  </a:lnTo>
                  <a:lnTo>
                    <a:pt x="6385" y="67494"/>
                  </a:lnTo>
                  <a:lnTo>
                    <a:pt x="7297" y="66468"/>
                  </a:lnTo>
                  <a:lnTo>
                    <a:pt x="8209" y="65556"/>
                  </a:lnTo>
                  <a:lnTo>
                    <a:pt x="9235" y="64758"/>
                  </a:lnTo>
                  <a:lnTo>
                    <a:pt x="10261" y="63960"/>
                  </a:lnTo>
                  <a:lnTo>
                    <a:pt x="12541" y="62591"/>
                  </a:lnTo>
                  <a:lnTo>
                    <a:pt x="14821" y="61337"/>
                  </a:lnTo>
                  <a:lnTo>
                    <a:pt x="16759" y="60539"/>
                  </a:lnTo>
                  <a:lnTo>
                    <a:pt x="18584" y="59741"/>
                  </a:lnTo>
                  <a:lnTo>
                    <a:pt x="22460" y="58487"/>
                  </a:lnTo>
                  <a:lnTo>
                    <a:pt x="26336" y="57461"/>
                  </a:lnTo>
                  <a:lnTo>
                    <a:pt x="30213" y="56549"/>
                  </a:lnTo>
                  <a:lnTo>
                    <a:pt x="36597" y="55181"/>
                  </a:lnTo>
                  <a:lnTo>
                    <a:pt x="42982" y="53927"/>
                  </a:lnTo>
                  <a:lnTo>
                    <a:pt x="43552" y="53813"/>
                  </a:lnTo>
                  <a:close/>
                  <a:moveTo>
                    <a:pt x="40929" y="0"/>
                  </a:moveTo>
                  <a:lnTo>
                    <a:pt x="39333" y="228"/>
                  </a:lnTo>
                  <a:lnTo>
                    <a:pt x="36597" y="912"/>
                  </a:lnTo>
                  <a:lnTo>
                    <a:pt x="35343" y="1254"/>
                  </a:lnTo>
                  <a:lnTo>
                    <a:pt x="34203" y="1710"/>
                  </a:lnTo>
                  <a:lnTo>
                    <a:pt x="33063" y="2280"/>
                  </a:lnTo>
                  <a:lnTo>
                    <a:pt x="31923" y="2850"/>
                  </a:lnTo>
                  <a:lnTo>
                    <a:pt x="30897" y="3534"/>
                  </a:lnTo>
                  <a:lnTo>
                    <a:pt x="29985" y="4218"/>
                  </a:lnTo>
                  <a:lnTo>
                    <a:pt x="29072" y="5017"/>
                  </a:lnTo>
                  <a:lnTo>
                    <a:pt x="28160" y="5929"/>
                  </a:lnTo>
                  <a:lnTo>
                    <a:pt x="27362" y="6841"/>
                  </a:lnTo>
                  <a:lnTo>
                    <a:pt x="26678" y="7867"/>
                  </a:lnTo>
                  <a:lnTo>
                    <a:pt x="26108" y="9007"/>
                  </a:lnTo>
                  <a:lnTo>
                    <a:pt x="25538" y="10147"/>
                  </a:lnTo>
                  <a:lnTo>
                    <a:pt x="24968" y="11515"/>
                  </a:lnTo>
                  <a:lnTo>
                    <a:pt x="24626" y="12883"/>
                  </a:lnTo>
                  <a:lnTo>
                    <a:pt x="24398" y="14137"/>
                  </a:lnTo>
                  <a:lnTo>
                    <a:pt x="24170" y="15391"/>
                  </a:lnTo>
                  <a:lnTo>
                    <a:pt x="24056" y="16646"/>
                  </a:lnTo>
                  <a:lnTo>
                    <a:pt x="24056" y="18014"/>
                  </a:lnTo>
                  <a:lnTo>
                    <a:pt x="24284" y="19268"/>
                  </a:lnTo>
                  <a:lnTo>
                    <a:pt x="24512" y="20522"/>
                  </a:lnTo>
                  <a:lnTo>
                    <a:pt x="24854" y="21776"/>
                  </a:lnTo>
                  <a:lnTo>
                    <a:pt x="25310" y="23030"/>
                  </a:lnTo>
                  <a:lnTo>
                    <a:pt x="25424" y="23258"/>
                  </a:lnTo>
                  <a:lnTo>
                    <a:pt x="25538" y="23600"/>
                  </a:lnTo>
                  <a:lnTo>
                    <a:pt x="25652" y="23828"/>
                  </a:lnTo>
                  <a:lnTo>
                    <a:pt x="25994" y="23828"/>
                  </a:lnTo>
                  <a:lnTo>
                    <a:pt x="26222" y="23714"/>
                  </a:lnTo>
                  <a:lnTo>
                    <a:pt x="26792" y="23372"/>
                  </a:lnTo>
                  <a:lnTo>
                    <a:pt x="27362" y="23144"/>
                  </a:lnTo>
                  <a:lnTo>
                    <a:pt x="27590" y="22916"/>
                  </a:lnTo>
                  <a:lnTo>
                    <a:pt x="27818" y="22688"/>
                  </a:lnTo>
                  <a:lnTo>
                    <a:pt x="27818" y="22346"/>
                  </a:lnTo>
                  <a:lnTo>
                    <a:pt x="27704" y="21890"/>
                  </a:lnTo>
                  <a:lnTo>
                    <a:pt x="27362" y="20864"/>
                  </a:lnTo>
                  <a:lnTo>
                    <a:pt x="27134" y="19724"/>
                  </a:lnTo>
                  <a:lnTo>
                    <a:pt x="26906" y="18698"/>
                  </a:lnTo>
                  <a:lnTo>
                    <a:pt x="26792" y="17672"/>
                  </a:lnTo>
                  <a:lnTo>
                    <a:pt x="26792" y="16532"/>
                  </a:lnTo>
                  <a:lnTo>
                    <a:pt x="26906" y="15505"/>
                  </a:lnTo>
                  <a:lnTo>
                    <a:pt x="27248" y="13339"/>
                  </a:lnTo>
                  <a:lnTo>
                    <a:pt x="27476" y="12199"/>
                  </a:lnTo>
                  <a:lnTo>
                    <a:pt x="27818" y="11173"/>
                  </a:lnTo>
                  <a:lnTo>
                    <a:pt x="28274" y="10261"/>
                  </a:lnTo>
                  <a:lnTo>
                    <a:pt x="28730" y="9235"/>
                  </a:lnTo>
                  <a:lnTo>
                    <a:pt x="29300" y="8437"/>
                  </a:lnTo>
                  <a:lnTo>
                    <a:pt x="29985" y="7525"/>
                  </a:lnTo>
                  <a:lnTo>
                    <a:pt x="30669" y="6841"/>
                  </a:lnTo>
                  <a:lnTo>
                    <a:pt x="31467" y="6157"/>
                  </a:lnTo>
                  <a:lnTo>
                    <a:pt x="32379" y="5473"/>
                  </a:lnTo>
                  <a:lnTo>
                    <a:pt x="33291" y="5017"/>
                  </a:lnTo>
                  <a:lnTo>
                    <a:pt x="34317" y="4674"/>
                  </a:lnTo>
                  <a:lnTo>
                    <a:pt x="35343" y="4332"/>
                  </a:lnTo>
                  <a:lnTo>
                    <a:pt x="36483" y="4218"/>
                  </a:lnTo>
                  <a:lnTo>
                    <a:pt x="37737" y="4218"/>
                  </a:lnTo>
                  <a:lnTo>
                    <a:pt x="38877" y="4332"/>
                  </a:lnTo>
                  <a:lnTo>
                    <a:pt x="40245" y="4560"/>
                  </a:lnTo>
                  <a:lnTo>
                    <a:pt x="44350" y="5587"/>
                  </a:lnTo>
                  <a:lnTo>
                    <a:pt x="48568" y="6499"/>
                  </a:lnTo>
                  <a:lnTo>
                    <a:pt x="50620" y="6955"/>
                  </a:lnTo>
                  <a:lnTo>
                    <a:pt x="52558" y="7297"/>
                  </a:lnTo>
                  <a:lnTo>
                    <a:pt x="54611" y="7525"/>
                  </a:lnTo>
                  <a:lnTo>
                    <a:pt x="56663" y="7639"/>
                  </a:lnTo>
                  <a:lnTo>
                    <a:pt x="60653" y="7639"/>
                  </a:lnTo>
                  <a:lnTo>
                    <a:pt x="62705" y="7411"/>
                  </a:lnTo>
                  <a:lnTo>
                    <a:pt x="64643" y="7183"/>
                  </a:lnTo>
                  <a:lnTo>
                    <a:pt x="66240" y="6841"/>
                  </a:lnTo>
                  <a:lnTo>
                    <a:pt x="67836" y="6499"/>
                  </a:lnTo>
                  <a:lnTo>
                    <a:pt x="71028" y="5701"/>
                  </a:lnTo>
                  <a:lnTo>
                    <a:pt x="70914" y="5929"/>
                  </a:lnTo>
                  <a:lnTo>
                    <a:pt x="70800" y="6157"/>
                  </a:lnTo>
                  <a:lnTo>
                    <a:pt x="70572" y="6385"/>
                  </a:lnTo>
                  <a:lnTo>
                    <a:pt x="68862" y="7753"/>
                  </a:lnTo>
                  <a:lnTo>
                    <a:pt x="67266" y="9235"/>
                  </a:lnTo>
                  <a:lnTo>
                    <a:pt x="64301" y="12427"/>
                  </a:lnTo>
                  <a:lnTo>
                    <a:pt x="62591" y="14365"/>
                  </a:lnTo>
                  <a:lnTo>
                    <a:pt x="60881" y="16417"/>
                  </a:lnTo>
                  <a:lnTo>
                    <a:pt x="59399" y="18584"/>
                  </a:lnTo>
                  <a:lnTo>
                    <a:pt x="58031" y="20750"/>
                  </a:lnTo>
                  <a:lnTo>
                    <a:pt x="56663" y="23030"/>
                  </a:lnTo>
                  <a:lnTo>
                    <a:pt x="55523" y="25424"/>
                  </a:lnTo>
                  <a:lnTo>
                    <a:pt x="54383" y="27818"/>
                  </a:lnTo>
                  <a:lnTo>
                    <a:pt x="53356" y="30213"/>
                  </a:lnTo>
                  <a:lnTo>
                    <a:pt x="49594" y="39904"/>
                  </a:lnTo>
                  <a:lnTo>
                    <a:pt x="45946" y="49594"/>
                  </a:lnTo>
                  <a:lnTo>
                    <a:pt x="45718" y="50164"/>
                  </a:lnTo>
                  <a:lnTo>
                    <a:pt x="45376" y="50506"/>
                  </a:lnTo>
                  <a:lnTo>
                    <a:pt x="44920" y="50848"/>
                  </a:lnTo>
                  <a:lnTo>
                    <a:pt x="44350" y="50962"/>
                  </a:lnTo>
                  <a:lnTo>
                    <a:pt x="37053" y="52331"/>
                  </a:lnTo>
                  <a:lnTo>
                    <a:pt x="29757" y="53813"/>
                  </a:lnTo>
                  <a:lnTo>
                    <a:pt x="25082" y="54953"/>
                  </a:lnTo>
                  <a:lnTo>
                    <a:pt x="22802" y="55523"/>
                  </a:lnTo>
                  <a:lnTo>
                    <a:pt x="20522" y="56321"/>
                  </a:lnTo>
                  <a:lnTo>
                    <a:pt x="18242" y="57005"/>
                  </a:lnTo>
                  <a:lnTo>
                    <a:pt x="16075" y="57917"/>
                  </a:lnTo>
                  <a:lnTo>
                    <a:pt x="13795" y="58943"/>
                  </a:lnTo>
                  <a:lnTo>
                    <a:pt x="11629" y="59969"/>
                  </a:lnTo>
                  <a:lnTo>
                    <a:pt x="9349" y="61337"/>
                  </a:lnTo>
                  <a:lnTo>
                    <a:pt x="8209" y="62135"/>
                  </a:lnTo>
                  <a:lnTo>
                    <a:pt x="7183" y="62933"/>
                  </a:lnTo>
                  <a:lnTo>
                    <a:pt x="6157" y="63846"/>
                  </a:lnTo>
                  <a:lnTo>
                    <a:pt x="5130" y="64758"/>
                  </a:lnTo>
                  <a:lnTo>
                    <a:pt x="4332" y="65784"/>
                  </a:lnTo>
                  <a:lnTo>
                    <a:pt x="3420" y="66810"/>
                  </a:lnTo>
                  <a:lnTo>
                    <a:pt x="2394" y="68406"/>
                  </a:lnTo>
                  <a:lnTo>
                    <a:pt x="1596" y="70002"/>
                  </a:lnTo>
                  <a:lnTo>
                    <a:pt x="912" y="71712"/>
                  </a:lnTo>
                  <a:lnTo>
                    <a:pt x="456" y="73422"/>
                  </a:lnTo>
                  <a:lnTo>
                    <a:pt x="114" y="75133"/>
                  </a:lnTo>
                  <a:lnTo>
                    <a:pt x="0" y="76957"/>
                  </a:lnTo>
                  <a:lnTo>
                    <a:pt x="0" y="78781"/>
                  </a:lnTo>
                  <a:lnTo>
                    <a:pt x="342" y="80605"/>
                  </a:lnTo>
                  <a:lnTo>
                    <a:pt x="456" y="81631"/>
                  </a:lnTo>
                  <a:lnTo>
                    <a:pt x="798" y="82543"/>
                  </a:lnTo>
                  <a:lnTo>
                    <a:pt x="1140" y="83569"/>
                  </a:lnTo>
                  <a:lnTo>
                    <a:pt x="1482" y="84367"/>
                  </a:lnTo>
                  <a:lnTo>
                    <a:pt x="2052" y="85279"/>
                  </a:lnTo>
                  <a:lnTo>
                    <a:pt x="2508" y="86077"/>
                  </a:lnTo>
                  <a:lnTo>
                    <a:pt x="3192" y="86876"/>
                  </a:lnTo>
                  <a:lnTo>
                    <a:pt x="3876" y="87674"/>
                  </a:lnTo>
                  <a:lnTo>
                    <a:pt x="4902" y="88586"/>
                  </a:lnTo>
                  <a:lnTo>
                    <a:pt x="5929" y="89270"/>
                  </a:lnTo>
                  <a:lnTo>
                    <a:pt x="7069" y="89954"/>
                  </a:lnTo>
                  <a:lnTo>
                    <a:pt x="8209" y="90524"/>
                  </a:lnTo>
                  <a:lnTo>
                    <a:pt x="9349" y="91094"/>
                  </a:lnTo>
                  <a:lnTo>
                    <a:pt x="10603" y="91436"/>
                  </a:lnTo>
                  <a:lnTo>
                    <a:pt x="11857" y="91664"/>
                  </a:lnTo>
                  <a:lnTo>
                    <a:pt x="13111" y="91892"/>
                  </a:lnTo>
                  <a:lnTo>
                    <a:pt x="15277" y="92120"/>
                  </a:lnTo>
                  <a:lnTo>
                    <a:pt x="19382" y="92120"/>
                  </a:lnTo>
                  <a:lnTo>
                    <a:pt x="21434" y="91892"/>
                  </a:lnTo>
                  <a:lnTo>
                    <a:pt x="23486" y="91436"/>
                  </a:lnTo>
                  <a:lnTo>
                    <a:pt x="25424" y="90980"/>
                  </a:lnTo>
                  <a:lnTo>
                    <a:pt x="27476" y="90182"/>
                  </a:lnTo>
                  <a:lnTo>
                    <a:pt x="29300" y="89270"/>
                  </a:lnTo>
                  <a:lnTo>
                    <a:pt x="31467" y="88130"/>
                  </a:lnTo>
                  <a:lnTo>
                    <a:pt x="33405" y="86762"/>
                  </a:lnTo>
                  <a:lnTo>
                    <a:pt x="35229" y="85279"/>
                  </a:lnTo>
                  <a:lnTo>
                    <a:pt x="36939" y="83683"/>
                  </a:lnTo>
                  <a:lnTo>
                    <a:pt x="38535" y="81973"/>
                  </a:lnTo>
                  <a:lnTo>
                    <a:pt x="40017" y="80149"/>
                  </a:lnTo>
                  <a:lnTo>
                    <a:pt x="41385" y="78211"/>
                  </a:lnTo>
                  <a:lnTo>
                    <a:pt x="42754" y="76273"/>
                  </a:lnTo>
                  <a:lnTo>
                    <a:pt x="44464" y="73536"/>
                  </a:lnTo>
                  <a:lnTo>
                    <a:pt x="46174" y="70686"/>
                  </a:lnTo>
                  <a:lnTo>
                    <a:pt x="47656" y="67836"/>
                  </a:lnTo>
                  <a:lnTo>
                    <a:pt x="49138" y="64986"/>
                  </a:lnTo>
                  <a:lnTo>
                    <a:pt x="50506" y="62021"/>
                  </a:lnTo>
                  <a:lnTo>
                    <a:pt x="51874" y="59057"/>
                  </a:lnTo>
                  <a:lnTo>
                    <a:pt x="54269" y="53015"/>
                  </a:lnTo>
                  <a:lnTo>
                    <a:pt x="54611" y="52331"/>
                  </a:lnTo>
                  <a:lnTo>
                    <a:pt x="54953" y="51761"/>
                  </a:lnTo>
                  <a:lnTo>
                    <a:pt x="55181" y="51533"/>
                  </a:lnTo>
                  <a:lnTo>
                    <a:pt x="55523" y="51419"/>
                  </a:lnTo>
                  <a:lnTo>
                    <a:pt x="55865" y="51304"/>
                  </a:lnTo>
                  <a:lnTo>
                    <a:pt x="56321" y="51190"/>
                  </a:lnTo>
                  <a:lnTo>
                    <a:pt x="57005" y="51190"/>
                  </a:lnTo>
                  <a:lnTo>
                    <a:pt x="57575" y="50962"/>
                  </a:lnTo>
                  <a:lnTo>
                    <a:pt x="58943" y="50620"/>
                  </a:lnTo>
                  <a:lnTo>
                    <a:pt x="63617" y="49594"/>
                  </a:lnTo>
                  <a:lnTo>
                    <a:pt x="68406" y="48454"/>
                  </a:lnTo>
                  <a:lnTo>
                    <a:pt x="73080" y="47200"/>
                  </a:lnTo>
                  <a:lnTo>
                    <a:pt x="77755" y="45832"/>
                  </a:lnTo>
                  <a:lnTo>
                    <a:pt x="79351" y="45832"/>
                  </a:lnTo>
                  <a:lnTo>
                    <a:pt x="79579" y="45718"/>
                  </a:lnTo>
                  <a:lnTo>
                    <a:pt x="79807" y="45262"/>
                  </a:lnTo>
                  <a:lnTo>
                    <a:pt x="80263" y="43894"/>
                  </a:lnTo>
                  <a:lnTo>
                    <a:pt x="80491" y="42640"/>
                  </a:lnTo>
                  <a:lnTo>
                    <a:pt x="80377" y="42298"/>
                  </a:lnTo>
                  <a:lnTo>
                    <a:pt x="80377" y="42184"/>
                  </a:lnTo>
                  <a:lnTo>
                    <a:pt x="80263" y="42184"/>
                  </a:lnTo>
                  <a:lnTo>
                    <a:pt x="74562" y="43894"/>
                  </a:lnTo>
                  <a:lnTo>
                    <a:pt x="68634" y="45490"/>
                  </a:lnTo>
                  <a:lnTo>
                    <a:pt x="62705" y="46972"/>
                  </a:lnTo>
                  <a:lnTo>
                    <a:pt x="56891" y="48454"/>
                  </a:lnTo>
                  <a:lnTo>
                    <a:pt x="56321" y="48454"/>
                  </a:lnTo>
                  <a:lnTo>
                    <a:pt x="56093" y="48340"/>
                  </a:lnTo>
                  <a:lnTo>
                    <a:pt x="56093" y="48112"/>
                  </a:lnTo>
                  <a:lnTo>
                    <a:pt x="56321" y="47770"/>
                  </a:lnTo>
                  <a:lnTo>
                    <a:pt x="56435" y="47200"/>
                  </a:lnTo>
                  <a:lnTo>
                    <a:pt x="66126" y="20522"/>
                  </a:lnTo>
                  <a:lnTo>
                    <a:pt x="67494" y="16988"/>
                  </a:lnTo>
                  <a:lnTo>
                    <a:pt x="68178" y="15391"/>
                  </a:lnTo>
                  <a:lnTo>
                    <a:pt x="68976" y="13681"/>
                  </a:lnTo>
                  <a:lnTo>
                    <a:pt x="70230" y="11743"/>
                  </a:lnTo>
                  <a:lnTo>
                    <a:pt x="71484" y="9919"/>
                  </a:lnTo>
                  <a:lnTo>
                    <a:pt x="73080" y="8323"/>
                  </a:lnTo>
                  <a:lnTo>
                    <a:pt x="74676" y="6841"/>
                  </a:lnTo>
                  <a:lnTo>
                    <a:pt x="76614" y="5245"/>
                  </a:lnTo>
                  <a:lnTo>
                    <a:pt x="78553" y="3762"/>
                  </a:lnTo>
                  <a:lnTo>
                    <a:pt x="79579" y="3078"/>
                  </a:lnTo>
                  <a:lnTo>
                    <a:pt x="80605" y="2508"/>
                  </a:lnTo>
                  <a:lnTo>
                    <a:pt x="81745" y="1938"/>
                  </a:lnTo>
                  <a:lnTo>
                    <a:pt x="82999" y="1482"/>
                  </a:lnTo>
                  <a:lnTo>
                    <a:pt x="83341" y="1368"/>
                  </a:lnTo>
                  <a:lnTo>
                    <a:pt x="83569" y="1026"/>
                  </a:lnTo>
                  <a:lnTo>
                    <a:pt x="83683" y="684"/>
                  </a:lnTo>
                  <a:lnTo>
                    <a:pt x="83569" y="342"/>
                  </a:lnTo>
                  <a:lnTo>
                    <a:pt x="83455" y="114"/>
                  </a:lnTo>
                  <a:lnTo>
                    <a:pt x="83341" y="0"/>
                  </a:lnTo>
                  <a:lnTo>
                    <a:pt x="83113" y="0"/>
                  </a:lnTo>
                  <a:lnTo>
                    <a:pt x="82543" y="342"/>
                  </a:lnTo>
                  <a:lnTo>
                    <a:pt x="80833" y="1026"/>
                  </a:lnTo>
                  <a:lnTo>
                    <a:pt x="79123" y="1596"/>
                  </a:lnTo>
                  <a:lnTo>
                    <a:pt x="77299" y="2166"/>
                  </a:lnTo>
                  <a:lnTo>
                    <a:pt x="75588" y="2508"/>
                  </a:lnTo>
                  <a:lnTo>
                    <a:pt x="72510" y="2964"/>
                  </a:lnTo>
                  <a:lnTo>
                    <a:pt x="69432" y="3306"/>
                  </a:lnTo>
                  <a:lnTo>
                    <a:pt x="63389" y="3306"/>
                  </a:lnTo>
                  <a:lnTo>
                    <a:pt x="60425" y="3078"/>
                  </a:lnTo>
                  <a:lnTo>
                    <a:pt x="57575" y="2736"/>
                  </a:lnTo>
                  <a:lnTo>
                    <a:pt x="54611" y="2166"/>
                  </a:lnTo>
                  <a:lnTo>
                    <a:pt x="51874" y="1368"/>
                  </a:lnTo>
                  <a:lnTo>
                    <a:pt x="50278" y="912"/>
                  </a:lnTo>
                  <a:lnTo>
                    <a:pt x="48796" y="570"/>
                  </a:lnTo>
                  <a:lnTo>
                    <a:pt x="47200" y="228"/>
                  </a:lnTo>
                  <a:lnTo>
                    <a:pt x="456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49"/>
          <p:cNvSpPr/>
          <p:nvPr/>
        </p:nvSpPr>
        <p:spPr>
          <a:xfrm flipH="1">
            <a:off x="3438970" y="3658932"/>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9"/>
          <p:cNvSpPr txBox="1"/>
          <p:nvPr>
            <p:ph idx="4294967295" type="subTitle"/>
          </p:nvPr>
        </p:nvSpPr>
        <p:spPr>
          <a:xfrm>
            <a:off x="4255656" y="3909125"/>
            <a:ext cx="1475400" cy="576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Mars is actually a very cold place</a:t>
            </a:r>
            <a:endParaRPr sz="1400"/>
          </a:p>
        </p:txBody>
      </p:sp>
      <p:sp>
        <p:nvSpPr>
          <p:cNvPr id="712" name="Google Shape;712;p49"/>
          <p:cNvSpPr/>
          <p:nvPr/>
        </p:nvSpPr>
        <p:spPr>
          <a:xfrm>
            <a:off x="3412944" y="3725175"/>
            <a:ext cx="842700" cy="47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600">
                <a:solidFill>
                  <a:schemeClr val="dk1"/>
                </a:solidFill>
                <a:latin typeface="Petit Formal Script"/>
                <a:ea typeface="Petit Formal Script"/>
                <a:cs typeface="Petit Formal Script"/>
                <a:sym typeface="Petit Formal Script"/>
              </a:rPr>
              <a:t>02</a:t>
            </a:r>
            <a:endParaRPr b="1" sz="2600">
              <a:solidFill>
                <a:schemeClr val="dk1"/>
              </a:solidFill>
              <a:latin typeface="Petit Formal Script"/>
              <a:ea typeface="Petit Formal Script"/>
              <a:cs typeface="Petit Formal Script"/>
              <a:sym typeface="Petit Formal Script"/>
            </a:endParaRPr>
          </a:p>
        </p:txBody>
      </p:sp>
      <p:sp>
        <p:nvSpPr>
          <p:cNvPr id="713" name="Google Shape;713;p49"/>
          <p:cNvSpPr/>
          <p:nvPr/>
        </p:nvSpPr>
        <p:spPr>
          <a:xfrm flipH="1">
            <a:off x="5815710" y="3658932"/>
            <a:ext cx="807989" cy="630719"/>
          </a:xfrm>
          <a:custGeom>
            <a:rect b="b" l="l" r="r" t="t"/>
            <a:pathLst>
              <a:path extrusionOk="0" h="97748" w="125221">
                <a:moveTo>
                  <a:pt x="79818" y="3528"/>
                </a:moveTo>
                <a:lnTo>
                  <a:pt x="79644" y="3586"/>
                </a:lnTo>
                <a:lnTo>
                  <a:pt x="79529" y="3528"/>
                </a:lnTo>
                <a:close/>
                <a:moveTo>
                  <a:pt x="102143" y="4396"/>
                </a:moveTo>
                <a:lnTo>
                  <a:pt x="102259" y="4454"/>
                </a:lnTo>
                <a:lnTo>
                  <a:pt x="101912" y="4511"/>
                </a:lnTo>
                <a:lnTo>
                  <a:pt x="101912" y="4396"/>
                </a:lnTo>
                <a:close/>
                <a:moveTo>
                  <a:pt x="97054" y="8097"/>
                </a:moveTo>
                <a:lnTo>
                  <a:pt x="96764" y="8155"/>
                </a:lnTo>
                <a:lnTo>
                  <a:pt x="96764" y="8155"/>
                </a:lnTo>
                <a:lnTo>
                  <a:pt x="96938" y="8097"/>
                </a:lnTo>
                <a:close/>
                <a:moveTo>
                  <a:pt x="105787" y="11047"/>
                </a:moveTo>
                <a:lnTo>
                  <a:pt x="105903" y="11221"/>
                </a:lnTo>
                <a:lnTo>
                  <a:pt x="105845" y="11163"/>
                </a:lnTo>
                <a:lnTo>
                  <a:pt x="105787" y="11047"/>
                </a:lnTo>
                <a:close/>
                <a:moveTo>
                  <a:pt x="54137" y="12320"/>
                </a:moveTo>
                <a:lnTo>
                  <a:pt x="53906" y="12435"/>
                </a:lnTo>
                <a:lnTo>
                  <a:pt x="54022" y="12320"/>
                </a:lnTo>
                <a:close/>
                <a:moveTo>
                  <a:pt x="53559" y="12435"/>
                </a:moveTo>
                <a:lnTo>
                  <a:pt x="53501" y="12493"/>
                </a:lnTo>
                <a:lnTo>
                  <a:pt x="53385" y="12435"/>
                </a:lnTo>
                <a:close/>
                <a:moveTo>
                  <a:pt x="108853" y="12378"/>
                </a:moveTo>
                <a:lnTo>
                  <a:pt x="108911" y="12551"/>
                </a:lnTo>
                <a:lnTo>
                  <a:pt x="108795" y="12435"/>
                </a:lnTo>
                <a:lnTo>
                  <a:pt x="108853" y="12378"/>
                </a:lnTo>
                <a:close/>
                <a:moveTo>
                  <a:pt x="109894" y="13476"/>
                </a:moveTo>
                <a:lnTo>
                  <a:pt x="109952" y="13708"/>
                </a:lnTo>
                <a:lnTo>
                  <a:pt x="110009" y="13881"/>
                </a:lnTo>
                <a:lnTo>
                  <a:pt x="109894" y="13708"/>
                </a:lnTo>
                <a:lnTo>
                  <a:pt x="109894" y="13476"/>
                </a:lnTo>
                <a:close/>
                <a:moveTo>
                  <a:pt x="40766" y="14251"/>
                </a:moveTo>
                <a:lnTo>
                  <a:pt x="40490" y="14343"/>
                </a:lnTo>
                <a:lnTo>
                  <a:pt x="40661" y="14286"/>
                </a:lnTo>
                <a:lnTo>
                  <a:pt x="40766" y="14251"/>
                </a:lnTo>
                <a:close/>
                <a:moveTo>
                  <a:pt x="78603" y="15327"/>
                </a:moveTo>
                <a:lnTo>
                  <a:pt x="78661" y="15385"/>
                </a:lnTo>
                <a:lnTo>
                  <a:pt x="78545" y="15327"/>
                </a:lnTo>
                <a:close/>
                <a:moveTo>
                  <a:pt x="48180" y="17352"/>
                </a:moveTo>
                <a:lnTo>
                  <a:pt x="48296" y="17641"/>
                </a:lnTo>
                <a:lnTo>
                  <a:pt x="48180" y="17525"/>
                </a:lnTo>
                <a:lnTo>
                  <a:pt x="48180" y="17352"/>
                </a:lnTo>
                <a:close/>
                <a:moveTo>
                  <a:pt x="20707" y="19145"/>
                </a:moveTo>
                <a:lnTo>
                  <a:pt x="20649" y="19202"/>
                </a:lnTo>
                <a:lnTo>
                  <a:pt x="20591" y="19202"/>
                </a:lnTo>
                <a:lnTo>
                  <a:pt x="20707" y="19145"/>
                </a:lnTo>
                <a:close/>
                <a:moveTo>
                  <a:pt x="46213" y="20764"/>
                </a:moveTo>
                <a:lnTo>
                  <a:pt x="46213" y="20880"/>
                </a:lnTo>
                <a:lnTo>
                  <a:pt x="45982" y="20822"/>
                </a:lnTo>
                <a:lnTo>
                  <a:pt x="46213" y="20764"/>
                </a:lnTo>
                <a:close/>
                <a:moveTo>
                  <a:pt x="70737" y="21805"/>
                </a:moveTo>
                <a:lnTo>
                  <a:pt x="70621" y="21863"/>
                </a:lnTo>
                <a:lnTo>
                  <a:pt x="70679" y="21805"/>
                </a:lnTo>
                <a:close/>
                <a:moveTo>
                  <a:pt x="100524" y="26027"/>
                </a:moveTo>
                <a:lnTo>
                  <a:pt x="100524" y="26143"/>
                </a:lnTo>
                <a:lnTo>
                  <a:pt x="100350" y="26143"/>
                </a:lnTo>
                <a:lnTo>
                  <a:pt x="100524" y="26027"/>
                </a:lnTo>
                <a:close/>
                <a:moveTo>
                  <a:pt x="66052" y="26664"/>
                </a:moveTo>
                <a:lnTo>
                  <a:pt x="66052" y="26722"/>
                </a:lnTo>
                <a:lnTo>
                  <a:pt x="65994" y="26664"/>
                </a:lnTo>
                <a:close/>
                <a:moveTo>
                  <a:pt x="25102" y="26722"/>
                </a:moveTo>
                <a:lnTo>
                  <a:pt x="25102" y="26779"/>
                </a:lnTo>
                <a:lnTo>
                  <a:pt x="25102" y="26895"/>
                </a:lnTo>
                <a:lnTo>
                  <a:pt x="24987" y="27069"/>
                </a:lnTo>
                <a:lnTo>
                  <a:pt x="25102" y="26722"/>
                </a:lnTo>
                <a:close/>
                <a:moveTo>
                  <a:pt x="84792" y="28746"/>
                </a:moveTo>
                <a:lnTo>
                  <a:pt x="84908" y="28804"/>
                </a:lnTo>
                <a:lnTo>
                  <a:pt x="84734" y="28746"/>
                </a:lnTo>
                <a:close/>
                <a:moveTo>
                  <a:pt x="77793" y="29324"/>
                </a:moveTo>
                <a:lnTo>
                  <a:pt x="77793" y="29382"/>
                </a:lnTo>
                <a:lnTo>
                  <a:pt x="77736" y="29324"/>
                </a:lnTo>
                <a:close/>
                <a:moveTo>
                  <a:pt x="103185" y="30423"/>
                </a:moveTo>
                <a:lnTo>
                  <a:pt x="103011" y="30655"/>
                </a:lnTo>
                <a:lnTo>
                  <a:pt x="102780" y="30828"/>
                </a:lnTo>
                <a:lnTo>
                  <a:pt x="102664" y="30655"/>
                </a:lnTo>
                <a:lnTo>
                  <a:pt x="102953" y="30539"/>
                </a:lnTo>
                <a:lnTo>
                  <a:pt x="103185" y="30423"/>
                </a:lnTo>
                <a:close/>
                <a:moveTo>
                  <a:pt x="96533" y="35224"/>
                </a:moveTo>
                <a:lnTo>
                  <a:pt x="97285" y="35340"/>
                </a:lnTo>
                <a:lnTo>
                  <a:pt x="97054" y="35397"/>
                </a:lnTo>
                <a:lnTo>
                  <a:pt x="96880" y="35340"/>
                </a:lnTo>
                <a:lnTo>
                  <a:pt x="96707" y="35340"/>
                </a:lnTo>
                <a:lnTo>
                  <a:pt x="96533" y="35224"/>
                </a:lnTo>
                <a:close/>
                <a:moveTo>
                  <a:pt x="30481" y="36728"/>
                </a:moveTo>
                <a:lnTo>
                  <a:pt x="30366" y="36785"/>
                </a:lnTo>
                <a:lnTo>
                  <a:pt x="30424" y="36728"/>
                </a:lnTo>
                <a:close/>
                <a:moveTo>
                  <a:pt x="53096" y="37133"/>
                </a:moveTo>
                <a:lnTo>
                  <a:pt x="53096" y="37190"/>
                </a:lnTo>
                <a:lnTo>
                  <a:pt x="52981" y="37190"/>
                </a:lnTo>
                <a:lnTo>
                  <a:pt x="53096" y="37133"/>
                </a:lnTo>
                <a:close/>
                <a:moveTo>
                  <a:pt x="12609" y="37537"/>
                </a:moveTo>
                <a:lnTo>
                  <a:pt x="12609" y="37595"/>
                </a:lnTo>
                <a:lnTo>
                  <a:pt x="12551" y="37711"/>
                </a:lnTo>
                <a:lnTo>
                  <a:pt x="12609" y="37537"/>
                </a:lnTo>
                <a:close/>
                <a:moveTo>
                  <a:pt x="101796" y="38463"/>
                </a:moveTo>
                <a:lnTo>
                  <a:pt x="101854" y="38578"/>
                </a:lnTo>
                <a:lnTo>
                  <a:pt x="101739" y="38521"/>
                </a:lnTo>
                <a:lnTo>
                  <a:pt x="101796" y="38463"/>
                </a:lnTo>
                <a:close/>
                <a:moveTo>
                  <a:pt x="53848" y="41181"/>
                </a:moveTo>
                <a:lnTo>
                  <a:pt x="53848" y="41239"/>
                </a:lnTo>
                <a:lnTo>
                  <a:pt x="53790" y="41239"/>
                </a:lnTo>
                <a:lnTo>
                  <a:pt x="53848" y="41181"/>
                </a:lnTo>
                <a:close/>
                <a:moveTo>
                  <a:pt x="103127" y="41413"/>
                </a:moveTo>
                <a:lnTo>
                  <a:pt x="103358" y="41644"/>
                </a:lnTo>
                <a:lnTo>
                  <a:pt x="103185" y="41644"/>
                </a:lnTo>
                <a:lnTo>
                  <a:pt x="103127" y="41586"/>
                </a:lnTo>
                <a:lnTo>
                  <a:pt x="103069" y="41528"/>
                </a:lnTo>
                <a:lnTo>
                  <a:pt x="103127" y="41413"/>
                </a:lnTo>
                <a:close/>
                <a:moveTo>
                  <a:pt x="104457" y="43842"/>
                </a:moveTo>
                <a:lnTo>
                  <a:pt x="104573" y="43900"/>
                </a:lnTo>
                <a:lnTo>
                  <a:pt x="104630" y="43957"/>
                </a:lnTo>
                <a:lnTo>
                  <a:pt x="104457" y="43842"/>
                </a:lnTo>
                <a:close/>
                <a:moveTo>
                  <a:pt x="45924" y="44073"/>
                </a:moveTo>
                <a:lnTo>
                  <a:pt x="45866" y="44189"/>
                </a:lnTo>
                <a:lnTo>
                  <a:pt x="45809" y="44247"/>
                </a:lnTo>
                <a:lnTo>
                  <a:pt x="45924" y="44073"/>
                </a:lnTo>
                <a:close/>
                <a:moveTo>
                  <a:pt x="102953" y="45056"/>
                </a:moveTo>
                <a:lnTo>
                  <a:pt x="103011" y="45230"/>
                </a:lnTo>
                <a:lnTo>
                  <a:pt x="102780" y="45114"/>
                </a:lnTo>
                <a:lnTo>
                  <a:pt x="102895" y="45056"/>
                </a:lnTo>
                <a:close/>
                <a:moveTo>
                  <a:pt x="23772" y="47891"/>
                </a:moveTo>
                <a:lnTo>
                  <a:pt x="23714" y="47948"/>
                </a:lnTo>
                <a:lnTo>
                  <a:pt x="23714" y="47891"/>
                </a:lnTo>
                <a:close/>
                <a:moveTo>
                  <a:pt x="55930" y="48700"/>
                </a:moveTo>
                <a:lnTo>
                  <a:pt x="55988" y="48758"/>
                </a:lnTo>
                <a:lnTo>
                  <a:pt x="55699" y="48700"/>
                </a:lnTo>
                <a:close/>
                <a:moveTo>
                  <a:pt x="106713" y="51245"/>
                </a:moveTo>
                <a:lnTo>
                  <a:pt x="106713" y="51303"/>
                </a:lnTo>
                <a:lnTo>
                  <a:pt x="106655" y="51361"/>
                </a:lnTo>
                <a:lnTo>
                  <a:pt x="106713" y="51245"/>
                </a:lnTo>
                <a:close/>
                <a:moveTo>
                  <a:pt x="117702" y="50898"/>
                </a:moveTo>
                <a:lnTo>
                  <a:pt x="117818" y="51187"/>
                </a:lnTo>
                <a:lnTo>
                  <a:pt x="117876" y="51477"/>
                </a:lnTo>
                <a:lnTo>
                  <a:pt x="117702" y="50898"/>
                </a:lnTo>
                <a:close/>
                <a:moveTo>
                  <a:pt x="25796" y="51361"/>
                </a:moveTo>
                <a:lnTo>
                  <a:pt x="25912" y="51419"/>
                </a:lnTo>
                <a:lnTo>
                  <a:pt x="25796" y="51477"/>
                </a:lnTo>
                <a:lnTo>
                  <a:pt x="25739" y="51534"/>
                </a:lnTo>
                <a:lnTo>
                  <a:pt x="25681" y="51477"/>
                </a:lnTo>
                <a:lnTo>
                  <a:pt x="25796" y="51361"/>
                </a:lnTo>
                <a:close/>
                <a:moveTo>
                  <a:pt x="118107" y="54484"/>
                </a:moveTo>
                <a:lnTo>
                  <a:pt x="118165" y="54542"/>
                </a:lnTo>
                <a:lnTo>
                  <a:pt x="118107" y="54658"/>
                </a:lnTo>
                <a:lnTo>
                  <a:pt x="118107" y="54484"/>
                </a:lnTo>
                <a:close/>
                <a:moveTo>
                  <a:pt x="104110" y="55236"/>
                </a:moveTo>
                <a:lnTo>
                  <a:pt x="104226" y="55294"/>
                </a:lnTo>
                <a:lnTo>
                  <a:pt x="104168" y="55294"/>
                </a:lnTo>
                <a:lnTo>
                  <a:pt x="104168" y="55352"/>
                </a:lnTo>
                <a:lnTo>
                  <a:pt x="104110" y="55236"/>
                </a:lnTo>
                <a:close/>
                <a:moveTo>
                  <a:pt x="96764" y="56971"/>
                </a:moveTo>
                <a:lnTo>
                  <a:pt x="96764" y="57029"/>
                </a:lnTo>
                <a:lnTo>
                  <a:pt x="96707" y="57029"/>
                </a:lnTo>
                <a:lnTo>
                  <a:pt x="96707" y="56971"/>
                </a:lnTo>
                <a:close/>
                <a:moveTo>
                  <a:pt x="89766" y="59169"/>
                </a:moveTo>
                <a:lnTo>
                  <a:pt x="89882" y="59227"/>
                </a:lnTo>
                <a:lnTo>
                  <a:pt x="89766" y="59227"/>
                </a:lnTo>
                <a:lnTo>
                  <a:pt x="89766" y="59169"/>
                </a:lnTo>
                <a:close/>
                <a:moveTo>
                  <a:pt x="75075" y="59516"/>
                </a:moveTo>
                <a:lnTo>
                  <a:pt x="75075" y="59574"/>
                </a:lnTo>
                <a:lnTo>
                  <a:pt x="74959" y="59574"/>
                </a:lnTo>
                <a:lnTo>
                  <a:pt x="75075" y="59516"/>
                </a:lnTo>
                <a:close/>
                <a:moveTo>
                  <a:pt x="27589" y="60557"/>
                </a:moveTo>
                <a:lnTo>
                  <a:pt x="27647" y="60615"/>
                </a:lnTo>
                <a:lnTo>
                  <a:pt x="27647" y="60673"/>
                </a:lnTo>
                <a:lnTo>
                  <a:pt x="27705" y="60846"/>
                </a:lnTo>
                <a:lnTo>
                  <a:pt x="27185" y="61020"/>
                </a:lnTo>
                <a:lnTo>
                  <a:pt x="27185" y="60962"/>
                </a:lnTo>
                <a:lnTo>
                  <a:pt x="27185" y="60789"/>
                </a:lnTo>
                <a:lnTo>
                  <a:pt x="27242" y="60673"/>
                </a:lnTo>
                <a:lnTo>
                  <a:pt x="27416" y="60615"/>
                </a:lnTo>
                <a:lnTo>
                  <a:pt x="27589" y="60557"/>
                </a:lnTo>
                <a:close/>
                <a:moveTo>
                  <a:pt x="6363" y="62177"/>
                </a:moveTo>
                <a:lnTo>
                  <a:pt x="6363" y="62235"/>
                </a:lnTo>
                <a:lnTo>
                  <a:pt x="6305" y="62292"/>
                </a:lnTo>
                <a:lnTo>
                  <a:pt x="6363" y="62177"/>
                </a:lnTo>
                <a:close/>
                <a:moveTo>
                  <a:pt x="114000" y="62582"/>
                </a:moveTo>
                <a:lnTo>
                  <a:pt x="114174" y="62697"/>
                </a:lnTo>
                <a:lnTo>
                  <a:pt x="114000" y="62697"/>
                </a:lnTo>
                <a:lnTo>
                  <a:pt x="114000" y="62582"/>
                </a:lnTo>
                <a:close/>
                <a:moveTo>
                  <a:pt x="98268" y="64085"/>
                </a:moveTo>
                <a:lnTo>
                  <a:pt x="98037" y="64259"/>
                </a:lnTo>
                <a:lnTo>
                  <a:pt x="97979" y="64201"/>
                </a:lnTo>
                <a:lnTo>
                  <a:pt x="98037" y="64143"/>
                </a:lnTo>
                <a:lnTo>
                  <a:pt x="98210" y="64085"/>
                </a:lnTo>
                <a:close/>
                <a:moveTo>
                  <a:pt x="10990" y="64722"/>
                </a:moveTo>
                <a:lnTo>
                  <a:pt x="11048" y="64837"/>
                </a:lnTo>
                <a:lnTo>
                  <a:pt x="10874" y="64895"/>
                </a:lnTo>
                <a:lnTo>
                  <a:pt x="10990" y="64722"/>
                </a:lnTo>
                <a:close/>
                <a:moveTo>
                  <a:pt x="82883" y="67729"/>
                </a:moveTo>
                <a:lnTo>
                  <a:pt x="82941" y="67787"/>
                </a:lnTo>
                <a:lnTo>
                  <a:pt x="82883" y="67787"/>
                </a:lnTo>
                <a:lnTo>
                  <a:pt x="82883" y="67729"/>
                </a:lnTo>
                <a:close/>
                <a:moveTo>
                  <a:pt x="92137" y="67614"/>
                </a:moveTo>
                <a:lnTo>
                  <a:pt x="91790" y="67903"/>
                </a:lnTo>
                <a:lnTo>
                  <a:pt x="91906" y="67729"/>
                </a:lnTo>
                <a:lnTo>
                  <a:pt x="92137" y="67614"/>
                </a:lnTo>
                <a:close/>
                <a:moveTo>
                  <a:pt x="89361" y="75653"/>
                </a:moveTo>
                <a:lnTo>
                  <a:pt x="89477" y="75711"/>
                </a:lnTo>
                <a:lnTo>
                  <a:pt x="89245" y="75653"/>
                </a:lnTo>
                <a:close/>
                <a:moveTo>
                  <a:pt x="79413" y="84213"/>
                </a:moveTo>
                <a:lnTo>
                  <a:pt x="79355" y="84271"/>
                </a:lnTo>
                <a:lnTo>
                  <a:pt x="79297" y="84213"/>
                </a:lnTo>
                <a:close/>
                <a:moveTo>
                  <a:pt x="17468" y="85023"/>
                </a:moveTo>
                <a:lnTo>
                  <a:pt x="17526" y="85081"/>
                </a:lnTo>
                <a:lnTo>
                  <a:pt x="17294" y="85023"/>
                </a:lnTo>
                <a:close/>
                <a:moveTo>
                  <a:pt x="26838" y="87047"/>
                </a:moveTo>
                <a:lnTo>
                  <a:pt x="26953" y="87163"/>
                </a:lnTo>
                <a:lnTo>
                  <a:pt x="26606" y="87105"/>
                </a:lnTo>
                <a:lnTo>
                  <a:pt x="26838" y="87047"/>
                </a:lnTo>
                <a:close/>
                <a:moveTo>
                  <a:pt x="30192" y="87452"/>
                </a:moveTo>
                <a:lnTo>
                  <a:pt x="30192" y="87510"/>
                </a:lnTo>
                <a:lnTo>
                  <a:pt x="30134" y="87510"/>
                </a:lnTo>
                <a:lnTo>
                  <a:pt x="30192" y="87452"/>
                </a:lnTo>
                <a:close/>
                <a:moveTo>
                  <a:pt x="57145" y="95781"/>
                </a:moveTo>
                <a:lnTo>
                  <a:pt x="57203" y="95839"/>
                </a:lnTo>
                <a:lnTo>
                  <a:pt x="57203" y="95897"/>
                </a:lnTo>
                <a:lnTo>
                  <a:pt x="57087" y="95781"/>
                </a:lnTo>
                <a:close/>
                <a:moveTo>
                  <a:pt x="79876" y="0"/>
                </a:moveTo>
                <a:lnTo>
                  <a:pt x="79239" y="58"/>
                </a:lnTo>
                <a:lnTo>
                  <a:pt x="78661" y="174"/>
                </a:lnTo>
                <a:lnTo>
                  <a:pt x="78198" y="231"/>
                </a:lnTo>
                <a:lnTo>
                  <a:pt x="77736" y="174"/>
                </a:lnTo>
                <a:lnTo>
                  <a:pt x="77041" y="116"/>
                </a:lnTo>
                <a:lnTo>
                  <a:pt x="76347" y="116"/>
                </a:lnTo>
                <a:lnTo>
                  <a:pt x="74901" y="289"/>
                </a:lnTo>
                <a:lnTo>
                  <a:pt x="73282" y="405"/>
                </a:lnTo>
                <a:lnTo>
                  <a:pt x="72125" y="578"/>
                </a:lnTo>
                <a:lnTo>
                  <a:pt x="71026" y="810"/>
                </a:lnTo>
                <a:lnTo>
                  <a:pt x="69927" y="1041"/>
                </a:lnTo>
                <a:lnTo>
                  <a:pt x="68828" y="1388"/>
                </a:lnTo>
                <a:lnTo>
                  <a:pt x="66688" y="1967"/>
                </a:lnTo>
                <a:lnTo>
                  <a:pt x="65705" y="2256"/>
                </a:lnTo>
                <a:lnTo>
                  <a:pt x="64722" y="2603"/>
                </a:lnTo>
                <a:lnTo>
                  <a:pt x="62755" y="3297"/>
                </a:lnTo>
                <a:lnTo>
                  <a:pt x="62235" y="3528"/>
                </a:lnTo>
                <a:lnTo>
                  <a:pt x="61714" y="3702"/>
                </a:lnTo>
                <a:lnTo>
                  <a:pt x="61194" y="3817"/>
                </a:lnTo>
                <a:lnTo>
                  <a:pt x="60615" y="3875"/>
                </a:lnTo>
                <a:lnTo>
                  <a:pt x="60153" y="3875"/>
                </a:lnTo>
                <a:lnTo>
                  <a:pt x="59748" y="3991"/>
                </a:lnTo>
                <a:lnTo>
                  <a:pt x="58938" y="4280"/>
                </a:lnTo>
                <a:lnTo>
                  <a:pt x="57319" y="4801"/>
                </a:lnTo>
                <a:lnTo>
                  <a:pt x="56682" y="4916"/>
                </a:lnTo>
                <a:lnTo>
                  <a:pt x="56393" y="4974"/>
                </a:lnTo>
                <a:lnTo>
                  <a:pt x="56104" y="4916"/>
                </a:lnTo>
                <a:lnTo>
                  <a:pt x="55815" y="4916"/>
                </a:lnTo>
                <a:lnTo>
                  <a:pt x="55583" y="4801"/>
                </a:lnTo>
                <a:lnTo>
                  <a:pt x="55294" y="4685"/>
                </a:lnTo>
                <a:lnTo>
                  <a:pt x="55063" y="4511"/>
                </a:lnTo>
                <a:lnTo>
                  <a:pt x="54542" y="4049"/>
                </a:lnTo>
                <a:lnTo>
                  <a:pt x="54137" y="3817"/>
                </a:lnTo>
                <a:lnTo>
                  <a:pt x="54022" y="3760"/>
                </a:lnTo>
                <a:lnTo>
                  <a:pt x="53906" y="3760"/>
                </a:lnTo>
                <a:lnTo>
                  <a:pt x="53559" y="3817"/>
                </a:lnTo>
                <a:lnTo>
                  <a:pt x="53154" y="4049"/>
                </a:lnTo>
                <a:lnTo>
                  <a:pt x="52807" y="4222"/>
                </a:lnTo>
                <a:lnTo>
                  <a:pt x="52576" y="4280"/>
                </a:lnTo>
                <a:lnTo>
                  <a:pt x="52518" y="4396"/>
                </a:lnTo>
                <a:lnTo>
                  <a:pt x="52518" y="4511"/>
                </a:lnTo>
                <a:lnTo>
                  <a:pt x="52749" y="4685"/>
                </a:lnTo>
                <a:lnTo>
                  <a:pt x="52923" y="4743"/>
                </a:lnTo>
                <a:lnTo>
                  <a:pt x="53038" y="4858"/>
                </a:lnTo>
                <a:lnTo>
                  <a:pt x="53096" y="4974"/>
                </a:lnTo>
                <a:lnTo>
                  <a:pt x="52981" y="5205"/>
                </a:lnTo>
                <a:lnTo>
                  <a:pt x="52807" y="5379"/>
                </a:lnTo>
                <a:lnTo>
                  <a:pt x="52634" y="5553"/>
                </a:lnTo>
                <a:lnTo>
                  <a:pt x="52518" y="5610"/>
                </a:lnTo>
                <a:lnTo>
                  <a:pt x="52402" y="5668"/>
                </a:lnTo>
                <a:lnTo>
                  <a:pt x="52287" y="5668"/>
                </a:lnTo>
                <a:lnTo>
                  <a:pt x="52113" y="5610"/>
                </a:lnTo>
                <a:lnTo>
                  <a:pt x="51997" y="5553"/>
                </a:lnTo>
                <a:lnTo>
                  <a:pt x="51882" y="5553"/>
                </a:lnTo>
                <a:lnTo>
                  <a:pt x="51477" y="5668"/>
                </a:lnTo>
                <a:lnTo>
                  <a:pt x="50783" y="5668"/>
                </a:lnTo>
                <a:lnTo>
                  <a:pt x="50436" y="5610"/>
                </a:lnTo>
                <a:lnTo>
                  <a:pt x="49799" y="5437"/>
                </a:lnTo>
                <a:lnTo>
                  <a:pt x="49163" y="5205"/>
                </a:lnTo>
                <a:lnTo>
                  <a:pt x="48527" y="5090"/>
                </a:lnTo>
                <a:lnTo>
                  <a:pt x="48180" y="5032"/>
                </a:lnTo>
                <a:lnTo>
                  <a:pt x="47833" y="5090"/>
                </a:lnTo>
                <a:lnTo>
                  <a:pt x="47486" y="5148"/>
                </a:lnTo>
                <a:lnTo>
                  <a:pt x="47139" y="5090"/>
                </a:lnTo>
                <a:lnTo>
                  <a:pt x="46792" y="5032"/>
                </a:lnTo>
                <a:lnTo>
                  <a:pt x="46445" y="4858"/>
                </a:lnTo>
                <a:lnTo>
                  <a:pt x="46329" y="4801"/>
                </a:lnTo>
                <a:lnTo>
                  <a:pt x="46156" y="4743"/>
                </a:lnTo>
                <a:lnTo>
                  <a:pt x="45751" y="4743"/>
                </a:lnTo>
                <a:lnTo>
                  <a:pt x="44999" y="4801"/>
                </a:lnTo>
                <a:lnTo>
                  <a:pt x="44305" y="4801"/>
                </a:lnTo>
                <a:lnTo>
                  <a:pt x="43669" y="4743"/>
                </a:lnTo>
                <a:lnTo>
                  <a:pt x="43032" y="4685"/>
                </a:lnTo>
                <a:lnTo>
                  <a:pt x="42396" y="4801"/>
                </a:lnTo>
                <a:lnTo>
                  <a:pt x="42223" y="4801"/>
                </a:lnTo>
                <a:lnTo>
                  <a:pt x="41760" y="5032"/>
                </a:lnTo>
                <a:lnTo>
                  <a:pt x="41297" y="5148"/>
                </a:lnTo>
                <a:lnTo>
                  <a:pt x="41066" y="5148"/>
                </a:lnTo>
                <a:lnTo>
                  <a:pt x="40835" y="5090"/>
                </a:lnTo>
                <a:lnTo>
                  <a:pt x="40603" y="5032"/>
                </a:lnTo>
                <a:lnTo>
                  <a:pt x="40430" y="4858"/>
                </a:lnTo>
                <a:lnTo>
                  <a:pt x="40083" y="4858"/>
                </a:lnTo>
                <a:lnTo>
                  <a:pt x="39909" y="4974"/>
                </a:lnTo>
                <a:lnTo>
                  <a:pt x="39793" y="5090"/>
                </a:lnTo>
                <a:lnTo>
                  <a:pt x="39678" y="5263"/>
                </a:lnTo>
                <a:lnTo>
                  <a:pt x="39562" y="5379"/>
                </a:lnTo>
                <a:lnTo>
                  <a:pt x="39389" y="5495"/>
                </a:lnTo>
                <a:lnTo>
                  <a:pt x="39273" y="5553"/>
                </a:lnTo>
                <a:lnTo>
                  <a:pt x="38984" y="5495"/>
                </a:lnTo>
                <a:lnTo>
                  <a:pt x="38637" y="5379"/>
                </a:lnTo>
                <a:lnTo>
                  <a:pt x="38521" y="5379"/>
                </a:lnTo>
                <a:lnTo>
                  <a:pt x="38405" y="5437"/>
                </a:lnTo>
                <a:lnTo>
                  <a:pt x="38290" y="5495"/>
                </a:lnTo>
                <a:lnTo>
                  <a:pt x="38290" y="5610"/>
                </a:lnTo>
                <a:lnTo>
                  <a:pt x="38290" y="5784"/>
                </a:lnTo>
                <a:lnTo>
                  <a:pt x="38232" y="6015"/>
                </a:lnTo>
                <a:lnTo>
                  <a:pt x="38116" y="6131"/>
                </a:lnTo>
                <a:lnTo>
                  <a:pt x="37943" y="6131"/>
                </a:lnTo>
                <a:lnTo>
                  <a:pt x="37711" y="6015"/>
                </a:lnTo>
                <a:lnTo>
                  <a:pt x="37480" y="5900"/>
                </a:lnTo>
                <a:lnTo>
                  <a:pt x="37364" y="5842"/>
                </a:lnTo>
                <a:lnTo>
                  <a:pt x="37017" y="5842"/>
                </a:lnTo>
                <a:lnTo>
                  <a:pt x="36901" y="5900"/>
                </a:lnTo>
                <a:lnTo>
                  <a:pt x="36554" y="6073"/>
                </a:lnTo>
                <a:lnTo>
                  <a:pt x="36265" y="6189"/>
                </a:lnTo>
                <a:lnTo>
                  <a:pt x="36034" y="6189"/>
                </a:lnTo>
                <a:lnTo>
                  <a:pt x="35513" y="5957"/>
                </a:lnTo>
                <a:lnTo>
                  <a:pt x="35224" y="5900"/>
                </a:lnTo>
                <a:lnTo>
                  <a:pt x="34588" y="5900"/>
                </a:lnTo>
                <a:lnTo>
                  <a:pt x="34414" y="5957"/>
                </a:lnTo>
                <a:lnTo>
                  <a:pt x="34299" y="6073"/>
                </a:lnTo>
                <a:lnTo>
                  <a:pt x="34183" y="6189"/>
                </a:lnTo>
                <a:lnTo>
                  <a:pt x="34010" y="6304"/>
                </a:lnTo>
                <a:lnTo>
                  <a:pt x="33836" y="6362"/>
                </a:lnTo>
                <a:lnTo>
                  <a:pt x="33720" y="6362"/>
                </a:lnTo>
                <a:lnTo>
                  <a:pt x="33373" y="6304"/>
                </a:lnTo>
                <a:lnTo>
                  <a:pt x="33084" y="6247"/>
                </a:lnTo>
                <a:lnTo>
                  <a:pt x="32911" y="6189"/>
                </a:lnTo>
                <a:lnTo>
                  <a:pt x="32795" y="6189"/>
                </a:lnTo>
                <a:lnTo>
                  <a:pt x="32506" y="6304"/>
                </a:lnTo>
                <a:lnTo>
                  <a:pt x="31580" y="6825"/>
                </a:lnTo>
                <a:lnTo>
                  <a:pt x="30655" y="7346"/>
                </a:lnTo>
                <a:lnTo>
                  <a:pt x="29787" y="7924"/>
                </a:lnTo>
                <a:lnTo>
                  <a:pt x="28978" y="8502"/>
                </a:lnTo>
                <a:lnTo>
                  <a:pt x="28688" y="8618"/>
                </a:lnTo>
                <a:lnTo>
                  <a:pt x="28457" y="8734"/>
                </a:lnTo>
                <a:lnTo>
                  <a:pt x="28168" y="8791"/>
                </a:lnTo>
                <a:lnTo>
                  <a:pt x="27589" y="8791"/>
                </a:lnTo>
                <a:lnTo>
                  <a:pt x="27416" y="8849"/>
                </a:lnTo>
                <a:lnTo>
                  <a:pt x="27127" y="9139"/>
                </a:lnTo>
                <a:lnTo>
                  <a:pt x="26838" y="9543"/>
                </a:lnTo>
                <a:lnTo>
                  <a:pt x="26491" y="9890"/>
                </a:lnTo>
                <a:lnTo>
                  <a:pt x="26259" y="10064"/>
                </a:lnTo>
                <a:lnTo>
                  <a:pt x="26086" y="10180"/>
                </a:lnTo>
                <a:lnTo>
                  <a:pt x="25796" y="10295"/>
                </a:lnTo>
                <a:lnTo>
                  <a:pt x="25507" y="10353"/>
                </a:lnTo>
                <a:lnTo>
                  <a:pt x="25449" y="10353"/>
                </a:lnTo>
                <a:lnTo>
                  <a:pt x="25334" y="10585"/>
                </a:lnTo>
                <a:lnTo>
                  <a:pt x="25160" y="10758"/>
                </a:lnTo>
                <a:lnTo>
                  <a:pt x="24929" y="10932"/>
                </a:lnTo>
                <a:lnTo>
                  <a:pt x="24698" y="10989"/>
                </a:lnTo>
                <a:lnTo>
                  <a:pt x="24235" y="11105"/>
                </a:lnTo>
                <a:lnTo>
                  <a:pt x="23772" y="11221"/>
                </a:lnTo>
                <a:lnTo>
                  <a:pt x="23599" y="11279"/>
                </a:lnTo>
                <a:lnTo>
                  <a:pt x="23483" y="11394"/>
                </a:lnTo>
                <a:lnTo>
                  <a:pt x="23425" y="11510"/>
                </a:lnTo>
                <a:lnTo>
                  <a:pt x="23425" y="11683"/>
                </a:lnTo>
                <a:lnTo>
                  <a:pt x="23425" y="11973"/>
                </a:lnTo>
                <a:lnTo>
                  <a:pt x="23367" y="12204"/>
                </a:lnTo>
                <a:lnTo>
                  <a:pt x="23252" y="12493"/>
                </a:lnTo>
                <a:lnTo>
                  <a:pt x="23020" y="12725"/>
                </a:lnTo>
                <a:lnTo>
                  <a:pt x="22789" y="12956"/>
                </a:lnTo>
                <a:lnTo>
                  <a:pt x="22500" y="13072"/>
                </a:lnTo>
                <a:lnTo>
                  <a:pt x="22210" y="13187"/>
                </a:lnTo>
                <a:lnTo>
                  <a:pt x="21863" y="13245"/>
                </a:lnTo>
                <a:lnTo>
                  <a:pt x="21574" y="13303"/>
                </a:lnTo>
                <a:lnTo>
                  <a:pt x="21343" y="13303"/>
                </a:lnTo>
                <a:lnTo>
                  <a:pt x="21285" y="13361"/>
                </a:lnTo>
                <a:lnTo>
                  <a:pt x="21227" y="13476"/>
                </a:lnTo>
                <a:lnTo>
                  <a:pt x="21169" y="13592"/>
                </a:lnTo>
                <a:lnTo>
                  <a:pt x="21169" y="13766"/>
                </a:lnTo>
                <a:lnTo>
                  <a:pt x="21169" y="13881"/>
                </a:lnTo>
                <a:lnTo>
                  <a:pt x="21054" y="13939"/>
                </a:lnTo>
                <a:lnTo>
                  <a:pt x="20533" y="13939"/>
                </a:lnTo>
                <a:lnTo>
                  <a:pt x="20360" y="13997"/>
                </a:lnTo>
                <a:lnTo>
                  <a:pt x="20128" y="14113"/>
                </a:lnTo>
                <a:lnTo>
                  <a:pt x="19955" y="14286"/>
                </a:lnTo>
                <a:lnTo>
                  <a:pt x="19839" y="14460"/>
                </a:lnTo>
                <a:lnTo>
                  <a:pt x="19839" y="14633"/>
                </a:lnTo>
                <a:lnTo>
                  <a:pt x="19897" y="14749"/>
                </a:lnTo>
                <a:lnTo>
                  <a:pt x="20013" y="14922"/>
                </a:lnTo>
                <a:lnTo>
                  <a:pt x="20013" y="15038"/>
                </a:lnTo>
                <a:lnTo>
                  <a:pt x="19955" y="15212"/>
                </a:lnTo>
                <a:lnTo>
                  <a:pt x="19723" y="15559"/>
                </a:lnTo>
                <a:lnTo>
                  <a:pt x="19434" y="15906"/>
                </a:lnTo>
                <a:lnTo>
                  <a:pt x="19261" y="16021"/>
                </a:lnTo>
                <a:lnTo>
                  <a:pt x="19145" y="16079"/>
                </a:lnTo>
                <a:lnTo>
                  <a:pt x="18624" y="16195"/>
                </a:lnTo>
                <a:lnTo>
                  <a:pt x="18104" y="16426"/>
                </a:lnTo>
                <a:lnTo>
                  <a:pt x="17699" y="16658"/>
                </a:lnTo>
                <a:lnTo>
                  <a:pt x="17236" y="17005"/>
                </a:lnTo>
                <a:lnTo>
                  <a:pt x="16774" y="17352"/>
                </a:lnTo>
                <a:lnTo>
                  <a:pt x="16195" y="17641"/>
                </a:lnTo>
                <a:lnTo>
                  <a:pt x="15096" y="18161"/>
                </a:lnTo>
                <a:lnTo>
                  <a:pt x="14691" y="18335"/>
                </a:lnTo>
                <a:lnTo>
                  <a:pt x="14402" y="18566"/>
                </a:lnTo>
                <a:lnTo>
                  <a:pt x="14171" y="18798"/>
                </a:lnTo>
                <a:lnTo>
                  <a:pt x="13997" y="19202"/>
                </a:lnTo>
                <a:lnTo>
                  <a:pt x="13824" y="19781"/>
                </a:lnTo>
                <a:lnTo>
                  <a:pt x="13477" y="20359"/>
                </a:lnTo>
                <a:lnTo>
                  <a:pt x="13014" y="20880"/>
                </a:lnTo>
                <a:lnTo>
                  <a:pt x="12436" y="21343"/>
                </a:lnTo>
                <a:lnTo>
                  <a:pt x="12031" y="21690"/>
                </a:lnTo>
                <a:lnTo>
                  <a:pt x="11857" y="21863"/>
                </a:lnTo>
                <a:lnTo>
                  <a:pt x="11742" y="22037"/>
                </a:lnTo>
                <a:lnTo>
                  <a:pt x="11626" y="22268"/>
                </a:lnTo>
                <a:lnTo>
                  <a:pt x="11568" y="22441"/>
                </a:lnTo>
                <a:lnTo>
                  <a:pt x="11568" y="22673"/>
                </a:lnTo>
                <a:lnTo>
                  <a:pt x="11626" y="22904"/>
                </a:lnTo>
                <a:lnTo>
                  <a:pt x="11684" y="23136"/>
                </a:lnTo>
                <a:lnTo>
                  <a:pt x="11568" y="23367"/>
                </a:lnTo>
                <a:lnTo>
                  <a:pt x="11452" y="23656"/>
                </a:lnTo>
                <a:lnTo>
                  <a:pt x="11337" y="23945"/>
                </a:lnTo>
                <a:lnTo>
                  <a:pt x="11279" y="24234"/>
                </a:lnTo>
                <a:lnTo>
                  <a:pt x="11221" y="24581"/>
                </a:lnTo>
                <a:lnTo>
                  <a:pt x="11221" y="25160"/>
                </a:lnTo>
                <a:lnTo>
                  <a:pt x="11221" y="25796"/>
                </a:lnTo>
                <a:lnTo>
                  <a:pt x="11221" y="26432"/>
                </a:lnTo>
                <a:lnTo>
                  <a:pt x="11163" y="27126"/>
                </a:lnTo>
                <a:lnTo>
                  <a:pt x="10990" y="28457"/>
                </a:lnTo>
                <a:lnTo>
                  <a:pt x="10816" y="29440"/>
                </a:lnTo>
                <a:lnTo>
                  <a:pt x="10758" y="29903"/>
                </a:lnTo>
                <a:lnTo>
                  <a:pt x="10816" y="30423"/>
                </a:lnTo>
                <a:lnTo>
                  <a:pt x="10874" y="30655"/>
                </a:lnTo>
                <a:lnTo>
                  <a:pt x="10816" y="30886"/>
                </a:lnTo>
                <a:lnTo>
                  <a:pt x="10701" y="31175"/>
                </a:lnTo>
                <a:lnTo>
                  <a:pt x="10527" y="31406"/>
                </a:lnTo>
                <a:lnTo>
                  <a:pt x="10238" y="31811"/>
                </a:lnTo>
                <a:lnTo>
                  <a:pt x="10122" y="31985"/>
                </a:lnTo>
                <a:lnTo>
                  <a:pt x="10064" y="32216"/>
                </a:lnTo>
                <a:lnTo>
                  <a:pt x="10007" y="32390"/>
                </a:lnTo>
                <a:lnTo>
                  <a:pt x="10064" y="32621"/>
                </a:lnTo>
                <a:lnTo>
                  <a:pt x="10122" y="32852"/>
                </a:lnTo>
                <a:lnTo>
                  <a:pt x="10238" y="33084"/>
                </a:lnTo>
                <a:lnTo>
                  <a:pt x="10296" y="33257"/>
                </a:lnTo>
                <a:lnTo>
                  <a:pt x="10411" y="33431"/>
                </a:lnTo>
                <a:lnTo>
                  <a:pt x="10411" y="33894"/>
                </a:lnTo>
                <a:lnTo>
                  <a:pt x="10411" y="34356"/>
                </a:lnTo>
                <a:lnTo>
                  <a:pt x="10296" y="34819"/>
                </a:lnTo>
                <a:lnTo>
                  <a:pt x="10296" y="35108"/>
                </a:lnTo>
                <a:lnTo>
                  <a:pt x="10296" y="35397"/>
                </a:lnTo>
                <a:lnTo>
                  <a:pt x="10354" y="35687"/>
                </a:lnTo>
                <a:lnTo>
                  <a:pt x="10527" y="35918"/>
                </a:lnTo>
                <a:lnTo>
                  <a:pt x="10643" y="36207"/>
                </a:lnTo>
                <a:lnTo>
                  <a:pt x="10758" y="36438"/>
                </a:lnTo>
                <a:lnTo>
                  <a:pt x="10758" y="36728"/>
                </a:lnTo>
                <a:lnTo>
                  <a:pt x="10701" y="36959"/>
                </a:lnTo>
                <a:lnTo>
                  <a:pt x="10643" y="37190"/>
                </a:lnTo>
                <a:lnTo>
                  <a:pt x="10469" y="37422"/>
                </a:lnTo>
                <a:lnTo>
                  <a:pt x="10238" y="37711"/>
                </a:lnTo>
                <a:lnTo>
                  <a:pt x="10007" y="37942"/>
                </a:lnTo>
                <a:lnTo>
                  <a:pt x="9833" y="38058"/>
                </a:lnTo>
                <a:lnTo>
                  <a:pt x="9833" y="38174"/>
                </a:lnTo>
                <a:lnTo>
                  <a:pt x="9833" y="38231"/>
                </a:lnTo>
                <a:lnTo>
                  <a:pt x="9891" y="38347"/>
                </a:lnTo>
                <a:lnTo>
                  <a:pt x="9891" y="38521"/>
                </a:lnTo>
                <a:lnTo>
                  <a:pt x="9833" y="38810"/>
                </a:lnTo>
                <a:lnTo>
                  <a:pt x="9717" y="39041"/>
                </a:lnTo>
                <a:lnTo>
                  <a:pt x="9544" y="39330"/>
                </a:lnTo>
                <a:lnTo>
                  <a:pt x="9428" y="39446"/>
                </a:lnTo>
                <a:lnTo>
                  <a:pt x="9370" y="39562"/>
                </a:lnTo>
                <a:lnTo>
                  <a:pt x="9370" y="39735"/>
                </a:lnTo>
                <a:lnTo>
                  <a:pt x="9486" y="39851"/>
                </a:lnTo>
                <a:lnTo>
                  <a:pt x="9602" y="40082"/>
                </a:lnTo>
                <a:lnTo>
                  <a:pt x="9717" y="40314"/>
                </a:lnTo>
                <a:lnTo>
                  <a:pt x="9833" y="40834"/>
                </a:lnTo>
                <a:lnTo>
                  <a:pt x="9833" y="41355"/>
                </a:lnTo>
                <a:lnTo>
                  <a:pt x="9775" y="41875"/>
                </a:lnTo>
                <a:lnTo>
                  <a:pt x="9775" y="42049"/>
                </a:lnTo>
                <a:lnTo>
                  <a:pt x="9717" y="42280"/>
                </a:lnTo>
                <a:lnTo>
                  <a:pt x="9602" y="42454"/>
                </a:lnTo>
                <a:lnTo>
                  <a:pt x="9428" y="42627"/>
                </a:lnTo>
                <a:lnTo>
                  <a:pt x="9197" y="42859"/>
                </a:lnTo>
                <a:lnTo>
                  <a:pt x="9081" y="43090"/>
                </a:lnTo>
                <a:lnTo>
                  <a:pt x="9139" y="43321"/>
                </a:lnTo>
                <a:lnTo>
                  <a:pt x="9255" y="43495"/>
                </a:lnTo>
                <a:lnTo>
                  <a:pt x="9428" y="43784"/>
                </a:lnTo>
                <a:lnTo>
                  <a:pt x="9486" y="44073"/>
                </a:lnTo>
                <a:lnTo>
                  <a:pt x="9486" y="44362"/>
                </a:lnTo>
                <a:lnTo>
                  <a:pt x="9486" y="44652"/>
                </a:lnTo>
                <a:lnTo>
                  <a:pt x="9428" y="44883"/>
                </a:lnTo>
                <a:lnTo>
                  <a:pt x="9428" y="44999"/>
                </a:lnTo>
                <a:lnTo>
                  <a:pt x="9428" y="45114"/>
                </a:lnTo>
                <a:lnTo>
                  <a:pt x="9544" y="45461"/>
                </a:lnTo>
                <a:lnTo>
                  <a:pt x="9544" y="45577"/>
                </a:lnTo>
                <a:lnTo>
                  <a:pt x="9486" y="45750"/>
                </a:lnTo>
                <a:lnTo>
                  <a:pt x="9370" y="45866"/>
                </a:lnTo>
                <a:lnTo>
                  <a:pt x="9255" y="45924"/>
                </a:lnTo>
                <a:lnTo>
                  <a:pt x="8850" y="46155"/>
                </a:lnTo>
                <a:lnTo>
                  <a:pt x="8676" y="46213"/>
                </a:lnTo>
                <a:lnTo>
                  <a:pt x="8503" y="46329"/>
                </a:lnTo>
                <a:lnTo>
                  <a:pt x="8445" y="46445"/>
                </a:lnTo>
                <a:lnTo>
                  <a:pt x="8387" y="46618"/>
                </a:lnTo>
                <a:lnTo>
                  <a:pt x="8329" y="46907"/>
                </a:lnTo>
                <a:lnTo>
                  <a:pt x="8387" y="47196"/>
                </a:lnTo>
                <a:lnTo>
                  <a:pt x="8387" y="47891"/>
                </a:lnTo>
                <a:lnTo>
                  <a:pt x="8271" y="48527"/>
                </a:lnTo>
                <a:lnTo>
                  <a:pt x="8214" y="48816"/>
                </a:lnTo>
                <a:lnTo>
                  <a:pt x="8098" y="49163"/>
                </a:lnTo>
                <a:lnTo>
                  <a:pt x="7924" y="49452"/>
                </a:lnTo>
                <a:lnTo>
                  <a:pt x="7693" y="49741"/>
                </a:lnTo>
                <a:lnTo>
                  <a:pt x="7577" y="49915"/>
                </a:lnTo>
                <a:lnTo>
                  <a:pt x="7462" y="50088"/>
                </a:lnTo>
                <a:lnTo>
                  <a:pt x="7404" y="50378"/>
                </a:lnTo>
                <a:lnTo>
                  <a:pt x="7462" y="50725"/>
                </a:lnTo>
                <a:lnTo>
                  <a:pt x="7519" y="51072"/>
                </a:lnTo>
                <a:lnTo>
                  <a:pt x="7635" y="51303"/>
                </a:lnTo>
                <a:lnTo>
                  <a:pt x="7635" y="51592"/>
                </a:lnTo>
                <a:lnTo>
                  <a:pt x="7635" y="51824"/>
                </a:lnTo>
                <a:lnTo>
                  <a:pt x="7462" y="52113"/>
                </a:lnTo>
                <a:lnTo>
                  <a:pt x="7346" y="52228"/>
                </a:lnTo>
                <a:lnTo>
                  <a:pt x="7346" y="52344"/>
                </a:lnTo>
                <a:lnTo>
                  <a:pt x="7404" y="52575"/>
                </a:lnTo>
                <a:lnTo>
                  <a:pt x="7462" y="52923"/>
                </a:lnTo>
                <a:lnTo>
                  <a:pt x="7404" y="53327"/>
                </a:lnTo>
                <a:lnTo>
                  <a:pt x="7346" y="53617"/>
                </a:lnTo>
                <a:lnTo>
                  <a:pt x="7230" y="53964"/>
                </a:lnTo>
                <a:lnTo>
                  <a:pt x="7057" y="54311"/>
                </a:lnTo>
                <a:lnTo>
                  <a:pt x="6825" y="54600"/>
                </a:lnTo>
                <a:lnTo>
                  <a:pt x="6594" y="54889"/>
                </a:lnTo>
                <a:lnTo>
                  <a:pt x="6247" y="55178"/>
                </a:lnTo>
                <a:lnTo>
                  <a:pt x="5958" y="55410"/>
                </a:lnTo>
                <a:lnTo>
                  <a:pt x="5842" y="55525"/>
                </a:lnTo>
                <a:lnTo>
                  <a:pt x="5784" y="55699"/>
                </a:lnTo>
                <a:lnTo>
                  <a:pt x="5726" y="55930"/>
                </a:lnTo>
                <a:lnTo>
                  <a:pt x="5611" y="56104"/>
                </a:lnTo>
                <a:lnTo>
                  <a:pt x="5322" y="56451"/>
                </a:lnTo>
                <a:lnTo>
                  <a:pt x="4975" y="56740"/>
                </a:lnTo>
                <a:lnTo>
                  <a:pt x="4570" y="57029"/>
                </a:lnTo>
                <a:lnTo>
                  <a:pt x="3876" y="57492"/>
                </a:lnTo>
                <a:lnTo>
                  <a:pt x="3239" y="58012"/>
                </a:lnTo>
                <a:lnTo>
                  <a:pt x="3008" y="58128"/>
                </a:lnTo>
                <a:lnTo>
                  <a:pt x="2950" y="58244"/>
                </a:lnTo>
                <a:lnTo>
                  <a:pt x="2892" y="58359"/>
                </a:lnTo>
                <a:lnTo>
                  <a:pt x="2835" y="58591"/>
                </a:lnTo>
                <a:lnTo>
                  <a:pt x="2777" y="58822"/>
                </a:lnTo>
                <a:lnTo>
                  <a:pt x="2488" y="59285"/>
                </a:lnTo>
                <a:lnTo>
                  <a:pt x="2314" y="59805"/>
                </a:lnTo>
                <a:lnTo>
                  <a:pt x="2198" y="60037"/>
                </a:lnTo>
                <a:lnTo>
                  <a:pt x="2198" y="60268"/>
                </a:lnTo>
                <a:lnTo>
                  <a:pt x="2198" y="60442"/>
                </a:lnTo>
                <a:lnTo>
                  <a:pt x="2140" y="60615"/>
                </a:lnTo>
                <a:lnTo>
                  <a:pt x="1909" y="60962"/>
                </a:lnTo>
                <a:lnTo>
                  <a:pt x="1678" y="61309"/>
                </a:lnTo>
                <a:lnTo>
                  <a:pt x="1446" y="61598"/>
                </a:lnTo>
                <a:lnTo>
                  <a:pt x="984" y="62466"/>
                </a:lnTo>
                <a:lnTo>
                  <a:pt x="752" y="62871"/>
                </a:lnTo>
                <a:lnTo>
                  <a:pt x="579" y="63044"/>
                </a:lnTo>
                <a:lnTo>
                  <a:pt x="347" y="63218"/>
                </a:lnTo>
                <a:lnTo>
                  <a:pt x="232" y="63333"/>
                </a:lnTo>
                <a:lnTo>
                  <a:pt x="116" y="63449"/>
                </a:lnTo>
                <a:lnTo>
                  <a:pt x="0" y="63738"/>
                </a:lnTo>
                <a:lnTo>
                  <a:pt x="0" y="64085"/>
                </a:lnTo>
                <a:lnTo>
                  <a:pt x="0" y="64375"/>
                </a:lnTo>
                <a:lnTo>
                  <a:pt x="58" y="64779"/>
                </a:lnTo>
                <a:lnTo>
                  <a:pt x="174" y="65184"/>
                </a:lnTo>
                <a:lnTo>
                  <a:pt x="405" y="65994"/>
                </a:lnTo>
                <a:lnTo>
                  <a:pt x="463" y="66399"/>
                </a:lnTo>
                <a:lnTo>
                  <a:pt x="521" y="66862"/>
                </a:lnTo>
                <a:lnTo>
                  <a:pt x="463" y="67267"/>
                </a:lnTo>
                <a:lnTo>
                  <a:pt x="405" y="67498"/>
                </a:lnTo>
                <a:lnTo>
                  <a:pt x="290" y="67729"/>
                </a:lnTo>
                <a:lnTo>
                  <a:pt x="232" y="67903"/>
                </a:lnTo>
                <a:lnTo>
                  <a:pt x="174" y="68018"/>
                </a:lnTo>
                <a:lnTo>
                  <a:pt x="232" y="68365"/>
                </a:lnTo>
                <a:lnTo>
                  <a:pt x="347" y="68655"/>
                </a:lnTo>
                <a:lnTo>
                  <a:pt x="463" y="68944"/>
                </a:lnTo>
                <a:lnTo>
                  <a:pt x="695" y="69407"/>
                </a:lnTo>
                <a:lnTo>
                  <a:pt x="810" y="69811"/>
                </a:lnTo>
                <a:lnTo>
                  <a:pt x="984" y="70737"/>
                </a:lnTo>
                <a:lnTo>
                  <a:pt x="1215" y="71894"/>
                </a:lnTo>
                <a:lnTo>
                  <a:pt x="1389" y="72472"/>
                </a:lnTo>
                <a:lnTo>
                  <a:pt x="1678" y="72993"/>
                </a:lnTo>
                <a:lnTo>
                  <a:pt x="1909" y="73340"/>
                </a:lnTo>
                <a:lnTo>
                  <a:pt x="2025" y="73687"/>
                </a:lnTo>
                <a:lnTo>
                  <a:pt x="2256" y="74034"/>
                </a:lnTo>
                <a:lnTo>
                  <a:pt x="2372" y="74207"/>
                </a:lnTo>
                <a:lnTo>
                  <a:pt x="2488" y="74381"/>
                </a:lnTo>
                <a:lnTo>
                  <a:pt x="2603" y="74496"/>
                </a:lnTo>
                <a:lnTo>
                  <a:pt x="2661" y="74728"/>
                </a:lnTo>
                <a:lnTo>
                  <a:pt x="2661" y="74901"/>
                </a:lnTo>
                <a:lnTo>
                  <a:pt x="2603" y="75133"/>
                </a:lnTo>
                <a:lnTo>
                  <a:pt x="2488" y="75422"/>
                </a:lnTo>
                <a:lnTo>
                  <a:pt x="2430" y="75711"/>
                </a:lnTo>
                <a:lnTo>
                  <a:pt x="2430" y="76000"/>
                </a:lnTo>
                <a:lnTo>
                  <a:pt x="2488" y="76289"/>
                </a:lnTo>
                <a:lnTo>
                  <a:pt x="2603" y="76521"/>
                </a:lnTo>
                <a:lnTo>
                  <a:pt x="2719" y="76810"/>
                </a:lnTo>
                <a:lnTo>
                  <a:pt x="3066" y="77330"/>
                </a:lnTo>
                <a:lnTo>
                  <a:pt x="3586" y="78082"/>
                </a:lnTo>
                <a:lnTo>
                  <a:pt x="4107" y="78834"/>
                </a:lnTo>
                <a:lnTo>
                  <a:pt x="4570" y="79644"/>
                </a:lnTo>
                <a:lnTo>
                  <a:pt x="4743" y="80107"/>
                </a:lnTo>
                <a:lnTo>
                  <a:pt x="4859" y="80512"/>
                </a:lnTo>
                <a:lnTo>
                  <a:pt x="5032" y="80859"/>
                </a:lnTo>
                <a:lnTo>
                  <a:pt x="5264" y="81148"/>
                </a:lnTo>
                <a:lnTo>
                  <a:pt x="5379" y="81321"/>
                </a:lnTo>
                <a:lnTo>
                  <a:pt x="5437" y="81379"/>
                </a:lnTo>
                <a:lnTo>
                  <a:pt x="5437" y="81495"/>
                </a:lnTo>
                <a:lnTo>
                  <a:pt x="5437" y="81668"/>
                </a:lnTo>
                <a:lnTo>
                  <a:pt x="5437" y="81784"/>
                </a:lnTo>
                <a:lnTo>
                  <a:pt x="5495" y="81842"/>
                </a:lnTo>
                <a:lnTo>
                  <a:pt x="5553" y="81958"/>
                </a:lnTo>
                <a:lnTo>
                  <a:pt x="5726" y="82073"/>
                </a:lnTo>
                <a:lnTo>
                  <a:pt x="6016" y="82189"/>
                </a:lnTo>
                <a:lnTo>
                  <a:pt x="6305" y="82420"/>
                </a:lnTo>
                <a:lnTo>
                  <a:pt x="6594" y="82709"/>
                </a:lnTo>
                <a:lnTo>
                  <a:pt x="6768" y="83057"/>
                </a:lnTo>
                <a:lnTo>
                  <a:pt x="6883" y="83461"/>
                </a:lnTo>
                <a:lnTo>
                  <a:pt x="6941" y="83635"/>
                </a:lnTo>
                <a:lnTo>
                  <a:pt x="7057" y="83808"/>
                </a:lnTo>
                <a:lnTo>
                  <a:pt x="7172" y="83982"/>
                </a:lnTo>
                <a:lnTo>
                  <a:pt x="7404" y="84098"/>
                </a:lnTo>
                <a:lnTo>
                  <a:pt x="7519" y="84155"/>
                </a:lnTo>
                <a:lnTo>
                  <a:pt x="7635" y="84271"/>
                </a:lnTo>
                <a:lnTo>
                  <a:pt x="7693" y="84503"/>
                </a:lnTo>
                <a:lnTo>
                  <a:pt x="7924" y="84907"/>
                </a:lnTo>
                <a:lnTo>
                  <a:pt x="8214" y="85254"/>
                </a:lnTo>
                <a:lnTo>
                  <a:pt x="8561" y="85544"/>
                </a:lnTo>
                <a:lnTo>
                  <a:pt x="8965" y="85775"/>
                </a:lnTo>
                <a:lnTo>
                  <a:pt x="9255" y="85891"/>
                </a:lnTo>
                <a:lnTo>
                  <a:pt x="9486" y="86064"/>
                </a:lnTo>
                <a:lnTo>
                  <a:pt x="9717" y="86296"/>
                </a:lnTo>
                <a:lnTo>
                  <a:pt x="9833" y="86469"/>
                </a:lnTo>
                <a:lnTo>
                  <a:pt x="10007" y="86700"/>
                </a:lnTo>
                <a:lnTo>
                  <a:pt x="10064" y="86990"/>
                </a:lnTo>
                <a:lnTo>
                  <a:pt x="10122" y="87221"/>
                </a:lnTo>
                <a:lnTo>
                  <a:pt x="10122" y="87510"/>
                </a:lnTo>
                <a:lnTo>
                  <a:pt x="10122" y="87741"/>
                </a:lnTo>
                <a:lnTo>
                  <a:pt x="10180" y="87915"/>
                </a:lnTo>
                <a:lnTo>
                  <a:pt x="10296" y="88031"/>
                </a:lnTo>
                <a:lnTo>
                  <a:pt x="10469" y="88146"/>
                </a:lnTo>
                <a:lnTo>
                  <a:pt x="10816" y="88320"/>
                </a:lnTo>
                <a:lnTo>
                  <a:pt x="11105" y="88436"/>
                </a:lnTo>
                <a:lnTo>
                  <a:pt x="11568" y="88725"/>
                </a:lnTo>
                <a:lnTo>
                  <a:pt x="11742" y="88898"/>
                </a:lnTo>
                <a:lnTo>
                  <a:pt x="11857" y="89130"/>
                </a:lnTo>
                <a:lnTo>
                  <a:pt x="12031" y="89361"/>
                </a:lnTo>
                <a:lnTo>
                  <a:pt x="12204" y="89534"/>
                </a:lnTo>
                <a:lnTo>
                  <a:pt x="12551" y="89650"/>
                </a:lnTo>
                <a:lnTo>
                  <a:pt x="12898" y="89708"/>
                </a:lnTo>
                <a:lnTo>
                  <a:pt x="13477" y="89766"/>
                </a:lnTo>
                <a:lnTo>
                  <a:pt x="13997" y="89939"/>
                </a:lnTo>
                <a:lnTo>
                  <a:pt x="14576" y="90113"/>
                </a:lnTo>
                <a:lnTo>
                  <a:pt x="15096" y="90344"/>
                </a:lnTo>
                <a:lnTo>
                  <a:pt x="15328" y="90460"/>
                </a:lnTo>
                <a:lnTo>
                  <a:pt x="15501" y="90633"/>
                </a:lnTo>
                <a:lnTo>
                  <a:pt x="15675" y="90807"/>
                </a:lnTo>
                <a:lnTo>
                  <a:pt x="15790" y="91038"/>
                </a:lnTo>
                <a:lnTo>
                  <a:pt x="15848" y="91212"/>
                </a:lnTo>
                <a:lnTo>
                  <a:pt x="15964" y="91327"/>
                </a:lnTo>
                <a:lnTo>
                  <a:pt x="16253" y="91559"/>
                </a:lnTo>
                <a:lnTo>
                  <a:pt x="16600" y="91675"/>
                </a:lnTo>
                <a:lnTo>
                  <a:pt x="20707" y="91675"/>
                </a:lnTo>
                <a:lnTo>
                  <a:pt x="20822" y="91790"/>
                </a:lnTo>
                <a:lnTo>
                  <a:pt x="20880" y="91964"/>
                </a:lnTo>
                <a:lnTo>
                  <a:pt x="20996" y="92253"/>
                </a:lnTo>
                <a:lnTo>
                  <a:pt x="21169" y="92542"/>
                </a:lnTo>
                <a:lnTo>
                  <a:pt x="21401" y="92716"/>
                </a:lnTo>
                <a:lnTo>
                  <a:pt x="21690" y="92831"/>
                </a:lnTo>
                <a:lnTo>
                  <a:pt x="21979" y="92947"/>
                </a:lnTo>
                <a:lnTo>
                  <a:pt x="23541" y="92947"/>
                </a:lnTo>
                <a:lnTo>
                  <a:pt x="23946" y="93005"/>
                </a:lnTo>
                <a:lnTo>
                  <a:pt x="24293" y="93178"/>
                </a:lnTo>
                <a:lnTo>
                  <a:pt x="24640" y="93352"/>
                </a:lnTo>
                <a:lnTo>
                  <a:pt x="25160" y="93699"/>
                </a:lnTo>
                <a:lnTo>
                  <a:pt x="25739" y="93930"/>
                </a:lnTo>
                <a:lnTo>
                  <a:pt x="26375" y="94104"/>
                </a:lnTo>
                <a:lnTo>
                  <a:pt x="27127" y="94219"/>
                </a:lnTo>
                <a:lnTo>
                  <a:pt x="27879" y="94277"/>
                </a:lnTo>
                <a:lnTo>
                  <a:pt x="28631" y="94509"/>
                </a:lnTo>
                <a:lnTo>
                  <a:pt x="29325" y="94798"/>
                </a:lnTo>
                <a:lnTo>
                  <a:pt x="29961" y="95203"/>
                </a:lnTo>
                <a:lnTo>
                  <a:pt x="30308" y="95376"/>
                </a:lnTo>
                <a:lnTo>
                  <a:pt x="30713" y="95550"/>
                </a:lnTo>
                <a:lnTo>
                  <a:pt x="31118" y="95665"/>
                </a:lnTo>
                <a:lnTo>
                  <a:pt x="32159" y="95665"/>
                </a:lnTo>
                <a:lnTo>
                  <a:pt x="32621" y="95723"/>
                </a:lnTo>
                <a:lnTo>
                  <a:pt x="33663" y="96012"/>
                </a:lnTo>
                <a:lnTo>
                  <a:pt x="34067" y="96186"/>
                </a:lnTo>
                <a:lnTo>
                  <a:pt x="34472" y="96302"/>
                </a:lnTo>
                <a:lnTo>
                  <a:pt x="34935" y="96302"/>
                </a:lnTo>
                <a:lnTo>
                  <a:pt x="35166" y="96244"/>
                </a:lnTo>
                <a:lnTo>
                  <a:pt x="35398" y="96070"/>
                </a:lnTo>
                <a:lnTo>
                  <a:pt x="35513" y="96070"/>
                </a:lnTo>
                <a:lnTo>
                  <a:pt x="35629" y="96012"/>
                </a:lnTo>
                <a:lnTo>
                  <a:pt x="35860" y="96070"/>
                </a:lnTo>
                <a:lnTo>
                  <a:pt x="36092" y="96186"/>
                </a:lnTo>
                <a:lnTo>
                  <a:pt x="36207" y="96302"/>
                </a:lnTo>
                <a:lnTo>
                  <a:pt x="36554" y="96533"/>
                </a:lnTo>
                <a:lnTo>
                  <a:pt x="36901" y="96706"/>
                </a:lnTo>
                <a:lnTo>
                  <a:pt x="37249" y="96822"/>
                </a:lnTo>
                <a:lnTo>
                  <a:pt x="37653" y="96880"/>
                </a:lnTo>
                <a:lnTo>
                  <a:pt x="38058" y="96880"/>
                </a:lnTo>
                <a:lnTo>
                  <a:pt x="38405" y="96822"/>
                </a:lnTo>
                <a:lnTo>
                  <a:pt x="39273" y="96649"/>
                </a:lnTo>
                <a:lnTo>
                  <a:pt x="39736" y="96591"/>
                </a:lnTo>
                <a:lnTo>
                  <a:pt x="40083" y="96649"/>
                </a:lnTo>
                <a:lnTo>
                  <a:pt x="40256" y="96706"/>
                </a:lnTo>
                <a:lnTo>
                  <a:pt x="40372" y="96822"/>
                </a:lnTo>
                <a:lnTo>
                  <a:pt x="40661" y="97111"/>
                </a:lnTo>
                <a:lnTo>
                  <a:pt x="40892" y="97401"/>
                </a:lnTo>
                <a:lnTo>
                  <a:pt x="41124" y="97574"/>
                </a:lnTo>
                <a:lnTo>
                  <a:pt x="41355" y="97748"/>
                </a:lnTo>
                <a:lnTo>
                  <a:pt x="41818" y="97748"/>
                </a:lnTo>
                <a:lnTo>
                  <a:pt x="42107" y="97574"/>
                </a:lnTo>
                <a:lnTo>
                  <a:pt x="42396" y="97401"/>
                </a:lnTo>
                <a:lnTo>
                  <a:pt x="42685" y="97111"/>
                </a:lnTo>
                <a:lnTo>
                  <a:pt x="43553" y="97054"/>
                </a:lnTo>
                <a:lnTo>
                  <a:pt x="44941" y="97054"/>
                </a:lnTo>
                <a:lnTo>
                  <a:pt x="45346" y="97111"/>
                </a:lnTo>
                <a:lnTo>
                  <a:pt x="45751" y="97227"/>
                </a:lnTo>
                <a:lnTo>
                  <a:pt x="46156" y="97401"/>
                </a:lnTo>
                <a:lnTo>
                  <a:pt x="46561" y="97574"/>
                </a:lnTo>
                <a:lnTo>
                  <a:pt x="46965" y="97632"/>
                </a:lnTo>
                <a:lnTo>
                  <a:pt x="47370" y="97632"/>
                </a:lnTo>
                <a:lnTo>
                  <a:pt x="47602" y="97574"/>
                </a:lnTo>
                <a:lnTo>
                  <a:pt x="47775" y="97516"/>
                </a:lnTo>
                <a:lnTo>
                  <a:pt x="48180" y="97285"/>
                </a:lnTo>
                <a:lnTo>
                  <a:pt x="48643" y="97111"/>
                </a:lnTo>
                <a:lnTo>
                  <a:pt x="49048" y="97054"/>
                </a:lnTo>
                <a:lnTo>
                  <a:pt x="49452" y="97054"/>
                </a:lnTo>
                <a:lnTo>
                  <a:pt x="49857" y="97111"/>
                </a:lnTo>
                <a:lnTo>
                  <a:pt x="50262" y="97169"/>
                </a:lnTo>
                <a:lnTo>
                  <a:pt x="51014" y="97343"/>
                </a:lnTo>
                <a:lnTo>
                  <a:pt x="51361" y="97401"/>
                </a:lnTo>
                <a:lnTo>
                  <a:pt x="51650" y="97458"/>
                </a:lnTo>
                <a:lnTo>
                  <a:pt x="51824" y="97401"/>
                </a:lnTo>
                <a:lnTo>
                  <a:pt x="51940" y="97343"/>
                </a:lnTo>
                <a:lnTo>
                  <a:pt x="52113" y="97227"/>
                </a:lnTo>
                <a:lnTo>
                  <a:pt x="52229" y="97054"/>
                </a:lnTo>
                <a:lnTo>
                  <a:pt x="52344" y="96880"/>
                </a:lnTo>
                <a:lnTo>
                  <a:pt x="52576" y="96822"/>
                </a:lnTo>
                <a:lnTo>
                  <a:pt x="52865" y="96706"/>
                </a:lnTo>
                <a:lnTo>
                  <a:pt x="53154" y="96649"/>
                </a:lnTo>
                <a:lnTo>
                  <a:pt x="54080" y="96649"/>
                </a:lnTo>
                <a:lnTo>
                  <a:pt x="54311" y="96706"/>
                </a:lnTo>
                <a:lnTo>
                  <a:pt x="55121" y="96938"/>
                </a:lnTo>
                <a:lnTo>
                  <a:pt x="55526" y="96996"/>
                </a:lnTo>
                <a:lnTo>
                  <a:pt x="56335" y="96996"/>
                </a:lnTo>
                <a:lnTo>
                  <a:pt x="56740" y="96880"/>
                </a:lnTo>
                <a:lnTo>
                  <a:pt x="57145" y="96764"/>
                </a:lnTo>
                <a:lnTo>
                  <a:pt x="57550" y="96533"/>
                </a:lnTo>
                <a:lnTo>
                  <a:pt x="57955" y="96302"/>
                </a:lnTo>
                <a:lnTo>
                  <a:pt x="58360" y="96302"/>
                </a:lnTo>
                <a:lnTo>
                  <a:pt x="58591" y="96359"/>
                </a:lnTo>
                <a:lnTo>
                  <a:pt x="58822" y="96359"/>
                </a:lnTo>
                <a:lnTo>
                  <a:pt x="58996" y="96302"/>
                </a:lnTo>
                <a:lnTo>
                  <a:pt x="59227" y="96186"/>
                </a:lnTo>
                <a:lnTo>
                  <a:pt x="59401" y="96128"/>
                </a:lnTo>
                <a:lnTo>
                  <a:pt x="59806" y="96128"/>
                </a:lnTo>
                <a:lnTo>
                  <a:pt x="60037" y="96244"/>
                </a:lnTo>
                <a:lnTo>
                  <a:pt x="60268" y="96359"/>
                </a:lnTo>
                <a:lnTo>
                  <a:pt x="60557" y="96475"/>
                </a:lnTo>
                <a:lnTo>
                  <a:pt x="60847" y="96533"/>
                </a:lnTo>
                <a:lnTo>
                  <a:pt x="61194" y="96475"/>
                </a:lnTo>
                <a:lnTo>
                  <a:pt x="61483" y="96302"/>
                </a:lnTo>
                <a:lnTo>
                  <a:pt x="61714" y="96186"/>
                </a:lnTo>
                <a:lnTo>
                  <a:pt x="61946" y="96128"/>
                </a:lnTo>
                <a:lnTo>
                  <a:pt x="62408" y="96070"/>
                </a:lnTo>
                <a:lnTo>
                  <a:pt x="63912" y="96070"/>
                </a:lnTo>
                <a:lnTo>
                  <a:pt x="64490" y="96128"/>
                </a:lnTo>
                <a:lnTo>
                  <a:pt x="65011" y="96186"/>
                </a:lnTo>
                <a:lnTo>
                  <a:pt x="65589" y="96186"/>
                </a:lnTo>
                <a:lnTo>
                  <a:pt x="65936" y="96128"/>
                </a:lnTo>
                <a:lnTo>
                  <a:pt x="66110" y="96012"/>
                </a:lnTo>
                <a:lnTo>
                  <a:pt x="66226" y="95897"/>
                </a:lnTo>
                <a:lnTo>
                  <a:pt x="66399" y="95723"/>
                </a:lnTo>
                <a:lnTo>
                  <a:pt x="66631" y="95608"/>
                </a:lnTo>
                <a:lnTo>
                  <a:pt x="66862" y="95492"/>
                </a:lnTo>
                <a:lnTo>
                  <a:pt x="67325" y="95492"/>
                </a:lnTo>
                <a:lnTo>
                  <a:pt x="67498" y="95318"/>
                </a:lnTo>
                <a:lnTo>
                  <a:pt x="67556" y="95145"/>
                </a:lnTo>
                <a:lnTo>
                  <a:pt x="67672" y="95029"/>
                </a:lnTo>
                <a:lnTo>
                  <a:pt x="67961" y="94913"/>
                </a:lnTo>
                <a:lnTo>
                  <a:pt x="68250" y="94913"/>
                </a:lnTo>
                <a:lnTo>
                  <a:pt x="68597" y="94971"/>
                </a:lnTo>
                <a:lnTo>
                  <a:pt x="69118" y="95029"/>
                </a:lnTo>
                <a:lnTo>
                  <a:pt x="71026" y="95029"/>
                </a:lnTo>
                <a:lnTo>
                  <a:pt x="71200" y="94971"/>
                </a:lnTo>
                <a:lnTo>
                  <a:pt x="71258" y="94913"/>
                </a:lnTo>
                <a:lnTo>
                  <a:pt x="71431" y="94740"/>
                </a:lnTo>
                <a:lnTo>
                  <a:pt x="71605" y="94624"/>
                </a:lnTo>
                <a:lnTo>
                  <a:pt x="71952" y="94451"/>
                </a:lnTo>
                <a:lnTo>
                  <a:pt x="72704" y="94219"/>
                </a:lnTo>
                <a:lnTo>
                  <a:pt x="73051" y="94104"/>
                </a:lnTo>
                <a:lnTo>
                  <a:pt x="73398" y="93988"/>
                </a:lnTo>
                <a:lnTo>
                  <a:pt x="73513" y="93930"/>
                </a:lnTo>
                <a:lnTo>
                  <a:pt x="73687" y="93988"/>
                </a:lnTo>
                <a:lnTo>
                  <a:pt x="73860" y="94046"/>
                </a:lnTo>
                <a:lnTo>
                  <a:pt x="74034" y="94104"/>
                </a:lnTo>
                <a:lnTo>
                  <a:pt x="74150" y="94162"/>
                </a:lnTo>
                <a:lnTo>
                  <a:pt x="74323" y="94104"/>
                </a:lnTo>
                <a:lnTo>
                  <a:pt x="74554" y="93930"/>
                </a:lnTo>
                <a:lnTo>
                  <a:pt x="74901" y="93699"/>
                </a:lnTo>
                <a:lnTo>
                  <a:pt x="75075" y="93641"/>
                </a:lnTo>
                <a:lnTo>
                  <a:pt x="75653" y="93641"/>
                </a:lnTo>
                <a:lnTo>
                  <a:pt x="76058" y="93583"/>
                </a:lnTo>
                <a:lnTo>
                  <a:pt x="76347" y="93525"/>
                </a:lnTo>
                <a:lnTo>
                  <a:pt x="76694" y="93352"/>
                </a:lnTo>
                <a:lnTo>
                  <a:pt x="77273" y="92947"/>
                </a:lnTo>
                <a:lnTo>
                  <a:pt x="77851" y="92542"/>
                </a:lnTo>
                <a:lnTo>
                  <a:pt x="78314" y="92311"/>
                </a:lnTo>
                <a:lnTo>
                  <a:pt x="78719" y="92137"/>
                </a:lnTo>
                <a:lnTo>
                  <a:pt x="79181" y="91964"/>
                </a:lnTo>
                <a:lnTo>
                  <a:pt x="79644" y="91906"/>
                </a:lnTo>
                <a:lnTo>
                  <a:pt x="79991" y="91906"/>
                </a:lnTo>
                <a:lnTo>
                  <a:pt x="80223" y="91848"/>
                </a:lnTo>
                <a:lnTo>
                  <a:pt x="80512" y="91732"/>
                </a:lnTo>
                <a:lnTo>
                  <a:pt x="80743" y="91617"/>
                </a:lnTo>
                <a:lnTo>
                  <a:pt x="81090" y="91270"/>
                </a:lnTo>
                <a:lnTo>
                  <a:pt x="81437" y="90807"/>
                </a:lnTo>
                <a:lnTo>
                  <a:pt x="81900" y="90923"/>
                </a:lnTo>
                <a:lnTo>
                  <a:pt x="82073" y="90865"/>
                </a:lnTo>
                <a:lnTo>
                  <a:pt x="82363" y="90691"/>
                </a:lnTo>
                <a:lnTo>
                  <a:pt x="82594" y="90518"/>
                </a:lnTo>
                <a:lnTo>
                  <a:pt x="82941" y="90402"/>
                </a:lnTo>
                <a:lnTo>
                  <a:pt x="83635" y="90286"/>
                </a:lnTo>
                <a:lnTo>
                  <a:pt x="84098" y="90286"/>
                </a:lnTo>
                <a:lnTo>
                  <a:pt x="84503" y="90171"/>
                </a:lnTo>
                <a:lnTo>
                  <a:pt x="84965" y="90055"/>
                </a:lnTo>
                <a:lnTo>
                  <a:pt x="85139" y="89939"/>
                </a:lnTo>
                <a:lnTo>
                  <a:pt x="85312" y="89766"/>
                </a:lnTo>
                <a:lnTo>
                  <a:pt x="85486" y="89650"/>
                </a:lnTo>
                <a:lnTo>
                  <a:pt x="85717" y="89592"/>
                </a:lnTo>
                <a:lnTo>
                  <a:pt x="86122" y="89477"/>
                </a:lnTo>
                <a:lnTo>
                  <a:pt x="86469" y="89303"/>
                </a:lnTo>
                <a:lnTo>
                  <a:pt x="86758" y="89130"/>
                </a:lnTo>
                <a:lnTo>
                  <a:pt x="87279" y="88667"/>
                </a:lnTo>
                <a:lnTo>
                  <a:pt x="87799" y="88262"/>
                </a:lnTo>
                <a:lnTo>
                  <a:pt x="88089" y="88089"/>
                </a:lnTo>
                <a:lnTo>
                  <a:pt x="88436" y="87973"/>
                </a:lnTo>
                <a:lnTo>
                  <a:pt x="88551" y="87857"/>
                </a:lnTo>
                <a:lnTo>
                  <a:pt x="88667" y="87741"/>
                </a:lnTo>
                <a:lnTo>
                  <a:pt x="89072" y="87279"/>
                </a:lnTo>
                <a:lnTo>
                  <a:pt x="89245" y="87105"/>
                </a:lnTo>
                <a:lnTo>
                  <a:pt x="89419" y="86990"/>
                </a:lnTo>
                <a:lnTo>
                  <a:pt x="89650" y="86932"/>
                </a:lnTo>
                <a:lnTo>
                  <a:pt x="89882" y="86932"/>
                </a:lnTo>
                <a:lnTo>
                  <a:pt x="90518" y="86990"/>
                </a:lnTo>
                <a:lnTo>
                  <a:pt x="90807" y="87047"/>
                </a:lnTo>
                <a:lnTo>
                  <a:pt x="91096" y="86990"/>
                </a:lnTo>
                <a:lnTo>
                  <a:pt x="91385" y="86932"/>
                </a:lnTo>
                <a:lnTo>
                  <a:pt x="91675" y="86758"/>
                </a:lnTo>
                <a:lnTo>
                  <a:pt x="92600" y="86180"/>
                </a:lnTo>
                <a:lnTo>
                  <a:pt x="93063" y="85891"/>
                </a:lnTo>
                <a:lnTo>
                  <a:pt x="93468" y="85544"/>
                </a:lnTo>
                <a:lnTo>
                  <a:pt x="93757" y="85312"/>
                </a:lnTo>
                <a:lnTo>
                  <a:pt x="94104" y="85139"/>
                </a:lnTo>
                <a:lnTo>
                  <a:pt x="94451" y="84907"/>
                </a:lnTo>
                <a:lnTo>
                  <a:pt x="94624" y="84792"/>
                </a:lnTo>
                <a:lnTo>
                  <a:pt x="94740" y="84618"/>
                </a:lnTo>
                <a:lnTo>
                  <a:pt x="94798" y="84618"/>
                </a:lnTo>
                <a:lnTo>
                  <a:pt x="94914" y="84560"/>
                </a:lnTo>
                <a:lnTo>
                  <a:pt x="95087" y="84618"/>
                </a:lnTo>
                <a:lnTo>
                  <a:pt x="95261" y="84676"/>
                </a:lnTo>
                <a:lnTo>
                  <a:pt x="95608" y="84676"/>
                </a:lnTo>
                <a:lnTo>
                  <a:pt x="95723" y="84618"/>
                </a:lnTo>
                <a:lnTo>
                  <a:pt x="95955" y="84387"/>
                </a:lnTo>
                <a:lnTo>
                  <a:pt x="96186" y="84155"/>
                </a:lnTo>
                <a:lnTo>
                  <a:pt x="96591" y="83751"/>
                </a:lnTo>
                <a:lnTo>
                  <a:pt x="97054" y="83404"/>
                </a:lnTo>
                <a:lnTo>
                  <a:pt x="97516" y="83057"/>
                </a:lnTo>
                <a:lnTo>
                  <a:pt x="97979" y="82767"/>
                </a:lnTo>
                <a:lnTo>
                  <a:pt x="98095" y="82709"/>
                </a:lnTo>
                <a:lnTo>
                  <a:pt x="98500" y="82420"/>
                </a:lnTo>
                <a:lnTo>
                  <a:pt x="98904" y="82189"/>
                </a:lnTo>
                <a:lnTo>
                  <a:pt x="99136" y="82131"/>
                </a:lnTo>
                <a:lnTo>
                  <a:pt x="99656" y="82131"/>
                </a:lnTo>
                <a:lnTo>
                  <a:pt x="99946" y="82189"/>
                </a:lnTo>
                <a:lnTo>
                  <a:pt x="100119" y="82131"/>
                </a:lnTo>
                <a:lnTo>
                  <a:pt x="100293" y="82015"/>
                </a:lnTo>
                <a:lnTo>
                  <a:pt x="100466" y="81784"/>
                </a:lnTo>
                <a:lnTo>
                  <a:pt x="100582" y="81611"/>
                </a:lnTo>
                <a:lnTo>
                  <a:pt x="100755" y="81321"/>
                </a:lnTo>
                <a:lnTo>
                  <a:pt x="100987" y="81090"/>
                </a:lnTo>
                <a:lnTo>
                  <a:pt x="101276" y="80974"/>
                </a:lnTo>
                <a:lnTo>
                  <a:pt x="101623" y="80916"/>
                </a:lnTo>
                <a:lnTo>
                  <a:pt x="102143" y="80801"/>
                </a:lnTo>
                <a:lnTo>
                  <a:pt x="102548" y="80569"/>
                </a:lnTo>
                <a:lnTo>
                  <a:pt x="102722" y="80454"/>
                </a:lnTo>
                <a:lnTo>
                  <a:pt x="102837" y="80280"/>
                </a:lnTo>
                <a:lnTo>
                  <a:pt x="102895" y="80107"/>
                </a:lnTo>
                <a:lnTo>
                  <a:pt x="102953" y="79818"/>
                </a:lnTo>
                <a:lnTo>
                  <a:pt x="103011" y="79702"/>
                </a:lnTo>
                <a:lnTo>
                  <a:pt x="103532" y="79239"/>
                </a:lnTo>
                <a:lnTo>
                  <a:pt x="103994" y="78776"/>
                </a:lnTo>
                <a:lnTo>
                  <a:pt x="104399" y="78256"/>
                </a:lnTo>
                <a:lnTo>
                  <a:pt x="104804" y="77678"/>
                </a:lnTo>
                <a:lnTo>
                  <a:pt x="104920" y="77562"/>
                </a:lnTo>
                <a:lnTo>
                  <a:pt x="105035" y="77504"/>
                </a:lnTo>
                <a:lnTo>
                  <a:pt x="106192" y="77504"/>
                </a:lnTo>
                <a:lnTo>
                  <a:pt x="106481" y="77446"/>
                </a:lnTo>
                <a:lnTo>
                  <a:pt x="106655" y="77330"/>
                </a:lnTo>
                <a:lnTo>
                  <a:pt x="106770" y="77157"/>
                </a:lnTo>
                <a:lnTo>
                  <a:pt x="106828" y="77041"/>
                </a:lnTo>
                <a:lnTo>
                  <a:pt x="106770" y="76926"/>
                </a:lnTo>
                <a:lnTo>
                  <a:pt x="106770" y="76636"/>
                </a:lnTo>
                <a:lnTo>
                  <a:pt x="106828" y="76463"/>
                </a:lnTo>
                <a:lnTo>
                  <a:pt x="107002" y="76289"/>
                </a:lnTo>
                <a:lnTo>
                  <a:pt x="107291" y="76174"/>
                </a:lnTo>
                <a:lnTo>
                  <a:pt x="107407" y="76116"/>
                </a:lnTo>
                <a:lnTo>
                  <a:pt x="107522" y="75942"/>
                </a:lnTo>
                <a:lnTo>
                  <a:pt x="107638" y="75769"/>
                </a:lnTo>
                <a:lnTo>
                  <a:pt x="107927" y="75537"/>
                </a:lnTo>
                <a:lnTo>
                  <a:pt x="108332" y="75422"/>
                </a:lnTo>
                <a:lnTo>
                  <a:pt x="108737" y="75364"/>
                </a:lnTo>
                <a:lnTo>
                  <a:pt x="108911" y="75306"/>
                </a:lnTo>
                <a:lnTo>
                  <a:pt x="109026" y="75248"/>
                </a:lnTo>
                <a:lnTo>
                  <a:pt x="109315" y="75017"/>
                </a:lnTo>
                <a:lnTo>
                  <a:pt x="109778" y="74786"/>
                </a:lnTo>
                <a:lnTo>
                  <a:pt x="110009" y="74670"/>
                </a:lnTo>
                <a:lnTo>
                  <a:pt x="110241" y="74554"/>
                </a:lnTo>
                <a:lnTo>
                  <a:pt x="110472" y="74496"/>
                </a:lnTo>
                <a:lnTo>
                  <a:pt x="110588" y="74381"/>
                </a:lnTo>
                <a:lnTo>
                  <a:pt x="110588" y="74207"/>
                </a:lnTo>
                <a:lnTo>
                  <a:pt x="110588" y="74034"/>
                </a:lnTo>
                <a:lnTo>
                  <a:pt x="110588" y="73802"/>
                </a:lnTo>
                <a:lnTo>
                  <a:pt x="110646" y="73513"/>
                </a:lnTo>
                <a:lnTo>
                  <a:pt x="110819" y="73282"/>
                </a:lnTo>
                <a:lnTo>
                  <a:pt x="111051" y="73108"/>
                </a:lnTo>
                <a:lnTo>
                  <a:pt x="111455" y="72877"/>
                </a:lnTo>
                <a:lnTo>
                  <a:pt x="111687" y="72588"/>
                </a:lnTo>
                <a:lnTo>
                  <a:pt x="111860" y="72299"/>
                </a:lnTo>
                <a:lnTo>
                  <a:pt x="111976" y="71951"/>
                </a:lnTo>
                <a:lnTo>
                  <a:pt x="112092" y="71720"/>
                </a:lnTo>
                <a:lnTo>
                  <a:pt x="112207" y="71547"/>
                </a:lnTo>
                <a:lnTo>
                  <a:pt x="112439" y="71431"/>
                </a:lnTo>
                <a:lnTo>
                  <a:pt x="112728" y="71431"/>
                </a:lnTo>
                <a:lnTo>
                  <a:pt x="112959" y="71373"/>
                </a:lnTo>
                <a:lnTo>
                  <a:pt x="113133" y="71315"/>
                </a:lnTo>
                <a:lnTo>
                  <a:pt x="113538" y="71200"/>
                </a:lnTo>
                <a:lnTo>
                  <a:pt x="113711" y="71200"/>
                </a:lnTo>
                <a:lnTo>
                  <a:pt x="113885" y="71142"/>
                </a:lnTo>
                <a:lnTo>
                  <a:pt x="114000" y="71026"/>
                </a:lnTo>
                <a:lnTo>
                  <a:pt x="114000" y="70968"/>
                </a:lnTo>
                <a:lnTo>
                  <a:pt x="113942" y="70795"/>
                </a:lnTo>
                <a:lnTo>
                  <a:pt x="113827" y="70563"/>
                </a:lnTo>
                <a:lnTo>
                  <a:pt x="114116" y="70274"/>
                </a:lnTo>
                <a:lnTo>
                  <a:pt x="114290" y="70158"/>
                </a:lnTo>
                <a:lnTo>
                  <a:pt x="114521" y="70043"/>
                </a:lnTo>
                <a:lnTo>
                  <a:pt x="114810" y="69927"/>
                </a:lnTo>
                <a:lnTo>
                  <a:pt x="115041" y="69754"/>
                </a:lnTo>
                <a:lnTo>
                  <a:pt x="115273" y="69522"/>
                </a:lnTo>
                <a:lnTo>
                  <a:pt x="115388" y="69233"/>
                </a:lnTo>
                <a:lnTo>
                  <a:pt x="115446" y="69060"/>
                </a:lnTo>
                <a:lnTo>
                  <a:pt x="115504" y="69002"/>
                </a:lnTo>
                <a:lnTo>
                  <a:pt x="115793" y="68770"/>
                </a:lnTo>
                <a:lnTo>
                  <a:pt x="116372" y="68539"/>
                </a:lnTo>
                <a:lnTo>
                  <a:pt x="116892" y="68250"/>
                </a:lnTo>
                <a:lnTo>
                  <a:pt x="117124" y="68076"/>
                </a:lnTo>
                <a:lnTo>
                  <a:pt x="117297" y="67845"/>
                </a:lnTo>
                <a:lnTo>
                  <a:pt x="117644" y="67498"/>
                </a:lnTo>
                <a:lnTo>
                  <a:pt x="117760" y="67382"/>
                </a:lnTo>
                <a:lnTo>
                  <a:pt x="117991" y="67267"/>
                </a:lnTo>
                <a:lnTo>
                  <a:pt x="118165" y="67209"/>
                </a:lnTo>
                <a:lnTo>
                  <a:pt x="118396" y="67209"/>
                </a:lnTo>
                <a:lnTo>
                  <a:pt x="118917" y="67267"/>
                </a:lnTo>
                <a:lnTo>
                  <a:pt x="119090" y="67324"/>
                </a:lnTo>
                <a:lnTo>
                  <a:pt x="119264" y="67324"/>
                </a:lnTo>
                <a:lnTo>
                  <a:pt x="119437" y="67267"/>
                </a:lnTo>
                <a:lnTo>
                  <a:pt x="119611" y="67093"/>
                </a:lnTo>
                <a:lnTo>
                  <a:pt x="119726" y="66920"/>
                </a:lnTo>
                <a:lnTo>
                  <a:pt x="119842" y="66746"/>
                </a:lnTo>
                <a:lnTo>
                  <a:pt x="119784" y="66572"/>
                </a:lnTo>
                <a:lnTo>
                  <a:pt x="119669" y="66399"/>
                </a:lnTo>
                <a:lnTo>
                  <a:pt x="119495" y="66283"/>
                </a:lnTo>
                <a:lnTo>
                  <a:pt x="119437" y="66168"/>
                </a:lnTo>
                <a:lnTo>
                  <a:pt x="119379" y="65994"/>
                </a:lnTo>
                <a:lnTo>
                  <a:pt x="119437" y="65763"/>
                </a:lnTo>
                <a:lnTo>
                  <a:pt x="119437" y="65647"/>
                </a:lnTo>
                <a:lnTo>
                  <a:pt x="119437" y="65474"/>
                </a:lnTo>
                <a:lnTo>
                  <a:pt x="119321" y="65184"/>
                </a:lnTo>
                <a:lnTo>
                  <a:pt x="119148" y="64837"/>
                </a:lnTo>
                <a:lnTo>
                  <a:pt x="119148" y="64432"/>
                </a:lnTo>
                <a:lnTo>
                  <a:pt x="119148" y="64085"/>
                </a:lnTo>
                <a:lnTo>
                  <a:pt x="119321" y="63738"/>
                </a:lnTo>
                <a:lnTo>
                  <a:pt x="119553" y="63391"/>
                </a:lnTo>
                <a:lnTo>
                  <a:pt x="119842" y="63102"/>
                </a:lnTo>
                <a:lnTo>
                  <a:pt x="120189" y="62871"/>
                </a:lnTo>
                <a:lnTo>
                  <a:pt x="120652" y="62639"/>
                </a:lnTo>
                <a:lnTo>
                  <a:pt x="121114" y="62524"/>
                </a:lnTo>
                <a:lnTo>
                  <a:pt x="121288" y="62466"/>
                </a:lnTo>
                <a:lnTo>
                  <a:pt x="121462" y="62350"/>
                </a:lnTo>
                <a:lnTo>
                  <a:pt x="121577" y="62235"/>
                </a:lnTo>
                <a:lnTo>
                  <a:pt x="121635" y="62061"/>
                </a:lnTo>
                <a:lnTo>
                  <a:pt x="121693" y="61945"/>
                </a:lnTo>
                <a:lnTo>
                  <a:pt x="121635" y="61714"/>
                </a:lnTo>
                <a:lnTo>
                  <a:pt x="121577" y="61483"/>
                </a:lnTo>
                <a:lnTo>
                  <a:pt x="121635" y="61309"/>
                </a:lnTo>
                <a:lnTo>
                  <a:pt x="121693" y="61136"/>
                </a:lnTo>
                <a:lnTo>
                  <a:pt x="121751" y="61020"/>
                </a:lnTo>
                <a:lnTo>
                  <a:pt x="122098" y="60789"/>
                </a:lnTo>
                <a:lnTo>
                  <a:pt x="122445" y="60615"/>
                </a:lnTo>
                <a:lnTo>
                  <a:pt x="122965" y="60326"/>
                </a:lnTo>
                <a:lnTo>
                  <a:pt x="123370" y="60037"/>
                </a:lnTo>
                <a:lnTo>
                  <a:pt x="123717" y="59690"/>
                </a:lnTo>
                <a:lnTo>
                  <a:pt x="124006" y="59343"/>
                </a:lnTo>
                <a:lnTo>
                  <a:pt x="124180" y="58938"/>
                </a:lnTo>
                <a:lnTo>
                  <a:pt x="124296" y="58533"/>
                </a:lnTo>
                <a:lnTo>
                  <a:pt x="124296" y="58128"/>
                </a:lnTo>
                <a:lnTo>
                  <a:pt x="124238" y="57665"/>
                </a:lnTo>
                <a:lnTo>
                  <a:pt x="124238" y="57376"/>
                </a:lnTo>
                <a:lnTo>
                  <a:pt x="124238" y="57145"/>
                </a:lnTo>
                <a:lnTo>
                  <a:pt x="124353" y="56856"/>
                </a:lnTo>
                <a:lnTo>
                  <a:pt x="124469" y="56624"/>
                </a:lnTo>
                <a:lnTo>
                  <a:pt x="124700" y="56335"/>
                </a:lnTo>
                <a:lnTo>
                  <a:pt x="124874" y="56046"/>
                </a:lnTo>
                <a:lnTo>
                  <a:pt x="124932" y="55872"/>
                </a:lnTo>
                <a:lnTo>
                  <a:pt x="124932" y="55757"/>
                </a:lnTo>
                <a:lnTo>
                  <a:pt x="124874" y="55583"/>
                </a:lnTo>
                <a:lnTo>
                  <a:pt x="124816" y="55410"/>
                </a:lnTo>
                <a:lnTo>
                  <a:pt x="124990" y="55120"/>
                </a:lnTo>
                <a:lnTo>
                  <a:pt x="125047" y="54773"/>
                </a:lnTo>
                <a:lnTo>
                  <a:pt x="125047" y="54484"/>
                </a:lnTo>
                <a:lnTo>
                  <a:pt x="124990" y="54137"/>
                </a:lnTo>
                <a:lnTo>
                  <a:pt x="124932" y="53501"/>
                </a:lnTo>
                <a:lnTo>
                  <a:pt x="124932" y="53212"/>
                </a:lnTo>
                <a:lnTo>
                  <a:pt x="125047" y="52865"/>
                </a:lnTo>
                <a:lnTo>
                  <a:pt x="125163" y="52575"/>
                </a:lnTo>
                <a:lnTo>
                  <a:pt x="125221" y="52286"/>
                </a:lnTo>
                <a:lnTo>
                  <a:pt x="125221" y="51939"/>
                </a:lnTo>
                <a:lnTo>
                  <a:pt x="125163" y="51650"/>
                </a:lnTo>
                <a:lnTo>
                  <a:pt x="124990" y="50493"/>
                </a:lnTo>
                <a:lnTo>
                  <a:pt x="124932" y="49857"/>
                </a:lnTo>
                <a:lnTo>
                  <a:pt x="124874" y="49568"/>
                </a:lnTo>
                <a:lnTo>
                  <a:pt x="124816" y="49221"/>
                </a:lnTo>
                <a:lnTo>
                  <a:pt x="124700" y="48874"/>
                </a:lnTo>
                <a:lnTo>
                  <a:pt x="124527" y="48585"/>
                </a:lnTo>
                <a:lnTo>
                  <a:pt x="124296" y="48295"/>
                </a:lnTo>
                <a:lnTo>
                  <a:pt x="123891" y="48122"/>
                </a:lnTo>
                <a:lnTo>
                  <a:pt x="123544" y="47891"/>
                </a:lnTo>
                <a:lnTo>
                  <a:pt x="123428" y="47775"/>
                </a:lnTo>
                <a:lnTo>
                  <a:pt x="123370" y="47659"/>
                </a:lnTo>
                <a:lnTo>
                  <a:pt x="123312" y="47486"/>
                </a:lnTo>
                <a:lnTo>
                  <a:pt x="123312" y="47312"/>
                </a:lnTo>
                <a:lnTo>
                  <a:pt x="123428" y="46907"/>
                </a:lnTo>
                <a:lnTo>
                  <a:pt x="123544" y="46734"/>
                </a:lnTo>
                <a:lnTo>
                  <a:pt x="123544" y="46618"/>
                </a:lnTo>
                <a:lnTo>
                  <a:pt x="123486" y="46502"/>
                </a:lnTo>
                <a:lnTo>
                  <a:pt x="123312" y="46387"/>
                </a:lnTo>
                <a:lnTo>
                  <a:pt x="123023" y="46213"/>
                </a:lnTo>
                <a:lnTo>
                  <a:pt x="122792" y="46040"/>
                </a:lnTo>
                <a:lnTo>
                  <a:pt x="122618" y="45808"/>
                </a:lnTo>
                <a:lnTo>
                  <a:pt x="122503" y="45519"/>
                </a:lnTo>
                <a:lnTo>
                  <a:pt x="122329" y="44999"/>
                </a:lnTo>
                <a:lnTo>
                  <a:pt x="122213" y="44709"/>
                </a:lnTo>
                <a:lnTo>
                  <a:pt x="122098" y="44478"/>
                </a:lnTo>
                <a:lnTo>
                  <a:pt x="122040" y="44305"/>
                </a:lnTo>
                <a:lnTo>
                  <a:pt x="122098" y="44131"/>
                </a:lnTo>
                <a:lnTo>
                  <a:pt x="122098" y="43842"/>
                </a:lnTo>
                <a:lnTo>
                  <a:pt x="122098" y="43553"/>
                </a:lnTo>
                <a:lnTo>
                  <a:pt x="122040" y="43321"/>
                </a:lnTo>
                <a:lnTo>
                  <a:pt x="121982" y="43090"/>
                </a:lnTo>
                <a:lnTo>
                  <a:pt x="121751" y="42685"/>
                </a:lnTo>
                <a:lnTo>
                  <a:pt x="121404" y="42338"/>
                </a:lnTo>
                <a:lnTo>
                  <a:pt x="121057" y="42049"/>
                </a:lnTo>
                <a:lnTo>
                  <a:pt x="120594" y="41760"/>
                </a:lnTo>
                <a:lnTo>
                  <a:pt x="119784" y="41181"/>
                </a:lnTo>
                <a:lnTo>
                  <a:pt x="119495" y="40950"/>
                </a:lnTo>
                <a:lnTo>
                  <a:pt x="119379" y="40834"/>
                </a:lnTo>
                <a:lnTo>
                  <a:pt x="119264" y="40661"/>
                </a:lnTo>
                <a:lnTo>
                  <a:pt x="119090" y="40429"/>
                </a:lnTo>
                <a:lnTo>
                  <a:pt x="118917" y="40198"/>
                </a:lnTo>
                <a:lnTo>
                  <a:pt x="118685" y="40024"/>
                </a:lnTo>
                <a:lnTo>
                  <a:pt x="118396" y="39909"/>
                </a:lnTo>
                <a:lnTo>
                  <a:pt x="118107" y="39793"/>
                </a:lnTo>
                <a:lnTo>
                  <a:pt x="117876" y="39562"/>
                </a:lnTo>
                <a:lnTo>
                  <a:pt x="117355" y="39099"/>
                </a:lnTo>
                <a:lnTo>
                  <a:pt x="116834" y="38636"/>
                </a:lnTo>
                <a:lnTo>
                  <a:pt x="116256" y="38174"/>
                </a:lnTo>
                <a:lnTo>
                  <a:pt x="115620" y="37827"/>
                </a:lnTo>
                <a:lnTo>
                  <a:pt x="115446" y="37653"/>
                </a:lnTo>
                <a:lnTo>
                  <a:pt x="115388" y="37480"/>
                </a:lnTo>
                <a:lnTo>
                  <a:pt x="115331" y="37248"/>
                </a:lnTo>
                <a:lnTo>
                  <a:pt x="115331" y="37017"/>
                </a:lnTo>
                <a:lnTo>
                  <a:pt x="115388" y="36785"/>
                </a:lnTo>
                <a:lnTo>
                  <a:pt x="115504" y="36612"/>
                </a:lnTo>
                <a:lnTo>
                  <a:pt x="115678" y="36381"/>
                </a:lnTo>
                <a:lnTo>
                  <a:pt x="115851" y="36265"/>
                </a:lnTo>
                <a:lnTo>
                  <a:pt x="116198" y="36034"/>
                </a:lnTo>
                <a:lnTo>
                  <a:pt x="116314" y="35918"/>
                </a:lnTo>
                <a:lnTo>
                  <a:pt x="116372" y="35744"/>
                </a:lnTo>
                <a:lnTo>
                  <a:pt x="116372" y="35629"/>
                </a:lnTo>
                <a:lnTo>
                  <a:pt x="116372" y="35455"/>
                </a:lnTo>
                <a:lnTo>
                  <a:pt x="116198" y="35108"/>
                </a:lnTo>
                <a:lnTo>
                  <a:pt x="115967" y="34819"/>
                </a:lnTo>
                <a:lnTo>
                  <a:pt x="115735" y="34588"/>
                </a:lnTo>
                <a:lnTo>
                  <a:pt x="115562" y="34414"/>
                </a:lnTo>
                <a:lnTo>
                  <a:pt x="115504" y="34241"/>
                </a:lnTo>
                <a:lnTo>
                  <a:pt x="115446" y="34067"/>
                </a:lnTo>
                <a:lnTo>
                  <a:pt x="115446" y="33951"/>
                </a:lnTo>
                <a:lnTo>
                  <a:pt x="115562" y="33778"/>
                </a:lnTo>
                <a:lnTo>
                  <a:pt x="115735" y="33662"/>
                </a:lnTo>
                <a:lnTo>
                  <a:pt x="116256" y="33373"/>
                </a:lnTo>
                <a:lnTo>
                  <a:pt x="116083" y="33257"/>
                </a:lnTo>
                <a:lnTo>
                  <a:pt x="115851" y="33142"/>
                </a:lnTo>
                <a:lnTo>
                  <a:pt x="115678" y="32968"/>
                </a:lnTo>
                <a:lnTo>
                  <a:pt x="115620" y="32852"/>
                </a:lnTo>
                <a:lnTo>
                  <a:pt x="115620" y="32737"/>
                </a:lnTo>
                <a:lnTo>
                  <a:pt x="115793" y="31985"/>
                </a:lnTo>
                <a:lnTo>
                  <a:pt x="115909" y="31580"/>
                </a:lnTo>
                <a:lnTo>
                  <a:pt x="116025" y="31406"/>
                </a:lnTo>
                <a:lnTo>
                  <a:pt x="116198" y="31233"/>
                </a:lnTo>
                <a:lnTo>
                  <a:pt x="116430" y="31059"/>
                </a:lnTo>
                <a:lnTo>
                  <a:pt x="116487" y="30944"/>
                </a:lnTo>
                <a:lnTo>
                  <a:pt x="116487" y="30828"/>
                </a:lnTo>
                <a:lnTo>
                  <a:pt x="116487" y="30597"/>
                </a:lnTo>
                <a:lnTo>
                  <a:pt x="116545" y="30365"/>
                </a:lnTo>
                <a:lnTo>
                  <a:pt x="116603" y="30134"/>
                </a:lnTo>
                <a:lnTo>
                  <a:pt x="116719" y="29961"/>
                </a:lnTo>
                <a:lnTo>
                  <a:pt x="117008" y="29613"/>
                </a:lnTo>
                <a:lnTo>
                  <a:pt x="117413" y="29266"/>
                </a:lnTo>
                <a:lnTo>
                  <a:pt x="117586" y="29093"/>
                </a:lnTo>
                <a:lnTo>
                  <a:pt x="117644" y="28977"/>
                </a:lnTo>
                <a:lnTo>
                  <a:pt x="117586" y="28804"/>
                </a:lnTo>
                <a:lnTo>
                  <a:pt x="117471" y="28630"/>
                </a:lnTo>
                <a:lnTo>
                  <a:pt x="117355" y="28457"/>
                </a:lnTo>
                <a:lnTo>
                  <a:pt x="117297" y="28283"/>
                </a:lnTo>
                <a:lnTo>
                  <a:pt x="117297" y="28110"/>
                </a:lnTo>
                <a:lnTo>
                  <a:pt x="117297" y="27936"/>
                </a:lnTo>
                <a:lnTo>
                  <a:pt x="117413" y="27820"/>
                </a:lnTo>
                <a:lnTo>
                  <a:pt x="117528" y="27647"/>
                </a:lnTo>
                <a:lnTo>
                  <a:pt x="117702" y="27531"/>
                </a:lnTo>
                <a:lnTo>
                  <a:pt x="117933" y="27416"/>
                </a:lnTo>
                <a:lnTo>
                  <a:pt x="118396" y="27242"/>
                </a:lnTo>
                <a:lnTo>
                  <a:pt x="118859" y="27184"/>
                </a:lnTo>
                <a:lnTo>
                  <a:pt x="119264" y="27069"/>
                </a:lnTo>
                <a:lnTo>
                  <a:pt x="119553" y="26953"/>
                </a:lnTo>
                <a:lnTo>
                  <a:pt x="119842" y="26779"/>
                </a:lnTo>
                <a:lnTo>
                  <a:pt x="120016" y="26548"/>
                </a:lnTo>
                <a:lnTo>
                  <a:pt x="120073" y="26317"/>
                </a:lnTo>
                <a:lnTo>
                  <a:pt x="120131" y="26085"/>
                </a:lnTo>
                <a:lnTo>
                  <a:pt x="120131" y="25796"/>
                </a:lnTo>
                <a:lnTo>
                  <a:pt x="120016" y="25623"/>
                </a:lnTo>
                <a:lnTo>
                  <a:pt x="119900" y="25449"/>
                </a:lnTo>
                <a:lnTo>
                  <a:pt x="119900" y="25276"/>
                </a:lnTo>
                <a:lnTo>
                  <a:pt x="119900" y="25160"/>
                </a:lnTo>
                <a:lnTo>
                  <a:pt x="120073" y="24986"/>
                </a:lnTo>
                <a:lnTo>
                  <a:pt x="120189" y="24871"/>
                </a:lnTo>
                <a:lnTo>
                  <a:pt x="120189" y="24697"/>
                </a:lnTo>
                <a:lnTo>
                  <a:pt x="120131" y="24581"/>
                </a:lnTo>
                <a:lnTo>
                  <a:pt x="120016" y="24466"/>
                </a:lnTo>
                <a:lnTo>
                  <a:pt x="119842" y="24350"/>
                </a:lnTo>
                <a:lnTo>
                  <a:pt x="119784" y="24177"/>
                </a:lnTo>
                <a:lnTo>
                  <a:pt x="119611" y="23830"/>
                </a:lnTo>
                <a:lnTo>
                  <a:pt x="119495" y="23656"/>
                </a:lnTo>
                <a:lnTo>
                  <a:pt x="119495" y="23425"/>
                </a:lnTo>
                <a:lnTo>
                  <a:pt x="119553" y="23020"/>
                </a:lnTo>
                <a:lnTo>
                  <a:pt x="119726" y="22094"/>
                </a:lnTo>
                <a:lnTo>
                  <a:pt x="119842" y="21632"/>
                </a:lnTo>
                <a:lnTo>
                  <a:pt x="120016" y="21169"/>
                </a:lnTo>
                <a:lnTo>
                  <a:pt x="120073" y="20995"/>
                </a:lnTo>
                <a:lnTo>
                  <a:pt x="120073" y="20764"/>
                </a:lnTo>
                <a:lnTo>
                  <a:pt x="120016" y="20533"/>
                </a:lnTo>
                <a:lnTo>
                  <a:pt x="119842" y="20359"/>
                </a:lnTo>
                <a:lnTo>
                  <a:pt x="119669" y="20186"/>
                </a:lnTo>
                <a:lnTo>
                  <a:pt x="119611" y="20012"/>
                </a:lnTo>
                <a:lnTo>
                  <a:pt x="119726" y="19839"/>
                </a:lnTo>
                <a:lnTo>
                  <a:pt x="119842" y="19665"/>
                </a:lnTo>
                <a:lnTo>
                  <a:pt x="120363" y="19202"/>
                </a:lnTo>
                <a:lnTo>
                  <a:pt x="120536" y="18971"/>
                </a:lnTo>
                <a:lnTo>
                  <a:pt x="120652" y="18682"/>
                </a:lnTo>
                <a:lnTo>
                  <a:pt x="120767" y="18566"/>
                </a:lnTo>
                <a:lnTo>
                  <a:pt x="120883" y="18508"/>
                </a:lnTo>
                <a:lnTo>
                  <a:pt x="120999" y="18508"/>
                </a:lnTo>
                <a:lnTo>
                  <a:pt x="121346" y="18566"/>
                </a:lnTo>
                <a:lnTo>
                  <a:pt x="121462" y="18566"/>
                </a:lnTo>
                <a:lnTo>
                  <a:pt x="121577" y="18451"/>
                </a:lnTo>
                <a:lnTo>
                  <a:pt x="121809" y="18104"/>
                </a:lnTo>
                <a:lnTo>
                  <a:pt x="121866" y="17930"/>
                </a:lnTo>
                <a:lnTo>
                  <a:pt x="121809" y="17757"/>
                </a:lnTo>
                <a:lnTo>
                  <a:pt x="121809" y="17294"/>
                </a:lnTo>
                <a:lnTo>
                  <a:pt x="121866" y="16889"/>
                </a:lnTo>
                <a:lnTo>
                  <a:pt x="122040" y="16484"/>
                </a:lnTo>
                <a:lnTo>
                  <a:pt x="122329" y="16137"/>
                </a:lnTo>
                <a:lnTo>
                  <a:pt x="122503" y="15906"/>
                </a:lnTo>
                <a:lnTo>
                  <a:pt x="122560" y="15790"/>
                </a:lnTo>
                <a:lnTo>
                  <a:pt x="122503" y="15674"/>
                </a:lnTo>
                <a:lnTo>
                  <a:pt x="122503" y="15443"/>
                </a:lnTo>
                <a:lnTo>
                  <a:pt x="122560" y="15269"/>
                </a:lnTo>
                <a:lnTo>
                  <a:pt x="122618" y="15154"/>
                </a:lnTo>
                <a:lnTo>
                  <a:pt x="122734" y="14980"/>
                </a:lnTo>
                <a:lnTo>
                  <a:pt x="123023" y="14691"/>
                </a:lnTo>
                <a:lnTo>
                  <a:pt x="123081" y="14575"/>
                </a:lnTo>
                <a:lnTo>
                  <a:pt x="123197" y="14402"/>
                </a:lnTo>
                <a:lnTo>
                  <a:pt x="123255" y="14286"/>
                </a:lnTo>
                <a:lnTo>
                  <a:pt x="123428" y="14228"/>
                </a:lnTo>
                <a:lnTo>
                  <a:pt x="123775" y="14171"/>
                </a:lnTo>
                <a:lnTo>
                  <a:pt x="124006" y="14171"/>
                </a:lnTo>
                <a:lnTo>
                  <a:pt x="124122" y="14228"/>
                </a:lnTo>
                <a:lnTo>
                  <a:pt x="124180" y="14286"/>
                </a:lnTo>
                <a:lnTo>
                  <a:pt x="124122" y="14460"/>
                </a:lnTo>
                <a:lnTo>
                  <a:pt x="124006" y="14575"/>
                </a:lnTo>
                <a:lnTo>
                  <a:pt x="124006" y="14691"/>
                </a:lnTo>
                <a:lnTo>
                  <a:pt x="124006" y="14922"/>
                </a:lnTo>
                <a:lnTo>
                  <a:pt x="124006" y="15154"/>
                </a:lnTo>
                <a:lnTo>
                  <a:pt x="124006" y="15385"/>
                </a:lnTo>
                <a:lnTo>
                  <a:pt x="123949" y="15501"/>
                </a:lnTo>
                <a:lnTo>
                  <a:pt x="124064" y="15616"/>
                </a:lnTo>
                <a:lnTo>
                  <a:pt x="124238" y="15674"/>
                </a:lnTo>
                <a:lnTo>
                  <a:pt x="124411" y="15674"/>
                </a:lnTo>
                <a:lnTo>
                  <a:pt x="124585" y="15616"/>
                </a:lnTo>
                <a:lnTo>
                  <a:pt x="124643" y="15501"/>
                </a:lnTo>
                <a:lnTo>
                  <a:pt x="124643" y="15385"/>
                </a:lnTo>
                <a:lnTo>
                  <a:pt x="124585" y="15269"/>
                </a:lnTo>
                <a:lnTo>
                  <a:pt x="124469" y="15038"/>
                </a:lnTo>
                <a:lnTo>
                  <a:pt x="124469" y="14865"/>
                </a:lnTo>
                <a:lnTo>
                  <a:pt x="124527" y="14633"/>
                </a:lnTo>
                <a:lnTo>
                  <a:pt x="124585" y="14402"/>
                </a:lnTo>
                <a:lnTo>
                  <a:pt x="124816" y="13997"/>
                </a:lnTo>
                <a:lnTo>
                  <a:pt x="124874" y="13823"/>
                </a:lnTo>
                <a:lnTo>
                  <a:pt x="124874" y="13650"/>
                </a:lnTo>
                <a:lnTo>
                  <a:pt x="124758" y="13476"/>
                </a:lnTo>
                <a:lnTo>
                  <a:pt x="124758" y="13303"/>
                </a:lnTo>
                <a:lnTo>
                  <a:pt x="124758" y="12898"/>
                </a:lnTo>
                <a:lnTo>
                  <a:pt x="124758" y="12493"/>
                </a:lnTo>
                <a:lnTo>
                  <a:pt x="124758" y="12320"/>
                </a:lnTo>
                <a:lnTo>
                  <a:pt x="124700" y="12146"/>
                </a:lnTo>
                <a:lnTo>
                  <a:pt x="124585" y="11799"/>
                </a:lnTo>
                <a:lnTo>
                  <a:pt x="124527" y="11452"/>
                </a:lnTo>
                <a:lnTo>
                  <a:pt x="124411" y="10700"/>
                </a:lnTo>
                <a:lnTo>
                  <a:pt x="124411" y="10295"/>
                </a:lnTo>
                <a:lnTo>
                  <a:pt x="124353" y="9948"/>
                </a:lnTo>
                <a:lnTo>
                  <a:pt x="124238" y="9601"/>
                </a:lnTo>
                <a:lnTo>
                  <a:pt x="124006" y="9312"/>
                </a:lnTo>
                <a:lnTo>
                  <a:pt x="123949" y="9139"/>
                </a:lnTo>
                <a:lnTo>
                  <a:pt x="123891" y="8965"/>
                </a:lnTo>
                <a:lnTo>
                  <a:pt x="123891" y="8560"/>
                </a:lnTo>
                <a:lnTo>
                  <a:pt x="123891" y="8213"/>
                </a:lnTo>
                <a:lnTo>
                  <a:pt x="123833" y="7866"/>
                </a:lnTo>
                <a:lnTo>
                  <a:pt x="123775" y="7693"/>
                </a:lnTo>
                <a:lnTo>
                  <a:pt x="123659" y="7577"/>
                </a:lnTo>
                <a:lnTo>
                  <a:pt x="123486" y="7461"/>
                </a:lnTo>
                <a:lnTo>
                  <a:pt x="123312" y="7346"/>
                </a:lnTo>
                <a:lnTo>
                  <a:pt x="123197" y="7288"/>
                </a:lnTo>
                <a:lnTo>
                  <a:pt x="123081" y="7172"/>
                </a:lnTo>
                <a:lnTo>
                  <a:pt x="123023" y="7056"/>
                </a:lnTo>
                <a:lnTo>
                  <a:pt x="123023" y="6941"/>
                </a:lnTo>
                <a:lnTo>
                  <a:pt x="122965" y="6651"/>
                </a:lnTo>
                <a:lnTo>
                  <a:pt x="122907" y="6420"/>
                </a:lnTo>
                <a:lnTo>
                  <a:pt x="122734" y="5957"/>
                </a:lnTo>
                <a:lnTo>
                  <a:pt x="122560" y="5437"/>
                </a:lnTo>
                <a:lnTo>
                  <a:pt x="122445" y="5205"/>
                </a:lnTo>
                <a:lnTo>
                  <a:pt x="122445" y="4916"/>
                </a:lnTo>
                <a:lnTo>
                  <a:pt x="122387" y="4743"/>
                </a:lnTo>
                <a:lnTo>
                  <a:pt x="122329" y="4627"/>
                </a:lnTo>
                <a:lnTo>
                  <a:pt x="122098" y="4280"/>
                </a:lnTo>
                <a:lnTo>
                  <a:pt x="121809" y="4049"/>
                </a:lnTo>
                <a:lnTo>
                  <a:pt x="121404" y="3817"/>
                </a:lnTo>
                <a:lnTo>
                  <a:pt x="120941" y="3586"/>
                </a:lnTo>
                <a:lnTo>
                  <a:pt x="120767" y="3470"/>
                </a:lnTo>
                <a:lnTo>
                  <a:pt x="120594" y="3297"/>
                </a:lnTo>
                <a:lnTo>
                  <a:pt x="120420" y="3065"/>
                </a:lnTo>
                <a:lnTo>
                  <a:pt x="120131" y="2950"/>
                </a:lnTo>
                <a:lnTo>
                  <a:pt x="119900" y="2834"/>
                </a:lnTo>
                <a:lnTo>
                  <a:pt x="119553" y="2834"/>
                </a:lnTo>
                <a:lnTo>
                  <a:pt x="119321" y="2776"/>
                </a:lnTo>
                <a:lnTo>
                  <a:pt x="119090" y="2718"/>
                </a:lnTo>
                <a:lnTo>
                  <a:pt x="118859" y="2661"/>
                </a:lnTo>
                <a:lnTo>
                  <a:pt x="118743" y="2429"/>
                </a:lnTo>
                <a:lnTo>
                  <a:pt x="118627" y="2314"/>
                </a:lnTo>
                <a:lnTo>
                  <a:pt x="118512" y="2256"/>
                </a:lnTo>
                <a:lnTo>
                  <a:pt x="118107" y="2140"/>
                </a:lnTo>
                <a:lnTo>
                  <a:pt x="117124" y="1909"/>
                </a:lnTo>
                <a:lnTo>
                  <a:pt x="116198" y="1619"/>
                </a:lnTo>
                <a:lnTo>
                  <a:pt x="114290" y="1099"/>
                </a:lnTo>
                <a:lnTo>
                  <a:pt x="113653" y="925"/>
                </a:lnTo>
                <a:lnTo>
                  <a:pt x="112959" y="868"/>
                </a:lnTo>
                <a:lnTo>
                  <a:pt x="111976" y="868"/>
                </a:lnTo>
                <a:lnTo>
                  <a:pt x="110993" y="925"/>
                </a:lnTo>
                <a:lnTo>
                  <a:pt x="110009" y="983"/>
                </a:lnTo>
                <a:lnTo>
                  <a:pt x="109026" y="1041"/>
                </a:lnTo>
                <a:lnTo>
                  <a:pt x="106423" y="983"/>
                </a:lnTo>
                <a:lnTo>
                  <a:pt x="103763" y="983"/>
                </a:lnTo>
                <a:lnTo>
                  <a:pt x="103069" y="1041"/>
                </a:lnTo>
                <a:lnTo>
                  <a:pt x="102317" y="1157"/>
                </a:lnTo>
                <a:lnTo>
                  <a:pt x="101623" y="1272"/>
                </a:lnTo>
                <a:lnTo>
                  <a:pt x="100871" y="1330"/>
                </a:lnTo>
                <a:lnTo>
                  <a:pt x="99888" y="1388"/>
                </a:lnTo>
                <a:lnTo>
                  <a:pt x="98962" y="1504"/>
                </a:lnTo>
                <a:lnTo>
                  <a:pt x="97979" y="1619"/>
                </a:lnTo>
                <a:lnTo>
                  <a:pt x="96707" y="1619"/>
                </a:lnTo>
                <a:lnTo>
                  <a:pt x="96533" y="1677"/>
                </a:lnTo>
                <a:lnTo>
                  <a:pt x="96360" y="1735"/>
                </a:lnTo>
                <a:lnTo>
                  <a:pt x="96013" y="1909"/>
                </a:lnTo>
                <a:lnTo>
                  <a:pt x="95723" y="2024"/>
                </a:lnTo>
                <a:lnTo>
                  <a:pt x="95029" y="2140"/>
                </a:lnTo>
                <a:lnTo>
                  <a:pt x="94393" y="2198"/>
                </a:lnTo>
                <a:lnTo>
                  <a:pt x="93178" y="2198"/>
                </a:lnTo>
                <a:lnTo>
                  <a:pt x="92658" y="2371"/>
                </a:lnTo>
                <a:lnTo>
                  <a:pt x="92253" y="2487"/>
                </a:lnTo>
                <a:lnTo>
                  <a:pt x="91906" y="2487"/>
                </a:lnTo>
                <a:lnTo>
                  <a:pt x="91559" y="2429"/>
                </a:lnTo>
                <a:lnTo>
                  <a:pt x="91212" y="2256"/>
                </a:lnTo>
                <a:lnTo>
                  <a:pt x="90865" y="2082"/>
                </a:lnTo>
                <a:lnTo>
                  <a:pt x="90518" y="1967"/>
                </a:lnTo>
                <a:lnTo>
                  <a:pt x="89708" y="1793"/>
                </a:lnTo>
                <a:lnTo>
                  <a:pt x="88898" y="1619"/>
                </a:lnTo>
                <a:lnTo>
                  <a:pt x="88551" y="1562"/>
                </a:lnTo>
                <a:lnTo>
                  <a:pt x="88146" y="1388"/>
                </a:lnTo>
                <a:lnTo>
                  <a:pt x="87742" y="1272"/>
                </a:lnTo>
                <a:lnTo>
                  <a:pt x="87568" y="1157"/>
                </a:lnTo>
                <a:lnTo>
                  <a:pt x="87395" y="1041"/>
                </a:lnTo>
                <a:lnTo>
                  <a:pt x="87221" y="925"/>
                </a:lnTo>
                <a:lnTo>
                  <a:pt x="86469" y="925"/>
                </a:lnTo>
                <a:lnTo>
                  <a:pt x="86064" y="868"/>
                </a:lnTo>
                <a:lnTo>
                  <a:pt x="85255" y="694"/>
                </a:lnTo>
                <a:lnTo>
                  <a:pt x="84445" y="463"/>
                </a:lnTo>
                <a:lnTo>
                  <a:pt x="83693" y="174"/>
                </a:lnTo>
                <a:lnTo>
                  <a:pt x="83519" y="116"/>
                </a:lnTo>
                <a:lnTo>
                  <a:pt x="82941" y="174"/>
                </a:lnTo>
                <a:lnTo>
                  <a:pt x="82305" y="174"/>
                </a:lnTo>
                <a:lnTo>
                  <a:pt x="81090" y="58"/>
                </a:lnTo>
                <a:lnTo>
                  <a:pt x="805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9"/>
          <p:cNvSpPr txBox="1"/>
          <p:nvPr>
            <p:ph idx="4294967295" type="title"/>
          </p:nvPr>
        </p:nvSpPr>
        <p:spPr>
          <a:xfrm>
            <a:off x="6641081" y="3503875"/>
            <a:ext cx="1475400" cy="476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200"/>
              <a:t>Saturn</a:t>
            </a:r>
            <a:endParaRPr b="1" sz="2200"/>
          </a:p>
        </p:txBody>
      </p:sp>
      <p:sp>
        <p:nvSpPr>
          <p:cNvPr id="715" name="Google Shape;715;p49"/>
          <p:cNvSpPr txBox="1"/>
          <p:nvPr>
            <p:ph idx="4294967295" type="subTitle"/>
          </p:nvPr>
        </p:nvSpPr>
        <p:spPr>
          <a:xfrm>
            <a:off x="6641081" y="3909125"/>
            <a:ext cx="1475400" cy="576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200"/>
              </a:spcAft>
              <a:buNone/>
            </a:pPr>
            <a:r>
              <a:rPr lang="en" sz="1400"/>
              <a:t>It’s not the only planet with rings</a:t>
            </a:r>
            <a:endParaRPr sz="1400"/>
          </a:p>
        </p:txBody>
      </p:sp>
      <p:sp>
        <p:nvSpPr>
          <p:cNvPr id="716" name="Google Shape;716;p49"/>
          <p:cNvSpPr/>
          <p:nvPr/>
        </p:nvSpPr>
        <p:spPr>
          <a:xfrm>
            <a:off x="5798369" y="3725175"/>
            <a:ext cx="842700" cy="475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600">
                <a:solidFill>
                  <a:schemeClr val="dk1"/>
                </a:solidFill>
                <a:latin typeface="Petit Formal Script"/>
                <a:ea typeface="Petit Formal Script"/>
                <a:cs typeface="Petit Formal Script"/>
                <a:sym typeface="Petit Formal Script"/>
              </a:rPr>
              <a:t>03</a:t>
            </a:r>
            <a:endParaRPr b="1" sz="2600">
              <a:solidFill>
                <a:schemeClr val="dk1"/>
              </a:solidFill>
              <a:latin typeface="Petit Formal Script"/>
              <a:ea typeface="Petit Formal Script"/>
              <a:cs typeface="Petit Formal Script"/>
              <a:sym typeface="Petit Formal Script"/>
            </a:endParaRPr>
          </a:p>
        </p:txBody>
      </p:sp>
      <p:grpSp>
        <p:nvGrpSpPr>
          <p:cNvPr id="717" name="Google Shape;717;p49"/>
          <p:cNvGrpSpPr/>
          <p:nvPr/>
        </p:nvGrpSpPr>
        <p:grpSpPr>
          <a:xfrm>
            <a:off x="6872408" y="681642"/>
            <a:ext cx="2063366" cy="1661310"/>
            <a:chOff x="6872408" y="681642"/>
            <a:chExt cx="2063366" cy="1661310"/>
          </a:xfrm>
        </p:grpSpPr>
        <p:pic>
          <p:nvPicPr>
            <p:cNvPr id="718" name="Google Shape;718;p49"/>
            <p:cNvPicPr preferRelativeResize="0"/>
            <p:nvPr/>
          </p:nvPicPr>
          <p:blipFill>
            <a:blip r:embed="rId3">
              <a:alphaModFix/>
            </a:blip>
            <a:stretch>
              <a:fillRect/>
            </a:stretch>
          </p:blipFill>
          <p:spPr>
            <a:xfrm rot="6489953">
              <a:off x="7670194" y="1040957"/>
              <a:ext cx="1034449" cy="1235802"/>
            </a:xfrm>
            <a:prstGeom prst="rect">
              <a:avLst/>
            </a:prstGeom>
            <a:noFill/>
            <a:ln>
              <a:noFill/>
            </a:ln>
          </p:spPr>
        </p:pic>
        <p:pic>
          <p:nvPicPr>
            <p:cNvPr id="719" name="Google Shape;719;p49"/>
            <p:cNvPicPr preferRelativeResize="0"/>
            <p:nvPr/>
          </p:nvPicPr>
          <p:blipFill>
            <a:blip r:embed="rId4">
              <a:alphaModFix/>
            </a:blip>
            <a:stretch>
              <a:fillRect/>
            </a:stretch>
          </p:blipFill>
          <p:spPr>
            <a:xfrm flipH="1" rot="-10347328">
              <a:off x="7457830" y="988332"/>
              <a:ext cx="824943" cy="788638"/>
            </a:xfrm>
            <a:prstGeom prst="rect">
              <a:avLst/>
            </a:prstGeom>
            <a:noFill/>
            <a:ln>
              <a:noFill/>
            </a:ln>
          </p:spPr>
        </p:pic>
        <p:pic>
          <p:nvPicPr>
            <p:cNvPr id="720" name="Google Shape;720;p49"/>
            <p:cNvPicPr preferRelativeResize="0"/>
            <p:nvPr/>
          </p:nvPicPr>
          <p:blipFill>
            <a:blip r:embed="rId5">
              <a:alphaModFix/>
            </a:blip>
            <a:stretch>
              <a:fillRect/>
            </a:stretch>
          </p:blipFill>
          <p:spPr>
            <a:xfrm flipH="1" rot="6711181">
              <a:off x="7007727" y="796562"/>
              <a:ext cx="820004" cy="846221"/>
            </a:xfrm>
            <a:prstGeom prst="rect">
              <a:avLst/>
            </a:prstGeom>
            <a:noFill/>
            <a:ln>
              <a:noFill/>
            </a:ln>
          </p:spPr>
        </p:pic>
      </p:grpSp>
      <p:sp>
        <p:nvSpPr>
          <p:cNvPr id="721" name="Google Shape;721;p49"/>
          <p:cNvSpPr/>
          <p:nvPr/>
        </p:nvSpPr>
        <p:spPr>
          <a:xfrm>
            <a:off x="4228581" y="2406876"/>
            <a:ext cx="409225" cy="172775"/>
          </a:xfrm>
          <a:custGeom>
            <a:rect b="b" l="l" r="r" t="t"/>
            <a:pathLst>
              <a:path extrusionOk="0" h="6911" w="16369">
                <a:moveTo>
                  <a:pt x="308" y="6911"/>
                </a:moveTo>
                <a:cubicBezTo>
                  <a:pt x="257" y="6675"/>
                  <a:pt x="1" y="6193"/>
                  <a:pt x="1" y="5496"/>
                </a:cubicBezTo>
                <a:cubicBezTo>
                  <a:pt x="1" y="4799"/>
                  <a:pt x="-30" y="3548"/>
                  <a:pt x="308" y="2727"/>
                </a:cubicBezTo>
                <a:cubicBezTo>
                  <a:pt x="646" y="1907"/>
                  <a:pt x="1334" y="1024"/>
                  <a:pt x="2031" y="573"/>
                </a:cubicBezTo>
                <a:cubicBezTo>
                  <a:pt x="2729" y="122"/>
                  <a:pt x="3375" y="-63"/>
                  <a:pt x="4493" y="19"/>
                </a:cubicBezTo>
                <a:cubicBezTo>
                  <a:pt x="5611" y="101"/>
                  <a:pt x="7425" y="799"/>
                  <a:pt x="8738" y="1066"/>
                </a:cubicBezTo>
                <a:cubicBezTo>
                  <a:pt x="10051" y="1333"/>
                  <a:pt x="11097" y="1617"/>
                  <a:pt x="12369" y="1619"/>
                </a:cubicBezTo>
                <a:cubicBezTo>
                  <a:pt x="13641" y="1622"/>
                  <a:pt x="15702" y="1171"/>
                  <a:pt x="16369" y="1081"/>
                </a:cubicBezTo>
              </a:path>
            </a:pathLst>
          </a:custGeom>
          <a:noFill/>
          <a:ln cap="flat" cmpd="sng" w="9525">
            <a:solidFill>
              <a:schemeClr val="dk1"/>
            </a:solidFill>
            <a:prstDash val="solid"/>
            <a:round/>
            <a:headEnd len="med" w="med" type="none"/>
            <a:tailEnd len="med" w="med" type="stealth"/>
          </a:ln>
        </p:spPr>
      </p:sp>
      <p:sp>
        <p:nvSpPr>
          <p:cNvPr id="722" name="Google Shape;722;p49"/>
          <p:cNvSpPr/>
          <p:nvPr/>
        </p:nvSpPr>
        <p:spPr>
          <a:xfrm>
            <a:off x="3873235" y="2370828"/>
            <a:ext cx="993765" cy="1030362"/>
          </a:xfrm>
          <a:custGeom>
            <a:rect b="b" l="l" r="r" t="t"/>
            <a:pathLst>
              <a:path extrusionOk="0" h="41635" w="40144">
                <a:moveTo>
                  <a:pt x="38852" y="0"/>
                </a:moveTo>
                <a:cubicBezTo>
                  <a:pt x="38534" y="144"/>
                  <a:pt x="37672" y="318"/>
                  <a:pt x="36944" y="861"/>
                </a:cubicBezTo>
                <a:cubicBezTo>
                  <a:pt x="36216" y="1405"/>
                  <a:pt x="35150" y="2430"/>
                  <a:pt x="34483" y="3261"/>
                </a:cubicBezTo>
                <a:cubicBezTo>
                  <a:pt x="33816" y="4092"/>
                  <a:pt x="33447" y="4820"/>
                  <a:pt x="32944" y="5846"/>
                </a:cubicBezTo>
                <a:cubicBezTo>
                  <a:pt x="32441" y="6872"/>
                  <a:pt x="31949" y="8238"/>
                  <a:pt x="31467" y="9415"/>
                </a:cubicBezTo>
                <a:cubicBezTo>
                  <a:pt x="30985" y="10592"/>
                  <a:pt x="30544" y="11628"/>
                  <a:pt x="30052" y="12907"/>
                </a:cubicBezTo>
                <a:cubicBezTo>
                  <a:pt x="29560" y="14186"/>
                  <a:pt x="29037" y="15601"/>
                  <a:pt x="28514" y="17091"/>
                </a:cubicBezTo>
                <a:cubicBezTo>
                  <a:pt x="27991" y="18581"/>
                  <a:pt x="27591" y="20102"/>
                  <a:pt x="26914" y="21845"/>
                </a:cubicBezTo>
                <a:cubicBezTo>
                  <a:pt x="26237" y="23589"/>
                  <a:pt x="25274" y="25739"/>
                  <a:pt x="24453" y="27552"/>
                </a:cubicBezTo>
                <a:cubicBezTo>
                  <a:pt x="23633" y="29365"/>
                  <a:pt x="22771" y="31285"/>
                  <a:pt x="21991" y="32721"/>
                </a:cubicBezTo>
                <a:cubicBezTo>
                  <a:pt x="21212" y="34157"/>
                  <a:pt x="20761" y="35018"/>
                  <a:pt x="19776" y="36167"/>
                </a:cubicBezTo>
                <a:cubicBezTo>
                  <a:pt x="18792" y="37316"/>
                  <a:pt x="17520" y="38721"/>
                  <a:pt x="16084" y="39613"/>
                </a:cubicBezTo>
                <a:cubicBezTo>
                  <a:pt x="14648" y="40505"/>
                  <a:pt x="12905" y="41253"/>
                  <a:pt x="11161" y="41520"/>
                </a:cubicBezTo>
                <a:cubicBezTo>
                  <a:pt x="9418" y="41787"/>
                  <a:pt x="7090" y="41551"/>
                  <a:pt x="5623" y="41213"/>
                </a:cubicBezTo>
                <a:cubicBezTo>
                  <a:pt x="4157" y="40875"/>
                  <a:pt x="3213" y="40257"/>
                  <a:pt x="2362" y="39490"/>
                </a:cubicBezTo>
                <a:cubicBezTo>
                  <a:pt x="1511" y="38723"/>
                  <a:pt x="906" y="37780"/>
                  <a:pt x="516" y="36613"/>
                </a:cubicBezTo>
                <a:cubicBezTo>
                  <a:pt x="126" y="35446"/>
                  <a:pt x="-69" y="33772"/>
                  <a:pt x="23" y="32490"/>
                </a:cubicBezTo>
                <a:cubicBezTo>
                  <a:pt x="115" y="31208"/>
                  <a:pt x="523" y="29959"/>
                  <a:pt x="1069" y="28921"/>
                </a:cubicBezTo>
                <a:cubicBezTo>
                  <a:pt x="1615" y="27883"/>
                  <a:pt x="2398" y="27011"/>
                  <a:pt x="3300" y="26260"/>
                </a:cubicBezTo>
                <a:cubicBezTo>
                  <a:pt x="4203" y="25509"/>
                  <a:pt x="5123" y="24965"/>
                  <a:pt x="6484" y="24414"/>
                </a:cubicBezTo>
                <a:cubicBezTo>
                  <a:pt x="7846" y="23863"/>
                  <a:pt x="9705" y="23370"/>
                  <a:pt x="11469" y="22952"/>
                </a:cubicBezTo>
                <a:cubicBezTo>
                  <a:pt x="13233" y="22534"/>
                  <a:pt x="14802" y="22316"/>
                  <a:pt x="17068" y="21906"/>
                </a:cubicBezTo>
                <a:cubicBezTo>
                  <a:pt x="19335" y="21496"/>
                  <a:pt x="22678" y="21014"/>
                  <a:pt x="25068" y="20491"/>
                </a:cubicBezTo>
                <a:cubicBezTo>
                  <a:pt x="27458" y="19968"/>
                  <a:pt x="29416" y="19353"/>
                  <a:pt x="31406" y="18768"/>
                </a:cubicBezTo>
                <a:cubicBezTo>
                  <a:pt x="33396" y="18183"/>
                  <a:pt x="35898" y="17352"/>
                  <a:pt x="37006" y="16983"/>
                </a:cubicBezTo>
                <a:cubicBezTo>
                  <a:pt x="38114" y="16614"/>
                  <a:pt x="37529" y="16738"/>
                  <a:pt x="38052" y="16553"/>
                </a:cubicBezTo>
                <a:cubicBezTo>
                  <a:pt x="38575" y="16369"/>
                  <a:pt x="39795" y="15989"/>
                  <a:pt x="40144" y="15876"/>
                </a:cubicBezTo>
              </a:path>
            </a:pathLst>
          </a:custGeom>
          <a:noFill/>
          <a:ln cap="flat" cmpd="sng" w="9525">
            <a:solidFill>
              <a:schemeClr val="dk1"/>
            </a:solidFill>
            <a:prstDash val="solid"/>
            <a:round/>
            <a:headEnd len="med" w="med" type="none"/>
            <a:tailEnd len="med" w="med" type="stealth"/>
          </a:ln>
        </p:spPr>
      </p:sp>
      <p:sp>
        <p:nvSpPr>
          <p:cNvPr id="723" name="Google Shape;723;p49"/>
          <p:cNvSpPr/>
          <p:nvPr/>
        </p:nvSpPr>
        <p:spPr>
          <a:xfrm>
            <a:off x="7079920" y="2351773"/>
            <a:ext cx="609475" cy="1043775"/>
          </a:xfrm>
          <a:custGeom>
            <a:rect b="b" l="l" r="r" t="t"/>
            <a:pathLst>
              <a:path extrusionOk="0" h="41751" w="24379">
                <a:moveTo>
                  <a:pt x="4431" y="17299"/>
                </a:moveTo>
                <a:cubicBezTo>
                  <a:pt x="5713" y="16756"/>
                  <a:pt x="10123" y="14992"/>
                  <a:pt x="12123" y="14038"/>
                </a:cubicBezTo>
                <a:cubicBezTo>
                  <a:pt x="14123" y="13084"/>
                  <a:pt x="15056" y="12449"/>
                  <a:pt x="16430" y="11577"/>
                </a:cubicBezTo>
                <a:cubicBezTo>
                  <a:pt x="17804" y="10705"/>
                  <a:pt x="19343" y="9680"/>
                  <a:pt x="20368" y="8808"/>
                </a:cubicBezTo>
                <a:cubicBezTo>
                  <a:pt x="21394" y="7936"/>
                  <a:pt x="22019" y="7064"/>
                  <a:pt x="22583" y="6346"/>
                </a:cubicBezTo>
                <a:cubicBezTo>
                  <a:pt x="23147" y="5628"/>
                  <a:pt x="23466" y="5033"/>
                  <a:pt x="23753" y="4500"/>
                </a:cubicBezTo>
                <a:cubicBezTo>
                  <a:pt x="24040" y="3967"/>
                  <a:pt x="24214" y="3609"/>
                  <a:pt x="24306" y="3147"/>
                </a:cubicBezTo>
                <a:cubicBezTo>
                  <a:pt x="24398" y="2686"/>
                  <a:pt x="24409" y="2141"/>
                  <a:pt x="24306" y="1731"/>
                </a:cubicBezTo>
                <a:cubicBezTo>
                  <a:pt x="24204" y="1321"/>
                  <a:pt x="24091" y="962"/>
                  <a:pt x="23691" y="685"/>
                </a:cubicBezTo>
                <a:cubicBezTo>
                  <a:pt x="23291" y="408"/>
                  <a:pt x="22717" y="162"/>
                  <a:pt x="21907" y="70"/>
                </a:cubicBezTo>
                <a:cubicBezTo>
                  <a:pt x="21097" y="-22"/>
                  <a:pt x="19917" y="-43"/>
                  <a:pt x="18830" y="131"/>
                </a:cubicBezTo>
                <a:cubicBezTo>
                  <a:pt x="17743" y="305"/>
                  <a:pt x="16420" y="665"/>
                  <a:pt x="15384" y="1116"/>
                </a:cubicBezTo>
                <a:cubicBezTo>
                  <a:pt x="14348" y="1567"/>
                  <a:pt x="13466" y="2183"/>
                  <a:pt x="12615" y="2839"/>
                </a:cubicBezTo>
                <a:cubicBezTo>
                  <a:pt x="11764" y="3495"/>
                  <a:pt x="10913" y="4387"/>
                  <a:pt x="10277" y="5054"/>
                </a:cubicBezTo>
                <a:cubicBezTo>
                  <a:pt x="9641" y="5721"/>
                  <a:pt x="9313" y="6162"/>
                  <a:pt x="8800" y="6839"/>
                </a:cubicBezTo>
                <a:cubicBezTo>
                  <a:pt x="8287" y="7516"/>
                  <a:pt x="7682" y="8356"/>
                  <a:pt x="7200" y="9115"/>
                </a:cubicBezTo>
                <a:cubicBezTo>
                  <a:pt x="6718" y="9874"/>
                  <a:pt x="6359" y="10520"/>
                  <a:pt x="5908" y="11392"/>
                </a:cubicBezTo>
                <a:cubicBezTo>
                  <a:pt x="5457" y="12264"/>
                  <a:pt x="4964" y="13372"/>
                  <a:pt x="4492" y="14346"/>
                </a:cubicBezTo>
                <a:cubicBezTo>
                  <a:pt x="4020" y="15320"/>
                  <a:pt x="3539" y="16161"/>
                  <a:pt x="3077" y="17238"/>
                </a:cubicBezTo>
                <a:cubicBezTo>
                  <a:pt x="2616" y="18315"/>
                  <a:pt x="2103" y="19607"/>
                  <a:pt x="1723" y="20807"/>
                </a:cubicBezTo>
                <a:cubicBezTo>
                  <a:pt x="1344" y="22007"/>
                  <a:pt x="1067" y="23278"/>
                  <a:pt x="800" y="24437"/>
                </a:cubicBezTo>
                <a:cubicBezTo>
                  <a:pt x="533" y="25596"/>
                  <a:pt x="256" y="26786"/>
                  <a:pt x="123" y="27760"/>
                </a:cubicBezTo>
                <a:cubicBezTo>
                  <a:pt x="-10" y="28734"/>
                  <a:pt x="0" y="29411"/>
                  <a:pt x="0" y="30283"/>
                </a:cubicBezTo>
                <a:cubicBezTo>
                  <a:pt x="0" y="31155"/>
                  <a:pt x="20" y="32058"/>
                  <a:pt x="123" y="32991"/>
                </a:cubicBezTo>
                <a:cubicBezTo>
                  <a:pt x="226" y="33924"/>
                  <a:pt x="411" y="35052"/>
                  <a:pt x="616" y="35883"/>
                </a:cubicBezTo>
                <a:cubicBezTo>
                  <a:pt x="821" y="36714"/>
                  <a:pt x="1067" y="37360"/>
                  <a:pt x="1354" y="37975"/>
                </a:cubicBezTo>
                <a:cubicBezTo>
                  <a:pt x="1641" y="38590"/>
                  <a:pt x="1888" y="39062"/>
                  <a:pt x="2339" y="39575"/>
                </a:cubicBezTo>
                <a:cubicBezTo>
                  <a:pt x="2790" y="40088"/>
                  <a:pt x="3416" y="40703"/>
                  <a:pt x="4062" y="41052"/>
                </a:cubicBezTo>
                <a:cubicBezTo>
                  <a:pt x="4708" y="41401"/>
                  <a:pt x="5241" y="41575"/>
                  <a:pt x="6215" y="41667"/>
                </a:cubicBezTo>
                <a:cubicBezTo>
                  <a:pt x="7189" y="41759"/>
                  <a:pt x="8728" y="41820"/>
                  <a:pt x="9907" y="41605"/>
                </a:cubicBezTo>
                <a:cubicBezTo>
                  <a:pt x="11087" y="41390"/>
                  <a:pt x="12359" y="40826"/>
                  <a:pt x="13292" y="40375"/>
                </a:cubicBezTo>
                <a:cubicBezTo>
                  <a:pt x="14225" y="39924"/>
                  <a:pt x="14666" y="39616"/>
                  <a:pt x="15507" y="38898"/>
                </a:cubicBezTo>
                <a:cubicBezTo>
                  <a:pt x="16348" y="38180"/>
                  <a:pt x="17456" y="37082"/>
                  <a:pt x="18338" y="36067"/>
                </a:cubicBezTo>
                <a:cubicBezTo>
                  <a:pt x="19220" y="35052"/>
                  <a:pt x="20143" y="33719"/>
                  <a:pt x="20799" y="32806"/>
                </a:cubicBezTo>
                <a:cubicBezTo>
                  <a:pt x="21455" y="31893"/>
                  <a:pt x="21845" y="31319"/>
                  <a:pt x="22276" y="30591"/>
                </a:cubicBezTo>
                <a:cubicBezTo>
                  <a:pt x="22707" y="29863"/>
                  <a:pt x="23045" y="29196"/>
                  <a:pt x="23383" y="28437"/>
                </a:cubicBezTo>
                <a:cubicBezTo>
                  <a:pt x="23721" y="27678"/>
                  <a:pt x="24152" y="26437"/>
                  <a:pt x="24306" y="26037"/>
                </a:cubicBezTo>
              </a:path>
            </a:pathLst>
          </a:custGeom>
          <a:noFill/>
          <a:ln cap="flat" cmpd="sng" w="9525">
            <a:solidFill>
              <a:schemeClr val="dk1"/>
            </a:solidFill>
            <a:prstDash val="solid"/>
            <a:round/>
            <a:headEnd len="med" w="med" type="none"/>
            <a:tailEnd len="med" w="med" type="stealth"/>
          </a:ln>
        </p:spPr>
      </p:sp>
      <p:sp>
        <p:nvSpPr>
          <p:cNvPr id="724" name="Google Shape;724;p49"/>
          <p:cNvSpPr txBox="1"/>
          <p:nvPr>
            <p:ph idx="4294967295" type="title"/>
          </p:nvPr>
        </p:nvSpPr>
        <p:spPr>
          <a:xfrm>
            <a:off x="4255656" y="3503875"/>
            <a:ext cx="1475400" cy="4767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200"/>
              <a:t>Mars</a:t>
            </a:r>
            <a:endParaRPr b="1" sz="2200"/>
          </a:p>
        </p:txBody>
      </p:sp>
      <p:sp>
        <p:nvSpPr>
          <p:cNvPr id="725" name="Google Shape;725;p49"/>
          <p:cNvSpPr txBox="1"/>
          <p:nvPr>
            <p:ph idx="4294967295" type="subTitle"/>
          </p:nvPr>
        </p:nvSpPr>
        <p:spPr>
          <a:xfrm>
            <a:off x="2859300" y="1223850"/>
            <a:ext cx="34254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You can modify the </a:t>
            </a:r>
            <a:r>
              <a:rPr lang="en" sz="1400"/>
              <a:t>guidelines</a:t>
            </a:r>
            <a:r>
              <a:rPr lang="en" sz="1400"/>
              <a:t> by double click on them and selecting the purple nodes</a:t>
            </a:r>
            <a:endParaRPr sz="1400"/>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9" name="Shape 729"/>
        <p:cNvGrpSpPr/>
        <p:nvPr/>
      </p:nvGrpSpPr>
      <p:grpSpPr>
        <a:xfrm>
          <a:off x="0" y="0"/>
          <a:ext cx="0" cy="0"/>
          <a:chOff x="0" y="0"/>
          <a:chExt cx="0" cy="0"/>
        </a:xfrm>
      </p:grpSpPr>
      <p:sp>
        <p:nvSpPr>
          <p:cNvPr id="730" name="Google Shape;730;p50"/>
          <p:cNvSpPr txBox="1"/>
          <p:nvPr>
            <p:ph type="title"/>
          </p:nvPr>
        </p:nvSpPr>
        <p:spPr>
          <a:xfrm>
            <a:off x="1716150" y="3337825"/>
            <a:ext cx="5711700" cy="126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is worth a </a:t>
            </a:r>
            <a:r>
              <a:rPr b="1" lang="en"/>
              <a:t>thousand words</a:t>
            </a:r>
            <a:endParaRPr b="1"/>
          </a:p>
        </p:txBody>
      </p:sp>
      <p:pic>
        <p:nvPicPr>
          <p:cNvPr id="731" name="Google Shape;731;p50"/>
          <p:cNvPicPr preferRelativeResize="0"/>
          <p:nvPr/>
        </p:nvPicPr>
        <p:blipFill>
          <a:blip r:embed="rId4">
            <a:alphaModFix/>
          </a:blip>
          <a:stretch>
            <a:fillRect/>
          </a:stretch>
        </p:blipFill>
        <p:spPr>
          <a:xfrm flipH="1" rot="-7474660">
            <a:off x="6692491" y="3287204"/>
            <a:ext cx="1764078" cy="2107455"/>
          </a:xfrm>
          <a:prstGeom prst="rect">
            <a:avLst/>
          </a:prstGeom>
          <a:noFill/>
          <a:ln>
            <a:noFill/>
          </a:ln>
        </p:spPr>
      </p:pic>
      <p:pic>
        <p:nvPicPr>
          <p:cNvPr id="732" name="Google Shape;732;p50"/>
          <p:cNvPicPr preferRelativeResize="0"/>
          <p:nvPr/>
        </p:nvPicPr>
        <p:blipFill>
          <a:blip r:embed="rId5">
            <a:alphaModFix/>
          </a:blip>
          <a:stretch>
            <a:fillRect/>
          </a:stretch>
        </p:blipFill>
        <p:spPr>
          <a:xfrm flipH="1" rot="970976">
            <a:off x="979072" y="2891797"/>
            <a:ext cx="1139816" cy="1089654"/>
          </a:xfrm>
          <a:prstGeom prst="rect">
            <a:avLst/>
          </a:prstGeom>
          <a:noFill/>
          <a:ln>
            <a:noFill/>
          </a:ln>
        </p:spPr>
      </p:pic>
      <p:pic>
        <p:nvPicPr>
          <p:cNvPr id="733" name="Google Shape;733;p50"/>
          <p:cNvPicPr preferRelativeResize="0"/>
          <p:nvPr/>
        </p:nvPicPr>
        <p:blipFill>
          <a:blip r:embed="rId6">
            <a:alphaModFix/>
          </a:blip>
          <a:stretch>
            <a:fillRect/>
          </a:stretch>
        </p:blipFill>
        <p:spPr>
          <a:xfrm rot="-6011213">
            <a:off x="7027631" y="2707389"/>
            <a:ext cx="1093792" cy="1128766"/>
          </a:xfrm>
          <a:prstGeom prst="rect">
            <a:avLst/>
          </a:prstGeom>
          <a:noFill/>
          <a:ln>
            <a:noFill/>
          </a:ln>
        </p:spPr>
      </p:pic>
      <p:pic>
        <p:nvPicPr>
          <p:cNvPr id="734" name="Google Shape;734;p50"/>
          <p:cNvPicPr preferRelativeResize="0"/>
          <p:nvPr/>
        </p:nvPicPr>
        <p:blipFill>
          <a:blip r:embed="rId7">
            <a:alphaModFix/>
          </a:blip>
          <a:stretch>
            <a:fillRect/>
          </a:stretch>
        </p:blipFill>
        <p:spPr>
          <a:xfrm flipH="1" rot="-741452">
            <a:off x="1094496" y="3801882"/>
            <a:ext cx="2049324" cy="2508373"/>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sp>
        <p:nvSpPr>
          <p:cNvPr id="739" name="Google Shape;739;p51"/>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KWL </a:t>
            </a:r>
            <a:r>
              <a:rPr b="1" lang="en"/>
              <a:t>(brainstorming)</a:t>
            </a:r>
            <a:endParaRPr b="1"/>
          </a:p>
        </p:txBody>
      </p:sp>
      <p:graphicFrame>
        <p:nvGraphicFramePr>
          <p:cNvPr id="740" name="Google Shape;740;p51"/>
          <p:cNvGraphicFramePr/>
          <p:nvPr/>
        </p:nvGraphicFramePr>
        <p:xfrm>
          <a:off x="720000" y="1685925"/>
          <a:ext cx="3000000" cy="3000000"/>
        </p:xfrm>
        <a:graphic>
          <a:graphicData uri="http://schemas.openxmlformats.org/drawingml/2006/table">
            <a:tbl>
              <a:tblPr>
                <a:noFill/>
                <a:tableStyleId>{038B6ADB-7320-4AA4-A13B-54368887BAE3}</a:tableStyleId>
              </a:tblPr>
              <a:tblGrid>
                <a:gridCol w="3852000"/>
                <a:gridCol w="3852000"/>
              </a:tblGrid>
              <a:tr h="396200">
                <a:tc rowSpan="2">
                  <a:txBody>
                    <a:bodyPr/>
                    <a:lstStyle/>
                    <a:p>
                      <a:pPr indent="0" lvl="0" marL="0" rtl="0" algn="l">
                        <a:spcBef>
                          <a:spcPts val="0"/>
                        </a:spcBef>
                        <a:spcAft>
                          <a:spcPts val="0"/>
                        </a:spcAft>
                        <a:buNone/>
                      </a:pPr>
                      <a:r>
                        <a:rPr b="1" lang="en" sz="2200">
                          <a:solidFill>
                            <a:schemeClr val="dk1"/>
                          </a:solidFill>
                          <a:latin typeface="Petit Formal Script"/>
                          <a:ea typeface="Petit Formal Script"/>
                          <a:cs typeface="Petit Formal Script"/>
                          <a:sym typeface="Petit Formal Script"/>
                        </a:rPr>
                        <a:t>What I know</a:t>
                      </a:r>
                      <a:endParaRPr b="1" sz="22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Mercury is the closest planet to the Sun</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vMerge="1"/>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Mars is actually a very cold place</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rowSpan="2">
                  <a:txBody>
                    <a:bodyPr/>
                    <a:lstStyle/>
                    <a:p>
                      <a:pPr indent="0" lvl="0" marL="0" rtl="0" algn="l">
                        <a:spcBef>
                          <a:spcPts val="0"/>
                        </a:spcBef>
                        <a:spcAft>
                          <a:spcPts val="0"/>
                        </a:spcAft>
                        <a:buNone/>
                      </a:pPr>
                      <a:r>
                        <a:rPr b="1" lang="en" sz="2200">
                          <a:solidFill>
                            <a:schemeClr val="dk1"/>
                          </a:solidFill>
                          <a:latin typeface="Petit Formal Script"/>
                          <a:ea typeface="Petit Formal Script"/>
                          <a:cs typeface="Petit Formal Script"/>
                          <a:sym typeface="Petit Formal Script"/>
                        </a:rPr>
                        <a:t>What I want to know</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Venus is the second planet from the Sun</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vMerge="1"/>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Jupiter is the biggest planet of them all</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rowSpan="2">
                  <a:txBody>
                    <a:bodyPr/>
                    <a:lstStyle/>
                    <a:p>
                      <a:pPr indent="0" lvl="0" marL="0" rtl="0" algn="l">
                        <a:spcBef>
                          <a:spcPts val="0"/>
                        </a:spcBef>
                        <a:spcAft>
                          <a:spcPts val="0"/>
                        </a:spcAft>
                        <a:buNone/>
                      </a:pPr>
                      <a:r>
                        <a:rPr b="1" lang="en" sz="2200">
                          <a:solidFill>
                            <a:schemeClr val="dk1"/>
                          </a:solidFill>
                          <a:latin typeface="Petit Formal Script"/>
                          <a:ea typeface="Petit Formal Script"/>
                          <a:cs typeface="Petit Formal Script"/>
                          <a:sym typeface="Petit Formal Script"/>
                        </a:rPr>
                        <a:t>What I learned</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Saturn is composed of hydrogen and helium</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vMerge="1"/>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Neptune is the farthest planet from the Sun</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pic>
        <p:nvPicPr>
          <p:cNvPr id="741" name="Google Shape;741;p51"/>
          <p:cNvPicPr preferRelativeResize="0"/>
          <p:nvPr/>
        </p:nvPicPr>
        <p:blipFill>
          <a:blip r:embed="rId3">
            <a:alphaModFix/>
          </a:blip>
          <a:stretch>
            <a:fillRect/>
          </a:stretch>
        </p:blipFill>
        <p:spPr>
          <a:xfrm flipH="1" rot="-2958474">
            <a:off x="989844" y="3494443"/>
            <a:ext cx="1764078" cy="2107454"/>
          </a:xfrm>
          <a:prstGeom prst="rect">
            <a:avLst/>
          </a:prstGeom>
          <a:noFill/>
          <a:ln>
            <a:noFill/>
          </a:ln>
        </p:spPr>
      </p:pic>
      <p:pic>
        <p:nvPicPr>
          <p:cNvPr id="742" name="Google Shape;742;p51"/>
          <p:cNvPicPr preferRelativeResize="0"/>
          <p:nvPr/>
        </p:nvPicPr>
        <p:blipFill>
          <a:blip r:embed="rId4">
            <a:alphaModFix/>
          </a:blip>
          <a:stretch>
            <a:fillRect/>
          </a:stretch>
        </p:blipFill>
        <p:spPr>
          <a:xfrm flipH="1" rot="-9829024">
            <a:off x="63488" y="3804214"/>
            <a:ext cx="1139816" cy="1089654"/>
          </a:xfrm>
          <a:prstGeom prst="rect">
            <a:avLst/>
          </a:prstGeom>
          <a:noFill/>
          <a:ln>
            <a:noFill/>
          </a:ln>
        </p:spPr>
      </p:pic>
      <p:pic>
        <p:nvPicPr>
          <p:cNvPr id="743" name="Google Shape;743;p51"/>
          <p:cNvPicPr preferRelativeResize="0"/>
          <p:nvPr/>
        </p:nvPicPr>
        <p:blipFill>
          <a:blip r:embed="rId5">
            <a:alphaModFix/>
          </a:blip>
          <a:stretch>
            <a:fillRect/>
          </a:stretch>
        </p:blipFill>
        <p:spPr>
          <a:xfrm rot="4788787">
            <a:off x="8011565" y="1187735"/>
            <a:ext cx="1093792" cy="1128766"/>
          </a:xfrm>
          <a:prstGeom prst="rect">
            <a:avLst/>
          </a:prstGeom>
          <a:noFill/>
          <a:ln>
            <a:noFill/>
          </a:ln>
        </p:spPr>
      </p:pic>
      <p:pic>
        <p:nvPicPr>
          <p:cNvPr id="744" name="Google Shape;744;p51"/>
          <p:cNvPicPr preferRelativeResize="0"/>
          <p:nvPr/>
        </p:nvPicPr>
        <p:blipFill>
          <a:blip r:embed="rId6">
            <a:alphaModFix/>
          </a:blip>
          <a:stretch>
            <a:fillRect/>
          </a:stretch>
        </p:blipFill>
        <p:spPr>
          <a:xfrm rot="10696835">
            <a:off x="7481957" y="3861498"/>
            <a:ext cx="1139816" cy="1173997"/>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sp>
        <p:nvSpPr>
          <p:cNvPr id="749" name="Google Shape;749;p52"/>
          <p:cNvSpPr txBox="1"/>
          <p:nvPr>
            <p:ph type="title"/>
          </p:nvPr>
        </p:nvSpPr>
        <p:spPr>
          <a:xfrm>
            <a:off x="3786375" y="998850"/>
            <a:ext cx="4043100" cy="121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Material</a:t>
            </a:r>
            <a:r>
              <a:rPr lang="en"/>
              <a:t>s</a:t>
            </a:r>
            <a:r>
              <a:rPr lang="en"/>
              <a:t> that </a:t>
            </a:r>
            <a:r>
              <a:rPr b="1" lang="en"/>
              <a:t>we will need</a:t>
            </a:r>
            <a:endParaRPr b="1">
              <a:solidFill>
                <a:schemeClr val="accent2"/>
              </a:solidFill>
            </a:endParaRPr>
          </a:p>
        </p:txBody>
      </p:sp>
      <p:sp>
        <p:nvSpPr>
          <p:cNvPr id="750" name="Google Shape;750;p52"/>
          <p:cNvSpPr txBox="1"/>
          <p:nvPr>
            <p:ph idx="1" type="body"/>
          </p:nvPr>
        </p:nvSpPr>
        <p:spPr>
          <a:xfrm>
            <a:off x="3786375" y="2209950"/>
            <a:ext cx="4043100" cy="193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751" name="Google Shape;751;p52"/>
          <p:cNvGrpSpPr/>
          <p:nvPr/>
        </p:nvGrpSpPr>
        <p:grpSpPr>
          <a:xfrm rot="-562823">
            <a:off x="714161" y="518400"/>
            <a:ext cx="3032444" cy="4746635"/>
            <a:chOff x="76194" y="538170"/>
            <a:chExt cx="3032223" cy="4746289"/>
          </a:xfrm>
        </p:grpSpPr>
        <p:pic>
          <p:nvPicPr>
            <p:cNvPr id="752" name="Google Shape;752;p52"/>
            <p:cNvPicPr preferRelativeResize="0"/>
            <p:nvPr/>
          </p:nvPicPr>
          <p:blipFill>
            <a:blip r:embed="rId3">
              <a:alphaModFix/>
            </a:blip>
            <a:stretch>
              <a:fillRect/>
            </a:stretch>
          </p:blipFill>
          <p:spPr>
            <a:xfrm rot="8990094">
              <a:off x="567643" y="2431033"/>
              <a:ext cx="2049325" cy="2508373"/>
            </a:xfrm>
            <a:prstGeom prst="rect">
              <a:avLst/>
            </a:prstGeom>
            <a:noFill/>
            <a:ln>
              <a:noFill/>
            </a:ln>
          </p:spPr>
        </p:pic>
        <p:pic>
          <p:nvPicPr>
            <p:cNvPr id="753" name="Google Shape;753;p52"/>
            <p:cNvPicPr preferRelativeResize="0"/>
            <p:nvPr/>
          </p:nvPicPr>
          <p:blipFill>
            <a:blip r:embed="rId4">
              <a:alphaModFix/>
            </a:blip>
            <a:stretch>
              <a:fillRect/>
            </a:stretch>
          </p:blipFill>
          <p:spPr>
            <a:xfrm flipH="1" rot="9645024">
              <a:off x="558012" y="2434624"/>
              <a:ext cx="1820862" cy="1332873"/>
            </a:xfrm>
            <a:prstGeom prst="rect">
              <a:avLst/>
            </a:prstGeom>
            <a:noFill/>
            <a:ln>
              <a:noFill/>
            </a:ln>
          </p:spPr>
        </p:pic>
        <p:pic>
          <p:nvPicPr>
            <p:cNvPr id="754" name="Google Shape;754;p52"/>
            <p:cNvPicPr preferRelativeResize="0"/>
            <p:nvPr/>
          </p:nvPicPr>
          <p:blipFill>
            <a:blip r:embed="rId5">
              <a:alphaModFix/>
            </a:blip>
            <a:stretch>
              <a:fillRect/>
            </a:stretch>
          </p:blipFill>
          <p:spPr>
            <a:xfrm rot="499280">
              <a:off x="1106244" y="654729"/>
              <a:ext cx="1764079" cy="2107455"/>
            </a:xfrm>
            <a:prstGeom prst="rect">
              <a:avLst/>
            </a:prstGeom>
            <a:noFill/>
            <a:ln>
              <a:noFill/>
            </a:ln>
          </p:spPr>
        </p:pic>
        <p:pic>
          <p:nvPicPr>
            <p:cNvPr id="755" name="Google Shape;755;p52"/>
            <p:cNvPicPr preferRelativeResize="0"/>
            <p:nvPr/>
          </p:nvPicPr>
          <p:blipFill>
            <a:blip r:embed="rId6">
              <a:alphaModFix/>
            </a:blip>
            <a:stretch>
              <a:fillRect/>
            </a:stretch>
          </p:blipFill>
          <p:spPr>
            <a:xfrm rot="-970976">
              <a:off x="1208500" y="1893572"/>
              <a:ext cx="1139816" cy="1089654"/>
            </a:xfrm>
            <a:prstGeom prst="rect">
              <a:avLst/>
            </a:prstGeom>
            <a:noFill/>
            <a:ln>
              <a:noFill/>
            </a:ln>
          </p:spPr>
        </p:pic>
        <p:pic>
          <p:nvPicPr>
            <p:cNvPr id="756" name="Google Shape;756;p52"/>
            <p:cNvPicPr preferRelativeResize="0"/>
            <p:nvPr/>
          </p:nvPicPr>
          <p:blipFill>
            <a:blip r:embed="rId7">
              <a:alphaModFix/>
            </a:blip>
            <a:stretch>
              <a:fillRect/>
            </a:stretch>
          </p:blipFill>
          <p:spPr>
            <a:xfrm rot="10696838">
              <a:off x="852528" y="1393647"/>
              <a:ext cx="1039147" cy="1070303"/>
            </a:xfrm>
            <a:prstGeom prst="rect">
              <a:avLst/>
            </a:prstGeom>
            <a:noFill/>
            <a:ln>
              <a:noFill/>
            </a:ln>
          </p:spPr>
        </p:pic>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 name="Shape 760"/>
        <p:cNvGrpSpPr/>
        <p:nvPr/>
      </p:nvGrpSpPr>
      <p:grpSpPr>
        <a:xfrm>
          <a:off x="0" y="0"/>
          <a:ext cx="0" cy="0"/>
          <a:chOff x="0" y="0"/>
          <a:chExt cx="0" cy="0"/>
        </a:xfrm>
      </p:grpSpPr>
      <p:sp>
        <p:nvSpPr>
          <p:cNvPr id="761" name="Google Shape;761;p53"/>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Main topic and</a:t>
            </a:r>
            <a:r>
              <a:rPr b="1" lang="en"/>
              <a:t> details</a:t>
            </a:r>
            <a:endParaRPr b="1"/>
          </a:p>
        </p:txBody>
      </p:sp>
      <p:sp>
        <p:nvSpPr>
          <p:cNvPr id="762" name="Google Shape;762;p53"/>
          <p:cNvSpPr txBox="1"/>
          <p:nvPr>
            <p:ph idx="4294967295" type="subTitle"/>
          </p:nvPr>
        </p:nvSpPr>
        <p:spPr>
          <a:xfrm>
            <a:off x="1036500" y="3111097"/>
            <a:ext cx="2183100" cy="832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It’s the closest planet to the Sun and the smallest one in the Solar System</a:t>
            </a:r>
            <a:endParaRPr sz="1400"/>
          </a:p>
        </p:txBody>
      </p:sp>
      <p:sp>
        <p:nvSpPr>
          <p:cNvPr id="763" name="Google Shape;763;p53"/>
          <p:cNvSpPr txBox="1"/>
          <p:nvPr>
            <p:ph idx="4294967295" type="title"/>
          </p:nvPr>
        </p:nvSpPr>
        <p:spPr>
          <a:xfrm>
            <a:off x="1037575" y="2658826"/>
            <a:ext cx="2181900" cy="5082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764" name="Google Shape;764;p53"/>
          <p:cNvSpPr txBox="1"/>
          <p:nvPr>
            <p:ph idx="4294967295" type="title"/>
          </p:nvPr>
        </p:nvSpPr>
        <p:spPr>
          <a:xfrm>
            <a:off x="3481039" y="1484800"/>
            <a:ext cx="2181900" cy="4452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t>Calligraphy</a:t>
            </a:r>
            <a:endParaRPr sz="2200"/>
          </a:p>
        </p:txBody>
      </p:sp>
      <p:cxnSp>
        <p:nvCxnSpPr>
          <p:cNvPr id="765" name="Google Shape;765;p53"/>
          <p:cNvCxnSpPr>
            <a:stCxn id="764" idx="2"/>
            <a:endCxn id="763" idx="0"/>
          </p:cNvCxnSpPr>
          <p:nvPr/>
        </p:nvCxnSpPr>
        <p:spPr>
          <a:xfrm rot="5400000">
            <a:off x="2985889" y="1072600"/>
            <a:ext cx="728700" cy="2443500"/>
          </a:xfrm>
          <a:prstGeom prst="curvedConnector3">
            <a:avLst>
              <a:gd fmla="val 50009" name="adj1"/>
            </a:avLst>
          </a:prstGeom>
          <a:noFill/>
          <a:ln cap="flat" cmpd="sng" w="9525">
            <a:solidFill>
              <a:schemeClr val="dk1"/>
            </a:solidFill>
            <a:prstDash val="solid"/>
            <a:round/>
            <a:headEnd len="med" w="med" type="none"/>
            <a:tailEnd len="med" w="med" type="none"/>
          </a:ln>
        </p:spPr>
      </p:cxnSp>
      <p:sp>
        <p:nvSpPr>
          <p:cNvPr id="766" name="Google Shape;766;p53"/>
          <p:cNvSpPr txBox="1"/>
          <p:nvPr>
            <p:ph idx="4294967295" type="subTitle"/>
          </p:nvPr>
        </p:nvSpPr>
        <p:spPr>
          <a:xfrm>
            <a:off x="3480450" y="3111097"/>
            <a:ext cx="2183100" cy="832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Despite being red, Mars is actually a cold place. It’s full of iron oxide dust</a:t>
            </a:r>
            <a:endParaRPr sz="1400"/>
          </a:p>
        </p:txBody>
      </p:sp>
      <p:sp>
        <p:nvSpPr>
          <p:cNvPr id="767" name="Google Shape;767;p53"/>
          <p:cNvSpPr txBox="1"/>
          <p:nvPr>
            <p:ph idx="4294967295" type="title"/>
          </p:nvPr>
        </p:nvSpPr>
        <p:spPr>
          <a:xfrm>
            <a:off x="3481525" y="2658826"/>
            <a:ext cx="2181900" cy="5082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lang="en" sz="2200"/>
              <a:t>Mars</a:t>
            </a:r>
            <a:endParaRPr sz="2200"/>
          </a:p>
        </p:txBody>
      </p:sp>
      <p:sp>
        <p:nvSpPr>
          <p:cNvPr id="768" name="Google Shape;768;p53"/>
          <p:cNvSpPr txBox="1"/>
          <p:nvPr>
            <p:ph idx="4294967295" type="subTitle"/>
          </p:nvPr>
        </p:nvSpPr>
        <p:spPr>
          <a:xfrm>
            <a:off x="5924400" y="3111097"/>
            <a:ext cx="2183100" cy="832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has a beautiful name and is the second planet from the Sun</a:t>
            </a:r>
            <a:endParaRPr sz="1400"/>
          </a:p>
        </p:txBody>
      </p:sp>
      <p:sp>
        <p:nvSpPr>
          <p:cNvPr id="769" name="Google Shape;769;p53"/>
          <p:cNvSpPr txBox="1"/>
          <p:nvPr>
            <p:ph idx="4294967295" type="title"/>
          </p:nvPr>
        </p:nvSpPr>
        <p:spPr>
          <a:xfrm>
            <a:off x="5925475" y="2658826"/>
            <a:ext cx="2181900" cy="5082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lang="en" sz="2200"/>
              <a:t>V</a:t>
            </a:r>
            <a:r>
              <a:rPr lang="en" sz="2200"/>
              <a:t>enus</a:t>
            </a:r>
            <a:endParaRPr sz="2200"/>
          </a:p>
        </p:txBody>
      </p:sp>
      <p:cxnSp>
        <p:nvCxnSpPr>
          <p:cNvPr id="770" name="Google Shape;770;p53"/>
          <p:cNvCxnSpPr>
            <a:stCxn id="764" idx="2"/>
            <a:endCxn id="769" idx="0"/>
          </p:cNvCxnSpPr>
          <p:nvPr/>
        </p:nvCxnSpPr>
        <p:spPr>
          <a:xfrm flipH="1" rot="-5400000">
            <a:off x="5429839" y="1072150"/>
            <a:ext cx="728700" cy="2444400"/>
          </a:xfrm>
          <a:prstGeom prst="curvedConnector3">
            <a:avLst>
              <a:gd fmla="val 50009" name="adj1"/>
            </a:avLst>
          </a:prstGeom>
          <a:noFill/>
          <a:ln cap="flat" cmpd="sng" w="9525">
            <a:solidFill>
              <a:schemeClr val="dk1"/>
            </a:solidFill>
            <a:prstDash val="solid"/>
            <a:round/>
            <a:headEnd len="med" w="med" type="none"/>
            <a:tailEnd len="med" w="med" type="none"/>
          </a:ln>
        </p:spPr>
      </p:cxnSp>
      <p:cxnSp>
        <p:nvCxnSpPr>
          <p:cNvPr id="771" name="Google Shape;771;p53"/>
          <p:cNvCxnSpPr>
            <a:stCxn id="764" idx="2"/>
            <a:endCxn id="767" idx="0"/>
          </p:cNvCxnSpPr>
          <p:nvPr/>
        </p:nvCxnSpPr>
        <p:spPr>
          <a:xfrm flipH="1" rot="-5400000">
            <a:off x="4207939" y="2294050"/>
            <a:ext cx="728700" cy="600"/>
          </a:xfrm>
          <a:prstGeom prst="curvedConnector3">
            <a:avLst>
              <a:gd fmla="val 50009" name="adj1"/>
            </a:avLst>
          </a:prstGeom>
          <a:noFill/>
          <a:ln cap="flat" cmpd="sng" w="9525">
            <a:solidFill>
              <a:schemeClr val="dk1"/>
            </a:solidFill>
            <a:prstDash val="solid"/>
            <a:round/>
            <a:headEnd len="med" w="med" type="none"/>
            <a:tailEnd len="med" w="med" type="none"/>
          </a:ln>
        </p:spPr>
      </p:cxnSp>
      <p:grpSp>
        <p:nvGrpSpPr>
          <p:cNvPr id="772" name="Google Shape;772;p53"/>
          <p:cNvGrpSpPr/>
          <p:nvPr/>
        </p:nvGrpSpPr>
        <p:grpSpPr>
          <a:xfrm>
            <a:off x="5792669" y="942163"/>
            <a:ext cx="2283550" cy="1778125"/>
            <a:chOff x="5792669" y="1037825"/>
            <a:chExt cx="2283550" cy="1778125"/>
          </a:xfrm>
        </p:grpSpPr>
        <p:pic>
          <p:nvPicPr>
            <p:cNvPr id="773" name="Google Shape;773;p53"/>
            <p:cNvPicPr preferRelativeResize="0"/>
            <p:nvPr/>
          </p:nvPicPr>
          <p:blipFill>
            <a:blip r:embed="rId3">
              <a:alphaModFix/>
            </a:blip>
            <a:stretch>
              <a:fillRect/>
            </a:stretch>
          </p:blipFill>
          <p:spPr>
            <a:xfrm rot="5820764">
              <a:off x="6273845" y="993877"/>
              <a:ext cx="1561984" cy="1866021"/>
            </a:xfrm>
            <a:prstGeom prst="rect">
              <a:avLst/>
            </a:prstGeom>
            <a:noFill/>
            <a:ln>
              <a:noFill/>
            </a:ln>
          </p:spPr>
        </p:pic>
        <p:pic>
          <p:nvPicPr>
            <p:cNvPr id="774" name="Google Shape;774;p53"/>
            <p:cNvPicPr preferRelativeResize="0"/>
            <p:nvPr/>
          </p:nvPicPr>
          <p:blipFill>
            <a:blip r:embed="rId4">
              <a:alphaModFix/>
            </a:blip>
            <a:stretch>
              <a:fillRect/>
            </a:stretch>
          </p:blipFill>
          <p:spPr>
            <a:xfrm rot="4350508">
              <a:off x="5899825" y="1349653"/>
              <a:ext cx="1009237" cy="964820"/>
            </a:xfrm>
            <a:prstGeom prst="rect">
              <a:avLst/>
            </a:prstGeom>
            <a:noFill/>
            <a:ln>
              <a:noFill/>
            </a:ln>
          </p:spPr>
        </p:pic>
      </p:grpSp>
      <p:grpSp>
        <p:nvGrpSpPr>
          <p:cNvPr id="775" name="Google Shape;775;p53"/>
          <p:cNvGrpSpPr/>
          <p:nvPr/>
        </p:nvGrpSpPr>
        <p:grpSpPr>
          <a:xfrm>
            <a:off x="1067781" y="942163"/>
            <a:ext cx="2285059" cy="1778125"/>
            <a:chOff x="1067781" y="1037825"/>
            <a:chExt cx="2285059" cy="1778125"/>
          </a:xfrm>
        </p:grpSpPr>
        <p:pic>
          <p:nvPicPr>
            <p:cNvPr id="776" name="Google Shape;776;p53"/>
            <p:cNvPicPr preferRelativeResize="0"/>
            <p:nvPr/>
          </p:nvPicPr>
          <p:blipFill>
            <a:blip r:embed="rId3">
              <a:alphaModFix/>
            </a:blip>
            <a:stretch>
              <a:fillRect/>
            </a:stretch>
          </p:blipFill>
          <p:spPr>
            <a:xfrm flipH="1" rot="-5820764">
              <a:off x="1308171" y="993877"/>
              <a:ext cx="1561984" cy="1866021"/>
            </a:xfrm>
            <a:prstGeom prst="rect">
              <a:avLst/>
            </a:prstGeom>
            <a:noFill/>
            <a:ln>
              <a:noFill/>
            </a:ln>
          </p:spPr>
        </p:pic>
        <p:pic>
          <p:nvPicPr>
            <p:cNvPr id="777" name="Google Shape;777;p53"/>
            <p:cNvPicPr preferRelativeResize="0"/>
            <p:nvPr/>
          </p:nvPicPr>
          <p:blipFill>
            <a:blip r:embed="rId5">
              <a:alphaModFix/>
            </a:blip>
            <a:stretch>
              <a:fillRect/>
            </a:stretch>
          </p:blipFill>
          <p:spPr>
            <a:xfrm flipH="1" rot="6011213">
              <a:off x="2153734" y="1267689"/>
              <a:ext cx="1093792" cy="1128766"/>
            </a:xfrm>
            <a:prstGeom prst="rect">
              <a:avLst/>
            </a:prstGeom>
            <a:noFill/>
            <a:ln>
              <a:noFill/>
            </a:ln>
          </p:spPr>
        </p:pic>
      </p:grpSp>
      <p:sp>
        <p:nvSpPr>
          <p:cNvPr id="778" name="Google Shape;778;p53"/>
          <p:cNvSpPr/>
          <p:nvPr/>
        </p:nvSpPr>
        <p:spPr>
          <a:xfrm>
            <a:off x="1899925" y="4148113"/>
            <a:ext cx="457200" cy="45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3"/>
          <p:cNvSpPr/>
          <p:nvPr/>
        </p:nvSpPr>
        <p:spPr>
          <a:xfrm>
            <a:off x="4344163" y="4148113"/>
            <a:ext cx="457200" cy="45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3"/>
          <p:cNvSpPr/>
          <p:nvPr/>
        </p:nvSpPr>
        <p:spPr>
          <a:xfrm>
            <a:off x="6788413" y="4148113"/>
            <a:ext cx="457200" cy="457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 name="Google Shape;781;p53"/>
          <p:cNvCxnSpPr>
            <a:stCxn id="779" idx="0"/>
            <a:endCxn id="766" idx="2"/>
          </p:cNvCxnSpPr>
          <p:nvPr/>
        </p:nvCxnSpPr>
        <p:spPr>
          <a:xfrm flipH="1" rot="5400000">
            <a:off x="4469863" y="4045213"/>
            <a:ext cx="204900" cy="900"/>
          </a:xfrm>
          <a:prstGeom prst="curvedConnector3">
            <a:avLst>
              <a:gd fmla="val 49979" name="adj1"/>
            </a:avLst>
          </a:prstGeom>
          <a:noFill/>
          <a:ln cap="flat" cmpd="sng" w="9525">
            <a:solidFill>
              <a:schemeClr val="dk1"/>
            </a:solidFill>
            <a:prstDash val="solid"/>
            <a:round/>
            <a:headEnd len="med" w="med" type="none"/>
            <a:tailEnd len="med" w="med" type="none"/>
          </a:ln>
        </p:spPr>
      </p:cxnSp>
      <p:cxnSp>
        <p:nvCxnSpPr>
          <p:cNvPr id="782" name="Google Shape;782;p53"/>
          <p:cNvCxnSpPr>
            <a:stCxn id="780" idx="0"/>
            <a:endCxn id="768" idx="2"/>
          </p:cNvCxnSpPr>
          <p:nvPr/>
        </p:nvCxnSpPr>
        <p:spPr>
          <a:xfrm flipH="1" rot="5400000">
            <a:off x="6913963" y="4045063"/>
            <a:ext cx="204900" cy="1200"/>
          </a:xfrm>
          <a:prstGeom prst="curvedConnector3">
            <a:avLst>
              <a:gd fmla="val 49979" name="adj1"/>
            </a:avLst>
          </a:prstGeom>
          <a:noFill/>
          <a:ln cap="flat" cmpd="sng" w="9525">
            <a:solidFill>
              <a:schemeClr val="dk1"/>
            </a:solidFill>
            <a:prstDash val="solid"/>
            <a:round/>
            <a:headEnd len="med" w="med" type="none"/>
            <a:tailEnd len="med" w="med" type="none"/>
          </a:ln>
        </p:spPr>
      </p:cxnSp>
      <p:cxnSp>
        <p:nvCxnSpPr>
          <p:cNvPr id="783" name="Google Shape;783;p53"/>
          <p:cNvCxnSpPr>
            <a:stCxn id="778" idx="0"/>
            <a:endCxn id="762" idx="2"/>
          </p:cNvCxnSpPr>
          <p:nvPr/>
        </p:nvCxnSpPr>
        <p:spPr>
          <a:xfrm rot="-5400000">
            <a:off x="2026375" y="4045363"/>
            <a:ext cx="204900" cy="600"/>
          </a:xfrm>
          <a:prstGeom prst="curvedConnector3">
            <a:avLst>
              <a:gd fmla="val 49979" name="adj1"/>
            </a:avLst>
          </a:prstGeom>
          <a:noFill/>
          <a:ln cap="flat" cmpd="sng" w="9525">
            <a:solidFill>
              <a:schemeClr val="dk1"/>
            </a:solidFill>
            <a:prstDash val="solid"/>
            <a:round/>
            <a:headEnd len="med" w="med" type="none"/>
            <a:tailEnd len="med" w="med" type="none"/>
          </a:ln>
        </p:spPr>
      </p:cxnSp>
      <p:grpSp>
        <p:nvGrpSpPr>
          <p:cNvPr id="784" name="Google Shape;784;p53"/>
          <p:cNvGrpSpPr/>
          <p:nvPr/>
        </p:nvGrpSpPr>
        <p:grpSpPr>
          <a:xfrm>
            <a:off x="6891275" y="4240247"/>
            <a:ext cx="251497" cy="273103"/>
            <a:chOff x="2219466" y="1500293"/>
            <a:chExt cx="330613" cy="359015"/>
          </a:xfrm>
        </p:grpSpPr>
        <p:sp>
          <p:nvSpPr>
            <p:cNvPr id="785" name="Google Shape;785;p5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53"/>
          <p:cNvSpPr/>
          <p:nvPr/>
        </p:nvSpPr>
        <p:spPr>
          <a:xfrm>
            <a:off x="4436213" y="4240452"/>
            <a:ext cx="273085" cy="272649"/>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 name="Google Shape;788;p53"/>
          <p:cNvGrpSpPr/>
          <p:nvPr/>
        </p:nvGrpSpPr>
        <p:grpSpPr>
          <a:xfrm>
            <a:off x="1993294" y="4241091"/>
            <a:ext cx="271070" cy="271385"/>
            <a:chOff x="1323901" y="3807173"/>
            <a:chExt cx="356343" cy="356757"/>
          </a:xfrm>
        </p:grpSpPr>
        <p:sp>
          <p:nvSpPr>
            <p:cNvPr id="789" name="Google Shape;789;p5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pic>
        <p:nvPicPr>
          <p:cNvPr id="817" name="Google Shape;817;p54"/>
          <p:cNvPicPr preferRelativeResize="0"/>
          <p:nvPr/>
        </p:nvPicPr>
        <p:blipFill>
          <a:blip r:embed="rId3">
            <a:alphaModFix/>
          </a:blip>
          <a:stretch>
            <a:fillRect/>
          </a:stretch>
        </p:blipFill>
        <p:spPr>
          <a:xfrm rot="6193538">
            <a:off x="1008906" y="2924157"/>
            <a:ext cx="2049325" cy="2508373"/>
          </a:xfrm>
          <a:prstGeom prst="rect">
            <a:avLst/>
          </a:prstGeom>
          <a:noFill/>
          <a:ln>
            <a:noFill/>
          </a:ln>
        </p:spPr>
      </p:pic>
      <p:sp>
        <p:nvSpPr>
          <p:cNvPr id="818" name="Google Shape;818;p54"/>
          <p:cNvSpPr txBox="1"/>
          <p:nvPr>
            <p:ph type="title"/>
          </p:nvPr>
        </p:nvSpPr>
        <p:spPr>
          <a:xfrm>
            <a:off x="1879644" y="1663350"/>
            <a:ext cx="53847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a:t>
            </a:r>
            <a:r>
              <a:rPr b="1" lang="en"/>
              <a:t>,</a:t>
            </a:r>
            <a:r>
              <a:rPr lang="en"/>
              <a:t>000</a:t>
            </a:r>
            <a:endParaRPr/>
          </a:p>
        </p:txBody>
      </p:sp>
      <p:sp>
        <p:nvSpPr>
          <p:cNvPr id="819" name="Google Shape;819;p54"/>
          <p:cNvSpPr txBox="1"/>
          <p:nvPr>
            <p:ph idx="1" type="subTitle"/>
          </p:nvPr>
        </p:nvSpPr>
        <p:spPr>
          <a:xfrm>
            <a:off x="1879644" y="3031650"/>
            <a:ext cx="5384700" cy="44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820" name="Google Shape;820;p54"/>
          <p:cNvPicPr preferRelativeResize="0"/>
          <p:nvPr/>
        </p:nvPicPr>
        <p:blipFill>
          <a:blip r:embed="rId4">
            <a:alphaModFix/>
          </a:blip>
          <a:stretch>
            <a:fillRect/>
          </a:stretch>
        </p:blipFill>
        <p:spPr>
          <a:xfrm rot="10696835">
            <a:off x="406120" y="3414498"/>
            <a:ext cx="1139816" cy="1173997"/>
          </a:xfrm>
          <a:prstGeom prst="rect">
            <a:avLst/>
          </a:prstGeom>
          <a:noFill/>
          <a:ln>
            <a:noFill/>
          </a:ln>
        </p:spPr>
      </p:pic>
      <p:grpSp>
        <p:nvGrpSpPr>
          <p:cNvPr id="821" name="Google Shape;821;p54"/>
          <p:cNvGrpSpPr/>
          <p:nvPr/>
        </p:nvGrpSpPr>
        <p:grpSpPr>
          <a:xfrm rot="2443997">
            <a:off x="6946686" y="3229187"/>
            <a:ext cx="379556" cy="218396"/>
            <a:chOff x="3209178" y="-783289"/>
            <a:chExt cx="620118" cy="356814"/>
          </a:xfrm>
        </p:grpSpPr>
        <p:sp>
          <p:nvSpPr>
            <p:cNvPr id="822" name="Google Shape;822;p54"/>
            <p:cNvSpPr/>
            <p:nvPr/>
          </p:nvSpPr>
          <p:spPr>
            <a:xfrm>
              <a:off x="3571296" y="-783289"/>
              <a:ext cx="258000" cy="356151"/>
            </a:xfrm>
            <a:custGeom>
              <a:rect b="b" l="l" r="r" t="t"/>
              <a:pathLst>
                <a:path extrusionOk="0" h="60699" w="43971">
                  <a:moveTo>
                    <a:pt x="41484" y="7234"/>
                  </a:moveTo>
                  <a:lnTo>
                    <a:pt x="41484" y="9156"/>
                  </a:lnTo>
                  <a:lnTo>
                    <a:pt x="41484" y="9947"/>
                  </a:lnTo>
                  <a:lnTo>
                    <a:pt x="41484" y="11643"/>
                  </a:lnTo>
                  <a:lnTo>
                    <a:pt x="41258" y="13451"/>
                  </a:lnTo>
                  <a:lnTo>
                    <a:pt x="41032" y="15147"/>
                  </a:lnTo>
                  <a:lnTo>
                    <a:pt x="40693" y="16955"/>
                  </a:lnTo>
                  <a:lnTo>
                    <a:pt x="40354" y="18651"/>
                  </a:lnTo>
                  <a:lnTo>
                    <a:pt x="39789" y="20346"/>
                  </a:lnTo>
                  <a:lnTo>
                    <a:pt x="39224" y="22155"/>
                  </a:lnTo>
                  <a:lnTo>
                    <a:pt x="38658" y="23850"/>
                  </a:lnTo>
                  <a:lnTo>
                    <a:pt x="37980" y="25546"/>
                  </a:lnTo>
                  <a:lnTo>
                    <a:pt x="37189" y="27241"/>
                  </a:lnTo>
                  <a:lnTo>
                    <a:pt x="36285" y="28937"/>
                  </a:lnTo>
                  <a:lnTo>
                    <a:pt x="35380" y="30632"/>
                  </a:lnTo>
                  <a:lnTo>
                    <a:pt x="34363" y="32215"/>
                  </a:lnTo>
                  <a:lnTo>
                    <a:pt x="33346" y="33910"/>
                  </a:lnTo>
                  <a:lnTo>
                    <a:pt x="32215" y="35493"/>
                  </a:lnTo>
                  <a:lnTo>
                    <a:pt x="30972" y="37075"/>
                  </a:lnTo>
                  <a:lnTo>
                    <a:pt x="28598" y="39788"/>
                  </a:lnTo>
                  <a:lnTo>
                    <a:pt x="26112" y="42388"/>
                  </a:lnTo>
                  <a:lnTo>
                    <a:pt x="23399" y="44761"/>
                  </a:lnTo>
                  <a:lnTo>
                    <a:pt x="20573" y="47135"/>
                  </a:lnTo>
                  <a:lnTo>
                    <a:pt x="17521" y="49283"/>
                  </a:lnTo>
                  <a:lnTo>
                    <a:pt x="14243" y="51204"/>
                  </a:lnTo>
                  <a:lnTo>
                    <a:pt x="10965" y="53126"/>
                  </a:lnTo>
                  <a:lnTo>
                    <a:pt x="7461" y="54708"/>
                  </a:lnTo>
                  <a:lnTo>
                    <a:pt x="5766" y="55499"/>
                  </a:lnTo>
                  <a:lnTo>
                    <a:pt x="5766" y="55499"/>
                  </a:lnTo>
                  <a:lnTo>
                    <a:pt x="7461" y="52448"/>
                  </a:lnTo>
                  <a:lnTo>
                    <a:pt x="9383" y="49283"/>
                  </a:lnTo>
                  <a:lnTo>
                    <a:pt x="11304" y="46231"/>
                  </a:lnTo>
                  <a:lnTo>
                    <a:pt x="13339" y="43179"/>
                  </a:lnTo>
                  <a:lnTo>
                    <a:pt x="15599" y="40014"/>
                  </a:lnTo>
                  <a:lnTo>
                    <a:pt x="17860" y="36849"/>
                  </a:lnTo>
                  <a:lnTo>
                    <a:pt x="20347" y="33571"/>
                  </a:lnTo>
                  <a:lnTo>
                    <a:pt x="22947" y="30293"/>
                  </a:lnTo>
                  <a:lnTo>
                    <a:pt x="26564" y="25772"/>
                  </a:lnTo>
                  <a:lnTo>
                    <a:pt x="30181" y="21363"/>
                  </a:lnTo>
                  <a:lnTo>
                    <a:pt x="35833" y="14581"/>
                  </a:lnTo>
                  <a:lnTo>
                    <a:pt x="38658" y="10964"/>
                  </a:lnTo>
                  <a:lnTo>
                    <a:pt x="41484" y="7234"/>
                  </a:lnTo>
                  <a:close/>
                  <a:moveTo>
                    <a:pt x="43632" y="0"/>
                  </a:moveTo>
                  <a:lnTo>
                    <a:pt x="40015" y="5087"/>
                  </a:lnTo>
                  <a:lnTo>
                    <a:pt x="37076" y="9043"/>
                  </a:lnTo>
                  <a:lnTo>
                    <a:pt x="34137" y="12773"/>
                  </a:lnTo>
                  <a:lnTo>
                    <a:pt x="28259" y="19781"/>
                  </a:lnTo>
                  <a:lnTo>
                    <a:pt x="24642" y="24189"/>
                  </a:lnTo>
                  <a:lnTo>
                    <a:pt x="21025" y="28824"/>
                  </a:lnTo>
                  <a:lnTo>
                    <a:pt x="18312" y="32215"/>
                  </a:lnTo>
                  <a:lnTo>
                    <a:pt x="15713" y="35606"/>
                  </a:lnTo>
                  <a:lnTo>
                    <a:pt x="13339" y="38884"/>
                  </a:lnTo>
                  <a:lnTo>
                    <a:pt x="11078" y="42162"/>
                  </a:lnTo>
                  <a:lnTo>
                    <a:pt x="8930" y="45326"/>
                  </a:lnTo>
                  <a:lnTo>
                    <a:pt x="6896" y="48604"/>
                  </a:lnTo>
                  <a:lnTo>
                    <a:pt x="4974" y="51769"/>
                  </a:lnTo>
                  <a:lnTo>
                    <a:pt x="3166" y="55047"/>
                  </a:lnTo>
                  <a:lnTo>
                    <a:pt x="1" y="60699"/>
                  </a:lnTo>
                  <a:lnTo>
                    <a:pt x="8478" y="56969"/>
                  </a:lnTo>
                  <a:lnTo>
                    <a:pt x="10739" y="55952"/>
                  </a:lnTo>
                  <a:lnTo>
                    <a:pt x="13000" y="54821"/>
                  </a:lnTo>
                  <a:lnTo>
                    <a:pt x="15260" y="53578"/>
                  </a:lnTo>
                  <a:lnTo>
                    <a:pt x="17295" y="52335"/>
                  </a:lnTo>
                  <a:lnTo>
                    <a:pt x="19556" y="50865"/>
                  </a:lnTo>
                  <a:lnTo>
                    <a:pt x="21703" y="49283"/>
                  </a:lnTo>
                  <a:lnTo>
                    <a:pt x="23851" y="47700"/>
                  </a:lnTo>
                  <a:lnTo>
                    <a:pt x="25773" y="46005"/>
                  </a:lnTo>
                  <a:lnTo>
                    <a:pt x="27694" y="44196"/>
                  </a:lnTo>
                  <a:lnTo>
                    <a:pt x="29503" y="42388"/>
                  </a:lnTo>
                  <a:lnTo>
                    <a:pt x="31311" y="40579"/>
                  </a:lnTo>
                  <a:lnTo>
                    <a:pt x="32894" y="38544"/>
                  </a:lnTo>
                  <a:lnTo>
                    <a:pt x="34250" y="36849"/>
                  </a:lnTo>
                  <a:lnTo>
                    <a:pt x="35380" y="35154"/>
                  </a:lnTo>
                  <a:lnTo>
                    <a:pt x="36624" y="33458"/>
                  </a:lnTo>
                  <a:lnTo>
                    <a:pt x="37641" y="31649"/>
                  </a:lnTo>
                  <a:lnTo>
                    <a:pt x="38658" y="29841"/>
                  </a:lnTo>
                  <a:lnTo>
                    <a:pt x="39563" y="28032"/>
                  </a:lnTo>
                  <a:lnTo>
                    <a:pt x="40354" y="26224"/>
                  </a:lnTo>
                  <a:lnTo>
                    <a:pt x="41145" y="24302"/>
                  </a:lnTo>
                  <a:lnTo>
                    <a:pt x="41710" y="22494"/>
                  </a:lnTo>
                  <a:lnTo>
                    <a:pt x="42389" y="20572"/>
                  </a:lnTo>
                  <a:lnTo>
                    <a:pt x="42841" y="18651"/>
                  </a:lnTo>
                  <a:lnTo>
                    <a:pt x="43293" y="16842"/>
                  </a:lnTo>
                  <a:lnTo>
                    <a:pt x="43519" y="14921"/>
                  </a:lnTo>
                  <a:lnTo>
                    <a:pt x="43745" y="12999"/>
                  </a:lnTo>
                  <a:lnTo>
                    <a:pt x="43971" y="11077"/>
                  </a:lnTo>
                  <a:lnTo>
                    <a:pt x="43971" y="9269"/>
                  </a:lnTo>
                  <a:lnTo>
                    <a:pt x="43971" y="8026"/>
                  </a:lnTo>
                  <a:lnTo>
                    <a:pt x="43971" y="6330"/>
                  </a:lnTo>
                  <a:lnTo>
                    <a:pt x="43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4"/>
            <p:cNvSpPr/>
            <p:nvPr/>
          </p:nvSpPr>
          <p:spPr>
            <a:xfrm>
              <a:off x="3209178" y="-777985"/>
              <a:ext cx="367435" cy="351510"/>
            </a:xfrm>
            <a:custGeom>
              <a:rect b="b" l="l" r="r" t="t"/>
              <a:pathLst>
                <a:path extrusionOk="0" h="59908" w="62622">
                  <a:moveTo>
                    <a:pt x="4522" y="3052"/>
                  </a:moveTo>
                  <a:lnTo>
                    <a:pt x="7800" y="3618"/>
                  </a:lnTo>
                  <a:lnTo>
                    <a:pt x="10060" y="4070"/>
                  </a:lnTo>
                  <a:lnTo>
                    <a:pt x="12208" y="4522"/>
                  </a:lnTo>
                  <a:lnTo>
                    <a:pt x="14469" y="5200"/>
                  </a:lnTo>
                  <a:lnTo>
                    <a:pt x="16729" y="5878"/>
                  </a:lnTo>
                  <a:lnTo>
                    <a:pt x="18877" y="6669"/>
                  </a:lnTo>
                  <a:lnTo>
                    <a:pt x="21025" y="7574"/>
                  </a:lnTo>
                  <a:lnTo>
                    <a:pt x="23172" y="8478"/>
                  </a:lnTo>
                  <a:lnTo>
                    <a:pt x="25207" y="9495"/>
                  </a:lnTo>
                  <a:lnTo>
                    <a:pt x="27241" y="10626"/>
                  </a:lnTo>
                  <a:lnTo>
                    <a:pt x="29276" y="11869"/>
                  </a:lnTo>
                  <a:lnTo>
                    <a:pt x="31311" y="13112"/>
                  </a:lnTo>
                  <a:lnTo>
                    <a:pt x="33232" y="14469"/>
                  </a:lnTo>
                  <a:lnTo>
                    <a:pt x="35041" y="15825"/>
                  </a:lnTo>
                  <a:lnTo>
                    <a:pt x="36962" y="17295"/>
                  </a:lnTo>
                  <a:lnTo>
                    <a:pt x="38658" y="18877"/>
                  </a:lnTo>
                  <a:lnTo>
                    <a:pt x="40353" y="20459"/>
                  </a:lnTo>
                  <a:lnTo>
                    <a:pt x="41936" y="22155"/>
                  </a:lnTo>
                  <a:lnTo>
                    <a:pt x="43518" y="23850"/>
                  </a:lnTo>
                  <a:lnTo>
                    <a:pt x="44988" y="25546"/>
                  </a:lnTo>
                  <a:lnTo>
                    <a:pt x="46457" y="27354"/>
                  </a:lnTo>
                  <a:lnTo>
                    <a:pt x="47814" y="29276"/>
                  </a:lnTo>
                  <a:lnTo>
                    <a:pt x="49057" y="31085"/>
                  </a:lnTo>
                  <a:lnTo>
                    <a:pt x="50300" y="33006"/>
                  </a:lnTo>
                  <a:lnTo>
                    <a:pt x="51431" y="35041"/>
                  </a:lnTo>
                  <a:lnTo>
                    <a:pt x="52561" y="37075"/>
                  </a:lnTo>
                  <a:lnTo>
                    <a:pt x="53578" y="39110"/>
                  </a:lnTo>
                  <a:lnTo>
                    <a:pt x="54596" y="41258"/>
                  </a:lnTo>
                  <a:lnTo>
                    <a:pt x="55500" y="43405"/>
                  </a:lnTo>
                  <a:lnTo>
                    <a:pt x="56404" y="45553"/>
                  </a:lnTo>
                  <a:lnTo>
                    <a:pt x="57082" y="47813"/>
                  </a:lnTo>
                  <a:lnTo>
                    <a:pt x="57874" y="50074"/>
                  </a:lnTo>
                  <a:lnTo>
                    <a:pt x="58439" y="52335"/>
                  </a:lnTo>
                  <a:lnTo>
                    <a:pt x="59230" y="55387"/>
                  </a:lnTo>
                  <a:lnTo>
                    <a:pt x="51883" y="49283"/>
                  </a:lnTo>
                  <a:lnTo>
                    <a:pt x="44649" y="43066"/>
                  </a:lnTo>
                  <a:lnTo>
                    <a:pt x="37641" y="36623"/>
                  </a:lnTo>
                  <a:lnTo>
                    <a:pt x="30745" y="29954"/>
                  </a:lnTo>
                  <a:lnTo>
                    <a:pt x="26111" y="25433"/>
                  </a:lnTo>
                  <a:lnTo>
                    <a:pt x="21477" y="20686"/>
                  </a:lnTo>
                  <a:lnTo>
                    <a:pt x="12208" y="11078"/>
                  </a:lnTo>
                  <a:lnTo>
                    <a:pt x="4522" y="3052"/>
                  </a:lnTo>
                  <a:close/>
                  <a:moveTo>
                    <a:pt x="1018" y="0"/>
                  </a:moveTo>
                  <a:lnTo>
                    <a:pt x="678" y="114"/>
                  </a:lnTo>
                  <a:lnTo>
                    <a:pt x="339" y="340"/>
                  </a:lnTo>
                  <a:lnTo>
                    <a:pt x="113" y="679"/>
                  </a:lnTo>
                  <a:lnTo>
                    <a:pt x="0" y="1018"/>
                  </a:lnTo>
                  <a:lnTo>
                    <a:pt x="0" y="1470"/>
                  </a:lnTo>
                  <a:lnTo>
                    <a:pt x="113" y="1809"/>
                  </a:lnTo>
                  <a:lnTo>
                    <a:pt x="339" y="2148"/>
                  </a:lnTo>
                  <a:lnTo>
                    <a:pt x="2600" y="4635"/>
                  </a:lnTo>
                  <a:lnTo>
                    <a:pt x="10512" y="12773"/>
                  </a:lnTo>
                  <a:lnTo>
                    <a:pt x="19781" y="22494"/>
                  </a:lnTo>
                  <a:lnTo>
                    <a:pt x="24303" y="27128"/>
                  </a:lnTo>
                  <a:lnTo>
                    <a:pt x="28937" y="31763"/>
                  </a:lnTo>
                  <a:lnTo>
                    <a:pt x="35945" y="38432"/>
                  </a:lnTo>
                  <a:lnTo>
                    <a:pt x="43066" y="44875"/>
                  </a:lnTo>
                  <a:lnTo>
                    <a:pt x="50300" y="51204"/>
                  </a:lnTo>
                  <a:lnTo>
                    <a:pt x="57874" y="57421"/>
                  </a:lnTo>
                  <a:lnTo>
                    <a:pt x="60586" y="59569"/>
                  </a:lnTo>
                  <a:lnTo>
                    <a:pt x="60926" y="59795"/>
                  </a:lnTo>
                  <a:lnTo>
                    <a:pt x="61265" y="59908"/>
                  </a:lnTo>
                  <a:lnTo>
                    <a:pt x="61717" y="59795"/>
                  </a:lnTo>
                  <a:lnTo>
                    <a:pt x="62056" y="59682"/>
                  </a:lnTo>
                  <a:lnTo>
                    <a:pt x="62282" y="59343"/>
                  </a:lnTo>
                  <a:lnTo>
                    <a:pt x="62508" y="59117"/>
                  </a:lnTo>
                  <a:lnTo>
                    <a:pt x="62621" y="58665"/>
                  </a:lnTo>
                  <a:lnTo>
                    <a:pt x="62508" y="58326"/>
                  </a:lnTo>
                  <a:lnTo>
                    <a:pt x="60926" y="51657"/>
                  </a:lnTo>
                  <a:lnTo>
                    <a:pt x="60247" y="49283"/>
                  </a:lnTo>
                  <a:lnTo>
                    <a:pt x="59456" y="47022"/>
                  </a:lnTo>
                  <a:lnTo>
                    <a:pt x="58665" y="44762"/>
                  </a:lnTo>
                  <a:lnTo>
                    <a:pt x="57761" y="42501"/>
                  </a:lnTo>
                  <a:lnTo>
                    <a:pt x="56856" y="40240"/>
                  </a:lnTo>
                  <a:lnTo>
                    <a:pt x="55839" y="38093"/>
                  </a:lnTo>
                  <a:lnTo>
                    <a:pt x="54709" y="35945"/>
                  </a:lnTo>
                  <a:lnTo>
                    <a:pt x="53578" y="33797"/>
                  </a:lnTo>
                  <a:lnTo>
                    <a:pt x="52335" y="31763"/>
                  </a:lnTo>
                  <a:lnTo>
                    <a:pt x="51092" y="29728"/>
                  </a:lnTo>
                  <a:lnTo>
                    <a:pt x="49735" y="27807"/>
                  </a:lnTo>
                  <a:lnTo>
                    <a:pt x="48379" y="25885"/>
                  </a:lnTo>
                  <a:lnTo>
                    <a:pt x="46909" y="23963"/>
                  </a:lnTo>
                  <a:lnTo>
                    <a:pt x="45327" y="22155"/>
                  </a:lnTo>
                  <a:lnTo>
                    <a:pt x="43744" y="20459"/>
                  </a:lnTo>
                  <a:lnTo>
                    <a:pt x="42162" y="18764"/>
                  </a:lnTo>
                  <a:lnTo>
                    <a:pt x="40353" y="17068"/>
                  </a:lnTo>
                  <a:lnTo>
                    <a:pt x="38545" y="15486"/>
                  </a:lnTo>
                  <a:lnTo>
                    <a:pt x="36623" y="13904"/>
                  </a:lnTo>
                  <a:lnTo>
                    <a:pt x="34702" y="12434"/>
                  </a:lnTo>
                  <a:lnTo>
                    <a:pt x="32667" y="11078"/>
                  </a:lnTo>
                  <a:lnTo>
                    <a:pt x="30632" y="9721"/>
                  </a:lnTo>
                  <a:lnTo>
                    <a:pt x="28485" y="8478"/>
                  </a:lnTo>
                  <a:lnTo>
                    <a:pt x="26337" y="7348"/>
                  </a:lnTo>
                  <a:lnTo>
                    <a:pt x="24189" y="6217"/>
                  </a:lnTo>
                  <a:lnTo>
                    <a:pt x="21929" y="5313"/>
                  </a:lnTo>
                  <a:lnTo>
                    <a:pt x="19781" y="4409"/>
                  </a:lnTo>
                  <a:lnTo>
                    <a:pt x="17407" y="3505"/>
                  </a:lnTo>
                  <a:lnTo>
                    <a:pt x="15147" y="2826"/>
                  </a:lnTo>
                  <a:lnTo>
                    <a:pt x="12886" y="2148"/>
                  </a:lnTo>
                  <a:lnTo>
                    <a:pt x="10512" y="1583"/>
                  </a:lnTo>
                  <a:lnTo>
                    <a:pt x="8139" y="113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4"/>
            <p:cNvSpPr/>
            <p:nvPr/>
          </p:nvSpPr>
          <p:spPr>
            <a:xfrm>
              <a:off x="3259579" y="-741506"/>
              <a:ext cx="305092" cy="298456"/>
            </a:xfrm>
            <a:custGeom>
              <a:rect b="b" l="l" r="r" t="t"/>
              <a:pathLst>
                <a:path extrusionOk="0" h="50866" w="51997">
                  <a:moveTo>
                    <a:pt x="1" y="0"/>
                  </a:moveTo>
                  <a:lnTo>
                    <a:pt x="2148" y="1809"/>
                  </a:lnTo>
                  <a:lnTo>
                    <a:pt x="5426" y="4522"/>
                  </a:lnTo>
                  <a:lnTo>
                    <a:pt x="8704" y="7234"/>
                  </a:lnTo>
                  <a:lnTo>
                    <a:pt x="15373" y="12434"/>
                  </a:lnTo>
                  <a:lnTo>
                    <a:pt x="21929" y="17746"/>
                  </a:lnTo>
                  <a:lnTo>
                    <a:pt x="25207" y="20459"/>
                  </a:lnTo>
                  <a:lnTo>
                    <a:pt x="28259" y="23172"/>
                  </a:lnTo>
                  <a:lnTo>
                    <a:pt x="29842" y="24642"/>
                  </a:lnTo>
                  <a:lnTo>
                    <a:pt x="31198" y="26111"/>
                  </a:lnTo>
                  <a:lnTo>
                    <a:pt x="34024" y="29276"/>
                  </a:lnTo>
                  <a:lnTo>
                    <a:pt x="36624" y="32554"/>
                  </a:lnTo>
                  <a:lnTo>
                    <a:pt x="39111" y="35945"/>
                  </a:lnTo>
                  <a:lnTo>
                    <a:pt x="41597" y="39336"/>
                  </a:lnTo>
                  <a:lnTo>
                    <a:pt x="44197" y="42614"/>
                  </a:lnTo>
                  <a:lnTo>
                    <a:pt x="47023" y="45892"/>
                  </a:lnTo>
                  <a:lnTo>
                    <a:pt x="48379" y="47474"/>
                  </a:lnTo>
                  <a:lnTo>
                    <a:pt x="49962" y="48944"/>
                  </a:lnTo>
                  <a:lnTo>
                    <a:pt x="51996" y="50865"/>
                  </a:lnTo>
                  <a:lnTo>
                    <a:pt x="50188" y="48718"/>
                  </a:lnTo>
                  <a:lnTo>
                    <a:pt x="48945" y="47248"/>
                  </a:lnTo>
                  <a:lnTo>
                    <a:pt x="48379" y="46570"/>
                  </a:lnTo>
                  <a:lnTo>
                    <a:pt x="46119" y="43405"/>
                  </a:lnTo>
                  <a:lnTo>
                    <a:pt x="44084" y="40240"/>
                  </a:lnTo>
                  <a:lnTo>
                    <a:pt x="39789" y="33684"/>
                  </a:lnTo>
                  <a:lnTo>
                    <a:pt x="37641" y="30519"/>
                  </a:lnTo>
                  <a:lnTo>
                    <a:pt x="35267" y="27354"/>
                  </a:lnTo>
                  <a:lnTo>
                    <a:pt x="34024" y="25772"/>
                  </a:lnTo>
                  <a:lnTo>
                    <a:pt x="32668" y="24302"/>
                  </a:lnTo>
                  <a:lnTo>
                    <a:pt x="31311" y="22946"/>
                  </a:lnTo>
                  <a:lnTo>
                    <a:pt x="29842" y="21477"/>
                  </a:lnTo>
                  <a:lnTo>
                    <a:pt x="26903" y="18990"/>
                  </a:lnTo>
                  <a:lnTo>
                    <a:pt x="23851" y="16503"/>
                  </a:lnTo>
                  <a:lnTo>
                    <a:pt x="20799" y="14129"/>
                  </a:lnTo>
                  <a:lnTo>
                    <a:pt x="17634" y="11869"/>
                  </a:lnTo>
                  <a:lnTo>
                    <a:pt x="11191" y="7460"/>
                  </a:lnTo>
                  <a:lnTo>
                    <a:pt x="4748" y="31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4"/>
            <p:cNvSpPr/>
            <p:nvPr/>
          </p:nvSpPr>
          <p:spPr>
            <a:xfrm>
              <a:off x="3591856" y="-714316"/>
              <a:ext cx="208261" cy="266619"/>
            </a:xfrm>
            <a:custGeom>
              <a:rect b="b" l="l" r="r" t="t"/>
              <a:pathLst>
                <a:path extrusionOk="0" h="45440" w="35494">
                  <a:moveTo>
                    <a:pt x="35494" y="1"/>
                  </a:moveTo>
                  <a:lnTo>
                    <a:pt x="34702" y="2035"/>
                  </a:lnTo>
                  <a:lnTo>
                    <a:pt x="33233" y="5087"/>
                  </a:lnTo>
                  <a:lnTo>
                    <a:pt x="31650" y="8026"/>
                  </a:lnTo>
                  <a:lnTo>
                    <a:pt x="29955" y="10965"/>
                  </a:lnTo>
                  <a:lnTo>
                    <a:pt x="28146" y="13678"/>
                  </a:lnTo>
                  <a:lnTo>
                    <a:pt x="26112" y="16390"/>
                  </a:lnTo>
                  <a:lnTo>
                    <a:pt x="24077" y="18990"/>
                  </a:lnTo>
                  <a:lnTo>
                    <a:pt x="21929" y="21477"/>
                  </a:lnTo>
                  <a:lnTo>
                    <a:pt x="19669" y="23964"/>
                  </a:lnTo>
                  <a:lnTo>
                    <a:pt x="15147" y="28824"/>
                  </a:lnTo>
                  <a:lnTo>
                    <a:pt x="10400" y="33685"/>
                  </a:lnTo>
                  <a:lnTo>
                    <a:pt x="5879" y="38658"/>
                  </a:lnTo>
                  <a:lnTo>
                    <a:pt x="3618" y="41145"/>
                  </a:lnTo>
                  <a:lnTo>
                    <a:pt x="1470" y="43744"/>
                  </a:lnTo>
                  <a:lnTo>
                    <a:pt x="1" y="45440"/>
                  </a:lnTo>
                  <a:lnTo>
                    <a:pt x="1583" y="43857"/>
                  </a:lnTo>
                  <a:lnTo>
                    <a:pt x="3279" y="42388"/>
                  </a:lnTo>
                  <a:lnTo>
                    <a:pt x="12209" y="34024"/>
                  </a:lnTo>
                  <a:lnTo>
                    <a:pt x="16730" y="29728"/>
                  </a:lnTo>
                  <a:lnTo>
                    <a:pt x="18878" y="27468"/>
                  </a:lnTo>
                  <a:lnTo>
                    <a:pt x="21025" y="25207"/>
                  </a:lnTo>
                  <a:lnTo>
                    <a:pt x="23060" y="22946"/>
                  </a:lnTo>
                  <a:lnTo>
                    <a:pt x="25094" y="20460"/>
                  </a:lnTo>
                  <a:lnTo>
                    <a:pt x="26903" y="17973"/>
                  </a:lnTo>
                  <a:lnTo>
                    <a:pt x="28711" y="15486"/>
                  </a:lnTo>
                  <a:lnTo>
                    <a:pt x="30294" y="12773"/>
                  </a:lnTo>
                  <a:lnTo>
                    <a:pt x="31763" y="10061"/>
                  </a:lnTo>
                  <a:lnTo>
                    <a:pt x="33120" y="7235"/>
                  </a:lnTo>
                  <a:lnTo>
                    <a:pt x="34250" y="4296"/>
                  </a:lnTo>
                  <a:lnTo>
                    <a:pt x="34476" y="3731"/>
                  </a:lnTo>
                  <a:lnTo>
                    <a:pt x="34928" y="2148"/>
                  </a:lnTo>
                  <a:lnTo>
                    <a:pt x="354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4"/>
          <p:cNvGrpSpPr/>
          <p:nvPr/>
        </p:nvGrpSpPr>
        <p:grpSpPr>
          <a:xfrm>
            <a:off x="1929438" y="1352185"/>
            <a:ext cx="318422" cy="314272"/>
            <a:chOff x="2152658" y="-888077"/>
            <a:chExt cx="458293" cy="452320"/>
          </a:xfrm>
        </p:grpSpPr>
        <p:sp>
          <p:nvSpPr>
            <p:cNvPr id="827" name="Google Shape;827;p54"/>
            <p:cNvSpPr/>
            <p:nvPr/>
          </p:nvSpPr>
          <p:spPr>
            <a:xfrm>
              <a:off x="2491565" y="-888077"/>
              <a:ext cx="119386" cy="450331"/>
            </a:xfrm>
            <a:custGeom>
              <a:rect b="b" l="l" r="r" t="t"/>
              <a:pathLst>
                <a:path extrusionOk="0" h="76750" w="20347">
                  <a:moveTo>
                    <a:pt x="3165" y="4973"/>
                  </a:moveTo>
                  <a:lnTo>
                    <a:pt x="4409" y="7121"/>
                  </a:lnTo>
                  <a:lnTo>
                    <a:pt x="6782" y="11190"/>
                  </a:lnTo>
                  <a:lnTo>
                    <a:pt x="8817" y="14920"/>
                  </a:lnTo>
                  <a:lnTo>
                    <a:pt x="10513" y="18424"/>
                  </a:lnTo>
                  <a:lnTo>
                    <a:pt x="11869" y="21815"/>
                  </a:lnTo>
                  <a:lnTo>
                    <a:pt x="13112" y="25545"/>
                  </a:lnTo>
                  <a:lnTo>
                    <a:pt x="14356" y="29389"/>
                  </a:lnTo>
                  <a:lnTo>
                    <a:pt x="15373" y="33345"/>
                  </a:lnTo>
                  <a:lnTo>
                    <a:pt x="16277" y="37188"/>
                  </a:lnTo>
                  <a:lnTo>
                    <a:pt x="16955" y="41144"/>
                  </a:lnTo>
                  <a:lnTo>
                    <a:pt x="17408" y="45100"/>
                  </a:lnTo>
                  <a:lnTo>
                    <a:pt x="17747" y="49169"/>
                  </a:lnTo>
                  <a:lnTo>
                    <a:pt x="17860" y="53126"/>
                  </a:lnTo>
                  <a:lnTo>
                    <a:pt x="17860" y="57195"/>
                  </a:lnTo>
                  <a:lnTo>
                    <a:pt x="17634" y="61264"/>
                  </a:lnTo>
                  <a:lnTo>
                    <a:pt x="17295" y="65220"/>
                  </a:lnTo>
                  <a:lnTo>
                    <a:pt x="16842" y="69289"/>
                  </a:lnTo>
                  <a:lnTo>
                    <a:pt x="16503" y="71776"/>
                  </a:lnTo>
                  <a:lnTo>
                    <a:pt x="14356" y="67820"/>
                  </a:lnTo>
                  <a:lnTo>
                    <a:pt x="12434" y="63751"/>
                  </a:lnTo>
                  <a:lnTo>
                    <a:pt x="10626" y="59794"/>
                  </a:lnTo>
                  <a:lnTo>
                    <a:pt x="9043" y="55725"/>
                  </a:lnTo>
                  <a:lnTo>
                    <a:pt x="7687" y="51543"/>
                  </a:lnTo>
                  <a:lnTo>
                    <a:pt x="6443" y="47474"/>
                  </a:lnTo>
                  <a:lnTo>
                    <a:pt x="5426" y="43292"/>
                  </a:lnTo>
                  <a:lnTo>
                    <a:pt x="4522" y="39222"/>
                  </a:lnTo>
                  <a:lnTo>
                    <a:pt x="3731" y="35040"/>
                  </a:lnTo>
                  <a:lnTo>
                    <a:pt x="3165" y="30745"/>
                  </a:lnTo>
                  <a:lnTo>
                    <a:pt x="2826" y="26450"/>
                  </a:lnTo>
                  <a:lnTo>
                    <a:pt x="2600" y="22154"/>
                  </a:lnTo>
                  <a:lnTo>
                    <a:pt x="2487" y="17633"/>
                  </a:lnTo>
                  <a:lnTo>
                    <a:pt x="2600" y="13225"/>
                  </a:lnTo>
                  <a:lnTo>
                    <a:pt x="2713" y="9043"/>
                  </a:lnTo>
                  <a:lnTo>
                    <a:pt x="3165" y="4973"/>
                  </a:lnTo>
                  <a:close/>
                  <a:moveTo>
                    <a:pt x="2035" y="0"/>
                  </a:moveTo>
                  <a:lnTo>
                    <a:pt x="1583" y="113"/>
                  </a:lnTo>
                  <a:lnTo>
                    <a:pt x="1357" y="452"/>
                  </a:lnTo>
                  <a:lnTo>
                    <a:pt x="1131" y="678"/>
                  </a:lnTo>
                  <a:lnTo>
                    <a:pt x="1018" y="1130"/>
                  </a:lnTo>
                  <a:lnTo>
                    <a:pt x="679" y="4182"/>
                  </a:lnTo>
                  <a:lnTo>
                    <a:pt x="339" y="8477"/>
                  </a:lnTo>
                  <a:lnTo>
                    <a:pt x="113" y="12886"/>
                  </a:lnTo>
                  <a:lnTo>
                    <a:pt x="0" y="17407"/>
                  </a:lnTo>
                  <a:lnTo>
                    <a:pt x="113" y="22154"/>
                  </a:lnTo>
                  <a:lnTo>
                    <a:pt x="339" y="26563"/>
                  </a:lnTo>
                  <a:lnTo>
                    <a:pt x="792" y="30971"/>
                  </a:lnTo>
                  <a:lnTo>
                    <a:pt x="1357" y="35379"/>
                  </a:lnTo>
                  <a:lnTo>
                    <a:pt x="2148" y="39675"/>
                  </a:lnTo>
                  <a:lnTo>
                    <a:pt x="3052" y="43970"/>
                  </a:lnTo>
                  <a:lnTo>
                    <a:pt x="4070" y="48265"/>
                  </a:lnTo>
                  <a:lnTo>
                    <a:pt x="5313" y="52447"/>
                  </a:lnTo>
                  <a:lnTo>
                    <a:pt x="6782" y="56743"/>
                  </a:lnTo>
                  <a:lnTo>
                    <a:pt x="8478" y="60925"/>
                  </a:lnTo>
                  <a:lnTo>
                    <a:pt x="10286" y="65107"/>
                  </a:lnTo>
                  <a:lnTo>
                    <a:pt x="12321" y="69289"/>
                  </a:lnTo>
                  <a:lnTo>
                    <a:pt x="14582" y="73358"/>
                  </a:lnTo>
                  <a:lnTo>
                    <a:pt x="16051" y="76071"/>
                  </a:lnTo>
                  <a:lnTo>
                    <a:pt x="16277" y="76410"/>
                  </a:lnTo>
                  <a:lnTo>
                    <a:pt x="16616" y="76636"/>
                  </a:lnTo>
                  <a:lnTo>
                    <a:pt x="16955" y="76749"/>
                  </a:lnTo>
                  <a:lnTo>
                    <a:pt x="17408" y="76749"/>
                  </a:lnTo>
                  <a:lnTo>
                    <a:pt x="17634" y="76636"/>
                  </a:lnTo>
                  <a:lnTo>
                    <a:pt x="17860" y="76523"/>
                  </a:lnTo>
                  <a:lnTo>
                    <a:pt x="18086" y="76297"/>
                  </a:lnTo>
                  <a:lnTo>
                    <a:pt x="18312" y="75958"/>
                  </a:lnTo>
                  <a:lnTo>
                    <a:pt x="18425" y="75732"/>
                  </a:lnTo>
                  <a:lnTo>
                    <a:pt x="19216" y="69628"/>
                  </a:lnTo>
                  <a:lnTo>
                    <a:pt x="19781" y="65559"/>
                  </a:lnTo>
                  <a:lnTo>
                    <a:pt x="20120" y="61377"/>
                  </a:lnTo>
                  <a:lnTo>
                    <a:pt x="20347" y="57195"/>
                  </a:lnTo>
                  <a:lnTo>
                    <a:pt x="20347" y="53126"/>
                  </a:lnTo>
                  <a:lnTo>
                    <a:pt x="20120" y="48943"/>
                  </a:lnTo>
                  <a:lnTo>
                    <a:pt x="19781" y="44874"/>
                  </a:lnTo>
                  <a:lnTo>
                    <a:pt x="19329" y="40805"/>
                  </a:lnTo>
                  <a:lnTo>
                    <a:pt x="18651" y="36736"/>
                  </a:lnTo>
                  <a:lnTo>
                    <a:pt x="17747" y="32780"/>
                  </a:lnTo>
                  <a:lnTo>
                    <a:pt x="16729" y="28710"/>
                  </a:lnTo>
                  <a:lnTo>
                    <a:pt x="15486" y="24867"/>
                  </a:lnTo>
                  <a:lnTo>
                    <a:pt x="14130" y="20911"/>
                  </a:lnTo>
                  <a:lnTo>
                    <a:pt x="12773" y="17520"/>
                  </a:lnTo>
                  <a:lnTo>
                    <a:pt x="11078" y="13903"/>
                  </a:lnTo>
                  <a:lnTo>
                    <a:pt x="8930" y="10060"/>
                  </a:lnTo>
                  <a:lnTo>
                    <a:pt x="6556" y="5878"/>
                  </a:lnTo>
                  <a:lnTo>
                    <a:pt x="3278" y="565"/>
                  </a:lnTo>
                  <a:lnTo>
                    <a:pt x="3052" y="226"/>
                  </a:lnTo>
                  <a:lnTo>
                    <a:pt x="2713" y="113"/>
                  </a:lnTo>
                  <a:lnTo>
                    <a:pt x="23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4"/>
            <p:cNvSpPr/>
            <p:nvPr/>
          </p:nvSpPr>
          <p:spPr>
            <a:xfrm>
              <a:off x="2152658" y="-636056"/>
              <a:ext cx="448342" cy="200299"/>
            </a:xfrm>
            <a:custGeom>
              <a:rect b="b" l="l" r="r" t="t"/>
              <a:pathLst>
                <a:path extrusionOk="0" h="34137" w="76411">
                  <a:moveTo>
                    <a:pt x="21476" y="2487"/>
                  </a:moveTo>
                  <a:lnTo>
                    <a:pt x="25885" y="2713"/>
                  </a:lnTo>
                  <a:lnTo>
                    <a:pt x="30180" y="3165"/>
                  </a:lnTo>
                  <a:lnTo>
                    <a:pt x="34475" y="3844"/>
                  </a:lnTo>
                  <a:lnTo>
                    <a:pt x="38658" y="4861"/>
                  </a:lnTo>
                  <a:lnTo>
                    <a:pt x="42840" y="6104"/>
                  </a:lnTo>
                  <a:lnTo>
                    <a:pt x="44988" y="6896"/>
                  </a:lnTo>
                  <a:lnTo>
                    <a:pt x="47135" y="7687"/>
                  </a:lnTo>
                  <a:lnTo>
                    <a:pt x="49170" y="8591"/>
                  </a:lnTo>
                  <a:lnTo>
                    <a:pt x="51204" y="9608"/>
                  </a:lnTo>
                  <a:lnTo>
                    <a:pt x="53239" y="10626"/>
                  </a:lnTo>
                  <a:lnTo>
                    <a:pt x="55161" y="11756"/>
                  </a:lnTo>
                  <a:lnTo>
                    <a:pt x="56969" y="12999"/>
                  </a:lnTo>
                  <a:lnTo>
                    <a:pt x="58778" y="14243"/>
                  </a:lnTo>
                  <a:lnTo>
                    <a:pt x="60699" y="15599"/>
                  </a:lnTo>
                  <a:lnTo>
                    <a:pt x="62508" y="17182"/>
                  </a:lnTo>
                  <a:lnTo>
                    <a:pt x="64203" y="18651"/>
                  </a:lnTo>
                  <a:lnTo>
                    <a:pt x="65786" y="20347"/>
                  </a:lnTo>
                  <a:lnTo>
                    <a:pt x="67255" y="22042"/>
                  </a:lnTo>
                  <a:lnTo>
                    <a:pt x="68725" y="23851"/>
                  </a:lnTo>
                  <a:lnTo>
                    <a:pt x="69968" y="25659"/>
                  </a:lnTo>
                  <a:lnTo>
                    <a:pt x="71098" y="27581"/>
                  </a:lnTo>
                  <a:lnTo>
                    <a:pt x="71551" y="28372"/>
                  </a:lnTo>
                  <a:lnTo>
                    <a:pt x="72455" y="30180"/>
                  </a:lnTo>
                  <a:lnTo>
                    <a:pt x="70307" y="29050"/>
                  </a:lnTo>
                  <a:lnTo>
                    <a:pt x="68046" y="28146"/>
                  </a:lnTo>
                  <a:lnTo>
                    <a:pt x="63751" y="26450"/>
                  </a:lnTo>
                  <a:lnTo>
                    <a:pt x="59456" y="24868"/>
                  </a:lnTo>
                  <a:lnTo>
                    <a:pt x="55274" y="23511"/>
                  </a:lnTo>
                  <a:lnTo>
                    <a:pt x="50187" y="21929"/>
                  </a:lnTo>
                  <a:lnTo>
                    <a:pt x="44422" y="20120"/>
                  </a:lnTo>
                  <a:lnTo>
                    <a:pt x="38432" y="18199"/>
                  </a:lnTo>
                  <a:lnTo>
                    <a:pt x="33910" y="16616"/>
                  </a:lnTo>
                  <a:lnTo>
                    <a:pt x="29389" y="15034"/>
                  </a:lnTo>
                  <a:lnTo>
                    <a:pt x="25094" y="13338"/>
                  </a:lnTo>
                  <a:lnTo>
                    <a:pt x="20911" y="11643"/>
                  </a:lnTo>
                  <a:lnTo>
                    <a:pt x="16729" y="9721"/>
                  </a:lnTo>
                  <a:lnTo>
                    <a:pt x="12773" y="7913"/>
                  </a:lnTo>
                  <a:lnTo>
                    <a:pt x="8817" y="5878"/>
                  </a:lnTo>
                  <a:lnTo>
                    <a:pt x="4973" y="3844"/>
                  </a:lnTo>
                  <a:lnTo>
                    <a:pt x="7912" y="3392"/>
                  </a:lnTo>
                  <a:lnTo>
                    <a:pt x="12547" y="2826"/>
                  </a:lnTo>
                  <a:lnTo>
                    <a:pt x="17068" y="2487"/>
                  </a:lnTo>
                  <a:close/>
                  <a:moveTo>
                    <a:pt x="21589" y="1"/>
                  </a:moveTo>
                  <a:lnTo>
                    <a:pt x="16955" y="114"/>
                  </a:lnTo>
                  <a:lnTo>
                    <a:pt x="12321" y="340"/>
                  </a:lnTo>
                  <a:lnTo>
                    <a:pt x="7573" y="905"/>
                  </a:lnTo>
                  <a:lnTo>
                    <a:pt x="1017" y="1922"/>
                  </a:lnTo>
                  <a:lnTo>
                    <a:pt x="678" y="2035"/>
                  </a:lnTo>
                  <a:lnTo>
                    <a:pt x="339" y="2261"/>
                  </a:lnTo>
                  <a:lnTo>
                    <a:pt x="113" y="2600"/>
                  </a:lnTo>
                  <a:lnTo>
                    <a:pt x="0" y="2939"/>
                  </a:lnTo>
                  <a:lnTo>
                    <a:pt x="0" y="3392"/>
                  </a:lnTo>
                  <a:lnTo>
                    <a:pt x="113" y="3731"/>
                  </a:lnTo>
                  <a:lnTo>
                    <a:pt x="339" y="4070"/>
                  </a:lnTo>
                  <a:lnTo>
                    <a:pt x="565" y="4296"/>
                  </a:lnTo>
                  <a:lnTo>
                    <a:pt x="3504" y="5878"/>
                  </a:lnTo>
                  <a:lnTo>
                    <a:pt x="7347" y="7913"/>
                  </a:lnTo>
                  <a:lnTo>
                    <a:pt x="11416" y="9947"/>
                  </a:lnTo>
                  <a:lnTo>
                    <a:pt x="15486" y="11869"/>
                  </a:lnTo>
                  <a:lnTo>
                    <a:pt x="19668" y="13791"/>
                  </a:lnTo>
                  <a:lnTo>
                    <a:pt x="24076" y="15599"/>
                  </a:lnTo>
                  <a:lnTo>
                    <a:pt x="28485" y="17295"/>
                  </a:lnTo>
                  <a:lnTo>
                    <a:pt x="33006" y="18990"/>
                  </a:lnTo>
                  <a:lnTo>
                    <a:pt x="37753" y="20573"/>
                  </a:lnTo>
                  <a:lnTo>
                    <a:pt x="43631" y="22494"/>
                  </a:lnTo>
                  <a:lnTo>
                    <a:pt x="49509" y="24303"/>
                  </a:lnTo>
                  <a:lnTo>
                    <a:pt x="54595" y="25885"/>
                  </a:lnTo>
                  <a:lnTo>
                    <a:pt x="58778" y="27242"/>
                  </a:lnTo>
                  <a:lnTo>
                    <a:pt x="62960" y="28711"/>
                  </a:lnTo>
                  <a:lnTo>
                    <a:pt x="67255" y="30406"/>
                  </a:lnTo>
                  <a:lnTo>
                    <a:pt x="69403" y="31311"/>
                  </a:lnTo>
                  <a:lnTo>
                    <a:pt x="71551" y="32441"/>
                  </a:lnTo>
                  <a:lnTo>
                    <a:pt x="74602" y="34024"/>
                  </a:lnTo>
                  <a:lnTo>
                    <a:pt x="74829" y="34137"/>
                  </a:lnTo>
                  <a:lnTo>
                    <a:pt x="75507" y="34137"/>
                  </a:lnTo>
                  <a:lnTo>
                    <a:pt x="75846" y="34024"/>
                  </a:lnTo>
                  <a:lnTo>
                    <a:pt x="75959" y="33797"/>
                  </a:lnTo>
                  <a:lnTo>
                    <a:pt x="76185" y="33571"/>
                  </a:lnTo>
                  <a:lnTo>
                    <a:pt x="76298" y="33232"/>
                  </a:lnTo>
                  <a:lnTo>
                    <a:pt x="76411" y="32780"/>
                  </a:lnTo>
                  <a:lnTo>
                    <a:pt x="76298" y="32441"/>
                  </a:lnTo>
                  <a:lnTo>
                    <a:pt x="74942" y="29389"/>
                  </a:lnTo>
                  <a:lnTo>
                    <a:pt x="74376" y="28259"/>
                  </a:lnTo>
                  <a:lnTo>
                    <a:pt x="73811" y="27242"/>
                  </a:lnTo>
                  <a:lnTo>
                    <a:pt x="73246" y="26337"/>
                  </a:lnTo>
                  <a:lnTo>
                    <a:pt x="72003" y="24303"/>
                  </a:lnTo>
                  <a:lnTo>
                    <a:pt x="70646" y="22381"/>
                  </a:lnTo>
                  <a:lnTo>
                    <a:pt x="69177" y="20460"/>
                  </a:lnTo>
                  <a:lnTo>
                    <a:pt x="67594" y="18651"/>
                  </a:lnTo>
                  <a:lnTo>
                    <a:pt x="65899" y="16956"/>
                  </a:lnTo>
                  <a:lnTo>
                    <a:pt x="64090" y="15260"/>
                  </a:lnTo>
                  <a:lnTo>
                    <a:pt x="62169" y="13678"/>
                  </a:lnTo>
                  <a:lnTo>
                    <a:pt x="60247" y="12208"/>
                  </a:lnTo>
                  <a:lnTo>
                    <a:pt x="58326" y="10852"/>
                  </a:lnTo>
                  <a:lnTo>
                    <a:pt x="56404" y="9721"/>
                  </a:lnTo>
                  <a:lnTo>
                    <a:pt x="54369" y="8478"/>
                  </a:lnTo>
                  <a:lnTo>
                    <a:pt x="52335" y="7461"/>
                  </a:lnTo>
                  <a:lnTo>
                    <a:pt x="50187" y="6443"/>
                  </a:lnTo>
                  <a:lnTo>
                    <a:pt x="48039" y="5426"/>
                  </a:lnTo>
                  <a:lnTo>
                    <a:pt x="45892" y="4522"/>
                  </a:lnTo>
                  <a:lnTo>
                    <a:pt x="43631" y="3731"/>
                  </a:lnTo>
                  <a:lnTo>
                    <a:pt x="41483" y="3052"/>
                  </a:lnTo>
                  <a:lnTo>
                    <a:pt x="39336" y="2487"/>
                  </a:lnTo>
                  <a:lnTo>
                    <a:pt x="37188" y="1922"/>
                  </a:lnTo>
                  <a:lnTo>
                    <a:pt x="35041" y="1470"/>
                  </a:lnTo>
                  <a:lnTo>
                    <a:pt x="30632" y="679"/>
                  </a:lnTo>
                  <a:lnTo>
                    <a:pt x="26111" y="227"/>
                  </a:lnTo>
                  <a:lnTo>
                    <a:pt x="215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2506820" y="-837675"/>
              <a:ext cx="86223" cy="378043"/>
            </a:xfrm>
            <a:custGeom>
              <a:rect b="b" l="l" r="r" t="t"/>
              <a:pathLst>
                <a:path extrusionOk="0" h="64430" w="14695">
                  <a:moveTo>
                    <a:pt x="0" y="1"/>
                  </a:moveTo>
                  <a:lnTo>
                    <a:pt x="226" y="2600"/>
                  </a:lnTo>
                  <a:lnTo>
                    <a:pt x="565" y="6330"/>
                  </a:lnTo>
                  <a:lnTo>
                    <a:pt x="1017" y="10173"/>
                  </a:lnTo>
                  <a:lnTo>
                    <a:pt x="1696" y="13904"/>
                  </a:lnTo>
                  <a:lnTo>
                    <a:pt x="2374" y="17747"/>
                  </a:lnTo>
                  <a:lnTo>
                    <a:pt x="3165" y="21477"/>
                  </a:lnTo>
                  <a:lnTo>
                    <a:pt x="3956" y="25207"/>
                  </a:lnTo>
                  <a:lnTo>
                    <a:pt x="5878" y="32554"/>
                  </a:lnTo>
                  <a:lnTo>
                    <a:pt x="7913" y="40014"/>
                  </a:lnTo>
                  <a:lnTo>
                    <a:pt x="10060" y="47248"/>
                  </a:lnTo>
                  <a:lnTo>
                    <a:pt x="12095" y="54595"/>
                  </a:lnTo>
                  <a:lnTo>
                    <a:pt x="14016" y="61943"/>
                  </a:lnTo>
                  <a:lnTo>
                    <a:pt x="14695" y="64429"/>
                  </a:lnTo>
                  <a:lnTo>
                    <a:pt x="13903" y="59456"/>
                  </a:lnTo>
                  <a:lnTo>
                    <a:pt x="13338" y="55952"/>
                  </a:lnTo>
                  <a:lnTo>
                    <a:pt x="12773" y="52561"/>
                  </a:lnTo>
                  <a:lnTo>
                    <a:pt x="11304" y="45666"/>
                  </a:lnTo>
                  <a:lnTo>
                    <a:pt x="9721" y="38884"/>
                  </a:lnTo>
                  <a:lnTo>
                    <a:pt x="7913" y="32102"/>
                  </a:lnTo>
                  <a:lnTo>
                    <a:pt x="4295" y="18538"/>
                  </a:lnTo>
                  <a:lnTo>
                    <a:pt x="2600" y="11869"/>
                  </a:lnTo>
                  <a:lnTo>
                    <a:pt x="1017" y="5087"/>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2247494" y="-601567"/>
              <a:ext cx="333608" cy="145250"/>
            </a:xfrm>
            <a:custGeom>
              <a:rect b="b" l="l" r="r" t="t"/>
              <a:pathLst>
                <a:path extrusionOk="0" h="24755" w="56857">
                  <a:moveTo>
                    <a:pt x="1" y="0"/>
                  </a:moveTo>
                  <a:lnTo>
                    <a:pt x="2149" y="1018"/>
                  </a:lnTo>
                  <a:lnTo>
                    <a:pt x="8704" y="3843"/>
                  </a:lnTo>
                  <a:lnTo>
                    <a:pt x="15373" y="6556"/>
                  </a:lnTo>
                  <a:lnTo>
                    <a:pt x="28598" y="11982"/>
                  </a:lnTo>
                  <a:lnTo>
                    <a:pt x="35267" y="14695"/>
                  </a:lnTo>
                  <a:lnTo>
                    <a:pt x="41823" y="17633"/>
                  </a:lnTo>
                  <a:lnTo>
                    <a:pt x="48266" y="20572"/>
                  </a:lnTo>
                  <a:lnTo>
                    <a:pt x="54709" y="23737"/>
                  </a:lnTo>
                  <a:lnTo>
                    <a:pt x="56857" y="24755"/>
                  </a:lnTo>
                  <a:lnTo>
                    <a:pt x="56857" y="24755"/>
                  </a:lnTo>
                  <a:lnTo>
                    <a:pt x="52901" y="22155"/>
                  </a:lnTo>
                  <a:lnTo>
                    <a:pt x="50075" y="20459"/>
                  </a:lnTo>
                  <a:lnTo>
                    <a:pt x="47249" y="18764"/>
                  </a:lnTo>
                  <a:lnTo>
                    <a:pt x="44310" y="17181"/>
                  </a:lnTo>
                  <a:lnTo>
                    <a:pt x="41371" y="15712"/>
                  </a:lnTo>
                  <a:lnTo>
                    <a:pt x="38432" y="14242"/>
                  </a:lnTo>
                  <a:lnTo>
                    <a:pt x="35494" y="12773"/>
                  </a:lnTo>
                  <a:lnTo>
                    <a:pt x="29390" y="10173"/>
                  </a:lnTo>
                  <a:lnTo>
                    <a:pt x="23286" y="7800"/>
                  </a:lnTo>
                  <a:lnTo>
                    <a:pt x="17069" y="5539"/>
                  </a:lnTo>
                  <a:lnTo>
                    <a:pt x="10852" y="3391"/>
                  </a:lnTo>
                  <a:lnTo>
                    <a:pt x="4522" y="147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54"/>
          <p:cNvGrpSpPr/>
          <p:nvPr/>
        </p:nvGrpSpPr>
        <p:grpSpPr>
          <a:xfrm>
            <a:off x="3334555" y="538173"/>
            <a:ext cx="2474890" cy="1400800"/>
            <a:chOff x="3334555" y="538173"/>
            <a:chExt cx="2474890" cy="1400800"/>
          </a:xfrm>
        </p:grpSpPr>
        <p:pic>
          <p:nvPicPr>
            <p:cNvPr id="832" name="Google Shape;832;p54"/>
            <p:cNvPicPr preferRelativeResize="0"/>
            <p:nvPr/>
          </p:nvPicPr>
          <p:blipFill>
            <a:blip r:embed="rId3">
              <a:alphaModFix/>
            </a:blip>
            <a:stretch>
              <a:fillRect/>
            </a:stretch>
          </p:blipFill>
          <p:spPr>
            <a:xfrm flipH="1" rot="6993585">
              <a:off x="4574559" y="643958"/>
              <a:ext cx="971603" cy="1189230"/>
            </a:xfrm>
            <a:prstGeom prst="rect">
              <a:avLst/>
            </a:prstGeom>
            <a:noFill/>
            <a:ln>
              <a:noFill/>
            </a:ln>
          </p:spPr>
        </p:pic>
        <p:pic>
          <p:nvPicPr>
            <p:cNvPr id="833" name="Google Shape;833;p54"/>
            <p:cNvPicPr preferRelativeResize="0"/>
            <p:nvPr/>
          </p:nvPicPr>
          <p:blipFill>
            <a:blip r:embed="rId4">
              <a:alphaModFix/>
            </a:blip>
            <a:stretch>
              <a:fillRect/>
            </a:stretch>
          </p:blipFill>
          <p:spPr>
            <a:xfrm rot="-9759610">
              <a:off x="4046172" y="695112"/>
              <a:ext cx="779211" cy="802587"/>
            </a:xfrm>
            <a:prstGeom prst="rect">
              <a:avLst/>
            </a:prstGeom>
            <a:noFill/>
            <a:ln>
              <a:noFill/>
            </a:ln>
          </p:spPr>
        </p:pic>
        <p:pic>
          <p:nvPicPr>
            <p:cNvPr id="834" name="Google Shape;834;p54"/>
            <p:cNvPicPr preferRelativeResize="0"/>
            <p:nvPr/>
          </p:nvPicPr>
          <p:blipFill>
            <a:blip r:embed="rId5">
              <a:alphaModFix/>
            </a:blip>
            <a:stretch>
              <a:fillRect/>
            </a:stretch>
          </p:blipFill>
          <p:spPr>
            <a:xfrm rot="-970984">
              <a:off x="3436942" y="743211"/>
              <a:ext cx="902820" cy="863094"/>
            </a:xfrm>
            <a:prstGeom prst="rect">
              <a:avLst/>
            </a:prstGeom>
            <a:noFill/>
            <a:ln>
              <a:noFill/>
            </a:ln>
          </p:spPr>
        </p:pic>
      </p:grpSp>
      <p:grpSp>
        <p:nvGrpSpPr>
          <p:cNvPr id="835" name="Google Shape;835;p54"/>
          <p:cNvGrpSpPr/>
          <p:nvPr/>
        </p:nvGrpSpPr>
        <p:grpSpPr>
          <a:xfrm rot="10800000">
            <a:off x="3334555" y="3397673"/>
            <a:ext cx="2474890" cy="1400800"/>
            <a:chOff x="3334555" y="538173"/>
            <a:chExt cx="2474890" cy="1400800"/>
          </a:xfrm>
        </p:grpSpPr>
        <p:pic>
          <p:nvPicPr>
            <p:cNvPr id="836" name="Google Shape;836;p54"/>
            <p:cNvPicPr preferRelativeResize="0"/>
            <p:nvPr/>
          </p:nvPicPr>
          <p:blipFill>
            <a:blip r:embed="rId3">
              <a:alphaModFix/>
            </a:blip>
            <a:stretch>
              <a:fillRect/>
            </a:stretch>
          </p:blipFill>
          <p:spPr>
            <a:xfrm flipH="1" rot="6993585">
              <a:off x="4574559" y="643958"/>
              <a:ext cx="971603" cy="1189230"/>
            </a:xfrm>
            <a:prstGeom prst="rect">
              <a:avLst/>
            </a:prstGeom>
            <a:noFill/>
            <a:ln>
              <a:noFill/>
            </a:ln>
          </p:spPr>
        </p:pic>
        <p:pic>
          <p:nvPicPr>
            <p:cNvPr id="837" name="Google Shape;837;p54"/>
            <p:cNvPicPr preferRelativeResize="0"/>
            <p:nvPr/>
          </p:nvPicPr>
          <p:blipFill>
            <a:blip r:embed="rId4">
              <a:alphaModFix/>
            </a:blip>
            <a:stretch>
              <a:fillRect/>
            </a:stretch>
          </p:blipFill>
          <p:spPr>
            <a:xfrm rot="-9759610">
              <a:off x="4046172" y="695112"/>
              <a:ext cx="779211" cy="802587"/>
            </a:xfrm>
            <a:prstGeom prst="rect">
              <a:avLst/>
            </a:prstGeom>
            <a:noFill/>
            <a:ln>
              <a:noFill/>
            </a:ln>
          </p:spPr>
        </p:pic>
        <p:pic>
          <p:nvPicPr>
            <p:cNvPr id="838" name="Google Shape;838;p54"/>
            <p:cNvPicPr preferRelativeResize="0"/>
            <p:nvPr/>
          </p:nvPicPr>
          <p:blipFill>
            <a:blip r:embed="rId5">
              <a:alphaModFix/>
            </a:blip>
            <a:stretch>
              <a:fillRect/>
            </a:stretch>
          </p:blipFill>
          <p:spPr>
            <a:xfrm rot="-970984">
              <a:off x="3436942" y="743211"/>
              <a:ext cx="902820" cy="863094"/>
            </a:xfrm>
            <a:prstGeom prst="rect">
              <a:avLst/>
            </a:prstGeom>
            <a:noFill/>
            <a:ln>
              <a:noFill/>
            </a:ln>
          </p:spPr>
        </p:pic>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 name="Shape 842"/>
        <p:cNvGrpSpPr/>
        <p:nvPr/>
      </p:nvGrpSpPr>
      <p:grpSpPr>
        <a:xfrm>
          <a:off x="0" y="0"/>
          <a:ext cx="0" cy="0"/>
          <a:chOff x="0" y="0"/>
          <a:chExt cx="0" cy="0"/>
        </a:xfrm>
      </p:grpSpPr>
      <p:sp>
        <p:nvSpPr>
          <p:cNvPr id="843" name="Google Shape;843;p55"/>
          <p:cNvSpPr txBox="1"/>
          <p:nvPr/>
        </p:nvSpPr>
        <p:spPr>
          <a:xfrm>
            <a:off x="1931100" y="2332071"/>
            <a:ext cx="5281800" cy="1111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i="1" lang="en" sz="5600">
                <a:solidFill>
                  <a:schemeClr val="dk1"/>
                </a:solidFill>
                <a:latin typeface="Petit Formal Script"/>
                <a:ea typeface="Petit Formal Script"/>
                <a:cs typeface="Petit Formal Script"/>
                <a:sym typeface="Petit Formal Script"/>
              </a:rPr>
              <a:t>Calligraphy</a:t>
            </a:r>
            <a:endParaRPr b="1" i="1" sz="5600">
              <a:solidFill>
                <a:schemeClr val="dk1"/>
              </a:solidFill>
              <a:latin typeface="Petit Formal Script"/>
              <a:ea typeface="Petit Formal Script"/>
              <a:cs typeface="Petit Formal Script"/>
              <a:sym typeface="Petit Formal Script"/>
            </a:endParaRPr>
          </a:p>
        </p:txBody>
      </p:sp>
      <p:sp>
        <p:nvSpPr>
          <p:cNvPr id="844" name="Google Shape;844;p55"/>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Parts of the </a:t>
            </a:r>
            <a:r>
              <a:rPr b="1" lang="en"/>
              <a:t>letter</a:t>
            </a:r>
            <a:endParaRPr b="1"/>
          </a:p>
        </p:txBody>
      </p:sp>
      <p:grpSp>
        <p:nvGrpSpPr>
          <p:cNvPr id="845" name="Google Shape;845;p55"/>
          <p:cNvGrpSpPr/>
          <p:nvPr/>
        </p:nvGrpSpPr>
        <p:grpSpPr>
          <a:xfrm>
            <a:off x="6709653" y="2720756"/>
            <a:ext cx="1599100" cy="1528519"/>
            <a:chOff x="2868125" y="3234781"/>
            <a:chExt cx="1599100" cy="1528519"/>
          </a:xfrm>
        </p:grpSpPr>
        <p:pic>
          <p:nvPicPr>
            <p:cNvPr id="846" name="Google Shape;846;p55"/>
            <p:cNvPicPr preferRelativeResize="0"/>
            <p:nvPr/>
          </p:nvPicPr>
          <p:blipFill>
            <a:blip r:embed="rId3">
              <a:alphaModFix/>
            </a:blip>
            <a:stretch>
              <a:fillRect/>
            </a:stretch>
          </p:blipFill>
          <p:spPr>
            <a:xfrm rot="7669043">
              <a:off x="3040342" y="3774152"/>
              <a:ext cx="806983" cy="831181"/>
            </a:xfrm>
            <a:prstGeom prst="rect">
              <a:avLst/>
            </a:prstGeom>
            <a:noFill/>
            <a:ln>
              <a:noFill/>
            </a:ln>
          </p:spPr>
        </p:pic>
        <p:pic>
          <p:nvPicPr>
            <p:cNvPr id="847" name="Google Shape;847;p55"/>
            <p:cNvPicPr preferRelativeResize="0"/>
            <p:nvPr/>
          </p:nvPicPr>
          <p:blipFill>
            <a:blip r:embed="rId4">
              <a:alphaModFix/>
            </a:blip>
            <a:stretch>
              <a:fillRect/>
            </a:stretch>
          </p:blipFill>
          <p:spPr>
            <a:xfrm flipH="1" rot="-4788785">
              <a:off x="3374745" y="3301931"/>
              <a:ext cx="996531" cy="1028395"/>
            </a:xfrm>
            <a:prstGeom prst="rect">
              <a:avLst/>
            </a:prstGeom>
            <a:noFill/>
            <a:ln>
              <a:noFill/>
            </a:ln>
          </p:spPr>
        </p:pic>
      </p:grpSp>
      <p:cxnSp>
        <p:nvCxnSpPr>
          <p:cNvPr id="848" name="Google Shape;848;p55"/>
          <p:cNvCxnSpPr>
            <a:stCxn id="849" idx="0"/>
            <a:endCxn id="850" idx="2"/>
          </p:cNvCxnSpPr>
          <p:nvPr/>
        </p:nvCxnSpPr>
        <p:spPr>
          <a:xfrm flipH="1" rot="5400000">
            <a:off x="3777175" y="2108497"/>
            <a:ext cx="429600" cy="606900"/>
          </a:xfrm>
          <a:prstGeom prst="curvedConnector3">
            <a:avLst>
              <a:gd fmla="val 50001" name="adj1"/>
            </a:avLst>
          </a:prstGeom>
          <a:noFill/>
          <a:ln cap="flat" cmpd="sng" w="9525">
            <a:solidFill>
              <a:schemeClr val="dk1"/>
            </a:solidFill>
            <a:prstDash val="solid"/>
            <a:round/>
            <a:headEnd len="med" w="med" type="none"/>
            <a:tailEnd len="med" w="med" type="none"/>
          </a:ln>
        </p:spPr>
      </p:cxnSp>
      <p:cxnSp>
        <p:nvCxnSpPr>
          <p:cNvPr id="851" name="Google Shape;851;p55"/>
          <p:cNvCxnSpPr>
            <a:stCxn id="852" idx="4"/>
            <a:endCxn id="853" idx="0"/>
          </p:cNvCxnSpPr>
          <p:nvPr/>
        </p:nvCxnSpPr>
        <p:spPr>
          <a:xfrm rot="5400000">
            <a:off x="2086475" y="3061647"/>
            <a:ext cx="345900" cy="675300"/>
          </a:xfrm>
          <a:prstGeom prst="curvedConnector3">
            <a:avLst>
              <a:gd fmla="val 50004" name="adj1"/>
            </a:avLst>
          </a:prstGeom>
          <a:noFill/>
          <a:ln cap="flat" cmpd="sng" w="9525">
            <a:solidFill>
              <a:schemeClr val="dk1"/>
            </a:solidFill>
            <a:prstDash val="solid"/>
            <a:round/>
            <a:headEnd len="med" w="med" type="none"/>
            <a:tailEnd len="med" w="med" type="none"/>
          </a:ln>
        </p:spPr>
      </p:cxnSp>
      <p:sp>
        <p:nvSpPr>
          <p:cNvPr id="852" name="Google Shape;852;p55"/>
          <p:cNvSpPr/>
          <p:nvPr/>
        </p:nvSpPr>
        <p:spPr>
          <a:xfrm>
            <a:off x="2481875" y="2995947"/>
            <a:ext cx="230400" cy="230400"/>
          </a:xfrm>
          <a:prstGeom prst="ellipse">
            <a:avLst/>
          </a:prstGeom>
          <a:solidFill>
            <a:srgbClr val="AFB7B5">
              <a:alpha val="645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 name="Google Shape;854;p55"/>
          <p:cNvCxnSpPr>
            <a:stCxn id="855" idx="0"/>
            <a:endCxn id="856" idx="2"/>
          </p:cNvCxnSpPr>
          <p:nvPr/>
        </p:nvCxnSpPr>
        <p:spPr>
          <a:xfrm rot="-5400000">
            <a:off x="6562047" y="1774119"/>
            <a:ext cx="243300" cy="1077600"/>
          </a:xfrm>
          <a:prstGeom prst="curvedConnector3">
            <a:avLst>
              <a:gd fmla="val 50015" name="adj1"/>
            </a:avLst>
          </a:prstGeom>
          <a:noFill/>
          <a:ln cap="flat" cmpd="sng" w="9525">
            <a:solidFill>
              <a:schemeClr val="dk1"/>
            </a:solidFill>
            <a:prstDash val="solid"/>
            <a:round/>
            <a:headEnd len="med" w="med" type="none"/>
            <a:tailEnd len="med" w="med" type="none"/>
          </a:ln>
        </p:spPr>
      </p:cxnSp>
      <p:cxnSp>
        <p:nvCxnSpPr>
          <p:cNvPr id="857" name="Google Shape;857;p55"/>
          <p:cNvCxnSpPr>
            <a:stCxn id="858" idx="3"/>
            <a:endCxn id="859" idx="0"/>
          </p:cNvCxnSpPr>
          <p:nvPr/>
        </p:nvCxnSpPr>
        <p:spPr>
          <a:xfrm rot="5400000">
            <a:off x="5785041" y="3057180"/>
            <a:ext cx="185400" cy="844500"/>
          </a:xfrm>
          <a:prstGeom prst="curvedConnector3">
            <a:avLst>
              <a:gd fmla="val 59139" name="adj1"/>
            </a:avLst>
          </a:prstGeom>
          <a:noFill/>
          <a:ln cap="flat" cmpd="sng" w="9525">
            <a:solidFill>
              <a:schemeClr val="dk1"/>
            </a:solidFill>
            <a:prstDash val="solid"/>
            <a:round/>
            <a:headEnd len="med" w="med" type="none"/>
            <a:tailEnd len="med" w="med" type="none"/>
          </a:ln>
        </p:spPr>
      </p:cxnSp>
      <p:sp>
        <p:nvSpPr>
          <p:cNvPr id="856" name="Google Shape;856;p55"/>
          <p:cNvSpPr txBox="1"/>
          <p:nvPr>
            <p:ph idx="4294967295" type="title"/>
          </p:nvPr>
        </p:nvSpPr>
        <p:spPr>
          <a:xfrm>
            <a:off x="6295574" y="1714497"/>
            <a:ext cx="1854000" cy="47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2200"/>
              <a:t>Jupiter</a:t>
            </a:r>
            <a:endParaRPr b="1" sz="2200"/>
          </a:p>
        </p:txBody>
      </p:sp>
      <p:sp>
        <p:nvSpPr>
          <p:cNvPr id="860" name="Google Shape;860;p55"/>
          <p:cNvSpPr txBox="1"/>
          <p:nvPr>
            <p:ph idx="4294967295" type="subTitle"/>
          </p:nvPr>
        </p:nvSpPr>
        <p:spPr>
          <a:xfrm>
            <a:off x="6295369" y="1245025"/>
            <a:ext cx="1854000" cy="576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1400">
                <a:solidFill>
                  <a:srgbClr val="191919"/>
                </a:solidFill>
              </a:rPr>
              <a:t>Jupiter is the biggest planet of them all</a:t>
            </a:r>
            <a:endParaRPr sz="1400"/>
          </a:p>
        </p:txBody>
      </p:sp>
      <p:sp>
        <p:nvSpPr>
          <p:cNvPr id="859" name="Google Shape;859;p55"/>
          <p:cNvSpPr txBox="1"/>
          <p:nvPr>
            <p:ph idx="4294967295" type="title"/>
          </p:nvPr>
        </p:nvSpPr>
        <p:spPr>
          <a:xfrm>
            <a:off x="4528599" y="3572275"/>
            <a:ext cx="1854000" cy="476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Mercury</a:t>
            </a:r>
            <a:endParaRPr b="1" sz="2200"/>
          </a:p>
        </p:txBody>
      </p:sp>
      <p:sp>
        <p:nvSpPr>
          <p:cNvPr id="861" name="Google Shape;861;p55"/>
          <p:cNvSpPr txBox="1"/>
          <p:nvPr>
            <p:ph idx="4294967295" type="subTitle"/>
          </p:nvPr>
        </p:nvSpPr>
        <p:spPr>
          <a:xfrm>
            <a:off x="4528394" y="3948600"/>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Mercury is the closest planet to the Sun</a:t>
            </a:r>
            <a:endParaRPr sz="1400"/>
          </a:p>
        </p:txBody>
      </p:sp>
      <p:sp>
        <p:nvSpPr>
          <p:cNvPr id="850" name="Google Shape;850;p55"/>
          <p:cNvSpPr txBox="1"/>
          <p:nvPr>
            <p:ph idx="4294967295" type="title"/>
          </p:nvPr>
        </p:nvSpPr>
        <p:spPr>
          <a:xfrm>
            <a:off x="2761624" y="1720434"/>
            <a:ext cx="1854000" cy="476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2200"/>
              <a:t>Mars</a:t>
            </a:r>
            <a:endParaRPr b="1" sz="2200"/>
          </a:p>
        </p:txBody>
      </p:sp>
      <p:sp>
        <p:nvSpPr>
          <p:cNvPr id="862" name="Google Shape;862;p55"/>
          <p:cNvSpPr txBox="1"/>
          <p:nvPr>
            <p:ph idx="4294967295" type="subTitle"/>
          </p:nvPr>
        </p:nvSpPr>
        <p:spPr>
          <a:xfrm>
            <a:off x="2761419" y="1250963"/>
            <a:ext cx="1854000" cy="5760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1400">
                <a:solidFill>
                  <a:srgbClr val="191919"/>
                </a:solidFill>
              </a:rPr>
              <a:t>Despite being red, Mars is a cold place</a:t>
            </a:r>
            <a:endParaRPr sz="1400"/>
          </a:p>
        </p:txBody>
      </p:sp>
      <p:sp>
        <p:nvSpPr>
          <p:cNvPr id="853" name="Google Shape;853;p55"/>
          <p:cNvSpPr txBox="1"/>
          <p:nvPr>
            <p:ph idx="4294967295" type="title"/>
          </p:nvPr>
        </p:nvSpPr>
        <p:spPr>
          <a:xfrm>
            <a:off x="994649" y="3572275"/>
            <a:ext cx="1854000" cy="476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Venus</a:t>
            </a:r>
            <a:endParaRPr b="1" sz="2200"/>
          </a:p>
        </p:txBody>
      </p:sp>
      <p:sp>
        <p:nvSpPr>
          <p:cNvPr id="863" name="Google Shape;863;p55"/>
          <p:cNvSpPr txBox="1"/>
          <p:nvPr>
            <p:ph idx="4294967295" type="subTitle"/>
          </p:nvPr>
        </p:nvSpPr>
        <p:spPr>
          <a:xfrm>
            <a:off x="994444" y="3948600"/>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is the second planet from the Sun</a:t>
            </a:r>
            <a:endParaRPr sz="1400"/>
          </a:p>
        </p:txBody>
      </p:sp>
      <p:grpSp>
        <p:nvGrpSpPr>
          <p:cNvPr id="864" name="Google Shape;864;p55"/>
          <p:cNvGrpSpPr/>
          <p:nvPr/>
        </p:nvGrpSpPr>
        <p:grpSpPr>
          <a:xfrm rot="-9900040">
            <a:off x="1005796" y="1176627"/>
            <a:ext cx="1599053" cy="1528474"/>
            <a:chOff x="2868125" y="3234781"/>
            <a:chExt cx="1599100" cy="1528519"/>
          </a:xfrm>
        </p:grpSpPr>
        <p:pic>
          <p:nvPicPr>
            <p:cNvPr id="865" name="Google Shape;865;p55"/>
            <p:cNvPicPr preferRelativeResize="0"/>
            <p:nvPr/>
          </p:nvPicPr>
          <p:blipFill>
            <a:blip r:embed="rId3">
              <a:alphaModFix/>
            </a:blip>
            <a:stretch>
              <a:fillRect/>
            </a:stretch>
          </p:blipFill>
          <p:spPr>
            <a:xfrm rot="7669043">
              <a:off x="3040342" y="3774152"/>
              <a:ext cx="806983" cy="831181"/>
            </a:xfrm>
            <a:prstGeom prst="rect">
              <a:avLst/>
            </a:prstGeom>
            <a:noFill/>
            <a:ln>
              <a:noFill/>
            </a:ln>
          </p:spPr>
        </p:pic>
        <p:pic>
          <p:nvPicPr>
            <p:cNvPr id="866" name="Google Shape;866;p55"/>
            <p:cNvPicPr preferRelativeResize="0"/>
            <p:nvPr/>
          </p:nvPicPr>
          <p:blipFill>
            <a:blip r:embed="rId4">
              <a:alphaModFix/>
            </a:blip>
            <a:stretch>
              <a:fillRect/>
            </a:stretch>
          </p:blipFill>
          <p:spPr>
            <a:xfrm flipH="1" rot="-4788785">
              <a:off x="3374745" y="3301931"/>
              <a:ext cx="996531" cy="1028395"/>
            </a:xfrm>
            <a:prstGeom prst="rect">
              <a:avLst/>
            </a:prstGeom>
            <a:noFill/>
            <a:ln>
              <a:noFill/>
            </a:ln>
          </p:spPr>
        </p:pic>
      </p:grpSp>
      <p:sp>
        <p:nvSpPr>
          <p:cNvPr id="849" name="Google Shape;849;p55"/>
          <p:cNvSpPr/>
          <p:nvPr/>
        </p:nvSpPr>
        <p:spPr>
          <a:xfrm>
            <a:off x="4180225" y="2626747"/>
            <a:ext cx="230400" cy="230400"/>
          </a:xfrm>
          <a:prstGeom prst="ellipse">
            <a:avLst/>
          </a:prstGeom>
          <a:solidFill>
            <a:srgbClr val="AFB7B5">
              <a:alpha val="645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5"/>
          <p:cNvSpPr/>
          <p:nvPr/>
        </p:nvSpPr>
        <p:spPr>
          <a:xfrm>
            <a:off x="6266250" y="3190072"/>
            <a:ext cx="230400" cy="230400"/>
          </a:xfrm>
          <a:prstGeom prst="ellipse">
            <a:avLst/>
          </a:prstGeom>
          <a:solidFill>
            <a:srgbClr val="AFB7B5">
              <a:alpha val="645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5"/>
          <p:cNvSpPr/>
          <p:nvPr/>
        </p:nvSpPr>
        <p:spPr>
          <a:xfrm>
            <a:off x="6029697" y="2434569"/>
            <a:ext cx="230400" cy="230400"/>
          </a:xfrm>
          <a:prstGeom prst="ellipse">
            <a:avLst/>
          </a:prstGeom>
          <a:solidFill>
            <a:srgbClr val="AFB7B5">
              <a:alpha val="645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 name="Shape 870"/>
        <p:cNvGrpSpPr/>
        <p:nvPr/>
      </p:nvGrpSpPr>
      <p:grpSpPr>
        <a:xfrm>
          <a:off x="0" y="0"/>
          <a:ext cx="0" cy="0"/>
          <a:chOff x="0" y="0"/>
          <a:chExt cx="0" cy="0"/>
        </a:xfrm>
      </p:grpSpPr>
      <p:sp>
        <p:nvSpPr>
          <p:cNvPr id="871" name="Google Shape;871;p56"/>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Procedure </a:t>
            </a:r>
            <a:r>
              <a:rPr b="1" lang="en"/>
              <a:t>sequence</a:t>
            </a:r>
            <a:endParaRPr b="1"/>
          </a:p>
        </p:txBody>
      </p:sp>
      <p:cxnSp>
        <p:nvCxnSpPr>
          <p:cNvPr id="872" name="Google Shape;872;p56"/>
          <p:cNvCxnSpPr>
            <a:stCxn id="873" idx="3"/>
            <a:endCxn id="874" idx="3"/>
          </p:cNvCxnSpPr>
          <p:nvPr/>
        </p:nvCxnSpPr>
        <p:spPr>
          <a:xfrm>
            <a:off x="8054698" y="1600850"/>
            <a:ext cx="600" cy="1609500"/>
          </a:xfrm>
          <a:prstGeom prst="curvedConnector3">
            <a:avLst>
              <a:gd fmla="val 39690357" name="adj1"/>
            </a:avLst>
          </a:prstGeom>
          <a:noFill/>
          <a:ln cap="flat" cmpd="sng" w="9525">
            <a:solidFill>
              <a:schemeClr val="dk1"/>
            </a:solidFill>
            <a:prstDash val="solid"/>
            <a:round/>
            <a:headEnd len="med" w="med" type="none"/>
            <a:tailEnd len="med" w="med" type="none"/>
          </a:ln>
        </p:spPr>
      </p:cxnSp>
      <p:cxnSp>
        <p:nvCxnSpPr>
          <p:cNvPr id="875" name="Google Shape;875;p56"/>
          <p:cNvCxnSpPr>
            <a:stCxn id="876" idx="3"/>
            <a:endCxn id="877" idx="1"/>
          </p:cNvCxnSpPr>
          <p:nvPr/>
        </p:nvCxnSpPr>
        <p:spPr>
          <a:xfrm>
            <a:off x="3146695" y="1600856"/>
            <a:ext cx="396600" cy="3153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878" name="Google Shape;878;p56"/>
          <p:cNvCxnSpPr>
            <a:stCxn id="877" idx="3"/>
            <a:endCxn id="873" idx="1"/>
          </p:cNvCxnSpPr>
          <p:nvPr/>
        </p:nvCxnSpPr>
        <p:spPr>
          <a:xfrm flipH="1" rot="10800000">
            <a:off x="5600695" y="1601000"/>
            <a:ext cx="396600" cy="315300"/>
          </a:xfrm>
          <a:prstGeom prst="curvedConnector3">
            <a:avLst>
              <a:gd fmla="val 50000" name="adj1"/>
            </a:avLst>
          </a:prstGeom>
          <a:noFill/>
          <a:ln cap="flat" cmpd="sng" w="9525">
            <a:solidFill>
              <a:schemeClr val="dk1"/>
            </a:solidFill>
            <a:prstDash val="solid"/>
            <a:round/>
            <a:headEnd len="med" w="med" type="none"/>
            <a:tailEnd len="med" w="med" type="none"/>
          </a:ln>
        </p:spPr>
      </p:cxnSp>
      <p:cxnSp>
        <p:nvCxnSpPr>
          <p:cNvPr id="879" name="Google Shape;879;p56"/>
          <p:cNvCxnSpPr>
            <a:stCxn id="880" idx="3"/>
            <a:endCxn id="881" idx="1"/>
          </p:cNvCxnSpPr>
          <p:nvPr/>
        </p:nvCxnSpPr>
        <p:spPr>
          <a:xfrm>
            <a:off x="3146695" y="3210476"/>
            <a:ext cx="396600" cy="315600"/>
          </a:xfrm>
          <a:prstGeom prst="curvedConnector3">
            <a:avLst>
              <a:gd fmla="val 49998" name="adj1"/>
            </a:avLst>
          </a:prstGeom>
          <a:noFill/>
          <a:ln cap="flat" cmpd="sng" w="9525">
            <a:solidFill>
              <a:schemeClr val="dk1"/>
            </a:solidFill>
            <a:prstDash val="solid"/>
            <a:round/>
            <a:headEnd len="med" w="med" type="none"/>
            <a:tailEnd len="med" w="med" type="none"/>
          </a:ln>
        </p:spPr>
      </p:cxnSp>
      <p:cxnSp>
        <p:nvCxnSpPr>
          <p:cNvPr id="882" name="Google Shape;882;p56"/>
          <p:cNvCxnSpPr>
            <a:stCxn id="881" idx="3"/>
            <a:endCxn id="874" idx="1"/>
          </p:cNvCxnSpPr>
          <p:nvPr/>
        </p:nvCxnSpPr>
        <p:spPr>
          <a:xfrm flipH="1" rot="10800000">
            <a:off x="5600695" y="3210501"/>
            <a:ext cx="396600" cy="315600"/>
          </a:xfrm>
          <a:prstGeom prst="curvedConnector3">
            <a:avLst>
              <a:gd fmla="val 50000" name="adj1"/>
            </a:avLst>
          </a:prstGeom>
          <a:noFill/>
          <a:ln cap="flat" cmpd="sng" w="9525">
            <a:solidFill>
              <a:schemeClr val="dk1"/>
            </a:solidFill>
            <a:prstDash val="solid"/>
            <a:round/>
            <a:headEnd len="med" w="med" type="none"/>
            <a:tailEnd len="med" w="med" type="none"/>
          </a:ln>
        </p:spPr>
      </p:cxnSp>
      <p:sp>
        <p:nvSpPr>
          <p:cNvPr id="883" name="Google Shape;883;p56"/>
          <p:cNvSpPr txBox="1"/>
          <p:nvPr>
            <p:ph idx="4294967295" type="subTitle"/>
          </p:nvPr>
        </p:nvSpPr>
        <p:spPr>
          <a:xfrm>
            <a:off x="1089295" y="1882432"/>
            <a:ext cx="2057400" cy="585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is the second planet from the Sun</a:t>
            </a:r>
            <a:endParaRPr sz="1400"/>
          </a:p>
        </p:txBody>
      </p:sp>
      <p:sp>
        <p:nvSpPr>
          <p:cNvPr id="884" name="Google Shape;884;p56"/>
          <p:cNvSpPr txBox="1"/>
          <p:nvPr>
            <p:ph idx="4294967295" type="subTitle"/>
          </p:nvPr>
        </p:nvSpPr>
        <p:spPr>
          <a:xfrm>
            <a:off x="5997305" y="1882432"/>
            <a:ext cx="2057400" cy="585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Mercury is the closest planet to the Sun</a:t>
            </a:r>
            <a:endParaRPr sz="1400"/>
          </a:p>
        </p:txBody>
      </p:sp>
      <p:sp>
        <p:nvSpPr>
          <p:cNvPr id="885" name="Google Shape;885;p56"/>
          <p:cNvSpPr txBox="1"/>
          <p:nvPr>
            <p:ph idx="4294967295" type="subTitle"/>
          </p:nvPr>
        </p:nvSpPr>
        <p:spPr>
          <a:xfrm>
            <a:off x="3543300" y="2197882"/>
            <a:ext cx="2057400" cy="585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Jupiter is the biggest planet of them all</a:t>
            </a:r>
            <a:endParaRPr sz="1400"/>
          </a:p>
        </p:txBody>
      </p:sp>
      <p:sp>
        <p:nvSpPr>
          <p:cNvPr id="876" name="Google Shape;876;p56"/>
          <p:cNvSpPr/>
          <p:nvPr/>
        </p:nvSpPr>
        <p:spPr>
          <a:xfrm>
            <a:off x="1089295" y="1343006"/>
            <a:ext cx="2057400" cy="515700"/>
          </a:xfrm>
          <a:prstGeom prst="roundRect">
            <a:avLst>
              <a:gd fmla="val 0" name="adj"/>
            </a:avLst>
          </a:prstGeom>
          <a:solidFill>
            <a:schemeClr val="accent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First</a:t>
            </a:r>
            <a:endParaRPr b="1" sz="2200">
              <a:solidFill>
                <a:schemeClr val="dk1"/>
              </a:solidFill>
              <a:latin typeface="Petit Formal Script"/>
              <a:ea typeface="Petit Formal Script"/>
              <a:cs typeface="Petit Formal Script"/>
              <a:sym typeface="Petit Formal Script"/>
            </a:endParaRPr>
          </a:p>
        </p:txBody>
      </p:sp>
      <p:sp>
        <p:nvSpPr>
          <p:cNvPr id="886" name="Google Shape;886;p56"/>
          <p:cNvSpPr txBox="1"/>
          <p:nvPr>
            <p:ph idx="4294967295" type="subTitle"/>
          </p:nvPr>
        </p:nvSpPr>
        <p:spPr>
          <a:xfrm>
            <a:off x="1089295" y="3499224"/>
            <a:ext cx="20574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Despite being red, Mars is a cold place</a:t>
            </a:r>
            <a:endParaRPr sz="1400"/>
          </a:p>
        </p:txBody>
      </p:sp>
      <p:sp>
        <p:nvSpPr>
          <p:cNvPr id="887" name="Google Shape;887;p56"/>
          <p:cNvSpPr txBox="1"/>
          <p:nvPr>
            <p:ph idx="4294967295" type="subTitle"/>
          </p:nvPr>
        </p:nvSpPr>
        <p:spPr>
          <a:xfrm>
            <a:off x="5997298" y="3499224"/>
            <a:ext cx="20574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Saturn is a gas giant and has several </a:t>
            </a:r>
            <a:r>
              <a:rPr lang="en" sz="1400"/>
              <a:t>rings</a:t>
            </a:r>
            <a:endParaRPr sz="1400"/>
          </a:p>
        </p:txBody>
      </p:sp>
      <p:sp>
        <p:nvSpPr>
          <p:cNvPr id="888" name="Google Shape;888;p56"/>
          <p:cNvSpPr txBox="1"/>
          <p:nvPr>
            <p:ph idx="4294967295" type="subTitle"/>
          </p:nvPr>
        </p:nvSpPr>
        <p:spPr>
          <a:xfrm>
            <a:off x="3543297" y="3814674"/>
            <a:ext cx="20574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Mars is actually a very cold place</a:t>
            </a:r>
            <a:endParaRPr sz="1400"/>
          </a:p>
        </p:txBody>
      </p:sp>
      <p:sp>
        <p:nvSpPr>
          <p:cNvPr id="880" name="Google Shape;880;p56"/>
          <p:cNvSpPr/>
          <p:nvPr/>
        </p:nvSpPr>
        <p:spPr>
          <a:xfrm>
            <a:off x="1089295" y="2952626"/>
            <a:ext cx="2057400" cy="515700"/>
          </a:xfrm>
          <a:prstGeom prst="roundRect">
            <a:avLst>
              <a:gd fmla="val 3917" name="adj"/>
            </a:avLst>
          </a:prstGeom>
          <a:solidFill>
            <a:schemeClr val="dk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Last</a:t>
            </a:r>
            <a:endParaRPr b="1" sz="2200">
              <a:solidFill>
                <a:schemeClr val="dk1"/>
              </a:solidFill>
              <a:latin typeface="Petit Formal Script"/>
              <a:ea typeface="Petit Formal Script"/>
              <a:cs typeface="Petit Formal Script"/>
              <a:sym typeface="Petit Formal Script"/>
            </a:endParaRPr>
          </a:p>
        </p:txBody>
      </p:sp>
      <p:sp>
        <p:nvSpPr>
          <p:cNvPr id="881" name="Google Shape;881;p56"/>
          <p:cNvSpPr/>
          <p:nvPr/>
        </p:nvSpPr>
        <p:spPr>
          <a:xfrm>
            <a:off x="3543295" y="3268251"/>
            <a:ext cx="2057400" cy="5157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Next</a:t>
            </a:r>
            <a:endParaRPr b="1" sz="2200">
              <a:solidFill>
                <a:schemeClr val="dk1"/>
              </a:solidFill>
              <a:latin typeface="Petit Formal Script"/>
              <a:ea typeface="Petit Formal Script"/>
              <a:cs typeface="Petit Formal Script"/>
              <a:sym typeface="Petit Formal Script"/>
            </a:endParaRPr>
          </a:p>
        </p:txBody>
      </p:sp>
      <p:sp>
        <p:nvSpPr>
          <p:cNvPr id="877" name="Google Shape;877;p56"/>
          <p:cNvSpPr/>
          <p:nvPr/>
        </p:nvSpPr>
        <p:spPr>
          <a:xfrm>
            <a:off x="3543295" y="1658450"/>
            <a:ext cx="2057400" cy="5157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Next</a:t>
            </a:r>
            <a:endParaRPr b="1" sz="2200">
              <a:solidFill>
                <a:schemeClr val="dk1"/>
              </a:solidFill>
              <a:latin typeface="Petit Formal Script"/>
              <a:ea typeface="Petit Formal Script"/>
              <a:cs typeface="Petit Formal Script"/>
              <a:sym typeface="Petit Formal Script"/>
            </a:endParaRPr>
          </a:p>
        </p:txBody>
      </p:sp>
      <p:sp>
        <p:nvSpPr>
          <p:cNvPr id="873" name="Google Shape;873;p56"/>
          <p:cNvSpPr/>
          <p:nvPr/>
        </p:nvSpPr>
        <p:spPr>
          <a:xfrm>
            <a:off x="5997298" y="1343000"/>
            <a:ext cx="2057400" cy="5157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Next</a:t>
            </a:r>
            <a:endParaRPr b="1" sz="2200">
              <a:solidFill>
                <a:schemeClr val="dk1"/>
              </a:solidFill>
              <a:latin typeface="Petit Formal Script"/>
              <a:ea typeface="Petit Formal Script"/>
              <a:cs typeface="Petit Formal Script"/>
              <a:sym typeface="Petit Formal Script"/>
            </a:endParaRPr>
          </a:p>
        </p:txBody>
      </p:sp>
      <p:sp>
        <p:nvSpPr>
          <p:cNvPr id="874" name="Google Shape;874;p56"/>
          <p:cNvSpPr/>
          <p:nvPr/>
        </p:nvSpPr>
        <p:spPr>
          <a:xfrm>
            <a:off x="5997298" y="2952626"/>
            <a:ext cx="2057400" cy="5157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Next</a:t>
            </a:r>
            <a:endParaRPr b="1" sz="2200">
              <a:solidFill>
                <a:schemeClr val="dk1"/>
              </a:solidFill>
              <a:latin typeface="Petit Formal Script"/>
              <a:ea typeface="Petit Formal Script"/>
              <a:cs typeface="Petit Formal Script"/>
              <a:sym typeface="Petit Formal Script"/>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grpSp>
        <p:nvGrpSpPr>
          <p:cNvPr id="893" name="Google Shape;893;p57"/>
          <p:cNvGrpSpPr/>
          <p:nvPr/>
        </p:nvGrpSpPr>
        <p:grpSpPr>
          <a:xfrm rot="923810">
            <a:off x="6661732" y="214353"/>
            <a:ext cx="2752896" cy="2984786"/>
            <a:chOff x="6718776" y="1223984"/>
            <a:chExt cx="2752925" cy="2984817"/>
          </a:xfrm>
        </p:grpSpPr>
        <p:pic>
          <p:nvPicPr>
            <p:cNvPr id="894" name="Google Shape;894;p57"/>
            <p:cNvPicPr preferRelativeResize="0"/>
            <p:nvPr/>
          </p:nvPicPr>
          <p:blipFill>
            <a:blip r:embed="rId3">
              <a:alphaModFix/>
            </a:blip>
            <a:stretch>
              <a:fillRect/>
            </a:stretch>
          </p:blipFill>
          <p:spPr>
            <a:xfrm rot="10696835">
              <a:off x="7104595" y="3017961"/>
              <a:ext cx="1139816" cy="1173997"/>
            </a:xfrm>
            <a:prstGeom prst="rect">
              <a:avLst/>
            </a:prstGeom>
            <a:noFill/>
            <a:ln>
              <a:noFill/>
            </a:ln>
          </p:spPr>
        </p:pic>
        <p:pic>
          <p:nvPicPr>
            <p:cNvPr id="895" name="Google Shape;895;p57"/>
            <p:cNvPicPr preferRelativeResize="0"/>
            <p:nvPr/>
          </p:nvPicPr>
          <p:blipFill>
            <a:blip r:embed="rId4">
              <a:alphaModFix/>
            </a:blip>
            <a:stretch>
              <a:fillRect/>
            </a:stretch>
          </p:blipFill>
          <p:spPr>
            <a:xfrm rot="-4870911">
              <a:off x="7063272" y="1767203"/>
              <a:ext cx="2063933" cy="2465672"/>
            </a:xfrm>
            <a:prstGeom prst="rect">
              <a:avLst/>
            </a:prstGeom>
            <a:noFill/>
            <a:ln>
              <a:noFill/>
            </a:ln>
          </p:spPr>
        </p:pic>
        <p:pic>
          <p:nvPicPr>
            <p:cNvPr id="896" name="Google Shape;896;p57"/>
            <p:cNvPicPr preferRelativeResize="0"/>
            <p:nvPr/>
          </p:nvPicPr>
          <p:blipFill>
            <a:blip r:embed="rId5">
              <a:alphaModFix/>
            </a:blip>
            <a:stretch>
              <a:fillRect/>
            </a:stretch>
          </p:blipFill>
          <p:spPr>
            <a:xfrm flipH="1" rot="6011213">
              <a:off x="7456515" y="1297689"/>
              <a:ext cx="1093792" cy="1128766"/>
            </a:xfrm>
            <a:prstGeom prst="rect">
              <a:avLst/>
            </a:prstGeom>
            <a:noFill/>
            <a:ln>
              <a:noFill/>
            </a:ln>
          </p:spPr>
        </p:pic>
      </p:grpSp>
      <p:sp>
        <p:nvSpPr>
          <p:cNvPr id="897" name="Google Shape;897;p57"/>
          <p:cNvSpPr txBox="1"/>
          <p:nvPr>
            <p:ph idx="4" type="title"/>
          </p:nvPr>
        </p:nvSpPr>
        <p:spPr>
          <a:xfrm>
            <a:off x="1792800" y="3261778"/>
            <a:ext cx="5558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a:t>
            </a:r>
            <a:r>
              <a:rPr b="1" lang="en"/>
              <a:t>,</a:t>
            </a:r>
            <a:r>
              <a:rPr lang="en"/>
              <a:t>000 </a:t>
            </a:r>
            <a:r>
              <a:rPr b="1" lang="en"/>
              <a:t>km</a:t>
            </a:r>
            <a:endParaRPr b="1"/>
          </a:p>
        </p:txBody>
      </p:sp>
      <p:sp>
        <p:nvSpPr>
          <p:cNvPr id="898" name="Google Shape;898;p57"/>
          <p:cNvSpPr txBox="1"/>
          <p:nvPr>
            <p:ph type="title"/>
          </p:nvPr>
        </p:nvSpPr>
        <p:spPr>
          <a:xfrm>
            <a:off x="1792800" y="654300"/>
            <a:ext cx="5558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b="1" lang="en"/>
              <a:t>h</a:t>
            </a:r>
            <a:r>
              <a:rPr lang="en"/>
              <a:t> 55</a:t>
            </a:r>
            <a:r>
              <a:rPr b="1" lang="en"/>
              <a:t>m</a:t>
            </a:r>
            <a:r>
              <a:rPr lang="en"/>
              <a:t> 23</a:t>
            </a:r>
            <a:r>
              <a:rPr b="1" lang="en"/>
              <a:t>s</a:t>
            </a:r>
            <a:endParaRPr b="1"/>
          </a:p>
        </p:txBody>
      </p:sp>
      <p:sp>
        <p:nvSpPr>
          <p:cNvPr id="899" name="Google Shape;899;p57"/>
          <p:cNvSpPr txBox="1"/>
          <p:nvPr>
            <p:ph idx="1" type="subTitle"/>
          </p:nvPr>
        </p:nvSpPr>
        <p:spPr>
          <a:xfrm>
            <a:off x="1792800" y="1436522"/>
            <a:ext cx="55584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900" name="Google Shape;900;p57"/>
          <p:cNvSpPr txBox="1"/>
          <p:nvPr>
            <p:ph idx="2" type="title"/>
          </p:nvPr>
        </p:nvSpPr>
        <p:spPr>
          <a:xfrm>
            <a:off x="1792800" y="1958033"/>
            <a:ext cx="5558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a:t>
            </a:r>
            <a:r>
              <a:rPr b="1" lang="en"/>
              <a:t>,</a:t>
            </a:r>
            <a:r>
              <a:rPr lang="en"/>
              <a:t>000</a:t>
            </a:r>
            <a:endParaRPr/>
          </a:p>
        </p:txBody>
      </p:sp>
      <p:sp>
        <p:nvSpPr>
          <p:cNvPr id="901" name="Google Shape;901;p57"/>
          <p:cNvSpPr txBox="1"/>
          <p:nvPr>
            <p:ph idx="3" type="subTitle"/>
          </p:nvPr>
        </p:nvSpPr>
        <p:spPr>
          <a:xfrm>
            <a:off x="1792800" y="2740261"/>
            <a:ext cx="55584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Sun’s mass compared to Earth’s</a:t>
            </a:r>
            <a:endParaRPr/>
          </a:p>
        </p:txBody>
      </p:sp>
      <p:sp>
        <p:nvSpPr>
          <p:cNvPr id="902" name="Google Shape;902;p57"/>
          <p:cNvSpPr txBox="1"/>
          <p:nvPr>
            <p:ph idx="5" type="subTitle"/>
          </p:nvPr>
        </p:nvSpPr>
        <p:spPr>
          <a:xfrm>
            <a:off x="1792800" y="4044000"/>
            <a:ext cx="55584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istance between Earth and the Moon</a:t>
            </a:r>
            <a:endParaRPr/>
          </a:p>
        </p:txBody>
      </p:sp>
      <p:grpSp>
        <p:nvGrpSpPr>
          <p:cNvPr id="903" name="Google Shape;903;p57"/>
          <p:cNvGrpSpPr/>
          <p:nvPr/>
        </p:nvGrpSpPr>
        <p:grpSpPr>
          <a:xfrm rot="-574352">
            <a:off x="-117" y="1858659"/>
            <a:ext cx="3052849" cy="3052245"/>
            <a:chOff x="-112812" y="1190876"/>
            <a:chExt cx="3052774" cy="3052170"/>
          </a:xfrm>
        </p:grpSpPr>
        <p:pic>
          <p:nvPicPr>
            <p:cNvPr id="904" name="Google Shape;904;p57"/>
            <p:cNvPicPr preferRelativeResize="0"/>
            <p:nvPr/>
          </p:nvPicPr>
          <p:blipFill>
            <a:blip r:embed="rId4">
              <a:alphaModFix/>
            </a:blip>
            <a:stretch>
              <a:fillRect/>
            </a:stretch>
          </p:blipFill>
          <p:spPr>
            <a:xfrm flipH="1" rot="3461715">
              <a:off x="425086" y="1476566"/>
              <a:ext cx="1976979" cy="2361798"/>
            </a:xfrm>
            <a:prstGeom prst="rect">
              <a:avLst/>
            </a:prstGeom>
            <a:noFill/>
            <a:ln>
              <a:noFill/>
            </a:ln>
          </p:spPr>
        </p:pic>
        <p:pic>
          <p:nvPicPr>
            <p:cNvPr id="905" name="Google Shape;905;p57"/>
            <p:cNvPicPr preferRelativeResize="0"/>
            <p:nvPr/>
          </p:nvPicPr>
          <p:blipFill>
            <a:blip r:embed="rId6">
              <a:alphaModFix/>
            </a:blip>
            <a:stretch>
              <a:fillRect/>
            </a:stretch>
          </p:blipFill>
          <p:spPr>
            <a:xfrm rot="-970976">
              <a:off x="569663" y="1464547"/>
              <a:ext cx="1139816" cy="1089654"/>
            </a:xfrm>
            <a:prstGeom prst="rect">
              <a:avLst/>
            </a:prstGeom>
            <a:noFill/>
            <a:ln>
              <a:noFill/>
            </a:ln>
          </p:spPr>
        </p:pic>
        <p:pic>
          <p:nvPicPr>
            <p:cNvPr id="906" name="Google Shape;906;p57"/>
            <p:cNvPicPr preferRelativeResize="0"/>
            <p:nvPr/>
          </p:nvPicPr>
          <p:blipFill>
            <a:blip r:embed="rId5">
              <a:alphaModFix/>
            </a:blip>
            <a:stretch>
              <a:fillRect/>
            </a:stretch>
          </p:blipFill>
          <p:spPr>
            <a:xfrm flipH="1" rot="6011213">
              <a:off x="545715" y="3040576"/>
              <a:ext cx="1093792" cy="1128766"/>
            </a:xfrm>
            <a:prstGeom prst="rect">
              <a:avLst/>
            </a:prstGeom>
            <a:noFill/>
            <a:ln>
              <a:noFill/>
            </a:ln>
          </p:spPr>
        </p:pic>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58"/>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Classifying </a:t>
            </a:r>
            <a:r>
              <a:rPr b="1" lang="en"/>
              <a:t>table</a:t>
            </a:r>
            <a:endParaRPr b="1"/>
          </a:p>
        </p:txBody>
      </p:sp>
      <p:graphicFrame>
        <p:nvGraphicFramePr>
          <p:cNvPr id="912" name="Google Shape;912;p58"/>
          <p:cNvGraphicFramePr/>
          <p:nvPr/>
        </p:nvGraphicFramePr>
        <p:xfrm>
          <a:off x="720000" y="1574325"/>
          <a:ext cx="3000000" cy="3000000"/>
        </p:xfrm>
        <a:graphic>
          <a:graphicData uri="http://schemas.openxmlformats.org/drawingml/2006/table">
            <a:tbl>
              <a:tblPr>
                <a:noFill/>
                <a:tableStyleId>{038B6ADB-7320-4AA4-A13B-54368887BAE3}</a:tableStyleId>
              </a:tblPr>
              <a:tblGrid>
                <a:gridCol w="1926000"/>
                <a:gridCol w="1926000"/>
                <a:gridCol w="1926000"/>
                <a:gridCol w="1926000"/>
              </a:tblGrid>
              <a:tr h="582775">
                <a:tc>
                  <a:txBody>
                    <a:bodyPr/>
                    <a:lstStyle/>
                    <a:p>
                      <a:pPr indent="-228600" lvl="0" marL="45720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Mars</a:t>
                      </a:r>
                      <a:endParaRPr b="1" sz="22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228600" lvl="0" marL="45720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Venus</a:t>
                      </a:r>
                      <a:endParaRPr b="1" sz="22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228600" lvl="0" marL="45720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Mercury</a:t>
                      </a:r>
                      <a:endParaRPr b="1" sz="22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228600" lvl="0" marL="45720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Jupiter</a:t>
                      </a:r>
                      <a:endParaRPr b="1" sz="2200">
                        <a:solidFill>
                          <a:schemeClr val="dk1"/>
                        </a:solidFill>
                        <a:latin typeface="Petit Formal Script"/>
                        <a:ea typeface="Petit Formal Script"/>
                        <a:cs typeface="Petit Formal Script"/>
                        <a:sym typeface="Petit Formal Script"/>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r>
              <a:tr h="1344775">
                <a:tc>
                  <a:txBody>
                    <a:bodyPr/>
                    <a:lstStyle/>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Small</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Red</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Cold </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Rocky</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Small</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Hot</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Dry</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Volcanic</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Small</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Hot</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Rocky</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Cratered</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Large</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Cold</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Gassy</a:t>
                      </a:r>
                      <a:endParaRPr>
                        <a:solidFill>
                          <a:schemeClr val="dk1"/>
                        </a:solidFill>
                        <a:latin typeface="Handlee"/>
                        <a:ea typeface="Handlee"/>
                        <a:cs typeface="Handlee"/>
                        <a:sym typeface="Handlee"/>
                      </a:endParaRPr>
                    </a:p>
                    <a:p>
                      <a:pPr indent="-317500" lvl="0" marL="457200" rtl="0" algn="l">
                        <a:spcBef>
                          <a:spcPts val="0"/>
                        </a:spcBef>
                        <a:spcAft>
                          <a:spcPts val="0"/>
                        </a:spcAft>
                        <a:buClr>
                          <a:schemeClr val="dk1"/>
                        </a:buClr>
                        <a:buSzPts val="1400"/>
                        <a:buFont typeface="Handlee"/>
                        <a:buChar char="●"/>
                      </a:pPr>
                      <a:r>
                        <a:rPr lang="en">
                          <a:solidFill>
                            <a:schemeClr val="dk1"/>
                          </a:solidFill>
                          <a:latin typeface="Handlee"/>
                          <a:ea typeface="Handlee"/>
                          <a:cs typeface="Handlee"/>
                          <a:sym typeface="Handlee"/>
                        </a:rPr>
                        <a:t>Stripped</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799425">
                <a:tc>
                  <a:txBody>
                    <a:bodyPr/>
                    <a:lstStyle/>
                    <a:p>
                      <a:pPr indent="0" lvl="0" marL="19050" rtl="0" algn="l">
                        <a:spcBef>
                          <a:spcPts val="0"/>
                        </a:spcBef>
                        <a:spcAft>
                          <a:spcPts val="0"/>
                        </a:spcAft>
                        <a:buNone/>
                      </a:pPr>
                      <a:r>
                        <a:rPr lang="en">
                          <a:solidFill>
                            <a:schemeClr val="dk1"/>
                          </a:solidFill>
                          <a:latin typeface="Handlee"/>
                          <a:ea typeface="Handlee"/>
                          <a:cs typeface="Handlee"/>
                          <a:sym typeface="Handlee"/>
                        </a:rPr>
                        <a:t>Mars is actually a very </a:t>
                      </a:r>
                      <a:r>
                        <a:rPr lang="en">
                          <a:solidFill>
                            <a:schemeClr val="dk1"/>
                          </a:solidFill>
                          <a:latin typeface="Handlee"/>
                          <a:ea typeface="Handlee"/>
                          <a:cs typeface="Handlee"/>
                          <a:sym typeface="Handlee"/>
                        </a:rPr>
                        <a:t>cold</a:t>
                      </a:r>
                      <a:r>
                        <a:rPr lang="en">
                          <a:solidFill>
                            <a:schemeClr val="dk1"/>
                          </a:solidFill>
                          <a:latin typeface="Handlee"/>
                          <a:ea typeface="Handlee"/>
                          <a:cs typeface="Handlee"/>
                          <a:sym typeface="Handlee"/>
                        </a:rPr>
                        <a:t> place</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Venus is the second planet from the Sun</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Mercury is the closest planet to the Sun</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solidFill>
                            <a:schemeClr val="dk1"/>
                          </a:solidFill>
                          <a:latin typeface="Handlee"/>
                          <a:ea typeface="Handlee"/>
                          <a:cs typeface="Handlee"/>
                          <a:sym typeface="Handlee"/>
                        </a:rPr>
                        <a:t>It’s the biggest planet in the Solar System</a:t>
                      </a:r>
                      <a:endParaRPr>
                        <a:solidFill>
                          <a:schemeClr val="dk1"/>
                        </a:solidFill>
                        <a:latin typeface="Handlee"/>
                        <a:ea typeface="Handlee"/>
                        <a:cs typeface="Handlee"/>
                        <a:sym typeface="Handl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pSp>
        <p:nvGrpSpPr>
          <p:cNvPr id="913" name="Google Shape;913;p58"/>
          <p:cNvGrpSpPr/>
          <p:nvPr/>
        </p:nvGrpSpPr>
        <p:grpSpPr>
          <a:xfrm>
            <a:off x="352875" y="-400186"/>
            <a:ext cx="2569287" cy="2821448"/>
            <a:chOff x="190950" y="-400186"/>
            <a:chExt cx="2569287" cy="2821448"/>
          </a:xfrm>
        </p:grpSpPr>
        <p:pic>
          <p:nvPicPr>
            <p:cNvPr id="914" name="Google Shape;914;p58"/>
            <p:cNvPicPr preferRelativeResize="0"/>
            <p:nvPr/>
          </p:nvPicPr>
          <p:blipFill>
            <a:blip r:embed="rId3">
              <a:alphaModFix/>
            </a:blip>
            <a:stretch>
              <a:fillRect/>
            </a:stretch>
          </p:blipFill>
          <p:spPr>
            <a:xfrm rot="1031405">
              <a:off x="493759" y="-162411"/>
              <a:ext cx="1963669" cy="2345899"/>
            </a:xfrm>
            <a:prstGeom prst="rect">
              <a:avLst/>
            </a:prstGeom>
            <a:noFill/>
            <a:ln>
              <a:noFill/>
            </a:ln>
          </p:spPr>
        </p:pic>
        <p:pic>
          <p:nvPicPr>
            <p:cNvPr id="915" name="Google Shape;915;p58"/>
            <p:cNvPicPr preferRelativeResize="0"/>
            <p:nvPr/>
          </p:nvPicPr>
          <p:blipFill>
            <a:blip r:embed="rId4">
              <a:alphaModFix/>
            </a:blip>
            <a:stretch>
              <a:fillRect/>
            </a:stretch>
          </p:blipFill>
          <p:spPr>
            <a:xfrm rot="2470779">
              <a:off x="478209" y="30155"/>
              <a:ext cx="1139816" cy="1089654"/>
            </a:xfrm>
            <a:prstGeom prst="rect">
              <a:avLst/>
            </a:prstGeom>
            <a:noFill/>
            <a:ln>
              <a:noFill/>
            </a:ln>
          </p:spPr>
        </p:pic>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 name="Shape 919"/>
        <p:cNvGrpSpPr/>
        <p:nvPr/>
      </p:nvGrpSpPr>
      <p:grpSpPr>
        <a:xfrm>
          <a:off x="0" y="0"/>
          <a:ext cx="0" cy="0"/>
          <a:chOff x="0" y="0"/>
          <a:chExt cx="0" cy="0"/>
        </a:xfrm>
      </p:grpSpPr>
      <p:pic>
        <p:nvPicPr>
          <p:cNvPr id="920" name="Google Shape;920;p59"/>
          <p:cNvPicPr preferRelativeResize="0"/>
          <p:nvPr/>
        </p:nvPicPr>
        <p:blipFill>
          <a:blip r:embed="rId3">
            <a:alphaModFix/>
          </a:blip>
          <a:stretch>
            <a:fillRect/>
          </a:stretch>
        </p:blipFill>
        <p:spPr>
          <a:xfrm rot="-2185830">
            <a:off x="836623" y="1896489"/>
            <a:ext cx="1764077" cy="2107454"/>
          </a:xfrm>
          <a:prstGeom prst="rect">
            <a:avLst/>
          </a:prstGeom>
          <a:noFill/>
          <a:ln>
            <a:noFill/>
          </a:ln>
        </p:spPr>
      </p:pic>
      <p:sp>
        <p:nvSpPr>
          <p:cNvPr id="921" name="Google Shape;921;p59"/>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Cause and </a:t>
            </a:r>
            <a:r>
              <a:rPr b="1" lang="en"/>
              <a:t>effect</a:t>
            </a:r>
            <a:endParaRPr b="1"/>
          </a:p>
        </p:txBody>
      </p:sp>
      <p:cxnSp>
        <p:nvCxnSpPr>
          <p:cNvPr id="922" name="Google Shape;922;p59"/>
          <p:cNvCxnSpPr/>
          <p:nvPr/>
        </p:nvCxnSpPr>
        <p:spPr>
          <a:xfrm flipH="1">
            <a:off x="2201700" y="2950213"/>
            <a:ext cx="5985900" cy="600"/>
          </a:xfrm>
          <a:prstGeom prst="curvedConnector3">
            <a:avLst>
              <a:gd fmla="val 50000" name="adj1"/>
            </a:avLst>
          </a:prstGeom>
          <a:noFill/>
          <a:ln cap="flat" cmpd="sng" w="9525">
            <a:solidFill>
              <a:schemeClr val="dk1"/>
            </a:solidFill>
            <a:prstDash val="solid"/>
            <a:round/>
            <a:headEnd len="med" w="med" type="none"/>
            <a:tailEnd len="med" w="med" type="none"/>
          </a:ln>
        </p:spPr>
      </p:cxnSp>
      <p:sp>
        <p:nvSpPr>
          <p:cNvPr id="923" name="Google Shape;923;p59"/>
          <p:cNvSpPr txBox="1"/>
          <p:nvPr>
            <p:ph idx="4294967295" type="subTitle"/>
          </p:nvPr>
        </p:nvSpPr>
        <p:spPr>
          <a:xfrm>
            <a:off x="2677000" y="2144048"/>
            <a:ext cx="16185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It’s</a:t>
            </a:r>
            <a:r>
              <a:rPr lang="en" sz="1400"/>
              <a:t> the closest planet to the Sun</a:t>
            </a:r>
            <a:endParaRPr sz="1400"/>
          </a:p>
        </p:txBody>
      </p:sp>
      <p:cxnSp>
        <p:nvCxnSpPr>
          <p:cNvPr id="924" name="Google Shape;924;p59"/>
          <p:cNvCxnSpPr>
            <a:stCxn id="925" idx="1"/>
            <a:endCxn id="926" idx="1"/>
          </p:cNvCxnSpPr>
          <p:nvPr/>
        </p:nvCxnSpPr>
        <p:spPr>
          <a:xfrm>
            <a:off x="2677002" y="1672075"/>
            <a:ext cx="600" cy="2556300"/>
          </a:xfrm>
          <a:prstGeom prst="curvedConnector3">
            <a:avLst>
              <a:gd fmla="val -39689748" name="adj1"/>
            </a:avLst>
          </a:prstGeom>
          <a:noFill/>
          <a:ln cap="flat" cmpd="sng" w="9525">
            <a:solidFill>
              <a:schemeClr val="dk1"/>
            </a:solidFill>
            <a:prstDash val="solid"/>
            <a:round/>
            <a:headEnd len="med" w="med" type="none"/>
            <a:tailEnd len="med" w="med" type="none"/>
          </a:ln>
        </p:spPr>
      </p:cxnSp>
      <p:sp>
        <p:nvSpPr>
          <p:cNvPr id="927" name="Google Shape;927;p59"/>
          <p:cNvSpPr txBox="1"/>
          <p:nvPr>
            <p:ph idx="4294967295" type="subTitle"/>
          </p:nvPr>
        </p:nvSpPr>
        <p:spPr>
          <a:xfrm>
            <a:off x="2677000" y="3175590"/>
            <a:ext cx="1618500" cy="5811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200"/>
              </a:spcAft>
              <a:buNone/>
            </a:pPr>
            <a:r>
              <a:rPr lang="en" sz="1400"/>
              <a:t>Venus is the second planet from the Sun</a:t>
            </a:r>
            <a:endParaRPr sz="1400"/>
          </a:p>
        </p:txBody>
      </p:sp>
      <p:sp>
        <p:nvSpPr>
          <p:cNvPr id="928" name="Google Shape;928;p59"/>
          <p:cNvSpPr/>
          <p:nvPr/>
        </p:nvSpPr>
        <p:spPr>
          <a:xfrm>
            <a:off x="817500" y="2544925"/>
            <a:ext cx="1529700" cy="8106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Problem or goal</a:t>
            </a:r>
            <a:endParaRPr b="1" sz="2200">
              <a:solidFill>
                <a:schemeClr val="dk1"/>
              </a:solidFill>
              <a:latin typeface="Petit Formal Script"/>
              <a:ea typeface="Petit Formal Script"/>
              <a:cs typeface="Petit Formal Script"/>
              <a:sym typeface="Petit Formal Script"/>
            </a:endParaRPr>
          </a:p>
        </p:txBody>
      </p:sp>
      <p:sp>
        <p:nvSpPr>
          <p:cNvPr id="929" name="Google Shape;929;p59"/>
          <p:cNvSpPr txBox="1"/>
          <p:nvPr>
            <p:ph idx="4294967295" type="subTitle"/>
          </p:nvPr>
        </p:nvSpPr>
        <p:spPr>
          <a:xfrm>
            <a:off x="4709011" y="2144048"/>
            <a:ext cx="16185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200"/>
              </a:spcAft>
              <a:buNone/>
            </a:pPr>
            <a:r>
              <a:rPr lang="en" sz="1400"/>
              <a:t>Despite being red, Mars is cold </a:t>
            </a:r>
            <a:endParaRPr sz="1400"/>
          </a:p>
        </p:txBody>
      </p:sp>
      <p:cxnSp>
        <p:nvCxnSpPr>
          <p:cNvPr id="930" name="Google Shape;930;p59"/>
          <p:cNvCxnSpPr>
            <a:stCxn id="931" idx="1"/>
            <a:endCxn id="932" idx="1"/>
          </p:cNvCxnSpPr>
          <p:nvPr/>
        </p:nvCxnSpPr>
        <p:spPr>
          <a:xfrm>
            <a:off x="4709008" y="1672075"/>
            <a:ext cx="600" cy="2556300"/>
          </a:xfrm>
          <a:prstGeom prst="curvedConnector3">
            <a:avLst>
              <a:gd fmla="val -39689748" name="adj1"/>
            </a:avLst>
          </a:prstGeom>
          <a:noFill/>
          <a:ln cap="flat" cmpd="sng" w="9525">
            <a:solidFill>
              <a:schemeClr val="dk1"/>
            </a:solidFill>
            <a:prstDash val="solid"/>
            <a:round/>
            <a:headEnd len="med" w="med" type="none"/>
            <a:tailEnd len="med" w="med" type="none"/>
          </a:ln>
        </p:spPr>
      </p:cxnSp>
      <p:sp>
        <p:nvSpPr>
          <p:cNvPr id="933" name="Google Shape;933;p59"/>
          <p:cNvSpPr txBox="1"/>
          <p:nvPr>
            <p:ph idx="4294967295" type="subTitle"/>
          </p:nvPr>
        </p:nvSpPr>
        <p:spPr>
          <a:xfrm>
            <a:off x="4709011" y="3175590"/>
            <a:ext cx="1618500" cy="5811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1400"/>
              <a:t>It’s</a:t>
            </a:r>
            <a:r>
              <a:rPr lang="en" sz="1400"/>
              <a:t> the biggest planet of them all</a:t>
            </a:r>
            <a:endParaRPr sz="1400"/>
          </a:p>
        </p:txBody>
      </p:sp>
      <p:sp>
        <p:nvSpPr>
          <p:cNvPr id="934" name="Google Shape;934;p59"/>
          <p:cNvSpPr txBox="1"/>
          <p:nvPr>
            <p:ph idx="4294967295" type="subTitle"/>
          </p:nvPr>
        </p:nvSpPr>
        <p:spPr>
          <a:xfrm>
            <a:off x="6652221" y="2144048"/>
            <a:ext cx="1618500" cy="581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It’s</a:t>
            </a:r>
            <a:r>
              <a:rPr lang="en" sz="1400"/>
              <a:t> a gas giant and has several rings</a:t>
            </a:r>
            <a:endParaRPr sz="1400"/>
          </a:p>
        </p:txBody>
      </p:sp>
      <p:cxnSp>
        <p:nvCxnSpPr>
          <p:cNvPr id="935" name="Google Shape;935;p59"/>
          <p:cNvCxnSpPr>
            <a:stCxn id="936" idx="1"/>
            <a:endCxn id="937" idx="1"/>
          </p:cNvCxnSpPr>
          <p:nvPr/>
        </p:nvCxnSpPr>
        <p:spPr>
          <a:xfrm>
            <a:off x="6652214" y="1672075"/>
            <a:ext cx="600" cy="2556300"/>
          </a:xfrm>
          <a:prstGeom prst="curvedConnector3">
            <a:avLst>
              <a:gd fmla="val -39689748" name="adj1"/>
            </a:avLst>
          </a:prstGeom>
          <a:noFill/>
          <a:ln cap="flat" cmpd="sng" w="9525">
            <a:solidFill>
              <a:schemeClr val="dk1"/>
            </a:solidFill>
            <a:prstDash val="solid"/>
            <a:round/>
            <a:headEnd len="med" w="med" type="none"/>
            <a:tailEnd len="med" w="med" type="none"/>
          </a:ln>
        </p:spPr>
      </p:cxnSp>
      <p:sp>
        <p:nvSpPr>
          <p:cNvPr id="938" name="Google Shape;938;p59"/>
          <p:cNvSpPr txBox="1"/>
          <p:nvPr>
            <p:ph idx="4294967295" type="subTitle"/>
          </p:nvPr>
        </p:nvSpPr>
        <p:spPr>
          <a:xfrm>
            <a:off x="6652221" y="3175590"/>
            <a:ext cx="1618500" cy="5811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1400"/>
              <a:t>It’s</a:t>
            </a:r>
            <a:r>
              <a:rPr lang="en" sz="1400"/>
              <a:t> the farthest planet from the Sun</a:t>
            </a:r>
            <a:endParaRPr sz="1400"/>
          </a:p>
        </p:txBody>
      </p:sp>
      <p:sp>
        <p:nvSpPr>
          <p:cNvPr id="925" name="Google Shape;925;p59"/>
          <p:cNvSpPr/>
          <p:nvPr/>
        </p:nvSpPr>
        <p:spPr>
          <a:xfrm>
            <a:off x="2677002" y="1425175"/>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Mercury</a:t>
            </a:r>
            <a:endParaRPr b="1" sz="2200">
              <a:solidFill>
                <a:schemeClr val="dk1"/>
              </a:solidFill>
              <a:latin typeface="Petit Formal Script"/>
              <a:ea typeface="Petit Formal Script"/>
              <a:cs typeface="Petit Formal Script"/>
              <a:sym typeface="Petit Formal Script"/>
            </a:endParaRPr>
          </a:p>
        </p:txBody>
      </p:sp>
      <p:sp>
        <p:nvSpPr>
          <p:cNvPr id="926" name="Google Shape;926;p59"/>
          <p:cNvSpPr/>
          <p:nvPr/>
        </p:nvSpPr>
        <p:spPr>
          <a:xfrm>
            <a:off x="2677002" y="3981450"/>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Venus</a:t>
            </a:r>
            <a:endParaRPr b="1" sz="2200">
              <a:solidFill>
                <a:schemeClr val="dk1"/>
              </a:solidFill>
              <a:latin typeface="Petit Formal Script"/>
              <a:ea typeface="Petit Formal Script"/>
              <a:cs typeface="Petit Formal Script"/>
              <a:sym typeface="Petit Formal Script"/>
            </a:endParaRPr>
          </a:p>
        </p:txBody>
      </p:sp>
      <p:sp>
        <p:nvSpPr>
          <p:cNvPr id="931" name="Google Shape;931;p59"/>
          <p:cNvSpPr/>
          <p:nvPr/>
        </p:nvSpPr>
        <p:spPr>
          <a:xfrm>
            <a:off x="4709008" y="1425175"/>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Mars</a:t>
            </a:r>
            <a:endParaRPr b="1" sz="2200">
              <a:solidFill>
                <a:schemeClr val="dk1"/>
              </a:solidFill>
              <a:latin typeface="Petit Formal Script"/>
              <a:ea typeface="Petit Formal Script"/>
              <a:cs typeface="Petit Formal Script"/>
              <a:sym typeface="Petit Formal Script"/>
            </a:endParaRPr>
          </a:p>
        </p:txBody>
      </p:sp>
      <p:sp>
        <p:nvSpPr>
          <p:cNvPr id="932" name="Google Shape;932;p59"/>
          <p:cNvSpPr/>
          <p:nvPr/>
        </p:nvSpPr>
        <p:spPr>
          <a:xfrm>
            <a:off x="4709008" y="3981450"/>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Jupiter</a:t>
            </a:r>
            <a:endParaRPr b="1" sz="2200">
              <a:solidFill>
                <a:schemeClr val="dk1"/>
              </a:solidFill>
              <a:latin typeface="Petit Formal Script"/>
              <a:ea typeface="Petit Formal Script"/>
              <a:cs typeface="Petit Formal Script"/>
              <a:sym typeface="Petit Formal Script"/>
            </a:endParaRPr>
          </a:p>
        </p:txBody>
      </p:sp>
      <p:sp>
        <p:nvSpPr>
          <p:cNvPr id="936" name="Google Shape;936;p59"/>
          <p:cNvSpPr/>
          <p:nvPr/>
        </p:nvSpPr>
        <p:spPr>
          <a:xfrm>
            <a:off x="6652214" y="1425175"/>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Saturn</a:t>
            </a:r>
            <a:endParaRPr b="1" sz="2200">
              <a:solidFill>
                <a:schemeClr val="dk1"/>
              </a:solidFill>
              <a:latin typeface="Petit Formal Script"/>
              <a:ea typeface="Petit Formal Script"/>
              <a:cs typeface="Petit Formal Script"/>
              <a:sym typeface="Petit Formal Script"/>
            </a:endParaRPr>
          </a:p>
        </p:txBody>
      </p:sp>
      <p:sp>
        <p:nvSpPr>
          <p:cNvPr id="937" name="Google Shape;937;p59"/>
          <p:cNvSpPr/>
          <p:nvPr/>
        </p:nvSpPr>
        <p:spPr>
          <a:xfrm>
            <a:off x="6652214" y="3981450"/>
            <a:ext cx="1618500" cy="4938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Neptune</a:t>
            </a:r>
            <a:endParaRPr b="1" sz="2200">
              <a:solidFill>
                <a:schemeClr val="dk1"/>
              </a:solidFill>
              <a:latin typeface="Petit Formal Script"/>
              <a:ea typeface="Petit Formal Script"/>
              <a:cs typeface="Petit Formal Script"/>
              <a:sym typeface="Petit Formal Script"/>
            </a:endParaRPr>
          </a:p>
        </p:txBody>
      </p:sp>
      <p:pic>
        <p:nvPicPr>
          <p:cNvPr id="939" name="Google Shape;939;p59"/>
          <p:cNvPicPr preferRelativeResize="0"/>
          <p:nvPr/>
        </p:nvPicPr>
        <p:blipFill>
          <a:blip r:embed="rId4">
            <a:alphaModFix/>
          </a:blip>
          <a:stretch>
            <a:fillRect/>
          </a:stretch>
        </p:blipFill>
        <p:spPr>
          <a:xfrm flipH="1" rot="3825389">
            <a:off x="412935" y="1696137"/>
            <a:ext cx="1093793" cy="1128765"/>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60"/>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next</a:t>
            </a:r>
            <a:r>
              <a:rPr b="1" lang="en"/>
              <a:t> workshops</a:t>
            </a:r>
            <a:endParaRPr b="1"/>
          </a:p>
        </p:txBody>
      </p:sp>
      <p:grpSp>
        <p:nvGrpSpPr>
          <p:cNvPr id="945" name="Google Shape;945;p60"/>
          <p:cNvGrpSpPr/>
          <p:nvPr/>
        </p:nvGrpSpPr>
        <p:grpSpPr>
          <a:xfrm>
            <a:off x="3566383" y="1679017"/>
            <a:ext cx="4700626" cy="2504195"/>
            <a:chOff x="233350" y="949250"/>
            <a:chExt cx="7137300" cy="3802300"/>
          </a:xfrm>
        </p:grpSpPr>
        <p:sp>
          <p:nvSpPr>
            <p:cNvPr id="946" name="Google Shape;946;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 name="Google Shape;997;p60"/>
          <p:cNvSpPr/>
          <p:nvPr/>
        </p:nvSpPr>
        <p:spPr>
          <a:xfrm rot="-2377740">
            <a:off x="2303694" y="1443917"/>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0"/>
          <p:cNvSpPr txBox="1"/>
          <p:nvPr>
            <p:ph idx="4294967295" type="title"/>
          </p:nvPr>
        </p:nvSpPr>
        <p:spPr>
          <a:xfrm>
            <a:off x="876991" y="1616763"/>
            <a:ext cx="2172000" cy="36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1" lang="en" sz="2200"/>
              <a:t>Jupiter</a:t>
            </a:r>
            <a:endParaRPr b="1" sz="2200"/>
          </a:p>
        </p:txBody>
      </p:sp>
      <p:sp>
        <p:nvSpPr>
          <p:cNvPr id="999" name="Google Shape;999;p60"/>
          <p:cNvSpPr txBox="1"/>
          <p:nvPr>
            <p:ph idx="4294967295" type="title"/>
          </p:nvPr>
        </p:nvSpPr>
        <p:spPr>
          <a:xfrm>
            <a:off x="876991" y="1862037"/>
            <a:ext cx="2172000" cy="36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Handlee"/>
                <a:ea typeface="Handlee"/>
                <a:cs typeface="Handlee"/>
                <a:sym typeface="Handlee"/>
              </a:rPr>
              <a:t>Jupiter is the biggest planet</a:t>
            </a:r>
            <a:endParaRPr sz="1400">
              <a:latin typeface="Handlee"/>
              <a:ea typeface="Handlee"/>
              <a:cs typeface="Handlee"/>
              <a:sym typeface="Handlee"/>
            </a:endParaRPr>
          </a:p>
        </p:txBody>
      </p:sp>
      <p:sp>
        <p:nvSpPr>
          <p:cNvPr id="1000" name="Google Shape;1000;p60"/>
          <p:cNvSpPr/>
          <p:nvPr/>
        </p:nvSpPr>
        <p:spPr>
          <a:xfrm rot="8356344">
            <a:off x="2303580" y="2353286"/>
            <a:ext cx="1083654" cy="952261"/>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0"/>
          <p:cNvSpPr txBox="1"/>
          <p:nvPr>
            <p:ph idx="4294967295" type="title"/>
          </p:nvPr>
        </p:nvSpPr>
        <p:spPr>
          <a:xfrm>
            <a:off x="876991" y="2580250"/>
            <a:ext cx="2172000" cy="36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1" lang="en" sz="2200"/>
              <a:t>Saturn</a:t>
            </a:r>
            <a:endParaRPr b="1" sz="2200"/>
          </a:p>
        </p:txBody>
      </p:sp>
      <p:sp>
        <p:nvSpPr>
          <p:cNvPr id="1002" name="Google Shape;1002;p60"/>
          <p:cNvSpPr txBox="1"/>
          <p:nvPr>
            <p:ph idx="4294967295" type="title"/>
          </p:nvPr>
        </p:nvSpPr>
        <p:spPr>
          <a:xfrm>
            <a:off x="876991" y="2825525"/>
            <a:ext cx="2172000" cy="36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Handlee"/>
                <a:ea typeface="Handlee"/>
                <a:cs typeface="Handlee"/>
                <a:sym typeface="Handlee"/>
              </a:rPr>
              <a:t>Saturn is the ringed planet</a:t>
            </a:r>
            <a:endParaRPr sz="1400">
              <a:latin typeface="Handlee"/>
              <a:ea typeface="Handlee"/>
              <a:cs typeface="Handlee"/>
              <a:sym typeface="Handlee"/>
            </a:endParaRPr>
          </a:p>
        </p:txBody>
      </p:sp>
      <p:sp>
        <p:nvSpPr>
          <p:cNvPr id="1003" name="Google Shape;1003;p60"/>
          <p:cNvSpPr/>
          <p:nvPr/>
        </p:nvSpPr>
        <p:spPr>
          <a:xfrm rot="-2377740">
            <a:off x="2303694" y="3370892"/>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0"/>
          <p:cNvSpPr txBox="1"/>
          <p:nvPr>
            <p:ph idx="4294967295" type="title"/>
          </p:nvPr>
        </p:nvSpPr>
        <p:spPr>
          <a:xfrm>
            <a:off x="876991" y="3543738"/>
            <a:ext cx="2172000" cy="36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1" lang="en" sz="2200"/>
              <a:t>Mars</a:t>
            </a:r>
            <a:endParaRPr b="1" sz="2200"/>
          </a:p>
        </p:txBody>
      </p:sp>
      <p:sp>
        <p:nvSpPr>
          <p:cNvPr id="1005" name="Google Shape;1005;p60"/>
          <p:cNvSpPr txBox="1"/>
          <p:nvPr>
            <p:ph idx="4294967295" type="title"/>
          </p:nvPr>
        </p:nvSpPr>
        <p:spPr>
          <a:xfrm>
            <a:off x="876991" y="3789012"/>
            <a:ext cx="2172000" cy="36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Handlee"/>
                <a:ea typeface="Handlee"/>
                <a:cs typeface="Handlee"/>
                <a:sym typeface="Handlee"/>
              </a:rPr>
              <a:t>It’s full of iron oxide dust</a:t>
            </a:r>
            <a:endParaRPr sz="1400">
              <a:latin typeface="Handlee"/>
              <a:ea typeface="Handlee"/>
              <a:cs typeface="Handlee"/>
              <a:sym typeface="Handlee"/>
            </a:endParaRPr>
          </a:p>
        </p:txBody>
      </p:sp>
      <p:sp>
        <p:nvSpPr>
          <p:cNvPr id="1006" name="Google Shape;1006;p60"/>
          <p:cNvSpPr/>
          <p:nvPr/>
        </p:nvSpPr>
        <p:spPr>
          <a:xfrm>
            <a:off x="4042653" y="1977983"/>
            <a:ext cx="313638" cy="4029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0"/>
          <p:cNvSpPr/>
          <p:nvPr/>
        </p:nvSpPr>
        <p:spPr>
          <a:xfrm>
            <a:off x="4642728" y="3186733"/>
            <a:ext cx="313638" cy="4029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0"/>
          <p:cNvSpPr/>
          <p:nvPr/>
        </p:nvSpPr>
        <p:spPr>
          <a:xfrm>
            <a:off x="5864641" y="2825533"/>
            <a:ext cx="313638" cy="402944"/>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 name="Shape 1012"/>
        <p:cNvGrpSpPr/>
        <p:nvPr/>
      </p:nvGrpSpPr>
      <p:grpSpPr>
        <a:xfrm>
          <a:off x="0" y="0"/>
          <a:ext cx="0" cy="0"/>
          <a:chOff x="0" y="0"/>
          <a:chExt cx="0" cy="0"/>
        </a:xfrm>
      </p:grpSpPr>
      <p:sp>
        <p:nvSpPr>
          <p:cNvPr id="1013" name="Google Shape;1013;p61"/>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and </a:t>
            </a:r>
            <a:r>
              <a:rPr b="1" lang="en"/>
              <a:t>answer</a:t>
            </a:r>
            <a:endParaRPr b="1"/>
          </a:p>
        </p:txBody>
      </p:sp>
      <p:sp>
        <p:nvSpPr>
          <p:cNvPr id="1014" name="Google Shape;1014;p61"/>
          <p:cNvSpPr txBox="1"/>
          <p:nvPr>
            <p:ph idx="1" type="subTitle"/>
          </p:nvPr>
        </p:nvSpPr>
        <p:spPr>
          <a:xfrm>
            <a:off x="3201164" y="1862800"/>
            <a:ext cx="3348000" cy="40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1015" name="Google Shape;1015;p61"/>
          <p:cNvSpPr txBox="1"/>
          <p:nvPr>
            <p:ph idx="2" type="subTitle"/>
          </p:nvPr>
        </p:nvSpPr>
        <p:spPr>
          <a:xfrm>
            <a:off x="2594886" y="3177250"/>
            <a:ext cx="3348000" cy="402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Answer</a:t>
            </a:r>
            <a:endParaRPr/>
          </a:p>
        </p:txBody>
      </p:sp>
      <p:sp>
        <p:nvSpPr>
          <p:cNvPr id="1016" name="Google Shape;1016;p61"/>
          <p:cNvSpPr txBox="1"/>
          <p:nvPr>
            <p:ph idx="3" type="subTitle"/>
          </p:nvPr>
        </p:nvSpPr>
        <p:spPr>
          <a:xfrm>
            <a:off x="3201189" y="2133400"/>
            <a:ext cx="33480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a:t>
            </a:r>
            <a:r>
              <a:rPr lang="en"/>
              <a:t>Moon</a:t>
            </a:r>
            <a:endParaRPr/>
          </a:p>
        </p:txBody>
      </p:sp>
      <p:sp>
        <p:nvSpPr>
          <p:cNvPr id="1017" name="Google Shape;1017;p61"/>
          <p:cNvSpPr txBox="1"/>
          <p:nvPr>
            <p:ph idx="4" type="subTitle"/>
          </p:nvPr>
        </p:nvSpPr>
        <p:spPr>
          <a:xfrm>
            <a:off x="2594818" y="3447850"/>
            <a:ext cx="3348000" cy="8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hot and has a poisonous atmosphere</a:t>
            </a:r>
            <a:endParaRPr/>
          </a:p>
        </p:txBody>
      </p:sp>
      <p:grpSp>
        <p:nvGrpSpPr>
          <p:cNvPr id="1018" name="Google Shape;1018;p61"/>
          <p:cNvGrpSpPr/>
          <p:nvPr/>
        </p:nvGrpSpPr>
        <p:grpSpPr>
          <a:xfrm>
            <a:off x="769333" y="888016"/>
            <a:ext cx="3042834" cy="2939620"/>
            <a:chOff x="493108" y="821341"/>
            <a:chExt cx="3042834" cy="2939620"/>
          </a:xfrm>
        </p:grpSpPr>
        <p:pic>
          <p:nvPicPr>
            <p:cNvPr id="1019" name="Google Shape;1019;p61"/>
            <p:cNvPicPr preferRelativeResize="0"/>
            <p:nvPr/>
          </p:nvPicPr>
          <p:blipFill>
            <a:blip r:embed="rId3">
              <a:alphaModFix/>
            </a:blip>
            <a:stretch>
              <a:fillRect/>
            </a:stretch>
          </p:blipFill>
          <p:spPr>
            <a:xfrm rot="-3360667">
              <a:off x="1032690" y="1118202"/>
              <a:ext cx="1963670" cy="2345898"/>
            </a:xfrm>
            <a:prstGeom prst="rect">
              <a:avLst/>
            </a:prstGeom>
            <a:noFill/>
            <a:ln>
              <a:noFill/>
            </a:ln>
          </p:spPr>
        </p:pic>
        <p:pic>
          <p:nvPicPr>
            <p:cNvPr id="1020" name="Google Shape;1020;p61"/>
            <p:cNvPicPr preferRelativeResize="0"/>
            <p:nvPr/>
          </p:nvPicPr>
          <p:blipFill>
            <a:blip r:embed="rId4">
              <a:alphaModFix/>
            </a:blip>
            <a:stretch>
              <a:fillRect/>
            </a:stretch>
          </p:blipFill>
          <p:spPr>
            <a:xfrm rot="-1921296">
              <a:off x="1013759" y="2234240"/>
              <a:ext cx="1139816" cy="1089654"/>
            </a:xfrm>
            <a:prstGeom prst="rect">
              <a:avLst/>
            </a:prstGeom>
            <a:noFill/>
            <a:ln>
              <a:noFill/>
            </a:ln>
          </p:spPr>
        </p:pic>
      </p:grpSp>
      <p:grpSp>
        <p:nvGrpSpPr>
          <p:cNvPr id="1021" name="Google Shape;1021;p61"/>
          <p:cNvGrpSpPr/>
          <p:nvPr/>
        </p:nvGrpSpPr>
        <p:grpSpPr>
          <a:xfrm rot="-549259">
            <a:off x="5758949" y="2445382"/>
            <a:ext cx="2470473" cy="2643885"/>
            <a:chOff x="5657429" y="2559288"/>
            <a:chExt cx="2470381" cy="2643787"/>
          </a:xfrm>
        </p:grpSpPr>
        <p:pic>
          <p:nvPicPr>
            <p:cNvPr id="1022" name="Google Shape;1022;p61"/>
            <p:cNvPicPr preferRelativeResize="0"/>
            <p:nvPr/>
          </p:nvPicPr>
          <p:blipFill>
            <a:blip r:embed="rId3">
              <a:alphaModFix/>
            </a:blip>
            <a:stretch>
              <a:fillRect/>
            </a:stretch>
          </p:blipFill>
          <p:spPr>
            <a:xfrm rot="1444654">
              <a:off x="6010581" y="2827455"/>
              <a:ext cx="1764078" cy="2107453"/>
            </a:xfrm>
            <a:prstGeom prst="rect">
              <a:avLst/>
            </a:prstGeom>
            <a:noFill/>
            <a:ln>
              <a:noFill/>
            </a:ln>
          </p:spPr>
        </p:pic>
        <p:pic>
          <p:nvPicPr>
            <p:cNvPr id="1023" name="Google Shape;1023;p61"/>
            <p:cNvPicPr preferRelativeResize="0"/>
            <p:nvPr/>
          </p:nvPicPr>
          <p:blipFill>
            <a:blip r:embed="rId5">
              <a:alphaModFix/>
            </a:blip>
            <a:stretch>
              <a:fillRect/>
            </a:stretch>
          </p:blipFill>
          <p:spPr>
            <a:xfrm rot="10696835">
              <a:off x="5990695" y="2848848"/>
              <a:ext cx="1139816" cy="1173997"/>
            </a:xfrm>
            <a:prstGeom prst="rect">
              <a:avLst/>
            </a:prstGeom>
            <a:noFill/>
            <a:ln>
              <a:noFill/>
            </a:ln>
          </p:spPr>
        </p:pic>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 name="Shape 1027"/>
        <p:cNvGrpSpPr/>
        <p:nvPr/>
      </p:nvGrpSpPr>
      <p:grpSpPr>
        <a:xfrm>
          <a:off x="0" y="0"/>
          <a:ext cx="0" cy="0"/>
          <a:chOff x="0" y="0"/>
          <a:chExt cx="0" cy="0"/>
        </a:xfrm>
      </p:grpSpPr>
      <p:pic>
        <p:nvPicPr>
          <p:cNvPr id="1028" name="Google Shape;1028;p62"/>
          <p:cNvPicPr preferRelativeResize="0"/>
          <p:nvPr/>
        </p:nvPicPr>
        <p:blipFill>
          <a:blip r:embed="rId3">
            <a:alphaModFix/>
          </a:blip>
          <a:stretch>
            <a:fillRect/>
          </a:stretch>
        </p:blipFill>
        <p:spPr>
          <a:xfrm rot="2470779">
            <a:off x="4904359" y="3098930"/>
            <a:ext cx="1139816" cy="1089654"/>
          </a:xfrm>
          <a:prstGeom prst="rect">
            <a:avLst/>
          </a:prstGeom>
          <a:noFill/>
          <a:ln>
            <a:noFill/>
          </a:ln>
        </p:spPr>
      </p:pic>
      <p:sp>
        <p:nvSpPr>
          <p:cNvPr id="1029" name="Google Shape;1029;p62"/>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a:t>
            </a:r>
            <a:r>
              <a:rPr b="1" lang="en"/>
              <a:t>t</a:t>
            </a:r>
            <a:r>
              <a:rPr b="1" lang="en"/>
              <a:t>imeline</a:t>
            </a:r>
            <a:endParaRPr b="1"/>
          </a:p>
        </p:txBody>
      </p:sp>
      <p:sp>
        <p:nvSpPr>
          <p:cNvPr id="1030" name="Google Shape;1030;p62"/>
          <p:cNvSpPr txBox="1"/>
          <p:nvPr>
            <p:ph idx="4294967295" type="title"/>
          </p:nvPr>
        </p:nvSpPr>
        <p:spPr>
          <a:xfrm>
            <a:off x="958993" y="1647875"/>
            <a:ext cx="1854000" cy="4767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Venus</a:t>
            </a:r>
            <a:endParaRPr b="1" sz="2200"/>
          </a:p>
        </p:txBody>
      </p:sp>
      <p:sp>
        <p:nvSpPr>
          <p:cNvPr id="1031" name="Google Shape;1031;p62"/>
          <p:cNvSpPr txBox="1"/>
          <p:nvPr>
            <p:ph idx="4294967295" type="subTitle"/>
          </p:nvPr>
        </p:nvSpPr>
        <p:spPr>
          <a:xfrm>
            <a:off x="958788" y="2176600"/>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is the second planet from the Sun</a:t>
            </a:r>
            <a:endParaRPr sz="1400"/>
          </a:p>
        </p:txBody>
      </p:sp>
      <p:sp>
        <p:nvSpPr>
          <p:cNvPr id="1032" name="Google Shape;1032;p62"/>
          <p:cNvSpPr txBox="1"/>
          <p:nvPr>
            <p:ph idx="4294967295" type="title"/>
          </p:nvPr>
        </p:nvSpPr>
        <p:spPr>
          <a:xfrm>
            <a:off x="2749736" y="3052900"/>
            <a:ext cx="1854000" cy="4767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Mercury</a:t>
            </a:r>
            <a:endParaRPr b="1" sz="2200"/>
          </a:p>
        </p:txBody>
      </p:sp>
      <p:sp>
        <p:nvSpPr>
          <p:cNvPr id="1033" name="Google Shape;1033;p62"/>
          <p:cNvSpPr txBox="1"/>
          <p:nvPr>
            <p:ph idx="4294967295" type="subTitle"/>
          </p:nvPr>
        </p:nvSpPr>
        <p:spPr>
          <a:xfrm>
            <a:off x="2749531" y="3581625"/>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Mercury is the closest planet to the Sun</a:t>
            </a:r>
            <a:endParaRPr sz="1400"/>
          </a:p>
        </p:txBody>
      </p:sp>
      <p:cxnSp>
        <p:nvCxnSpPr>
          <p:cNvPr id="1034" name="Google Shape;1034;p62"/>
          <p:cNvCxnSpPr>
            <a:stCxn id="1030" idx="3"/>
            <a:endCxn id="1032" idx="1"/>
          </p:cNvCxnSpPr>
          <p:nvPr/>
        </p:nvCxnSpPr>
        <p:spPr>
          <a:xfrm flipH="1">
            <a:off x="2749693" y="1886225"/>
            <a:ext cx="63300" cy="1404900"/>
          </a:xfrm>
          <a:prstGeom prst="curvedConnector5">
            <a:avLst>
              <a:gd fmla="val -376185" name="adj1"/>
              <a:gd fmla="val 50004" name="adj2"/>
              <a:gd fmla="val 476115" name="adj3"/>
            </a:avLst>
          </a:prstGeom>
          <a:noFill/>
          <a:ln cap="flat" cmpd="sng" w="9525">
            <a:solidFill>
              <a:schemeClr val="dk1"/>
            </a:solidFill>
            <a:prstDash val="solid"/>
            <a:round/>
            <a:headEnd len="med" w="med" type="none"/>
            <a:tailEnd len="med" w="med" type="none"/>
          </a:ln>
        </p:spPr>
      </p:cxnSp>
      <p:sp>
        <p:nvSpPr>
          <p:cNvPr id="1035" name="Google Shape;1035;p62"/>
          <p:cNvSpPr txBox="1"/>
          <p:nvPr>
            <p:ph idx="4294967295" type="title"/>
          </p:nvPr>
        </p:nvSpPr>
        <p:spPr>
          <a:xfrm>
            <a:off x="4540480" y="1647875"/>
            <a:ext cx="1854000" cy="4767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Mars</a:t>
            </a:r>
            <a:endParaRPr b="1" sz="2200"/>
          </a:p>
        </p:txBody>
      </p:sp>
      <p:sp>
        <p:nvSpPr>
          <p:cNvPr id="1036" name="Google Shape;1036;p62"/>
          <p:cNvSpPr txBox="1"/>
          <p:nvPr>
            <p:ph idx="4294967295" type="subTitle"/>
          </p:nvPr>
        </p:nvSpPr>
        <p:spPr>
          <a:xfrm>
            <a:off x="4540275" y="2176600"/>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rgbClr val="191919"/>
                </a:solidFill>
              </a:rPr>
              <a:t>Despite being red, Mars is a cold place</a:t>
            </a:r>
            <a:endParaRPr sz="1400"/>
          </a:p>
        </p:txBody>
      </p:sp>
      <p:sp>
        <p:nvSpPr>
          <p:cNvPr id="1037" name="Google Shape;1037;p62"/>
          <p:cNvSpPr txBox="1"/>
          <p:nvPr>
            <p:ph idx="4294967295" type="title"/>
          </p:nvPr>
        </p:nvSpPr>
        <p:spPr>
          <a:xfrm>
            <a:off x="6331224" y="3052900"/>
            <a:ext cx="1854000" cy="4767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200"/>
              <a:t>Jupiter</a:t>
            </a:r>
            <a:endParaRPr b="1" sz="2200"/>
          </a:p>
        </p:txBody>
      </p:sp>
      <p:sp>
        <p:nvSpPr>
          <p:cNvPr id="1038" name="Google Shape;1038;p62"/>
          <p:cNvSpPr txBox="1"/>
          <p:nvPr>
            <p:ph idx="4294967295" type="subTitle"/>
          </p:nvPr>
        </p:nvSpPr>
        <p:spPr>
          <a:xfrm>
            <a:off x="6331019" y="3581625"/>
            <a:ext cx="1854000" cy="576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solidFill>
                  <a:srgbClr val="191919"/>
                </a:solidFill>
              </a:rPr>
              <a:t>Jupiter is the biggest planet of them all</a:t>
            </a:r>
            <a:endParaRPr sz="1400"/>
          </a:p>
        </p:txBody>
      </p:sp>
      <p:cxnSp>
        <p:nvCxnSpPr>
          <p:cNvPr id="1039" name="Google Shape;1039;p62"/>
          <p:cNvCxnSpPr>
            <a:stCxn id="1035" idx="1"/>
            <a:endCxn id="1032" idx="3"/>
          </p:cNvCxnSpPr>
          <p:nvPr/>
        </p:nvCxnSpPr>
        <p:spPr>
          <a:xfrm>
            <a:off x="4540480" y="1886225"/>
            <a:ext cx="63300" cy="1404900"/>
          </a:xfrm>
          <a:prstGeom prst="curvedConnector5">
            <a:avLst>
              <a:gd fmla="val -376185" name="adj1"/>
              <a:gd fmla="val 50004" name="adj2"/>
              <a:gd fmla="val 476115" name="adj3"/>
            </a:avLst>
          </a:prstGeom>
          <a:noFill/>
          <a:ln cap="flat" cmpd="sng" w="9525">
            <a:solidFill>
              <a:schemeClr val="dk1"/>
            </a:solidFill>
            <a:prstDash val="solid"/>
            <a:round/>
            <a:headEnd len="med" w="med" type="none"/>
            <a:tailEnd len="med" w="med" type="none"/>
          </a:ln>
        </p:spPr>
      </p:cxnSp>
      <p:cxnSp>
        <p:nvCxnSpPr>
          <p:cNvPr id="1040" name="Google Shape;1040;p62"/>
          <p:cNvCxnSpPr>
            <a:stCxn id="1035" idx="3"/>
            <a:endCxn id="1037" idx="1"/>
          </p:cNvCxnSpPr>
          <p:nvPr/>
        </p:nvCxnSpPr>
        <p:spPr>
          <a:xfrm flipH="1">
            <a:off x="6331180" y="1886225"/>
            <a:ext cx="63300" cy="1404900"/>
          </a:xfrm>
          <a:prstGeom prst="curvedConnector5">
            <a:avLst>
              <a:gd fmla="val -376185" name="adj1"/>
              <a:gd fmla="val 50004" name="adj2"/>
              <a:gd fmla="val 476115" name="adj3"/>
            </a:avLst>
          </a:prstGeom>
          <a:noFill/>
          <a:ln cap="flat" cmpd="sng" w="9525">
            <a:solidFill>
              <a:schemeClr val="dk1"/>
            </a:solidFill>
            <a:prstDash val="solid"/>
            <a:round/>
            <a:headEnd len="med" w="med" type="none"/>
            <a:tailEnd len="med" w="med" type="none"/>
          </a:ln>
        </p:spPr>
      </p:cxnSp>
      <p:pic>
        <p:nvPicPr>
          <p:cNvPr id="1041" name="Google Shape;1041;p62"/>
          <p:cNvPicPr preferRelativeResize="0"/>
          <p:nvPr/>
        </p:nvPicPr>
        <p:blipFill>
          <a:blip r:embed="rId4">
            <a:alphaModFix/>
          </a:blip>
          <a:stretch>
            <a:fillRect/>
          </a:stretch>
        </p:blipFill>
        <p:spPr>
          <a:xfrm rot="10696835">
            <a:off x="3157432" y="1725198"/>
            <a:ext cx="1139816" cy="1173997"/>
          </a:xfrm>
          <a:prstGeom prst="rect">
            <a:avLst/>
          </a:prstGeom>
          <a:noFill/>
          <a:ln>
            <a:noFill/>
          </a:ln>
        </p:spPr>
      </p:pic>
      <p:pic>
        <p:nvPicPr>
          <p:cNvPr id="1042" name="Google Shape;1042;p62"/>
          <p:cNvPicPr preferRelativeResize="0"/>
          <p:nvPr/>
        </p:nvPicPr>
        <p:blipFill>
          <a:blip r:embed="rId5">
            <a:alphaModFix/>
          </a:blip>
          <a:stretch>
            <a:fillRect/>
          </a:stretch>
        </p:blipFill>
        <p:spPr>
          <a:xfrm flipH="1" rot="6011213">
            <a:off x="6687865" y="1549889"/>
            <a:ext cx="1093792" cy="1128766"/>
          </a:xfrm>
          <a:prstGeom prst="rect">
            <a:avLst/>
          </a:prstGeom>
          <a:noFill/>
          <a:ln>
            <a:noFill/>
          </a:ln>
        </p:spPr>
      </p:pic>
      <p:pic>
        <p:nvPicPr>
          <p:cNvPr id="1043" name="Google Shape;1043;p62"/>
          <p:cNvPicPr preferRelativeResize="0"/>
          <p:nvPr/>
        </p:nvPicPr>
        <p:blipFill>
          <a:blip r:embed="rId5">
            <a:alphaModFix/>
          </a:blip>
          <a:stretch>
            <a:fillRect/>
          </a:stretch>
        </p:blipFill>
        <p:spPr>
          <a:xfrm flipH="1" rot="6011213">
            <a:off x="1216703" y="2803614"/>
            <a:ext cx="1093792" cy="1128766"/>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 name="Shape 1047"/>
        <p:cNvGrpSpPr/>
        <p:nvPr/>
      </p:nvGrpSpPr>
      <p:grpSpPr>
        <a:xfrm>
          <a:off x="0" y="0"/>
          <a:ext cx="0" cy="0"/>
          <a:chOff x="0" y="0"/>
          <a:chExt cx="0" cy="0"/>
        </a:xfrm>
      </p:grpSpPr>
      <p:grpSp>
        <p:nvGrpSpPr>
          <p:cNvPr id="1048" name="Google Shape;1048;p63"/>
          <p:cNvGrpSpPr/>
          <p:nvPr/>
        </p:nvGrpSpPr>
        <p:grpSpPr>
          <a:xfrm>
            <a:off x="-152411" y="-253035"/>
            <a:ext cx="2569287" cy="2821448"/>
            <a:chOff x="-152411" y="-253035"/>
            <a:chExt cx="2569287" cy="2821448"/>
          </a:xfrm>
        </p:grpSpPr>
        <p:pic>
          <p:nvPicPr>
            <p:cNvPr id="1049" name="Google Shape;1049;p63"/>
            <p:cNvPicPr preferRelativeResize="0"/>
            <p:nvPr/>
          </p:nvPicPr>
          <p:blipFill>
            <a:blip r:embed="rId3">
              <a:alphaModFix/>
            </a:blip>
            <a:stretch>
              <a:fillRect/>
            </a:stretch>
          </p:blipFill>
          <p:spPr>
            <a:xfrm rot="-9768595">
              <a:off x="150398" y="-15261"/>
              <a:ext cx="1963669" cy="2345899"/>
            </a:xfrm>
            <a:prstGeom prst="rect">
              <a:avLst/>
            </a:prstGeom>
            <a:noFill/>
            <a:ln>
              <a:noFill/>
            </a:ln>
          </p:spPr>
        </p:pic>
        <p:pic>
          <p:nvPicPr>
            <p:cNvPr id="1050" name="Google Shape;1050;p63"/>
            <p:cNvPicPr preferRelativeResize="0"/>
            <p:nvPr/>
          </p:nvPicPr>
          <p:blipFill>
            <a:blip r:embed="rId4">
              <a:alphaModFix/>
            </a:blip>
            <a:stretch>
              <a:fillRect/>
            </a:stretch>
          </p:blipFill>
          <p:spPr>
            <a:xfrm rot="-8329221">
              <a:off x="989801" y="1048418"/>
              <a:ext cx="1139816" cy="1089654"/>
            </a:xfrm>
            <a:prstGeom prst="rect">
              <a:avLst/>
            </a:prstGeom>
            <a:noFill/>
            <a:ln>
              <a:noFill/>
            </a:ln>
          </p:spPr>
        </p:pic>
      </p:grpSp>
      <p:sp>
        <p:nvSpPr>
          <p:cNvPr id="1051" name="Google Shape;1051;p63"/>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Parts and </a:t>
            </a:r>
            <a:r>
              <a:rPr b="1" lang="en"/>
              <a:t>whole</a:t>
            </a:r>
            <a:endParaRPr b="1"/>
          </a:p>
        </p:txBody>
      </p:sp>
      <p:cxnSp>
        <p:nvCxnSpPr>
          <p:cNvPr id="1052" name="Google Shape;1052;p63"/>
          <p:cNvCxnSpPr>
            <a:stCxn id="1053" idx="0"/>
            <a:endCxn id="1054" idx="1"/>
          </p:cNvCxnSpPr>
          <p:nvPr/>
        </p:nvCxnSpPr>
        <p:spPr>
          <a:xfrm rot="-5400000">
            <a:off x="1601275" y="1799725"/>
            <a:ext cx="1183200" cy="1104300"/>
          </a:xfrm>
          <a:prstGeom prst="curvedConnector2">
            <a:avLst/>
          </a:prstGeom>
          <a:noFill/>
          <a:ln cap="flat" cmpd="sng" w="9525">
            <a:solidFill>
              <a:schemeClr val="dk1"/>
            </a:solidFill>
            <a:prstDash val="solid"/>
            <a:round/>
            <a:headEnd len="med" w="med" type="none"/>
            <a:tailEnd len="med" w="med" type="stealth"/>
          </a:ln>
        </p:spPr>
      </p:cxnSp>
      <p:sp>
        <p:nvSpPr>
          <p:cNvPr id="1054" name="Google Shape;1054;p63"/>
          <p:cNvSpPr txBox="1"/>
          <p:nvPr/>
        </p:nvSpPr>
        <p:spPr>
          <a:xfrm>
            <a:off x="2745075" y="1322799"/>
            <a:ext cx="1915200" cy="8748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Parts of the object</a:t>
            </a:r>
            <a:endParaRPr b="1" sz="2200">
              <a:solidFill>
                <a:schemeClr val="dk1"/>
              </a:solidFill>
              <a:latin typeface="Petit Formal Script"/>
              <a:ea typeface="Petit Formal Script"/>
              <a:cs typeface="Petit Formal Script"/>
              <a:sym typeface="Petit Formal Script"/>
            </a:endParaRPr>
          </a:p>
        </p:txBody>
      </p:sp>
      <p:sp>
        <p:nvSpPr>
          <p:cNvPr id="1055" name="Google Shape;1055;p63"/>
          <p:cNvSpPr/>
          <p:nvPr/>
        </p:nvSpPr>
        <p:spPr>
          <a:xfrm>
            <a:off x="2745087" y="2311225"/>
            <a:ext cx="1915200" cy="356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Handlee"/>
                <a:ea typeface="Handlee"/>
                <a:cs typeface="Handlee"/>
                <a:sym typeface="Handlee"/>
              </a:rPr>
              <a:t>Mercury</a:t>
            </a:r>
            <a:endParaRPr>
              <a:solidFill>
                <a:schemeClr val="dk1"/>
              </a:solidFill>
              <a:latin typeface="Handlee"/>
              <a:ea typeface="Handlee"/>
              <a:cs typeface="Handlee"/>
              <a:sym typeface="Handlee"/>
            </a:endParaRPr>
          </a:p>
        </p:txBody>
      </p:sp>
      <p:sp>
        <p:nvSpPr>
          <p:cNvPr id="1056" name="Google Shape;1056;p63"/>
          <p:cNvSpPr/>
          <p:nvPr/>
        </p:nvSpPr>
        <p:spPr>
          <a:xfrm>
            <a:off x="2745087" y="2795725"/>
            <a:ext cx="1915200" cy="356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Handlee"/>
                <a:ea typeface="Handlee"/>
                <a:cs typeface="Handlee"/>
                <a:sym typeface="Handlee"/>
              </a:rPr>
              <a:t>Mars</a:t>
            </a:r>
            <a:endParaRPr>
              <a:solidFill>
                <a:schemeClr val="dk1"/>
              </a:solidFill>
              <a:latin typeface="Handlee"/>
              <a:ea typeface="Handlee"/>
              <a:cs typeface="Handlee"/>
              <a:sym typeface="Handlee"/>
            </a:endParaRPr>
          </a:p>
        </p:txBody>
      </p:sp>
      <p:sp>
        <p:nvSpPr>
          <p:cNvPr id="1057" name="Google Shape;1057;p63"/>
          <p:cNvSpPr/>
          <p:nvPr/>
        </p:nvSpPr>
        <p:spPr>
          <a:xfrm>
            <a:off x="2745087" y="3280225"/>
            <a:ext cx="1915200" cy="356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Handlee"/>
                <a:ea typeface="Handlee"/>
                <a:cs typeface="Handlee"/>
                <a:sym typeface="Handlee"/>
              </a:rPr>
              <a:t>Saturn</a:t>
            </a:r>
            <a:endParaRPr>
              <a:solidFill>
                <a:schemeClr val="dk1"/>
              </a:solidFill>
              <a:latin typeface="Handlee"/>
              <a:ea typeface="Handlee"/>
              <a:cs typeface="Handlee"/>
              <a:sym typeface="Handlee"/>
            </a:endParaRPr>
          </a:p>
        </p:txBody>
      </p:sp>
      <p:sp>
        <p:nvSpPr>
          <p:cNvPr id="1058" name="Google Shape;1058;p63"/>
          <p:cNvSpPr/>
          <p:nvPr/>
        </p:nvSpPr>
        <p:spPr>
          <a:xfrm>
            <a:off x="2745087" y="3764725"/>
            <a:ext cx="1915200" cy="356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Handlee"/>
                <a:ea typeface="Handlee"/>
                <a:cs typeface="Handlee"/>
                <a:sym typeface="Handlee"/>
              </a:rPr>
              <a:t>Venus</a:t>
            </a:r>
            <a:endParaRPr>
              <a:solidFill>
                <a:schemeClr val="dk1"/>
              </a:solidFill>
              <a:latin typeface="Handlee"/>
              <a:ea typeface="Handlee"/>
              <a:cs typeface="Handlee"/>
              <a:sym typeface="Handlee"/>
            </a:endParaRPr>
          </a:p>
        </p:txBody>
      </p:sp>
      <p:sp>
        <p:nvSpPr>
          <p:cNvPr id="1059" name="Google Shape;1059;p63"/>
          <p:cNvSpPr/>
          <p:nvPr/>
        </p:nvSpPr>
        <p:spPr>
          <a:xfrm>
            <a:off x="2745087" y="4249225"/>
            <a:ext cx="1915200" cy="356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Handlee"/>
                <a:ea typeface="Handlee"/>
                <a:cs typeface="Handlee"/>
                <a:sym typeface="Handlee"/>
              </a:rPr>
              <a:t>Jupiter</a:t>
            </a:r>
            <a:endParaRPr>
              <a:solidFill>
                <a:schemeClr val="dk1"/>
              </a:solidFill>
              <a:latin typeface="Handlee"/>
              <a:ea typeface="Handlee"/>
              <a:cs typeface="Handlee"/>
              <a:sym typeface="Handlee"/>
            </a:endParaRPr>
          </a:p>
        </p:txBody>
      </p:sp>
      <p:cxnSp>
        <p:nvCxnSpPr>
          <p:cNvPr id="1060" name="Google Shape;1060;p63"/>
          <p:cNvCxnSpPr>
            <a:stCxn id="1054" idx="3"/>
            <a:endCxn id="1061" idx="1"/>
          </p:cNvCxnSpPr>
          <p:nvPr/>
        </p:nvCxnSpPr>
        <p:spPr>
          <a:xfrm>
            <a:off x="4660275" y="1760199"/>
            <a:ext cx="215400" cy="600"/>
          </a:xfrm>
          <a:prstGeom prst="curvedConnector3">
            <a:avLst>
              <a:gd fmla="val 49987" name="adj1"/>
            </a:avLst>
          </a:prstGeom>
          <a:noFill/>
          <a:ln cap="flat" cmpd="sng" w="9525">
            <a:solidFill>
              <a:schemeClr val="dk1"/>
            </a:solidFill>
            <a:prstDash val="solid"/>
            <a:round/>
            <a:headEnd len="med" w="med" type="none"/>
            <a:tailEnd len="med" w="med" type="stealth"/>
          </a:ln>
        </p:spPr>
      </p:cxnSp>
      <p:sp>
        <p:nvSpPr>
          <p:cNvPr id="1062" name="Google Shape;1062;p63"/>
          <p:cNvSpPr txBox="1"/>
          <p:nvPr>
            <p:ph idx="4294967295" type="subTitle"/>
          </p:nvPr>
        </p:nvSpPr>
        <p:spPr>
          <a:xfrm>
            <a:off x="709675" y="3818573"/>
            <a:ext cx="1862100" cy="762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Mercury is the closest planet to the Sun and the smallest</a:t>
            </a:r>
            <a:endParaRPr sz="1400"/>
          </a:p>
        </p:txBody>
      </p:sp>
      <p:sp>
        <p:nvSpPr>
          <p:cNvPr id="1053" name="Google Shape;1053;p63"/>
          <p:cNvSpPr txBox="1"/>
          <p:nvPr/>
        </p:nvSpPr>
        <p:spPr>
          <a:xfrm>
            <a:off x="709675" y="2943475"/>
            <a:ext cx="1862100" cy="8751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The whole subject</a:t>
            </a:r>
            <a:endParaRPr b="1" sz="2200">
              <a:solidFill>
                <a:schemeClr val="dk1"/>
              </a:solidFill>
              <a:latin typeface="Petit Formal Script"/>
              <a:ea typeface="Petit Formal Script"/>
              <a:cs typeface="Petit Formal Script"/>
              <a:sym typeface="Petit Formal Script"/>
            </a:endParaRPr>
          </a:p>
        </p:txBody>
      </p:sp>
      <p:sp>
        <p:nvSpPr>
          <p:cNvPr id="1063" name="Google Shape;1063;p63"/>
          <p:cNvSpPr txBox="1"/>
          <p:nvPr>
            <p:ph idx="4294967295" type="subTitle"/>
          </p:nvPr>
        </p:nvSpPr>
        <p:spPr>
          <a:xfrm>
            <a:off x="4875625" y="2197588"/>
            <a:ext cx="3554700" cy="618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Venus has a beautiful name and is the second planet from the Sun </a:t>
            </a:r>
            <a:endParaRPr sz="1400"/>
          </a:p>
        </p:txBody>
      </p:sp>
      <p:sp>
        <p:nvSpPr>
          <p:cNvPr id="1061" name="Google Shape;1061;p63"/>
          <p:cNvSpPr txBox="1"/>
          <p:nvPr/>
        </p:nvSpPr>
        <p:spPr>
          <a:xfrm>
            <a:off x="4875618" y="1322475"/>
            <a:ext cx="3554700" cy="8748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What would happen if the parts were missing</a:t>
            </a:r>
            <a:endParaRPr b="1" sz="2200">
              <a:solidFill>
                <a:schemeClr val="dk1"/>
              </a:solidFill>
              <a:latin typeface="Petit Formal Script"/>
              <a:ea typeface="Petit Formal Script"/>
              <a:cs typeface="Petit Formal Script"/>
              <a:sym typeface="Petit Formal Script"/>
            </a:endParaRPr>
          </a:p>
        </p:txBody>
      </p:sp>
      <p:sp>
        <p:nvSpPr>
          <p:cNvPr id="1064" name="Google Shape;1064;p63"/>
          <p:cNvSpPr txBox="1"/>
          <p:nvPr>
            <p:ph idx="4294967295" type="subTitle"/>
          </p:nvPr>
        </p:nvSpPr>
        <p:spPr>
          <a:xfrm>
            <a:off x="4875625" y="3987025"/>
            <a:ext cx="3554700" cy="618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Jupiter is a gas giant and the biggest planet in the Solar System</a:t>
            </a:r>
            <a:endParaRPr sz="1400"/>
          </a:p>
        </p:txBody>
      </p:sp>
      <p:sp>
        <p:nvSpPr>
          <p:cNvPr id="1065" name="Google Shape;1065;p63"/>
          <p:cNvSpPr txBox="1"/>
          <p:nvPr/>
        </p:nvSpPr>
        <p:spPr>
          <a:xfrm>
            <a:off x="4875625" y="3111925"/>
            <a:ext cx="3554700" cy="875100"/>
          </a:xfrm>
          <a:prstGeom prst="rect">
            <a:avLst/>
          </a:prstGeom>
          <a:solidFill>
            <a:schemeClr val="accent2"/>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What’s the function of the part?</a:t>
            </a:r>
            <a:endParaRPr b="1" sz="2200">
              <a:solidFill>
                <a:schemeClr val="dk1"/>
              </a:solidFill>
              <a:latin typeface="Petit Formal Script"/>
              <a:ea typeface="Petit Formal Script"/>
              <a:cs typeface="Petit Formal Script"/>
              <a:sym typeface="Petit Formal Script"/>
            </a:endParaRPr>
          </a:p>
        </p:txBody>
      </p:sp>
      <p:cxnSp>
        <p:nvCxnSpPr>
          <p:cNvPr id="1066" name="Google Shape;1066;p63"/>
          <p:cNvCxnSpPr>
            <a:stCxn id="1063" idx="2"/>
            <a:endCxn id="1065" idx="0"/>
          </p:cNvCxnSpPr>
          <p:nvPr/>
        </p:nvCxnSpPr>
        <p:spPr>
          <a:xfrm flipH="1" rot="-5400000">
            <a:off x="6505225" y="2963638"/>
            <a:ext cx="296100" cy="600"/>
          </a:xfrm>
          <a:prstGeom prst="curvedConnector3">
            <a:avLst>
              <a:gd fmla="val 49989" name="adj1"/>
            </a:avLst>
          </a:prstGeom>
          <a:noFill/>
          <a:ln cap="flat" cmpd="sng" w="9525">
            <a:solidFill>
              <a:schemeClr val="dk1"/>
            </a:solidFill>
            <a:prstDash val="solid"/>
            <a:round/>
            <a:headEnd len="med" w="med" type="none"/>
            <a:tailEnd len="med" w="med" type="stealth"/>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 name="Shape 1070"/>
        <p:cNvGrpSpPr/>
        <p:nvPr/>
      </p:nvGrpSpPr>
      <p:grpSpPr>
        <a:xfrm>
          <a:off x="0" y="0"/>
          <a:ext cx="0" cy="0"/>
          <a:chOff x="0" y="0"/>
          <a:chExt cx="0" cy="0"/>
        </a:xfrm>
      </p:grpSpPr>
      <p:sp>
        <p:nvSpPr>
          <p:cNvPr id="1071" name="Google Shape;1071;p64"/>
          <p:cNvSpPr/>
          <p:nvPr/>
        </p:nvSpPr>
        <p:spPr>
          <a:xfrm rot="-2377740">
            <a:off x="4512569" y="1691142"/>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4"/>
          <p:cNvSpPr/>
          <p:nvPr/>
        </p:nvSpPr>
        <p:spPr>
          <a:xfrm rot="-2377740">
            <a:off x="2085069" y="1691142"/>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4"/>
          <p:cNvSpPr/>
          <p:nvPr/>
        </p:nvSpPr>
        <p:spPr>
          <a:xfrm>
            <a:off x="2205488" y="1883725"/>
            <a:ext cx="842700" cy="567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35</a:t>
            </a:r>
            <a:r>
              <a:rPr b="1" lang="en" sz="2200">
                <a:solidFill>
                  <a:schemeClr val="dk1"/>
                </a:solidFill>
                <a:latin typeface="Petit Formal Script"/>
                <a:ea typeface="Petit Formal Script"/>
                <a:cs typeface="Petit Formal Script"/>
                <a:sym typeface="Petit Formal Script"/>
              </a:rPr>
              <a:t>%</a:t>
            </a:r>
            <a:endParaRPr b="1" sz="2200">
              <a:solidFill>
                <a:schemeClr val="dk1"/>
              </a:solidFill>
              <a:latin typeface="Petit Formal Script"/>
              <a:ea typeface="Petit Formal Script"/>
              <a:cs typeface="Petit Formal Script"/>
              <a:sym typeface="Petit Formal Script"/>
            </a:endParaRPr>
          </a:p>
        </p:txBody>
      </p:sp>
      <p:sp>
        <p:nvSpPr>
          <p:cNvPr id="1074" name="Google Shape;1074;p64"/>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Calligraphy in </a:t>
            </a:r>
            <a:r>
              <a:rPr b="1" lang="en"/>
              <a:t>percentages</a:t>
            </a:r>
            <a:endParaRPr b="1"/>
          </a:p>
        </p:txBody>
      </p:sp>
      <p:sp>
        <p:nvSpPr>
          <p:cNvPr id="1075" name="Google Shape;1075;p64"/>
          <p:cNvSpPr txBox="1"/>
          <p:nvPr/>
        </p:nvSpPr>
        <p:spPr>
          <a:xfrm>
            <a:off x="720150" y="4330825"/>
            <a:ext cx="7704000" cy="27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Handlee"/>
                <a:ea typeface="Handlee"/>
                <a:cs typeface="Handlee"/>
                <a:sym typeface="Handlee"/>
              </a:rPr>
              <a:t>Follow the link in the graph to modify its data and then paste the new one here. </a:t>
            </a:r>
            <a:r>
              <a:rPr b="1" lang="en" sz="1100">
                <a:solidFill>
                  <a:schemeClr val="dk1"/>
                </a:solidFill>
                <a:uFill>
                  <a:noFill/>
                </a:uFill>
                <a:latin typeface="Handlee"/>
                <a:ea typeface="Handlee"/>
                <a:cs typeface="Handlee"/>
                <a:sym typeface="Handlee"/>
                <a:hlinkClick r:id="rId3">
                  <a:extLst>
                    <a:ext uri="{A12FA001-AC4F-418D-AE19-62706E023703}">
                      <ahyp:hlinkClr val="tx"/>
                    </a:ext>
                  </a:extLst>
                </a:hlinkClick>
              </a:rPr>
              <a:t>For more info, click here</a:t>
            </a:r>
            <a:endParaRPr sz="1100">
              <a:solidFill>
                <a:schemeClr val="dk1"/>
              </a:solidFill>
              <a:latin typeface="Handlee"/>
              <a:ea typeface="Handlee"/>
              <a:cs typeface="Handlee"/>
              <a:sym typeface="Handlee"/>
            </a:endParaRPr>
          </a:p>
        </p:txBody>
      </p:sp>
      <p:sp>
        <p:nvSpPr>
          <p:cNvPr id="1076" name="Google Shape;1076;p64"/>
          <p:cNvSpPr txBox="1"/>
          <p:nvPr>
            <p:ph idx="4294967295" type="subTitle"/>
          </p:nvPr>
        </p:nvSpPr>
        <p:spPr>
          <a:xfrm>
            <a:off x="721050" y="2014672"/>
            <a:ext cx="1386000" cy="576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t>Mars is actually a cold place</a:t>
            </a:r>
            <a:endParaRPr sz="1400"/>
          </a:p>
        </p:txBody>
      </p:sp>
      <p:sp>
        <p:nvSpPr>
          <p:cNvPr id="1077" name="Google Shape;1077;p64"/>
          <p:cNvSpPr txBox="1"/>
          <p:nvPr>
            <p:ph type="title"/>
          </p:nvPr>
        </p:nvSpPr>
        <p:spPr>
          <a:xfrm>
            <a:off x="721050" y="1694350"/>
            <a:ext cx="1386000" cy="4611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200"/>
              <a:t>Mars</a:t>
            </a:r>
            <a:endParaRPr b="1" sz="2200"/>
          </a:p>
        </p:txBody>
      </p:sp>
      <p:sp>
        <p:nvSpPr>
          <p:cNvPr id="1078" name="Google Shape;1078;p64"/>
          <p:cNvSpPr/>
          <p:nvPr/>
        </p:nvSpPr>
        <p:spPr>
          <a:xfrm>
            <a:off x="4633000" y="1883725"/>
            <a:ext cx="842700" cy="567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1</a:t>
            </a:r>
            <a:r>
              <a:rPr b="1" lang="en" sz="2200">
                <a:solidFill>
                  <a:schemeClr val="dk1"/>
                </a:solidFill>
                <a:latin typeface="Petit Formal Script"/>
                <a:ea typeface="Petit Formal Script"/>
                <a:cs typeface="Petit Formal Script"/>
                <a:sym typeface="Petit Formal Script"/>
              </a:rPr>
              <a:t>5%</a:t>
            </a:r>
            <a:endParaRPr b="1" sz="2200">
              <a:solidFill>
                <a:schemeClr val="dk1"/>
              </a:solidFill>
              <a:latin typeface="Petit Formal Script"/>
              <a:ea typeface="Petit Formal Script"/>
              <a:cs typeface="Petit Formal Script"/>
              <a:sym typeface="Petit Formal Script"/>
            </a:endParaRPr>
          </a:p>
        </p:txBody>
      </p:sp>
      <p:sp>
        <p:nvSpPr>
          <p:cNvPr id="1079" name="Google Shape;1079;p64"/>
          <p:cNvSpPr txBox="1"/>
          <p:nvPr>
            <p:ph idx="4294967295" type="subTitle"/>
          </p:nvPr>
        </p:nvSpPr>
        <p:spPr>
          <a:xfrm>
            <a:off x="3148563" y="2014672"/>
            <a:ext cx="1386000" cy="576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t>Venus has a beautiful name</a:t>
            </a:r>
            <a:endParaRPr sz="1400"/>
          </a:p>
        </p:txBody>
      </p:sp>
      <p:sp>
        <p:nvSpPr>
          <p:cNvPr id="1080" name="Google Shape;1080;p64"/>
          <p:cNvSpPr txBox="1"/>
          <p:nvPr>
            <p:ph type="title"/>
          </p:nvPr>
        </p:nvSpPr>
        <p:spPr>
          <a:xfrm>
            <a:off x="3148570" y="1694350"/>
            <a:ext cx="1386000" cy="4611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200"/>
              <a:t>Venus</a:t>
            </a:r>
            <a:endParaRPr b="1" sz="2200"/>
          </a:p>
        </p:txBody>
      </p:sp>
      <p:sp>
        <p:nvSpPr>
          <p:cNvPr id="1081" name="Google Shape;1081;p64"/>
          <p:cNvSpPr/>
          <p:nvPr/>
        </p:nvSpPr>
        <p:spPr>
          <a:xfrm rot="-2377740">
            <a:off x="4512569" y="2948442"/>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4"/>
          <p:cNvSpPr/>
          <p:nvPr/>
        </p:nvSpPr>
        <p:spPr>
          <a:xfrm rot="-2377740">
            <a:off x="2085069" y="2948442"/>
            <a:ext cx="1083556" cy="952175"/>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4"/>
          <p:cNvSpPr/>
          <p:nvPr/>
        </p:nvSpPr>
        <p:spPr>
          <a:xfrm>
            <a:off x="2205488" y="3141025"/>
            <a:ext cx="842700" cy="567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25</a:t>
            </a:r>
            <a:r>
              <a:rPr b="1" lang="en" sz="2200">
                <a:solidFill>
                  <a:schemeClr val="dk1"/>
                </a:solidFill>
                <a:latin typeface="Petit Formal Script"/>
                <a:ea typeface="Petit Formal Script"/>
                <a:cs typeface="Petit Formal Script"/>
                <a:sym typeface="Petit Formal Script"/>
              </a:rPr>
              <a:t>%</a:t>
            </a:r>
            <a:endParaRPr b="1" sz="2200">
              <a:solidFill>
                <a:schemeClr val="dk1"/>
              </a:solidFill>
              <a:latin typeface="Petit Formal Script"/>
              <a:ea typeface="Petit Formal Script"/>
              <a:cs typeface="Petit Formal Script"/>
              <a:sym typeface="Petit Formal Script"/>
            </a:endParaRPr>
          </a:p>
        </p:txBody>
      </p:sp>
      <p:sp>
        <p:nvSpPr>
          <p:cNvPr id="1084" name="Google Shape;1084;p64"/>
          <p:cNvSpPr txBox="1"/>
          <p:nvPr>
            <p:ph idx="4294967295" type="subTitle"/>
          </p:nvPr>
        </p:nvSpPr>
        <p:spPr>
          <a:xfrm>
            <a:off x="721050" y="3271972"/>
            <a:ext cx="1386000" cy="576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t>Jupiter is the biggest planet</a:t>
            </a:r>
            <a:endParaRPr sz="1400"/>
          </a:p>
        </p:txBody>
      </p:sp>
      <p:sp>
        <p:nvSpPr>
          <p:cNvPr id="1085" name="Google Shape;1085;p64"/>
          <p:cNvSpPr txBox="1"/>
          <p:nvPr>
            <p:ph type="title"/>
          </p:nvPr>
        </p:nvSpPr>
        <p:spPr>
          <a:xfrm>
            <a:off x="721050" y="2951650"/>
            <a:ext cx="1386000" cy="4611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200"/>
              <a:t>Jupiter</a:t>
            </a:r>
            <a:endParaRPr b="1" sz="2200"/>
          </a:p>
        </p:txBody>
      </p:sp>
      <p:sp>
        <p:nvSpPr>
          <p:cNvPr id="1086" name="Google Shape;1086;p64"/>
          <p:cNvSpPr/>
          <p:nvPr/>
        </p:nvSpPr>
        <p:spPr>
          <a:xfrm>
            <a:off x="4633000" y="3141025"/>
            <a:ext cx="842700" cy="567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200">
                <a:solidFill>
                  <a:schemeClr val="dk1"/>
                </a:solidFill>
                <a:latin typeface="Petit Formal Script"/>
                <a:ea typeface="Petit Formal Script"/>
                <a:cs typeface="Petit Formal Script"/>
                <a:sym typeface="Petit Formal Script"/>
              </a:rPr>
              <a:t>25</a:t>
            </a:r>
            <a:r>
              <a:rPr b="1" lang="en" sz="2200">
                <a:solidFill>
                  <a:schemeClr val="dk1"/>
                </a:solidFill>
                <a:latin typeface="Petit Formal Script"/>
                <a:ea typeface="Petit Formal Script"/>
                <a:cs typeface="Petit Formal Script"/>
                <a:sym typeface="Petit Formal Script"/>
              </a:rPr>
              <a:t>%</a:t>
            </a:r>
            <a:endParaRPr b="1" sz="2200">
              <a:solidFill>
                <a:schemeClr val="dk1"/>
              </a:solidFill>
              <a:latin typeface="Petit Formal Script"/>
              <a:ea typeface="Petit Formal Script"/>
              <a:cs typeface="Petit Formal Script"/>
              <a:sym typeface="Petit Formal Script"/>
            </a:endParaRPr>
          </a:p>
        </p:txBody>
      </p:sp>
      <p:sp>
        <p:nvSpPr>
          <p:cNvPr id="1087" name="Google Shape;1087;p64"/>
          <p:cNvSpPr txBox="1"/>
          <p:nvPr>
            <p:ph idx="4294967295" type="subTitle"/>
          </p:nvPr>
        </p:nvSpPr>
        <p:spPr>
          <a:xfrm>
            <a:off x="3148563" y="3271972"/>
            <a:ext cx="1386000" cy="576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400"/>
              <a:t>Saturn is the ringed planet</a:t>
            </a:r>
            <a:endParaRPr sz="1400"/>
          </a:p>
        </p:txBody>
      </p:sp>
      <p:sp>
        <p:nvSpPr>
          <p:cNvPr id="1088" name="Google Shape;1088;p64"/>
          <p:cNvSpPr txBox="1"/>
          <p:nvPr>
            <p:ph type="title"/>
          </p:nvPr>
        </p:nvSpPr>
        <p:spPr>
          <a:xfrm>
            <a:off x="3148570" y="2951650"/>
            <a:ext cx="1386000" cy="4611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b="1" lang="en" sz="2200"/>
              <a:t>Saturn</a:t>
            </a:r>
            <a:endParaRPr b="1" sz="2200"/>
          </a:p>
        </p:txBody>
      </p:sp>
      <p:pic>
        <p:nvPicPr>
          <p:cNvPr id="1089" name="Google Shape;1089;p64" title="Gráfico">
            <a:hlinkClick r:id="rId4"/>
          </p:cNvPr>
          <p:cNvPicPr preferRelativeResize="0"/>
          <p:nvPr/>
        </p:nvPicPr>
        <p:blipFill>
          <a:blip r:embed="rId5">
            <a:alphaModFix/>
          </a:blip>
          <a:stretch>
            <a:fillRect/>
          </a:stretch>
        </p:blipFill>
        <p:spPr>
          <a:xfrm>
            <a:off x="5735304" y="1455000"/>
            <a:ext cx="2699097" cy="2669851"/>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 name="Shape 1093"/>
        <p:cNvGrpSpPr/>
        <p:nvPr/>
      </p:nvGrpSpPr>
      <p:grpSpPr>
        <a:xfrm>
          <a:off x="0" y="0"/>
          <a:ext cx="0" cy="0"/>
          <a:chOff x="0" y="0"/>
          <a:chExt cx="0" cy="0"/>
        </a:xfrm>
      </p:grpSpPr>
      <p:sp>
        <p:nvSpPr>
          <p:cNvPr id="1094" name="Google Shape;1094;p65"/>
          <p:cNvSpPr/>
          <p:nvPr/>
        </p:nvSpPr>
        <p:spPr>
          <a:xfrm rot="-3301322">
            <a:off x="3990453" y="-1460240"/>
            <a:ext cx="4548314" cy="3996830"/>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rgbClr val="ECD9E7">
              <a:alpha val="29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5" name="Google Shape;1095;p65"/>
          <p:cNvPicPr preferRelativeResize="0"/>
          <p:nvPr/>
        </p:nvPicPr>
        <p:blipFill>
          <a:blip r:embed="rId3">
            <a:alphaModFix/>
          </a:blip>
          <a:stretch>
            <a:fillRect/>
          </a:stretch>
        </p:blipFill>
        <p:spPr>
          <a:xfrm flipH="1" rot="9768595">
            <a:off x="6672709" y="-11086"/>
            <a:ext cx="1963669" cy="2345899"/>
          </a:xfrm>
          <a:prstGeom prst="rect">
            <a:avLst/>
          </a:prstGeom>
          <a:noFill/>
          <a:ln>
            <a:noFill/>
          </a:ln>
        </p:spPr>
      </p:pic>
      <p:pic>
        <p:nvPicPr>
          <p:cNvPr id="1096" name="Google Shape;1096;p65"/>
          <p:cNvPicPr preferRelativeResize="0"/>
          <p:nvPr/>
        </p:nvPicPr>
        <p:blipFill>
          <a:blip r:embed="rId4">
            <a:alphaModFix/>
          </a:blip>
          <a:stretch>
            <a:fillRect/>
          </a:stretch>
        </p:blipFill>
        <p:spPr>
          <a:xfrm rot="-40">
            <a:off x="170695" y="1772915"/>
            <a:ext cx="2049324" cy="2508372"/>
          </a:xfrm>
          <a:prstGeom prst="rect">
            <a:avLst/>
          </a:prstGeom>
          <a:noFill/>
          <a:ln>
            <a:noFill/>
          </a:ln>
        </p:spPr>
      </p:pic>
      <p:pic>
        <p:nvPicPr>
          <p:cNvPr id="1097" name="Google Shape;1097;p65"/>
          <p:cNvPicPr preferRelativeResize="0"/>
          <p:nvPr/>
        </p:nvPicPr>
        <p:blipFill>
          <a:blip r:embed="rId5">
            <a:alphaModFix/>
          </a:blip>
          <a:stretch>
            <a:fillRect/>
          </a:stretch>
        </p:blipFill>
        <p:spPr>
          <a:xfrm rot="4788787">
            <a:off x="1175352" y="1753672"/>
            <a:ext cx="1093792" cy="1128766"/>
          </a:xfrm>
          <a:prstGeom prst="rect">
            <a:avLst/>
          </a:prstGeom>
          <a:noFill/>
          <a:ln>
            <a:noFill/>
          </a:ln>
        </p:spPr>
      </p:pic>
      <p:pic>
        <p:nvPicPr>
          <p:cNvPr id="1098" name="Google Shape;1098;p65"/>
          <p:cNvPicPr preferRelativeResize="0"/>
          <p:nvPr/>
        </p:nvPicPr>
        <p:blipFill>
          <a:blip r:embed="rId6">
            <a:alphaModFix/>
          </a:blip>
          <a:stretch>
            <a:fillRect/>
          </a:stretch>
        </p:blipFill>
        <p:spPr>
          <a:xfrm flipH="1" rot="8329221">
            <a:off x="6657047" y="1333293"/>
            <a:ext cx="1139816" cy="1089654"/>
          </a:xfrm>
          <a:prstGeom prst="rect">
            <a:avLst/>
          </a:prstGeom>
          <a:noFill/>
          <a:ln>
            <a:noFill/>
          </a:ln>
        </p:spPr>
      </p:pic>
      <p:sp>
        <p:nvSpPr>
          <p:cNvPr id="1099" name="Google Shape;1099;p65"/>
          <p:cNvSpPr txBox="1"/>
          <p:nvPr>
            <p:ph idx="1" type="subTitle"/>
          </p:nvPr>
        </p:nvSpPr>
        <p:spPr>
          <a:xfrm>
            <a:off x="1889400" y="3812150"/>
            <a:ext cx="5365200" cy="63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100" name="Google Shape;1100;p65"/>
          <p:cNvSpPr txBox="1"/>
          <p:nvPr>
            <p:ph type="title"/>
          </p:nvPr>
        </p:nvSpPr>
        <p:spPr>
          <a:xfrm>
            <a:off x="1889400" y="3353275"/>
            <a:ext cx="5365200" cy="56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Desktop </a:t>
            </a:r>
            <a:r>
              <a:rPr b="1" lang="en"/>
              <a:t>mockup</a:t>
            </a:r>
            <a:endParaRPr b="1"/>
          </a:p>
        </p:txBody>
      </p:sp>
      <p:grpSp>
        <p:nvGrpSpPr>
          <p:cNvPr id="1101" name="Google Shape;1101;p65"/>
          <p:cNvGrpSpPr/>
          <p:nvPr/>
        </p:nvGrpSpPr>
        <p:grpSpPr>
          <a:xfrm>
            <a:off x="2774100" y="699850"/>
            <a:ext cx="3595800" cy="2451196"/>
            <a:chOff x="2774100" y="699850"/>
            <a:chExt cx="3595800" cy="2451196"/>
          </a:xfrm>
        </p:grpSpPr>
        <p:sp>
          <p:nvSpPr>
            <p:cNvPr id="1102" name="Google Shape;1102;p65"/>
            <p:cNvSpPr/>
            <p:nvPr/>
          </p:nvSpPr>
          <p:spPr>
            <a:xfrm>
              <a:off x="4110900" y="2641075"/>
              <a:ext cx="922200" cy="468300"/>
            </a:xfrm>
            <a:prstGeom prst="round2SameRect">
              <a:avLst>
                <a:gd fmla="val 16667" name="adj1"/>
                <a:gd fmla="val 0" name="adj2"/>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5"/>
            <p:cNvSpPr/>
            <p:nvPr/>
          </p:nvSpPr>
          <p:spPr>
            <a:xfrm>
              <a:off x="2774100" y="699850"/>
              <a:ext cx="3595800" cy="20412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5"/>
            <p:cNvSpPr/>
            <p:nvPr/>
          </p:nvSpPr>
          <p:spPr>
            <a:xfrm>
              <a:off x="3876600" y="3078146"/>
              <a:ext cx="1390800" cy="72900"/>
            </a:xfrm>
            <a:prstGeom prst="roundRect">
              <a:avLst>
                <a:gd fmla="val 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05" name="Google Shape;1105;p65"/>
          <p:cNvPicPr preferRelativeResize="0"/>
          <p:nvPr/>
        </p:nvPicPr>
        <p:blipFill rotWithShape="1">
          <a:blip r:embed="rId7">
            <a:alphaModFix/>
          </a:blip>
          <a:srcRect b="1190" l="0" r="0" t="1190"/>
          <a:stretch/>
        </p:blipFill>
        <p:spPr>
          <a:xfrm>
            <a:off x="2852862" y="777475"/>
            <a:ext cx="3438275" cy="1885950"/>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66"/>
          <p:cNvSpPr txBox="1"/>
          <p:nvPr>
            <p:ph type="ctrTitle"/>
          </p:nvPr>
        </p:nvSpPr>
        <p:spPr>
          <a:xfrm>
            <a:off x="1088050" y="715497"/>
            <a:ext cx="4284000" cy="88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111" name="Google Shape;1111;p66"/>
          <p:cNvSpPr txBox="1"/>
          <p:nvPr>
            <p:ph idx="1" type="subTitle"/>
          </p:nvPr>
        </p:nvSpPr>
        <p:spPr>
          <a:xfrm>
            <a:off x="1083175" y="1526707"/>
            <a:ext cx="4293900" cy="110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t>Do you have any questions?</a:t>
            </a:r>
            <a:endParaRPr b="1"/>
          </a:p>
          <a:p>
            <a:pPr indent="0" lvl="0" marL="0" rtl="0" algn="ctr">
              <a:spcBef>
                <a:spcPts val="1000"/>
              </a:spcBef>
              <a:spcAft>
                <a:spcPts val="0"/>
              </a:spcAft>
              <a:buClr>
                <a:schemeClr val="dk1"/>
              </a:buClr>
              <a:buSzPts val="1100"/>
              <a:buFont typeface="Arial"/>
              <a:buNone/>
            </a:pPr>
            <a:r>
              <a:rPr lang="en"/>
              <a:t>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None/>
            </a:pPr>
            <a:r>
              <a:rPr lang="en"/>
              <a:t>yourwebsite.com</a:t>
            </a:r>
            <a:endParaRPr/>
          </a:p>
        </p:txBody>
      </p:sp>
      <p:sp>
        <p:nvSpPr>
          <p:cNvPr id="1112" name="Google Shape;1112;p66"/>
          <p:cNvSpPr txBox="1"/>
          <p:nvPr/>
        </p:nvSpPr>
        <p:spPr>
          <a:xfrm>
            <a:off x="1363150" y="3309200"/>
            <a:ext cx="3733800" cy="36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a:solidFill>
                  <a:schemeClr val="dk1"/>
                </a:solidFill>
                <a:latin typeface="Handlee"/>
                <a:ea typeface="Handlee"/>
                <a:cs typeface="Handlee"/>
                <a:sym typeface="Handlee"/>
              </a:rPr>
              <a:t>Please keep this slide for attribution</a:t>
            </a:r>
            <a:endParaRPr>
              <a:solidFill>
                <a:schemeClr val="dk1"/>
              </a:solidFill>
              <a:latin typeface="Handlee"/>
              <a:ea typeface="Handlee"/>
              <a:cs typeface="Handlee"/>
              <a:sym typeface="Handlee"/>
            </a:endParaRPr>
          </a:p>
        </p:txBody>
      </p:sp>
      <p:grpSp>
        <p:nvGrpSpPr>
          <p:cNvPr id="1113" name="Google Shape;1113;p66"/>
          <p:cNvGrpSpPr/>
          <p:nvPr/>
        </p:nvGrpSpPr>
        <p:grpSpPr>
          <a:xfrm>
            <a:off x="2616146" y="2680724"/>
            <a:ext cx="686292" cy="678000"/>
            <a:chOff x="2610350" y="2619699"/>
            <a:chExt cx="686292" cy="678000"/>
          </a:xfrm>
        </p:grpSpPr>
        <p:sp>
          <p:nvSpPr>
            <p:cNvPr id="1114" name="Google Shape;1114;p66"/>
            <p:cNvSpPr/>
            <p:nvPr/>
          </p:nvSpPr>
          <p:spPr>
            <a:xfrm rot="-2377206">
              <a:off x="2695620" y="2732091"/>
              <a:ext cx="515752" cy="45321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 name="Google Shape;1115;p66"/>
            <p:cNvGrpSpPr/>
            <p:nvPr/>
          </p:nvGrpSpPr>
          <p:grpSpPr>
            <a:xfrm>
              <a:off x="2850741" y="2855914"/>
              <a:ext cx="205511" cy="205524"/>
              <a:chOff x="2321850" y="261375"/>
              <a:chExt cx="397200" cy="397225"/>
            </a:xfrm>
          </p:grpSpPr>
          <p:sp>
            <p:nvSpPr>
              <p:cNvPr id="1116" name="Google Shape;1116;p66"/>
              <p:cNvSpPr/>
              <p:nvPr/>
            </p:nvSpPr>
            <p:spPr>
              <a:xfrm>
                <a:off x="2418450" y="358000"/>
                <a:ext cx="204000" cy="203975"/>
              </a:xfrm>
              <a:custGeom>
                <a:rect b="b" l="l" r="r" t="t"/>
                <a:pathLst>
                  <a:path extrusionOk="0" h="8159" w="8160">
                    <a:moveTo>
                      <a:pt x="4366" y="1431"/>
                    </a:moveTo>
                    <a:lnTo>
                      <a:pt x="4617" y="1467"/>
                    </a:lnTo>
                    <a:lnTo>
                      <a:pt x="4867" y="1539"/>
                    </a:lnTo>
                    <a:lnTo>
                      <a:pt x="5118" y="1646"/>
                    </a:lnTo>
                    <a:lnTo>
                      <a:pt x="5332" y="1753"/>
                    </a:lnTo>
                    <a:lnTo>
                      <a:pt x="5583" y="1897"/>
                    </a:lnTo>
                    <a:lnTo>
                      <a:pt x="5762" y="2040"/>
                    </a:lnTo>
                    <a:lnTo>
                      <a:pt x="5941" y="2219"/>
                    </a:lnTo>
                    <a:lnTo>
                      <a:pt x="6120" y="2398"/>
                    </a:lnTo>
                    <a:lnTo>
                      <a:pt x="6263" y="2576"/>
                    </a:lnTo>
                    <a:lnTo>
                      <a:pt x="6406" y="2827"/>
                    </a:lnTo>
                    <a:lnTo>
                      <a:pt x="6513" y="3042"/>
                    </a:lnTo>
                    <a:lnTo>
                      <a:pt x="6621" y="3292"/>
                    </a:lnTo>
                    <a:lnTo>
                      <a:pt x="6692" y="3543"/>
                    </a:lnTo>
                    <a:lnTo>
                      <a:pt x="6728" y="3793"/>
                    </a:lnTo>
                    <a:lnTo>
                      <a:pt x="6728" y="4079"/>
                    </a:lnTo>
                    <a:lnTo>
                      <a:pt x="6728" y="4330"/>
                    </a:lnTo>
                    <a:lnTo>
                      <a:pt x="6692" y="4616"/>
                    </a:lnTo>
                    <a:lnTo>
                      <a:pt x="6621" y="4867"/>
                    </a:lnTo>
                    <a:lnTo>
                      <a:pt x="6513" y="5117"/>
                    </a:lnTo>
                    <a:lnTo>
                      <a:pt x="6406" y="5332"/>
                    </a:lnTo>
                    <a:lnTo>
                      <a:pt x="6263" y="5547"/>
                    </a:lnTo>
                    <a:lnTo>
                      <a:pt x="6120" y="5761"/>
                    </a:lnTo>
                    <a:lnTo>
                      <a:pt x="5941" y="5940"/>
                    </a:lnTo>
                    <a:lnTo>
                      <a:pt x="5762" y="6119"/>
                    </a:lnTo>
                    <a:lnTo>
                      <a:pt x="5583" y="6262"/>
                    </a:lnTo>
                    <a:lnTo>
                      <a:pt x="5332" y="6405"/>
                    </a:lnTo>
                    <a:lnTo>
                      <a:pt x="5118" y="6513"/>
                    </a:lnTo>
                    <a:lnTo>
                      <a:pt x="4867" y="6584"/>
                    </a:lnTo>
                    <a:lnTo>
                      <a:pt x="4617" y="6656"/>
                    </a:lnTo>
                    <a:lnTo>
                      <a:pt x="4366" y="6692"/>
                    </a:lnTo>
                    <a:lnTo>
                      <a:pt x="4080" y="6727"/>
                    </a:lnTo>
                    <a:lnTo>
                      <a:pt x="3829" y="6692"/>
                    </a:lnTo>
                    <a:lnTo>
                      <a:pt x="3543" y="6656"/>
                    </a:lnTo>
                    <a:lnTo>
                      <a:pt x="3293" y="6584"/>
                    </a:lnTo>
                    <a:lnTo>
                      <a:pt x="3042" y="6513"/>
                    </a:lnTo>
                    <a:lnTo>
                      <a:pt x="2828" y="6405"/>
                    </a:lnTo>
                    <a:lnTo>
                      <a:pt x="2613" y="6262"/>
                    </a:lnTo>
                    <a:lnTo>
                      <a:pt x="2398" y="6119"/>
                    </a:lnTo>
                    <a:lnTo>
                      <a:pt x="2219" y="5940"/>
                    </a:lnTo>
                    <a:lnTo>
                      <a:pt x="2040" y="5761"/>
                    </a:lnTo>
                    <a:lnTo>
                      <a:pt x="1897" y="5547"/>
                    </a:lnTo>
                    <a:lnTo>
                      <a:pt x="1754" y="5332"/>
                    </a:lnTo>
                    <a:lnTo>
                      <a:pt x="1647" y="5117"/>
                    </a:lnTo>
                    <a:lnTo>
                      <a:pt x="1575" y="4867"/>
                    </a:lnTo>
                    <a:lnTo>
                      <a:pt x="1504" y="4616"/>
                    </a:lnTo>
                    <a:lnTo>
                      <a:pt x="1468" y="4330"/>
                    </a:lnTo>
                    <a:lnTo>
                      <a:pt x="1432" y="4079"/>
                    </a:lnTo>
                    <a:lnTo>
                      <a:pt x="1468" y="3793"/>
                    </a:lnTo>
                    <a:lnTo>
                      <a:pt x="1504" y="3543"/>
                    </a:lnTo>
                    <a:lnTo>
                      <a:pt x="1575" y="3292"/>
                    </a:lnTo>
                    <a:lnTo>
                      <a:pt x="1647" y="3042"/>
                    </a:lnTo>
                    <a:lnTo>
                      <a:pt x="1754" y="2827"/>
                    </a:lnTo>
                    <a:lnTo>
                      <a:pt x="1897" y="2576"/>
                    </a:lnTo>
                    <a:lnTo>
                      <a:pt x="2040" y="2398"/>
                    </a:lnTo>
                    <a:lnTo>
                      <a:pt x="2219" y="2219"/>
                    </a:lnTo>
                    <a:lnTo>
                      <a:pt x="2398" y="2040"/>
                    </a:lnTo>
                    <a:lnTo>
                      <a:pt x="2613" y="1897"/>
                    </a:lnTo>
                    <a:lnTo>
                      <a:pt x="2828" y="1753"/>
                    </a:lnTo>
                    <a:lnTo>
                      <a:pt x="3042" y="1646"/>
                    </a:lnTo>
                    <a:lnTo>
                      <a:pt x="3293" y="1539"/>
                    </a:lnTo>
                    <a:lnTo>
                      <a:pt x="3543" y="1467"/>
                    </a:lnTo>
                    <a:lnTo>
                      <a:pt x="3829" y="1431"/>
                    </a:lnTo>
                    <a:close/>
                    <a:moveTo>
                      <a:pt x="3686" y="0"/>
                    </a:moveTo>
                    <a:lnTo>
                      <a:pt x="3257" y="72"/>
                    </a:lnTo>
                    <a:lnTo>
                      <a:pt x="2863" y="179"/>
                    </a:lnTo>
                    <a:lnTo>
                      <a:pt x="2505" y="322"/>
                    </a:lnTo>
                    <a:lnTo>
                      <a:pt x="2148" y="501"/>
                    </a:lnTo>
                    <a:lnTo>
                      <a:pt x="1790" y="680"/>
                    </a:lnTo>
                    <a:lnTo>
                      <a:pt x="1504" y="930"/>
                    </a:lnTo>
                    <a:lnTo>
                      <a:pt x="1217" y="1181"/>
                    </a:lnTo>
                    <a:lnTo>
                      <a:pt x="931" y="1467"/>
                    </a:lnTo>
                    <a:lnTo>
                      <a:pt x="716" y="1789"/>
                    </a:lnTo>
                    <a:lnTo>
                      <a:pt x="502" y="2147"/>
                    </a:lnTo>
                    <a:lnTo>
                      <a:pt x="323" y="2469"/>
                    </a:lnTo>
                    <a:lnTo>
                      <a:pt x="180" y="2863"/>
                    </a:lnTo>
                    <a:lnTo>
                      <a:pt x="108" y="3256"/>
                    </a:lnTo>
                    <a:lnTo>
                      <a:pt x="36" y="3650"/>
                    </a:lnTo>
                    <a:lnTo>
                      <a:pt x="1" y="4079"/>
                    </a:lnTo>
                    <a:lnTo>
                      <a:pt x="36" y="4473"/>
                    </a:lnTo>
                    <a:lnTo>
                      <a:pt x="108" y="4902"/>
                    </a:lnTo>
                    <a:lnTo>
                      <a:pt x="180" y="5296"/>
                    </a:lnTo>
                    <a:lnTo>
                      <a:pt x="323" y="5654"/>
                    </a:lnTo>
                    <a:lnTo>
                      <a:pt x="502" y="6012"/>
                    </a:lnTo>
                    <a:lnTo>
                      <a:pt x="716" y="6370"/>
                    </a:lnTo>
                    <a:lnTo>
                      <a:pt x="931" y="6656"/>
                    </a:lnTo>
                    <a:lnTo>
                      <a:pt x="1217" y="6942"/>
                    </a:lnTo>
                    <a:lnTo>
                      <a:pt x="1504" y="7228"/>
                    </a:lnTo>
                    <a:lnTo>
                      <a:pt x="1790" y="7443"/>
                    </a:lnTo>
                    <a:lnTo>
                      <a:pt x="2148" y="7658"/>
                    </a:lnTo>
                    <a:lnTo>
                      <a:pt x="2505" y="7837"/>
                    </a:lnTo>
                    <a:lnTo>
                      <a:pt x="2863" y="7980"/>
                    </a:lnTo>
                    <a:lnTo>
                      <a:pt x="3257" y="8051"/>
                    </a:lnTo>
                    <a:lnTo>
                      <a:pt x="3686" y="8123"/>
                    </a:lnTo>
                    <a:lnTo>
                      <a:pt x="4080" y="8159"/>
                    </a:lnTo>
                    <a:lnTo>
                      <a:pt x="4509" y="8123"/>
                    </a:lnTo>
                    <a:lnTo>
                      <a:pt x="4903" y="8051"/>
                    </a:lnTo>
                    <a:lnTo>
                      <a:pt x="5297" y="7980"/>
                    </a:lnTo>
                    <a:lnTo>
                      <a:pt x="5690" y="7837"/>
                    </a:lnTo>
                    <a:lnTo>
                      <a:pt x="6012" y="7658"/>
                    </a:lnTo>
                    <a:lnTo>
                      <a:pt x="6370" y="7443"/>
                    </a:lnTo>
                    <a:lnTo>
                      <a:pt x="6692" y="7228"/>
                    </a:lnTo>
                    <a:lnTo>
                      <a:pt x="6978" y="6942"/>
                    </a:lnTo>
                    <a:lnTo>
                      <a:pt x="7229" y="6656"/>
                    </a:lnTo>
                    <a:lnTo>
                      <a:pt x="7479" y="6370"/>
                    </a:lnTo>
                    <a:lnTo>
                      <a:pt x="7658" y="6012"/>
                    </a:lnTo>
                    <a:lnTo>
                      <a:pt x="7837" y="5654"/>
                    </a:lnTo>
                    <a:lnTo>
                      <a:pt x="7980" y="5296"/>
                    </a:lnTo>
                    <a:lnTo>
                      <a:pt x="8088" y="4902"/>
                    </a:lnTo>
                    <a:lnTo>
                      <a:pt x="8159" y="4473"/>
                    </a:lnTo>
                    <a:lnTo>
                      <a:pt x="8159" y="4079"/>
                    </a:lnTo>
                    <a:lnTo>
                      <a:pt x="8159" y="3650"/>
                    </a:lnTo>
                    <a:lnTo>
                      <a:pt x="8088" y="3256"/>
                    </a:lnTo>
                    <a:lnTo>
                      <a:pt x="7980" y="2863"/>
                    </a:lnTo>
                    <a:lnTo>
                      <a:pt x="7837" y="2469"/>
                    </a:lnTo>
                    <a:lnTo>
                      <a:pt x="7658" y="2147"/>
                    </a:lnTo>
                    <a:lnTo>
                      <a:pt x="7479" y="1789"/>
                    </a:lnTo>
                    <a:lnTo>
                      <a:pt x="7229" y="1467"/>
                    </a:lnTo>
                    <a:lnTo>
                      <a:pt x="6978" y="1181"/>
                    </a:lnTo>
                    <a:lnTo>
                      <a:pt x="6692" y="930"/>
                    </a:lnTo>
                    <a:lnTo>
                      <a:pt x="6370" y="680"/>
                    </a:lnTo>
                    <a:lnTo>
                      <a:pt x="6012" y="501"/>
                    </a:lnTo>
                    <a:lnTo>
                      <a:pt x="5690" y="322"/>
                    </a:lnTo>
                    <a:lnTo>
                      <a:pt x="5297" y="179"/>
                    </a:lnTo>
                    <a:lnTo>
                      <a:pt x="4903" y="72"/>
                    </a:lnTo>
                    <a:lnTo>
                      <a:pt x="45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6"/>
              <p:cNvSpPr/>
              <p:nvPr/>
            </p:nvSpPr>
            <p:spPr>
              <a:xfrm>
                <a:off x="2602750" y="330250"/>
                <a:ext cx="47425" cy="47450"/>
              </a:xfrm>
              <a:custGeom>
                <a:rect b="b" l="l" r="r" t="t"/>
                <a:pathLst>
                  <a:path extrusionOk="0" h="1898" w="1897">
                    <a:moveTo>
                      <a:pt x="752" y="1"/>
                    </a:moveTo>
                    <a:lnTo>
                      <a:pt x="573" y="72"/>
                    </a:lnTo>
                    <a:lnTo>
                      <a:pt x="429" y="144"/>
                    </a:lnTo>
                    <a:lnTo>
                      <a:pt x="286" y="287"/>
                    </a:lnTo>
                    <a:lnTo>
                      <a:pt x="179" y="430"/>
                    </a:lnTo>
                    <a:lnTo>
                      <a:pt x="72" y="573"/>
                    </a:lnTo>
                    <a:lnTo>
                      <a:pt x="36" y="752"/>
                    </a:lnTo>
                    <a:lnTo>
                      <a:pt x="0" y="931"/>
                    </a:lnTo>
                    <a:lnTo>
                      <a:pt x="36" y="1146"/>
                    </a:lnTo>
                    <a:lnTo>
                      <a:pt x="72" y="1325"/>
                    </a:lnTo>
                    <a:lnTo>
                      <a:pt x="179" y="1468"/>
                    </a:lnTo>
                    <a:lnTo>
                      <a:pt x="286" y="1611"/>
                    </a:lnTo>
                    <a:lnTo>
                      <a:pt x="429" y="1718"/>
                    </a:lnTo>
                    <a:lnTo>
                      <a:pt x="573" y="1826"/>
                    </a:lnTo>
                    <a:lnTo>
                      <a:pt x="752" y="1861"/>
                    </a:lnTo>
                    <a:lnTo>
                      <a:pt x="966" y="1897"/>
                    </a:lnTo>
                    <a:lnTo>
                      <a:pt x="1145" y="1861"/>
                    </a:lnTo>
                    <a:lnTo>
                      <a:pt x="1324" y="1826"/>
                    </a:lnTo>
                    <a:lnTo>
                      <a:pt x="1467" y="1718"/>
                    </a:lnTo>
                    <a:lnTo>
                      <a:pt x="1610" y="1611"/>
                    </a:lnTo>
                    <a:lnTo>
                      <a:pt x="1753" y="1468"/>
                    </a:lnTo>
                    <a:lnTo>
                      <a:pt x="1825" y="1325"/>
                    </a:lnTo>
                    <a:lnTo>
                      <a:pt x="1897" y="1146"/>
                    </a:lnTo>
                    <a:lnTo>
                      <a:pt x="1897" y="931"/>
                    </a:lnTo>
                    <a:lnTo>
                      <a:pt x="1897" y="752"/>
                    </a:lnTo>
                    <a:lnTo>
                      <a:pt x="1825" y="573"/>
                    </a:lnTo>
                    <a:lnTo>
                      <a:pt x="1753" y="430"/>
                    </a:lnTo>
                    <a:lnTo>
                      <a:pt x="1610" y="287"/>
                    </a:lnTo>
                    <a:lnTo>
                      <a:pt x="1467" y="144"/>
                    </a:lnTo>
                    <a:lnTo>
                      <a:pt x="1324" y="72"/>
                    </a:lnTo>
                    <a:lnTo>
                      <a:pt x="11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6"/>
              <p:cNvSpPr/>
              <p:nvPr/>
            </p:nvSpPr>
            <p:spPr>
              <a:xfrm>
                <a:off x="2321850" y="261375"/>
                <a:ext cx="397200" cy="397225"/>
              </a:xfrm>
              <a:custGeom>
                <a:rect b="b" l="l" r="r" t="t"/>
                <a:pathLst>
                  <a:path extrusionOk="0" h="15889" w="15888">
                    <a:moveTo>
                      <a:pt x="10019" y="1432"/>
                    </a:moveTo>
                    <a:lnTo>
                      <a:pt x="11164" y="1468"/>
                    </a:lnTo>
                    <a:lnTo>
                      <a:pt x="11665" y="1503"/>
                    </a:lnTo>
                    <a:lnTo>
                      <a:pt x="12095" y="1575"/>
                    </a:lnTo>
                    <a:lnTo>
                      <a:pt x="12381" y="1682"/>
                    </a:lnTo>
                    <a:lnTo>
                      <a:pt x="12632" y="1754"/>
                    </a:lnTo>
                    <a:lnTo>
                      <a:pt x="12882" y="1861"/>
                    </a:lnTo>
                    <a:lnTo>
                      <a:pt x="13133" y="2004"/>
                    </a:lnTo>
                    <a:lnTo>
                      <a:pt x="13347" y="2147"/>
                    </a:lnTo>
                    <a:lnTo>
                      <a:pt x="13562" y="2326"/>
                    </a:lnTo>
                    <a:lnTo>
                      <a:pt x="13741" y="2541"/>
                    </a:lnTo>
                    <a:lnTo>
                      <a:pt x="13884" y="2756"/>
                    </a:lnTo>
                    <a:lnTo>
                      <a:pt x="14027" y="3006"/>
                    </a:lnTo>
                    <a:lnTo>
                      <a:pt x="14135" y="3257"/>
                    </a:lnTo>
                    <a:lnTo>
                      <a:pt x="14206" y="3507"/>
                    </a:lnTo>
                    <a:lnTo>
                      <a:pt x="14313" y="3793"/>
                    </a:lnTo>
                    <a:lnTo>
                      <a:pt x="14385" y="4223"/>
                    </a:lnTo>
                    <a:lnTo>
                      <a:pt x="14421" y="4724"/>
                    </a:lnTo>
                    <a:lnTo>
                      <a:pt x="14457" y="5869"/>
                    </a:lnTo>
                    <a:lnTo>
                      <a:pt x="14457" y="7944"/>
                    </a:lnTo>
                    <a:lnTo>
                      <a:pt x="14457" y="10020"/>
                    </a:lnTo>
                    <a:lnTo>
                      <a:pt x="14421" y="11129"/>
                    </a:lnTo>
                    <a:lnTo>
                      <a:pt x="14385" y="11666"/>
                    </a:lnTo>
                    <a:lnTo>
                      <a:pt x="14313" y="12060"/>
                    </a:lnTo>
                    <a:lnTo>
                      <a:pt x="14206" y="12382"/>
                    </a:lnTo>
                    <a:lnTo>
                      <a:pt x="14135" y="12632"/>
                    </a:lnTo>
                    <a:lnTo>
                      <a:pt x="14027" y="12883"/>
                    </a:lnTo>
                    <a:lnTo>
                      <a:pt x="13884" y="13097"/>
                    </a:lnTo>
                    <a:lnTo>
                      <a:pt x="13741" y="13312"/>
                    </a:lnTo>
                    <a:lnTo>
                      <a:pt x="13562" y="13527"/>
                    </a:lnTo>
                    <a:lnTo>
                      <a:pt x="13347" y="13741"/>
                    </a:lnTo>
                    <a:lnTo>
                      <a:pt x="13133" y="13884"/>
                    </a:lnTo>
                    <a:lnTo>
                      <a:pt x="12882" y="14028"/>
                    </a:lnTo>
                    <a:lnTo>
                      <a:pt x="12632" y="14135"/>
                    </a:lnTo>
                    <a:lnTo>
                      <a:pt x="12381" y="14207"/>
                    </a:lnTo>
                    <a:lnTo>
                      <a:pt x="12095" y="14278"/>
                    </a:lnTo>
                    <a:lnTo>
                      <a:pt x="11665" y="14350"/>
                    </a:lnTo>
                    <a:lnTo>
                      <a:pt x="11164" y="14385"/>
                    </a:lnTo>
                    <a:lnTo>
                      <a:pt x="10019" y="14421"/>
                    </a:lnTo>
                    <a:lnTo>
                      <a:pt x="7944" y="14457"/>
                    </a:lnTo>
                    <a:lnTo>
                      <a:pt x="5869" y="14421"/>
                    </a:lnTo>
                    <a:lnTo>
                      <a:pt x="4759" y="14385"/>
                    </a:lnTo>
                    <a:lnTo>
                      <a:pt x="4222" y="14350"/>
                    </a:lnTo>
                    <a:lnTo>
                      <a:pt x="3829" y="14278"/>
                    </a:lnTo>
                    <a:lnTo>
                      <a:pt x="3507" y="14207"/>
                    </a:lnTo>
                    <a:lnTo>
                      <a:pt x="3256" y="14135"/>
                    </a:lnTo>
                    <a:lnTo>
                      <a:pt x="3006" y="14028"/>
                    </a:lnTo>
                    <a:lnTo>
                      <a:pt x="2791" y="13884"/>
                    </a:lnTo>
                    <a:lnTo>
                      <a:pt x="2576" y="13741"/>
                    </a:lnTo>
                    <a:lnTo>
                      <a:pt x="2362" y="13527"/>
                    </a:lnTo>
                    <a:lnTo>
                      <a:pt x="2183" y="13312"/>
                    </a:lnTo>
                    <a:lnTo>
                      <a:pt x="2004" y="13097"/>
                    </a:lnTo>
                    <a:lnTo>
                      <a:pt x="1861" y="12883"/>
                    </a:lnTo>
                    <a:lnTo>
                      <a:pt x="1753" y="12632"/>
                    </a:lnTo>
                    <a:lnTo>
                      <a:pt x="1682" y="12382"/>
                    </a:lnTo>
                    <a:lnTo>
                      <a:pt x="1610" y="12060"/>
                    </a:lnTo>
                    <a:lnTo>
                      <a:pt x="1539" y="11666"/>
                    </a:lnTo>
                    <a:lnTo>
                      <a:pt x="1503" y="11129"/>
                    </a:lnTo>
                    <a:lnTo>
                      <a:pt x="1467" y="10020"/>
                    </a:lnTo>
                    <a:lnTo>
                      <a:pt x="1431" y="7944"/>
                    </a:lnTo>
                    <a:lnTo>
                      <a:pt x="1467" y="5869"/>
                    </a:lnTo>
                    <a:lnTo>
                      <a:pt x="1503" y="4724"/>
                    </a:lnTo>
                    <a:lnTo>
                      <a:pt x="1539" y="4223"/>
                    </a:lnTo>
                    <a:lnTo>
                      <a:pt x="1610" y="3793"/>
                    </a:lnTo>
                    <a:lnTo>
                      <a:pt x="1682" y="3507"/>
                    </a:lnTo>
                    <a:lnTo>
                      <a:pt x="1753" y="3257"/>
                    </a:lnTo>
                    <a:lnTo>
                      <a:pt x="1861" y="3006"/>
                    </a:lnTo>
                    <a:lnTo>
                      <a:pt x="2004" y="2756"/>
                    </a:lnTo>
                    <a:lnTo>
                      <a:pt x="2183" y="2541"/>
                    </a:lnTo>
                    <a:lnTo>
                      <a:pt x="2362" y="2326"/>
                    </a:lnTo>
                    <a:lnTo>
                      <a:pt x="2576" y="2147"/>
                    </a:lnTo>
                    <a:lnTo>
                      <a:pt x="2791" y="2004"/>
                    </a:lnTo>
                    <a:lnTo>
                      <a:pt x="3006" y="1861"/>
                    </a:lnTo>
                    <a:lnTo>
                      <a:pt x="3256" y="1754"/>
                    </a:lnTo>
                    <a:lnTo>
                      <a:pt x="3507" y="1682"/>
                    </a:lnTo>
                    <a:lnTo>
                      <a:pt x="3829" y="1575"/>
                    </a:lnTo>
                    <a:lnTo>
                      <a:pt x="4222" y="1503"/>
                    </a:lnTo>
                    <a:lnTo>
                      <a:pt x="4759" y="1468"/>
                    </a:lnTo>
                    <a:lnTo>
                      <a:pt x="5869" y="1432"/>
                    </a:lnTo>
                    <a:close/>
                    <a:moveTo>
                      <a:pt x="5833" y="0"/>
                    </a:moveTo>
                    <a:lnTo>
                      <a:pt x="4688" y="36"/>
                    </a:lnTo>
                    <a:lnTo>
                      <a:pt x="4079" y="108"/>
                    </a:lnTo>
                    <a:lnTo>
                      <a:pt x="3578" y="179"/>
                    </a:lnTo>
                    <a:lnTo>
                      <a:pt x="3149" y="287"/>
                    </a:lnTo>
                    <a:lnTo>
                      <a:pt x="2755" y="430"/>
                    </a:lnTo>
                    <a:lnTo>
                      <a:pt x="2362" y="573"/>
                    </a:lnTo>
                    <a:lnTo>
                      <a:pt x="2004" y="788"/>
                    </a:lnTo>
                    <a:lnTo>
                      <a:pt x="1682" y="1038"/>
                    </a:lnTo>
                    <a:lnTo>
                      <a:pt x="1360" y="1324"/>
                    </a:lnTo>
                    <a:lnTo>
                      <a:pt x="1038" y="1646"/>
                    </a:lnTo>
                    <a:lnTo>
                      <a:pt x="787" y="2004"/>
                    </a:lnTo>
                    <a:lnTo>
                      <a:pt x="608" y="2362"/>
                    </a:lnTo>
                    <a:lnTo>
                      <a:pt x="429" y="2756"/>
                    </a:lnTo>
                    <a:lnTo>
                      <a:pt x="286" y="3149"/>
                    </a:lnTo>
                    <a:lnTo>
                      <a:pt x="179" y="3579"/>
                    </a:lnTo>
                    <a:lnTo>
                      <a:pt x="107" y="4080"/>
                    </a:lnTo>
                    <a:lnTo>
                      <a:pt x="72" y="4652"/>
                    </a:lnTo>
                    <a:lnTo>
                      <a:pt x="36" y="5797"/>
                    </a:lnTo>
                    <a:lnTo>
                      <a:pt x="0" y="7944"/>
                    </a:lnTo>
                    <a:lnTo>
                      <a:pt x="36" y="10056"/>
                    </a:lnTo>
                    <a:lnTo>
                      <a:pt x="72" y="11201"/>
                    </a:lnTo>
                    <a:lnTo>
                      <a:pt x="107" y="11809"/>
                    </a:lnTo>
                    <a:lnTo>
                      <a:pt x="179" y="12310"/>
                    </a:lnTo>
                    <a:lnTo>
                      <a:pt x="286" y="12739"/>
                    </a:lnTo>
                    <a:lnTo>
                      <a:pt x="429" y="13133"/>
                    </a:lnTo>
                    <a:lnTo>
                      <a:pt x="608" y="13527"/>
                    </a:lnTo>
                    <a:lnTo>
                      <a:pt x="787" y="13884"/>
                    </a:lnTo>
                    <a:lnTo>
                      <a:pt x="1038" y="14207"/>
                    </a:lnTo>
                    <a:lnTo>
                      <a:pt x="1360" y="14529"/>
                    </a:lnTo>
                    <a:lnTo>
                      <a:pt x="1682" y="14851"/>
                    </a:lnTo>
                    <a:lnTo>
                      <a:pt x="2004" y="15101"/>
                    </a:lnTo>
                    <a:lnTo>
                      <a:pt x="2362" y="15280"/>
                    </a:lnTo>
                    <a:lnTo>
                      <a:pt x="2755" y="15459"/>
                    </a:lnTo>
                    <a:lnTo>
                      <a:pt x="3149" y="15602"/>
                    </a:lnTo>
                    <a:lnTo>
                      <a:pt x="3578" y="15709"/>
                    </a:lnTo>
                    <a:lnTo>
                      <a:pt x="4079" y="15781"/>
                    </a:lnTo>
                    <a:lnTo>
                      <a:pt x="4688" y="15817"/>
                    </a:lnTo>
                    <a:lnTo>
                      <a:pt x="5833" y="15853"/>
                    </a:lnTo>
                    <a:lnTo>
                      <a:pt x="7944" y="15888"/>
                    </a:lnTo>
                    <a:lnTo>
                      <a:pt x="10091" y="15853"/>
                    </a:lnTo>
                    <a:lnTo>
                      <a:pt x="11236" y="15817"/>
                    </a:lnTo>
                    <a:lnTo>
                      <a:pt x="11809" y="15781"/>
                    </a:lnTo>
                    <a:lnTo>
                      <a:pt x="12310" y="15709"/>
                    </a:lnTo>
                    <a:lnTo>
                      <a:pt x="12739" y="15602"/>
                    </a:lnTo>
                    <a:lnTo>
                      <a:pt x="13168" y="15459"/>
                    </a:lnTo>
                    <a:lnTo>
                      <a:pt x="13526" y="15280"/>
                    </a:lnTo>
                    <a:lnTo>
                      <a:pt x="13884" y="15101"/>
                    </a:lnTo>
                    <a:lnTo>
                      <a:pt x="14242" y="14851"/>
                    </a:lnTo>
                    <a:lnTo>
                      <a:pt x="14564" y="14529"/>
                    </a:lnTo>
                    <a:lnTo>
                      <a:pt x="14850" y="14207"/>
                    </a:lnTo>
                    <a:lnTo>
                      <a:pt x="15101" y="13884"/>
                    </a:lnTo>
                    <a:lnTo>
                      <a:pt x="15315" y="13527"/>
                    </a:lnTo>
                    <a:lnTo>
                      <a:pt x="15459" y="13133"/>
                    </a:lnTo>
                    <a:lnTo>
                      <a:pt x="15602" y="12739"/>
                    </a:lnTo>
                    <a:lnTo>
                      <a:pt x="15709" y="12310"/>
                    </a:lnTo>
                    <a:lnTo>
                      <a:pt x="15781" y="11809"/>
                    </a:lnTo>
                    <a:lnTo>
                      <a:pt x="15852" y="11201"/>
                    </a:lnTo>
                    <a:lnTo>
                      <a:pt x="15888" y="10056"/>
                    </a:lnTo>
                    <a:lnTo>
                      <a:pt x="15888" y="7944"/>
                    </a:lnTo>
                    <a:lnTo>
                      <a:pt x="15888" y="5797"/>
                    </a:lnTo>
                    <a:lnTo>
                      <a:pt x="15852" y="4652"/>
                    </a:lnTo>
                    <a:lnTo>
                      <a:pt x="15781" y="4080"/>
                    </a:lnTo>
                    <a:lnTo>
                      <a:pt x="15709" y="3579"/>
                    </a:lnTo>
                    <a:lnTo>
                      <a:pt x="15602" y="3149"/>
                    </a:lnTo>
                    <a:lnTo>
                      <a:pt x="15459" y="2756"/>
                    </a:lnTo>
                    <a:lnTo>
                      <a:pt x="15315" y="2362"/>
                    </a:lnTo>
                    <a:lnTo>
                      <a:pt x="15101" y="2004"/>
                    </a:lnTo>
                    <a:lnTo>
                      <a:pt x="14850" y="1646"/>
                    </a:lnTo>
                    <a:lnTo>
                      <a:pt x="14564" y="1324"/>
                    </a:lnTo>
                    <a:lnTo>
                      <a:pt x="14242" y="1038"/>
                    </a:lnTo>
                    <a:lnTo>
                      <a:pt x="13884" y="788"/>
                    </a:lnTo>
                    <a:lnTo>
                      <a:pt x="13526" y="573"/>
                    </a:lnTo>
                    <a:lnTo>
                      <a:pt x="13168" y="430"/>
                    </a:lnTo>
                    <a:lnTo>
                      <a:pt x="12739" y="287"/>
                    </a:lnTo>
                    <a:lnTo>
                      <a:pt x="12310" y="179"/>
                    </a:lnTo>
                    <a:lnTo>
                      <a:pt x="11809" y="108"/>
                    </a:lnTo>
                    <a:lnTo>
                      <a:pt x="11236" y="36"/>
                    </a:lnTo>
                    <a:lnTo>
                      <a:pt x="100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9" name="Google Shape;1119;p66"/>
          <p:cNvGrpSpPr/>
          <p:nvPr/>
        </p:nvGrpSpPr>
        <p:grpSpPr>
          <a:xfrm>
            <a:off x="3634387" y="2680724"/>
            <a:ext cx="686292" cy="678000"/>
            <a:chOff x="3634387" y="2619699"/>
            <a:chExt cx="686292" cy="678000"/>
          </a:xfrm>
        </p:grpSpPr>
        <p:sp>
          <p:nvSpPr>
            <p:cNvPr id="1120" name="Google Shape;1120;p66"/>
            <p:cNvSpPr/>
            <p:nvPr/>
          </p:nvSpPr>
          <p:spPr>
            <a:xfrm rot="-2377206">
              <a:off x="3719658" y="2732091"/>
              <a:ext cx="515752" cy="45321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6"/>
            <p:cNvSpPr/>
            <p:nvPr/>
          </p:nvSpPr>
          <p:spPr>
            <a:xfrm>
              <a:off x="3868988" y="2888804"/>
              <a:ext cx="217088" cy="174040"/>
            </a:xfrm>
            <a:custGeom>
              <a:rect b="b" l="l" r="r" t="t"/>
              <a:pathLst>
                <a:path extrusionOk="0" h="13455" w="16783">
                  <a:moveTo>
                    <a:pt x="11594" y="0"/>
                  </a:moveTo>
                  <a:lnTo>
                    <a:pt x="11272" y="36"/>
                  </a:lnTo>
                  <a:lnTo>
                    <a:pt x="10914" y="72"/>
                  </a:lnTo>
                  <a:lnTo>
                    <a:pt x="10592" y="179"/>
                  </a:lnTo>
                  <a:lnTo>
                    <a:pt x="10270" y="286"/>
                  </a:lnTo>
                  <a:lnTo>
                    <a:pt x="9984" y="430"/>
                  </a:lnTo>
                  <a:lnTo>
                    <a:pt x="9698" y="609"/>
                  </a:lnTo>
                  <a:lnTo>
                    <a:pt x="9412" y="787"/>
                  </a:lnTo>
                  <a:lnTo>
                    <a:pt x="9161" y="1002"/>
                  </a:lnTo>
                  <a:lnTo>
                    <a:pt x="8946" y="1253"/>
                  </a:lnTo>
                  <a:lnTo>
                    <a:pt x="8767" y="1503"/>
                  </a:lnTo>
                  <a:lnTo>
                    <a:pt x="8589" y="1789"/>
                  </a:lnTo>
                  <a:lnTo>
                    <a:pt x="8445" y="2076"/>
                  </a:lnTo>
                  <a:lnTo>
                    <a:pt x="8338" y="2398"/>
                  </a:lnTo>
                  <a:lnTo>
                    <a:pt x="8231" y="2720"/>
                  </a:lnTo>
                  <a:lnTo>
                    <a:pt x="8195" y="3042"/>
                  </a:lnTo>
                  <a:lnTo>
                    <a:pt x="8159" y="3400"/>
                  </a:lnTo>
                  <a:lnTo>
                    <a:pt x="8195" y="3793"/>
                  </a:lnTo>
                  <a:lnTo>
                    <a:pt x="8266" y="4187"/>
                  </a:lnTo>
                  <a:lnTo>
                    <a:pt x="7730" y="4151"/>
                  </a:lnTo>
                  <a:lnTo>
                    <a:pt x="7193" y="4080"/>
                  </a:lnTo>
                  <a:lnTo>
                    <a:pt x="6692" y="3972"/>
                  </a:lnTo>
                  <a:lnTo>
                    <a:pt x="6191" y="3865"/>
                  </a:lnTo>
                  <a:lnTo>
                    <a:pt x="5690" y="3722"/>
                  </a:lnTo>
                  <a:lnTo>
                    <a:pt x="5189" y="3543"/>
                  </a:lnTo>
                  <a:lnTo>
                    <a:pt x="4724" y="3328"/>
                  </a:lnTo>
                  <a:lnTo>
                    <a:pt x="4259" y="3113"/>
                  </a:lnTo>
                  <a:lnTo>
                    <a:pt x="3829" y="2899"/>
                  </a:lnTo>
                  <a:lnTo>
                    <a:pt x="3400" y="2612"/>
                  </a:lnTo>
                  <a:lnTo>
                    <a:pt x="2971" y="2326"/>
                  </a:lnTo>
                  <a:lnTo>
                    <a:pt x="2577" y="2040"/>
                  </a:lnTo>
                  <a:lnTo>
                    <a:pt x="2183" y="1718"/>
                  </a:lnTo>
                  <a:lnTo>
                    <a:pt x="1825" y="1360"/>
                  </a:lnTo>
                  <a:lnTo>
                    <a:pt x="1468" y="1002"/>
                  </a:lnTo>
                  <a:lnTo>
                    <a:pt x="1146" y="644"/>
                  </a:lnTo>
                  <a:lnTo>
                    <a:pt x="967" y="1038"/>
                  </a:lnTo>
                  <a:lnTo>
                    <a:pt x="824" y="1432"/>
                  </a:lnTo>
                  <a:lnTo>
                    <a:pt x="716" y="1897"/>
                  </a:lnTo>
                  <a:lnTo>
                    <a:pt x="680" y="2326"/>
                  </a:lnTo>
                  <a:lnTo>
                    <a:pt x="716" y="2756"/>
                  </a:lnTo>
                  <a:lnTo>
                    <a:pt x="788" y="3185"/>
                  </a:lnTo>
                  <a:lnTo>
                    <a:pt x="931" y="3579"/>
                  </a:lnTo>
                  <a:lnTo>
                    <a:pt x="1110" y="3972"/>
                  </a:lnTo>
                  <a:lnTo>
                    <a:pt x="1324" y="4294"/>
                  </a:lnTo>
                  <a:lnTo>
                    <a:pt x="1575" y="4616"/>
                  </a:lnTo>
                  <a:lnTo>
                    <a:pt x="1897" y="4903"/>
                  </a:lnTo>
                  <a:lnTo>
                    <a:pt x="2219" y="5153"/>
                  </a:lnTo>
                  <a:lnTo>
                    <a:pt x="2219" y="5153"/>
                  </a:lnTo>
                  <a:lnTo>
                    <a:pt x="1790" y="5117"/>
                  </a:lnTo>
                  <a:lnTo>
                    <a:pt x="1396" y="5046"/>
                  </a:lnTo>
                  <a:lnTo>
                    <a:pt x="1002" y="4903"/>
                  </a:lnTo>
                  <a:lnTo>
                    <a:pt x="645" y="4724"/>
                  </a:lnTo>
                  <a:lnTo>
                    <a:pt x="645" y="4795"/>
                  </a:lnTo>
                  <a:lnTo>
                    <a:pt x="680" y="5082"/>
                  </a:lnTo>
                  <a:lnTo>
                    <a:pt x="716" y="5368"/>
                  </a:lnTo>
                  <a:lnTo>
                    <a:pt x="788" y="5654"/>
                  </a:lnTo>
                  <a:lnTo>
                    <a:pt x="859" y="5940"/>
                  </a:lnTo>
                  <a:lnTo>
                    <a:pt x="967" y="6227"/>
                  </a:lnTo>
                  <a:lnTo>
                    <a:pt x="1110" y="6477"/>
                  </a:lnTo>
                  <a:lnTo>
                    <a:pt x="1289" y="6728"/>
                  </a:lnTo>
                  <a:lnTo>
                    <a:pt x="1468" y="6942"/>
                  </a:lnTo>
                  <a:lnTo>
                    <a:pt x="1647" y="7157"/>
                  </a:lnTo>
                  <a:lnTo>
                    <a:pt x="1861" y="7336"/>
                  </a:lnTo>
                  <a:lnTo>
                    <a:pt x="2076" y="7515"/>
                  </a:lnTo>
                  <a:lnTo>
                    <a:pt x="2326" y="7694"/>
                  </a:lnTo>
                  <a:lnTo>
                    <a:pt x="2577" y="7837"/>
                  </a:lnTo>
                  <a:lnTo>
                    <a:pt x="2863" y="7944"/>
                  </a:lnTo>
                  <a:lnTo>
                    <a:pt x="3149" y="8052"/>
                  </a:lnTo>
                  <a:lnTo>
                    <a:pt x="3436" y="8123"/>
                  </a:lnTo>
                  <a:lnTo>
                    <a:pt x="2971" y="8195"/>
                  </a:lnTo>
                  <a:lnTo>
                    <a:pt x="2505" y="8230"/>
                  </a:lnTo>
                  <a:lnTo>
                    <a:pt x="2183" y="8195"/>
                  </a:lnTo>
                  <a:lnTo>
                    <a:pt x="1861" y="8159"/>
                  </a:lnTo>
                  <a:lnTo>
                    <a:pt x="2076" y="8660"/>
                  </a:lnTo>
                  <a:lnTo>
                    <a:pt x="2326" y="9089"/>
                  </a:lnTo>
                  <a:lnTo>
                    <a:pt x="2684" y="9483"/>
                  </a:lnTo>
                  <a:lnTo>
                    <a:pt x="3078" y="9841"/>
                  </a:lnTo>
                  <a:lnTo>
                    <a:pt x="3507" y="10127"/>
                  </a:lnTo>
                  <a:lnTo>
                    <a:pt x="4008" y="10342"/>
                  </a:lnTo>
                  <a:lnTo>
                    <a:pt x="4545" y="10449"/>
                  </a:lnTo>
                  <a:lnTo>
                    <a:pt x="4795" y="10521"/>
                  </a:lnTo>
                  <a:lnTo>
                    <a:pt x="5082" y="10521"/>
                  </a:lnTo>
                  <a:lnTo>
                    <a:pt x="4617" y="10843"/>
                  </a:lnTo>
                  <a:lnTo>
                    <a:pt x="4151" y="11129"/>
                  </a:lnTo>
                  <a:lnTo>
                    <a:pt x="3650" y="11379"/>
                  </a:lnTo>
                  <a:lnTo>
                    <a:pt x="3114" y="11594"/>
                  </a:lnTo>
                  <a:lnTo>
                    <a:pt x="2541" y="11737"/>
                  </a:lnTo>
                  <a:lnTo>
                    <a:pt x="2004" y="11880"/>
                  </a:lnTo>
                  <a:lnTo>
                    <a:pt x="1396" y="11952"/>
                  </a:lnTo>
                  <a:lnTo>
                    <a:pt x="788" y="11988"/>
                  </a:lnTo>
                  <a:lnTo>
                    <a:pt x="394" y="11952"/>
                  </a:lnTo>
                  <a:lnTo>
                    <a:pt x="0" y="11916"/>
                  </a:lnTo>
                  <a:lnTo>
                    <a:pt x="573" y="12274"/>
                  </a:lnTo>
                  <a:lnTo>
                    <a:pt x="1181" y="12560"/>
                  </a:lnTo>
                  <a:lnTo>
                    <a:pt x="1825" y="12811"/>
                  </a:lnTo>
                  <a:lnTo>
                    <a:pt x="2470" y="13061"/>
                  </a:lnTo>
                  <a:lnTo>
                    <a:pt x="3149" y="13204"/>
                  </a:lnTo>
                  <a:lnTo>
                    <a:pt x="3829" y="13348"/>
                  </a:lnTo>
                  <a:lnTo>
                    <a:pt x="4545" y="13419"/>
                  </a:lnTo>
                  <a:lnTo>
                    <a:pt x="5261" y="13455"/>
                  </a:lnTo>
                  <a:lnTo>
                    <a:pt x="5869" y="13419"/>
                  </a:lnTo>
                  <a:lnTo>
                    <a:pt x="6406" y="13383"/>
                  </a:lnTo>
                  <a:lnTo>
                    <a:pt x="6978" y="13312"/>
                  </a:lnTo>
                  <a:lnTo>
                    <a:pt x="7515" y="13204"/>
                  </a:lnTo>
                  <a:lnTo>
                    <a:pt x="8016" y="13097"/>
                  </a:lnTo>
                  <a:lnTo>
                    <a:pt x="8517" y="12954"/>
                  </a:lnTo>
                  <a:lnTo>
                    <a:pt x="9018" y="12775"/>
                  </a:lnTo>
                  <a:lnTo>
                    <a:pt x="9483" y="12560"/>
                  </a:lnTo>
                  <a:lnTo>
                    <a:pt x="9913" y="12346"/>
                  </a:lnTo>
                  <a:lnTo>
                    <a:pt x="10342" y="12095"/>
                  </a:lnTo>
                  <a:lnTo>
                    <a:pt x="10771" y="11845"/>
                  </a:lnTo>
                  <a:lnTo>
                    <a:pt x="11165" y="11558"/>
                  </a:lnTo>
                  <a:lnTo>
                    <a:pt x="11523" y="11272"/>
                  </a:lnTo>
                  <a:lnTo>
                    <a:pt x="11881" y="10986"/>
                  </a:lnTo>
                  <a:lnTo>
                    <a:pt x="12238" y="10628"/>
                  </a:lnTo>
                  <a:lnTo>
                    <a:pt x="12561" y="10306"/>
                  </a:lnTo>
                  <a:lnTo>
                    <a:pt x="12847" y="9948"/>
                  </a:lnTo>
                  <a:lnTo>
                    <a:pt x="13133" y="9590"/>
                  </a:lnTo>
                  <a:lnTo>
                    <a:pt x="13634" y="8803"/>
                  </a:lnTo>
                  <a:lnTo>
                    <a:pt x="14063" y="8016"/>
                  </a:lnTo>
                  <a:lnTo>
                    <a:pt x="14421" y="7193"/>
                  </a:lnTo>
                  <a:lnTo>
                    <a:pt x="14708" y="6370"/>
                  </a:lnTo>
                  <a:lnTo>
                    <a:pt x="14922" y="5511"/>
                  </a:lnTo>
                  <a:lnTo>
                    <a:pt x="15030" y="4652"/>
                  </a:lnTo>
                  <a:lnTo>
                    <a:pt x="15065" y="3793"/>
                  </a:lnTo>
                  <a:lnTo>
                    <a:pt x="15065" y="3364"/>
                  </a:lnTo>
                  <a:lnTo>
                    <a:pt x="15531" y="2970"/>
                  </a:lnTo>
                  <a:lnTo>
                    <a:pt x="15996" y="2541"/>
                  </a:lnTo>
                  <a:lnTo>
                    <a:pt x="16425" y="2111"/>
                  </a:lnTo>
                  <a:lnTo>
                    <a:pt x="16783" y="1610"/>
                  </a:lnTo>
                  <a:lnTo>
                    <a:pt x="16318" y="1789"/>
                  </a:lnTo>
                  <a:lnTo>
                    <a:pt x="15817" y="1933"/>
                  </a:lnTo>
                  <a:lnTo>
                    <a:pt x="15316" y="2040"/>
                  </a:lnTo>
                  <a:lnTo>
                    <a:pt x="14815" y="2147"/>
                  </a:lnTo>
                  <a:lnTo>
                    <a:pt x="15065" y="1968"/>
                  </a:lnTo>
                  <a:lnTo>
                    <a:pt x="15316" y="1789"/>
                  </a:lnTo>
                  <a:lnTo>
                    <a:pt x="15531" y="1575"/>
                  </a:lnTo>
                  <a:lnTo>
                    <a:pt x="15709" y="1324"/>
                  </a:lnTo>
                  <a:lnTo>
                    <a:pt x="15924" y="1110"/>
                  </a:lnTo>
                  <a:lnTo>
                    <a:pt x="16067" y="823"/>
                  </a:lnTo>
                  <a:lnTo>
                    <a:pt x="16210" y="537"/>
                  </a:lnTo>
                  <a:lnTo>
                    <a:pt x="16318" y="251"/>
                  </a:lnTo>
                  <a:lnTo>
                    <a:pt x="15817" y="537"/>
                  </a:lnTo>
                  <a:lnTo>
                    <a:pt x="15280" y="752"/>
                  </a:lnTo>
                  <a:lnTo>
                    <a:pt x="14708" y="931"/>
                  </a:lnTo>
                  <a:lnTo>
                    <a:pt x="14135" y="1074"/>
                  </a:lnTo>
                  <a:lnTo>
                    <a:pt x="13885" y="859"/>
                  </a:lnTo>
                  <a:lnTo>
                    <a:pt x="13598" y="644"/>
                  </a:lnTo>
                  <a:lnTo>
                    <a:pt x="13312" y="465"/>
                  </a:lnTo>
                  <a:lnTo>
                    <a:pt x="12990" y="286"/>
                  </a:lnTo>
                  <a:lnTo>
                    <a:pt x="12668" y="179"/>
                  </a:lnTo>
                  <a:lnTo>
                    <a:pt x="12346" y="72"/>
                  </a:lnTo>
                  <a:lnTo>
                    <a:pt x="11988" y="36"/>
                  </a:lnTo>
                  <a:lnTo>
                    <a:pt x="1159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66"/>
          <p:cNvGrpSpPr/>
          <p:nvPr/>
        </p:nvGrpSpPr>
        <p:grpSpPr>
          <a:xfrm>
            <a:off x="2107025" y="2680724"/>
            <a:ext cx="686292" cy="678000"/>
            <a:chOff x="2107025" y="2619699"/>
            <a:chExt cx="686292" cy="678000"/>
          </a:xfrm>
        </p:grpSpPr>
        <p:sp>
          <p:nvSpPr>
            <p:cNvPr id="1123" name="Google Shape;1123;p66"/>
            <p:cNvSpPr/>
            <p:nvPr/>
          </p:nvSpPr>
          <p:spPr>
            <a:xfrm rot="-2377206">
              <a:off x="2192295" y="2732091"/>
              <a:ext cx="515752" cy="45321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6"/>
            <p:cNvSpPr/>
            <p:nvPr/>
          </p:nvSpPr>
          <p:spPr>
            <a:xfrm>
              <a:off x="2401552" y="2843970"/>
              <a:ext cx="106934" cy="229583"/>
            </a:xfrm>
            <a:custGeom>
              <a:rect b="b" l="l" r="r" t="t"/>
              <a:pathLst>
                <a:path extrusionOk="0" h="17749" w="8267">
                  <a:moveTo>
                    <a:pt x="5511" y="0"/>
                  </a:moveTo>
                  <a:lnTo>
                    <a:pt x="4975" y="36"/>
                  </a:lnTo>
                  <a:lnTo>
                    <a:pt x="4474" y="107"/>
                  </a:lnTo>
                  <a:lnTo>
                    <a:pt x="4044" y="215"/>
                  </a:lnTo>
                  <a:lnTo>
                    <a:pt x="3651" y="358"/>
                  </a:lnTo>
                  <a:lnTo>
                    <a:pt x="3293" y="573"/>
                  </a:lnTo>
                  <a:lnTo>
                    <a:pt x="2971" y="787"/>
                  </a:lnTo>
                  <a:lnTo>
                    <a:pt x="2720" y="1038"/>
                  </a:lnTo>
                  <a:lnTo>
                    <a:pt x="2505" y="1324"/>
                  </a:lnTo>
                  <a:lnTo>
                    <a:pt x="2291" y="1610"/>
                  </a:lnTo>
                  <a:lnTo>
                    <a:pt x="2148" y="1897"/>
                  </a:lnTo>
                  <a:lnTo>
                    <a:pt x="2004" y="2219"/>
                  </a:lnTo>
                  <a:lnTo>
                    <a:pt x="1933" y="2505"/>
                  </a:lnTo>
                  <a:lnTo>
                    <a:pt x="1861" y="2827"/>
                  </a:lnTo>
                  <a:lnTo>
                    <a:pt x="1790" y="3149"/>
                  </a:lnTo>
                  <a:lnTo>
                    <a:pt x="1754" y="3722"/>
                  </a:lnTo>
                  <a:lnTo>
                    <a:pt x="1754" y="5296"/>
                  </a:lnTo>
                  <a:lnTo>
                    <a:pt x="1" y="5296"/>
                  </a:lnTo>
                  <a:lnTo>
                    <a:pt x="1" y="8839"/>
                  </a:lnTo>
                  <a:lnTo>
                    <a:pt x="1754" y="8874"/>
                  </a:lnTo>
                  <a:lnTo>
                    <a:pt x="1718" y="17713"/>
                  </a:lnTo>
                  <a:lnTo>
                    <a:pt x="5297" y="17749"/>
                  </a:lnTo>
                  <a:lnTo>
                    <a:pt x="5297" y="8874"/>
                  </a:lnTo>
                  <a:lnTo>
                    <a:pt x="7945" y="8874"/>
                  </a:lnTo>
                  <a:lnTo>
                    <a:pt x="8267" y="5332"/>
                  </a:lnTo>
                  <a:lnTo>
                    <a:pt x="5440" y="5332"/>
                  </a:lnTo>
                  <a:lnTo>
                    <a:pt x="5440" y="3900"/>
                  </a:lnTo>
                  <a:lnTo>
                    <a:pt x="5475" y="3686"/>
                  </a:lnTo>
                  <a:lnTo>
                    <a:pt x="5547" y="3471"/>
                  </a:lnTo>
                  <a:lnTo>
                    <a:pt x="5619" y="3328"/>
                  </a:lnTo>
                  <a:lnTo>
                    <a:pt x="5726" y="3221"/>
                  </a:lnTo>
                  <a:lnTo>
                    <a:pt x="5869" y="3149"/>
                  </a:lnTo>
                  <a:lnTo>
                    <a:pt x="5976" y="3077"/>
                  </a:lnTo>
                  <a:lnTo>
                    <a:pt x="6227" y="3042"/>
                  </a:lnTo>
                  <a:lnTo>
                    <a:pt x="8231" y="3077"/>
                  </a:lnTo>
                  <a:lnTo>
                    <a:pt x="8231" y="36"/>
                  </a:lnTo>
                  <a:lnTo>
                    <a:pt x="55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66"/>
          <p:cNvGrpSpPr/>
          <p:nvPr/>
        </p:nvGrpSpPr>
        <p:grpSpPr>
          <a:xfrm>
            <a:off x="3125267" y="2680724"/>
            <a:ext cx="686292" cy="678000"/>
            <a:chOff x="3145350" y="2619699"/>
            <a:chExt cx="686292" cy="678000"/>
          </a:xfrm>
        </p:grpSpPr>
        <p:sp>
          <p:nvSpPr>
            <p:cNvPr id="1126" name="Google Shape;1126;p66"/>
            <p:cNvSpPr/>
            <p:nvPr/>
          </p:nvSpPr>
          <p:spPr>
            <a:xfrm rot="-2377206">
              <a:off x="3230620" y="2732091"/>
              <a:ext cx="515752" cy="453217"/>
            </a:xfrm>
            <a:custGeom>
              <a:rect b="b" l="l" r="r" t="t"/>
              <a:pathLst>
                <a:path extrusionOk="0" h="101855" w="115909">
                  <a:moveTo>
                    <a:pt x="46387" y="6594"/>
                  </a:moveTo>
                  <a:lnTo>
                    <a:pt x="46502" y="6710"/>
                  </a:lnTo>
                  <a:lnTo>
                    <a:pt x="46387" y="6710"/>
                  </a:lnTo>
                  <a:lnTo>
                    <a:pt x="46387" y="6594"/>
                  </a:lnTo>
                  <a:close/>
                  <a:moveTo>
                    <a:pt x="38636" y="9371"/>
                  </a:moveTo>
                  <a:lnTo>
                    <a:pt x="38521" y="9429"/>
                  </a:lnTo>
                  <a:lnTo>
                    <a:pt x="38521" y="9371"/>
                  </a:lnTo>
                  <a:close/>
                  <a:moveTo>
                    <a:pt x="36438" y="11626"/>
                  </a:moveTo>
                  <a:lnTo>
                    <a:pt x="36186" y="11963"/>
                  </a:lnTo>
                  <a:lnTo>
                    <a:pt x="36186" y="11963"/>
                  </a:lnTo>
                  <a:lnTo>
                    <a:pt x="36265" y="11858"/>
                  </a:lnTo>
                  <a:lnTo>
                    <a:pt x="36438" y="11626"/>
                  </a:lnTo>
                  <a:close/>
                  <a:moveTo>
                    <a:pt x="67960" y="14114"/>
                  </a:moveTo>
                  <a:lnTo>
                    <a:pt x="68018" y="14287"/>
                  </a:lnTo>
                  <a:lnTo>
                    <a:pt x="67960" y="14171"/>
                  </a:lnTo>
                  <a:lnTo>
                    <a:pt x="67960" y="14114"/>
                  </a:lnTo>
                  <a:close/>
                  <a:moveTo>
                    <a:pt x="79181" y="14981"/>
                  </a:moveTo>
                  <a:lnTo>
                    <a:pt x="79123" y="15097"/>
                  </a:lnTo>
                  <a:lnTo>
                    <a:pt x="79065" y="15039"/>
                  </a:lnTo>
                  <a:lnTo>
                    <a:pt x="79181" y="14981"/>
                  </a:lnTo>
                  <a:close/>
                  <a:moveTo>
                    <a:pt x="55236" y="16080"/>
                  </a:moveTo>
                  <a:lnTo>
                    <a:pt x="55467" y="16138"/>
                  </a:lnTo>
                  <a:lnTo>
                    <a:pt x="55409" y="16196"/>
                  </a:lnTo>
                  <a:lnTo>
                    <a:pt x="55352" y="16196"/>
                  </a:lnTo>
                  <a:lnTo>
                    <a:pt x="55236" y="16080"/>
                  </a:lnTo>
                  <a:close/>
                  <a:moveTo>
                    <a:pt x="60788" y="17757"/>
                  </a:moveTo>
                  <a:lnTo>
                    <a:pt x="61193" y="17815"/>
                  </a:lnTo>
                  <a:lnTo>
                    <a:pt x="60962" y="17815"/>
                  </a:lnTo>
                  <a:lnTo>
                    <a:pt x="60788" y="17757"/>
                  </a:lnTo>
                  <a:close/>
                  <a:moveTo>
                    <a:pt x="45982" y="18104"/>
                  </a:moveTo>
                  <a:lnTo>
                    <a:pt x="45924" y="18162"/>
                  </a:lnTo>
                  <a:lnTo>
                    <a:pt x="45924" y="18104"/>
                  </a:lnTo>
                  <a:close/>
                  <a:moveTo>
                    <a:pt x="41817" y="19088"/>
                  </a:moveTo>
                  <a:lnTo>
                    <a:pt x="41759" y="19146"/>
                  </a:lnTo>
                  <a:lnTo>
                    <a:pt x="41759" y="19088"/>
                  </a:lnTo>
                  <a:close/>
                  <a:moveTo>
                    <a:pt x="28167" y="21459"/>
                  </a:moveTo>
                  <a:lnTo>
                    <a:pt x="28167" y="21517"/>
                  </a:lnTo>
                  <a:lnTo>
                    <a:pt x="28110" y="21459"/>
                  </a:lnTo>
                  <a:close/>
                  <a:moveTo>
                    <a:pt x="28225" y="21864"/>
                  </a:moveTo>
                  <a:lnTo>
                    <a:pt x="28225" y="21922"/>
                  </a:lnTo>
                  <a:lnTo>
                    <a:pt x="28167" y="21922"/>
                  </a:lnTo>
                  <a:lnTo>
                    <a:pt x="28225" y="21864"/>
                  </a:lnTo>
                  <a:close/>
                  <a:moveTo>
                    <a:pt x="98499" y="21806"/>
                  </a:moveTo>
                  <a:lnTo>
                    <a:pt x="98441" y="21980"/>
                  </a:lnTo>
                  <a:lnTo>
                    <a:pt x="98441" y="21922"/>
                  </a:lnTo>
                  <a:lnTo>
                    <a:pt x="98441" y="21864"/>
                  </a:lnTo>
                  <a:lnTo>
                    <a:pt x="98499" y="21806"/>
                  </a:lnTo>
                  <a:close/>
                  <a:moveTo>
                    <a:pt x="65415" y="23715"/>
                  </a:moveTo>
                  <a:lnTo>
                    <a:pt x="65473" y="23773"/>
                  </a:lnTo>
                  <a:lnTo>
                    <a:pt x="65415" y="23773"/>
                  </a:lnTo>
                  <a:lnTo>
                    <a:pt x="65415" y="23715"/>
                  </a:lnTo>
                  <a:close/>
                  <a:moveTo>
                    <a:pt x="55814" y="24872"/>
                  </a:moveTo>
                  <a:lnTo>
                    <a:pt x="55872" y="24929"/>
                  </a:lnTo>
                  <a:lnTo>
                    <a:pt x="55814" y="24987"/>
                  </a:lnTo>
                  <a:lnTo>
                    <a:pt x="55814" y="24872"/>
                  </a:lnTo>
                  <a:close/>
                  <a:moveTo>
                    <a:pt x="39157" y="25623"/>
                  </a:moveTo>
                  <a:lnTo>
                    <a:pt x="39215" y="25797"/>
                  </a:lnTo>
                  <a:lnTo>
                    <a:pt x="39041" y="25797"/>
                  </a:lnTo>
                  <a:lnTo>
                    <a:pt x="39157" y="25623"/>
                  </a:lnTo>
                  <a:close/>
                  <a:moveTo>
                    <a:pt x="36438" y="27821"/>
                  </a:moveTo>
                  <a:lnTo>
                    <a:pt x="36496" y="27879"/>
                  </a:lnTo>
                  <a:lnTo>
                    <a:pt x="36496" y="27995"/>
                  </a:lnTo>
                  <a:lnTo>
                    <a:pt x="36438" y="28053"/>
                  </a:lnTo>
                  <a:lnTo>
                    <a:pt x="36323" y="28111"/>
                  </a:lnTo>
                  <a:lnTo>
                    <a:pt x="36438" y="27821"/>
                  </a:lnTo>
                  <a:close/>
                  <a:moveTo>
                    <a:pt x="98499" y="28226"/>
                  </a:moveTo>
                  <a:lnTo>
                    <a:pt x="98615" y="28284"/>
                  </a:lnTo>
                  <a:lnTo>
                    <a:pt x="98383" y="28226"/>
                  </a:lnTo>
                  <a:close/>
                  <a:moveTo>
                    <a:pt x="34935" y="30829"/>
                  </a:moveTo>
                  <a:lnTo>
                    <a:pt x="34935" y="30945"/>
                  </a:lnTo>
                  <a:lnTo>
                    <a:pt x="34877" y="30945"/>
                  </a:lnTo>
                  <a:lnTo>
                    <a:pt x="34935" y="30829"/>
                  </a:lnTo>
                  <a:close/>
                  <a:moveTo>
                    <a:pt x="63333" y="34415"/>
                  </a:moveTo>
                  <a:lnTo>
                    <a:pt x="63333" y="34473"/>
                  </a:lnTo>
                  <a:lnTo>
                    <a:pt x="63275" y="34415"/>
                  </a:lnTo>
                  <a:close/>
                  <a:moveTo>
                    <a:pt x="28804" y="35398"/>
                  </a:moveTo>
                  <a:lnTo>
                    <a:pt x="28746" y="35572"/>
                  </a:lnTo>
                  <a:lnTo>
                    <a:pt x="28572" y="35514"/>
                  </a:lnTo>
                  <a:lnTo>
                    <a:pt x="28341" y="35456"/>
                  </a:lnTo>
                  <a:lnTo>
                    <a:pt x="28572" y="35398"/>
                  </a:lnTo>
                  <a:close/>
                  <a:moveTo>
                    <a:pt x="34819" y="36034"/>
                  </a:moveTo>
                  <a:lnTo>
                    <a:pt x="34935" y="36150"/>
                  </a:lnTo>
                  <a:lnTo>
                    <a:pt x="35050" y="36266"/>
                  </a:lnTo>
                  <a:lnTo>
                    <a:pt x="35050" y="36439"/>
                  </a:lnTo>
                  <a:lnTo>
                    <a:pt x="35050" y="36613"/>
                  </a:lnTo>
                  <a:lnTo>
                    <a:pt x="34819" y="36034"/>
                  </a:lnTo>
                  <a:close/>
                  <a:moveTo>
                    <a:pt x="26490" y="40025"/>
                  </a:moveTo>
                  <a:lnTo>
                    <a:pt x="26606" y="40199"/>
                  </a:lnTo>
                  <a:lnTo>
                    <a:pt x="26606" y="40199"/>
                  </a:lnTo>
                  <a:lnTo>
                    <a:pt x="26432" y="40083"/>
                  </a:lnTo>
                  <a:lnTo>
                    <a:pt x="26490" y="40025"/>
                  </a:lnTo>
                  <a:close/>
                  <a:moveTo>
                    <a:pt x="12493" y="43669"/>
                  </a:moveTo>
                  <a:lnTo>
                    <a:pt x="12493" y="43785"/>
                  </a:lnTo>
                  <a:lnTo>
                    <a:pt x="12435" y="43785"/>
                  </a:lnTo>
                  <a:lnTo>
                    <a:pt x="12493" y="43669"/>
                  </a:lnTo>
                  <a:close/>
                  <a:moveTo>
                    <a:pt x="42685" y="46908"/>
                  </a:moveTo>
                  <a:lnTo>
                    <a:pt x="42685" y="46966"/>
                  </a:lnTo>
                  <a:lnTo>
                    <a:pt x="42627" y="46966"/>
                  </a:lnTo>
                  <a:lnTo>
                    <a:pt x="42685" y="46908"/>
                  </a:lnTo>
                  <a:close/>
                  <a:moveTo>
                    <a:pt x="106944" y="47602"/>
                  </a:moveTo>
                  <a:lnTo>
                    <a:pt x="107059" y="47834"/>
                  </a:lnTo>
                  <a:lnTo>
                    <a:pt x="106944" y="47718"/>
                  </a:lnTo>
                  <a:lnTo>
                    <a:pt x="106944" y="47602"/>
                  </a:lnTo>
                  <a:close/>
                  <a:moveTo>
                    <a:pt x="36091" y="48585"/>
                  </a:moveTo>
                  <a:lnTo>
                    <a:pt x="36207" y="48701"/>
                  </a:lnTo>
                  <a:lnTo>
                    <a:pt x="36091" y="48643"/>
                  </a:lnTo>
                  <a:lnTo>
                    <a:pt x="36091" y="48585"/>
                  </a:lnTo>
                  <a:close/>
                  <a:moveTo>
                    <a:pt x="9890" y="53444"/>
                  </a:moveTo>
                  <a:lnTo>
                    <a:pt x="10122" y="53675"/>
                  </a:lnTo>
                  <a:lnTo>
                    <a:pt x="10006" y="53675"/>
                  </a:lnTo>
                  <a:lnTo>
                    <a:pt x="9890" y="53560"/>
                  </a:lnTo>
                  <a:lnTo>
                    <a:pt x="9890" y="53444"/>
                  </a:lnTo>
                  <a:close/>
                  <a:moveTo>
                    <a:pt x="64837" y="54196"/>
                  </a:moveTo>
                  <a:lnTo>
                    <a:pt x="64895" y="54427"/>
                  </a:lnTo>
                  <a:lnTo>
                    <a:pt x="64895" y="54427"/>
                  </a:lnTo>
                  <a:lnTo>
                    <a:pt x="64779" y="54312"/>
                  </a:lnTo>
                  <a:lnTo>
                    <a:pt x="64837" y="54196"/>
                  </a:lnTo>
                  <a:close/>
                  <a:moveTo>
                    <a:pt x="15096" y="54369"/>
                  </a:moveTo>
                  <a:lnTo>
                    <a:pt x="15269" y="54601"/>
                  </a:lnTo>
                  <a:lnTo>
                    <a:pt x="15154" y="54485"/>
                  </a:lnTo>
                  <a:lnTo>
                    <a:pt x="15096" y="54369"/>
                  </a:lnTo>
                  <a:close/>
                  <a:moveTo>
                    <a:pt x="110067" y="55179"/>
                  </a:moveTo>
                  <a:lnTo>
                    <a:pt x="110125" y="55353"/>
                  </a:lnTo>
                  <a:lnTo>
                    <a:pt x="110067" y="55295"/>
                  </a:lnTo>
                  <a:lnTo>
                    <a:pt x="110067" y="55179"/>
                  </a:lnTo>
                  <a:close/>
                  <a:moveTo>
                    <a:pt x="13534" y="55353"/>
                  </a:moveTo>
                  <a:lnTo>
                    <a:pt x="13534" y="55410"/>
                  </a:lnTo>
                  <a:lnTo>
                    <a:pt x="13476" y="55353"/>
                  </a:lnTo>
                  <a:close/>
                  <a:moveTo>
                    <a:pt x="16310" y="55815"/>
                  </a:moveTo>
                  <a:lnTo>
                    <a:pt x="16310" y="55873"/>
                  </a:lnTo>
                  <a:lnTo>
                    <a:pt x="16195" y="55873"/>
                  </a:lnTo>
                  <a:lnTo>
                    <a:pt x="16310" y="55815"/>
                  </a:lnTo>
                  <a:close/>
                  <a:moveTo>
                    <a:pt x="109893" y="58592"/>
                  </a:moveTo>
                  <a:lnTo>
                    <a:pt x="109835" y="58881"/>
                  </a:lnTo>
                  <a:lnTo>
                    <a:pt x="109835" y="58707"/>
                  </a:lnTo>
                  <a:lnTo>
                    <a:pt x="109893" y="58592"/>
                  </a:lnTo>
                  <a:close/>
                  <a:moveTo>
                    <a:pt x="29440" y="61657"/>
                  </a:moveTo>
                  <a:lnTo>
                    <a:pt x="29440" y="61773"/>
                  </a:lnTo>
                  <a:lnTo>
                    <a:pt x="29382" y="61715"/>
                  </a:lnTo>
                  <a:lnTo>
                    <a:pt x="29440" y="61657"/>
                  </a:lnTo>
                  <a:close/>
                  <a:moveTo>
                    <a:pt x="43842" y="62351"/>
                  </a:moveTo>
                  <a:lnTo>
                    <a:pt x="43842" y="62467"/>
                  </a:lnTo>
                  <a:lnTo>
                    <a:pt x="43784" y="62351"/>
                  </a:lnTo>
                  <a:close/>
                  <a:moveTo>
                    <a:pt x="57839" y="63855"/>
                  </a:moveTo>
                  <a:lnTo>
                    <a:pt x="57839" y="63913"/>
                  </a:lnTo>
                  <a:lnTo>
                    <a:pt x="57781" y="63913"/>
                  </a:lnTo>
                  <a:lnTo>
                    <a:pt x="57839" y="63855"/>
                  </a:lnTo>
                  <a:close/>
                  <a:moveTo>
                    <a:pt x="66514" y="63913"/>
                  </a:moveTo>
                  <a:lnTo>
                    <a:pt x="66341" y="63971"/>
                  </a:lnTo>
                  <a:lnTo>
                    <a:pt x="66457" y="63913"/>
                  </a:lnTo>
                  <a:close/>
                  <a:moveTo>
                    <a:pt x="87452" y="64722"/>
                  </a:moveTo>
                  <a:lnTo>
                    <a:pt x="87857" y="64954"/>
                  </a:lnTo>
                  <a:lnTo>
                    <a:pt x="87799" y="65012"/>
                  </a:lnTo>
                  <a:lnTo>
                    <a:pt x="87683" y="65070"/>
                  </a:lnTo>
                  <a:lnTo>
                    <a:pt x="87568" y="65127"/>
                  </a:lnTo>
                  <a:lnTo>
                    <a:pt x="87452" y="65127"/>
                  </a:lnTo>
                  <a:lnTo>
                    <a:pt x="87336" y="65012"/>
                  </a:lnTo>
                  <a:lnTo>
                    <a:pt x="87336" y="64896"/>
                  </a:lnTo>
                  <a:lnTo>
                    <a:pt x="87452" y="64722"/>
                  </a:lnTo>
                  <a:close/>
                  <a:moveTo>
                    <a:pt x="20244" y="68829"/>
                  </a:moveTo>
                  <a:lnTo>
                    <a:pt x="20359" y="68887"/>
                  </a:lnTo>
                  <a:lnTo>
                    <a:pt x="20417" y="69003"/>
                  </a:lnTo>
                  <a:lnTo>
                    <a:pt x="20417" y="69003"/>
                  </a:lnTo>
                  <a:lnTo>
                    <a:pt x="20244" y="68829"/>
                  </a:lnTo>
                  <a:close/>
                  <a:moveTo>
                    <a:pt x="81668" y="72242"/>
                  </a:moveTo>
                  <a:lnTo>
                    <a:pt x="81668" y="72357"/>
                  </a:lnTo>
                  <a:lnTo>
                    <a:pt x="81495" y="72299"/>
                  </a:lnTo>
                  <a:lnTo>
                    <a:pt x="81437" y="72242"/>
                  </a:lnTo>
                  <a:close/>
                  <a:moveTo>
                    <a:pt x="98499" y="72993"/>
                  </a:moveTo>
                  <a:lnTo>
                    <a:pt x="98673" y="73051"/>
                  </a:lnTo>
                  <a:lnTo>
                    <a:pt x="98499" y="73109"/>
                  </a:lnTo>
                  <a:lnTo>
                    <a:pt x="98499" y="72993"/>
                  </a:lnTo>
                  <a:close/>
                  <a:moveTo>
                    <a:pt x="68654" y="79067"/>
                  </a:moveTo>
                  <a:lnTo>
                    <a:pt x="68597" y="79124"/>
                  </a:lnTo>
                  <a:lnTo>
                    <a:pt x="68597" y="79067"/>
                  </a:lnTo>
                  <a:close/>
                  <a:moveTo>
                    <a:pt x="49278" y="79356"/>
                  </a:moveTo>
                  <a:lnTo>
                    <a:pt x="49394" y="79529"/>
                  </a:lnTo>
                  <a:lnTo>
                    <a:pt x="49221" y="79414"/>
                  </a:lnTo>
                  <a:lnTo>
                    <a:pt x="49278" y="79356"/>
                  </a:lnTo>
                  <a:close/>
                  <a:moveTo>
                    <a:pt x="39388" y="79876"/>
                  </a:moveTo>
                  <a:lnTo>
                    <a:pt x="39272" y="79934"/>
                  </a:lnTo>
                  <a:lnTo>
                    <a:pt x="39215" y="79876"/>
                  </a:lnTo>
                  <a:close/>
                  <a:moveTo>
                    <a:pt x="39619" y="80165"/>
                  </a:moveTo>
                  <a:lnTo>
                    <a:pt x="39677" y="80223"/>
                  </a:lnTo>
                  <a:lnTo>
                    <a:pt x="39562" y="80165"/>
                  </a:lnTo>
                  <a:close/>
                  <a:moveTo>
                    <a:pt x="45924" y="80165"/>
                  </a:moveTo>
                  <a:lnTo>
                    <a:pt x="45924" y="80281"/>
                  </a:lnTo>
                  <a:lnTo>
                    <a:pt x="45808" y="80339"/>
                  </a:lnTo>
                  <a:lnTo>
                    <a:pt x="45924" y="80165"/>
                  </a:lnTo>
                  <a:close/>
                  <a:moveTo>
                    <a:pt x="47138" y="87337"/>
                  </a:moveTo>
                  <a:lnTo>
                    <a:pt x="47370" y="87511"/>
                  </a:lnTo>
                  <a:lnTo>
                    <a:pt x="47254" y="87453"/>
                  </a:lnTo>
                  <a:lnTo>
                    <a:pt x="47138" y="87337"/>
                  </a:lnTo>
                  <a:close/>
                  <a:moveTo>
                    <a:pt x="64201" y="89188"/>
                  </a:moveTo>
                  <a:lnTo>
                    <a:pt x="63912" y="89362"/>
                  </a:lnTo>
                  <a:lnTo>
                    <a:pt x="64027" y="89188"/>
                  </a:lnTo>
                  <a:close/>
                  <a:moveTo>
                    <a:pt x="78024" y="90229"/>
                  </a:moveTo>
                  <a:lnTo>
                    <a:pt x="77909" y="90287"/>
                  </a:lnTo>
                  <a:lnTo>
                    <a:pt x="77966" y="90229"/>
                  </a:lnTo>
                  <a:close/>
                  <a:moveTo>
                    <a:pt x="60673" y="97286"/>
                  </a:moveTo>
                  <a:lnTo>
                    <a:pt x="60673" y="97344"/>
                  </a:lnTo>
                  <a:lnTo>
                    <a:pt x="60557" y="97286"/>
                  </a:lnTo>
                  <a:close/>
                  <a:moveTo>
                    <a:pt x="46965" y="1"/>
                  </a:moveTo>
                  <a:lnTo>
                    <a:pt x="46734" y="59"/>
                  </a:lnTo>
                  <a:lnTo>
                    <a:pt x="46560" y="117"/>
                  </a:lnTo>
                  <a:lnTo>
                    <a:pt x="46444" y="232"/>
                  </a:lnTo>
                  <a:lnTo>
                    <a:pt x="46444" y="464"/>
                  </a:lnTo>
                  <a:lnTo>
                    <a:pt x="46387" y="637"/>
                  </a:lnTo>
                  <a:lnTo>
                    <a:pt x="46329" y="811"/>
                  </a:lnTo>
                  <a:lnTo>
                    <a:pt x="46213" y="926"/>
                  </a:lnTo>
                  <a:lnTo>
                    <a:pt x="46097" y="1042"/>
                  </a:lnTo>
                  <a:lnTo>
                    <a:pt x="45982" y="1100"/>
                  </a:lnTo>
                  <a:lnTo>
                    <a:pt x="45866" y="1215"/>
                  </a:lnTo>
                  <a:lnTo>
                    <a:pt x="45692" y="1505"/>
                  </a:lnTo>
                  <a:lnTo>
                    <a:pt x="45519" y="1852"/>
                  </a:lnTo>
                  <a:lnTo>
                    <a:pt x="45230" y="2141"/>
                  </a:lnTo>
                  <a:lnTo>
                    <a:pt x="44941" y="2314"/>
                  </a:lnTo>
                  <a:lnTo>
                    <a:pt x="44651" y="2488"/>
                  </a:lnTo>
                  <a:lnTo>
                    <a:pt x="44304" y="2546"/>
                  </a:lnTo>
                  <a:lnTo>
                    <a:pt x="43957" y="2546"/>
                  </a:lnTo>
                  <a:lnTo>
                    <a:pt x="43552" y="2488"/>
                  </a:lnTo>
                  <a:lnTo>
                    <a:pt x="43205" y="2314"/>
                  </a:lnTo>
                  <a:lnTo>
                    <a:pt x="42916" y="2083"/>
                  </a:lnTo>
                  <a:lnTo>
                    <a:pt x="42743" y="2025"/>
                  </a:lnTo>
                  <a:lnTo>
                    <a:pt x="42569" y="1967"/>
                  </a:lnTo>
                  <a:lnTo>
                    <a:pt x="42454" y="1967"/>
                  </a:lnTo>
                  <a:lnTo>
                    <a:pt x="42280" y="2025"/>
                  </a:lnTo>
                  <a:lnTo>
                    <a:pt x="42164" y="2141"/>
                  </a:lnTo>
                  <a:lnTo>
                    <a:pt x="42049" y="2314"/>
                  </a:lnTo>
                  <a:lnTo>
                    <a:pt x="41875" y="2488"/>
                  </a:lnTo>
                  <a:lnTo>
                    <a:pt x="41759" y="2604"/>
                  </a:lnTo>
                  <a:lnTo>
                    <a:pt x="41586" y="2661"/>
                  </a:lnTo>
                  <a:lnTo>
                    <a:pt x="41470" y="2661"/>
                  </a:lnTo>
                  <a:lnTo>
                    <a:pt x="41123" y="2604"/>
                  </a:lnTo>
                  <a:lnTo>
                    <a:pt x="40834" y="2546"/>
                  </a:lnTo>
                  <a:lnTo>
                    <a:pt x="40371" y="2372"/>
                  </a:lnTo>
                  <a:lnTo>
                    <a:pt x="39966" y="2314"/>
                  </a:lnTo>
                  <a:lnTo>
                    <a:pt x="39562" y="2257"/>
                  </a:lnTo>
                  <a:lnTo>
                    <a:pt x="39157" y="2372"/>
                  </a:lnTo>
                  <a:lnTo>
                    <a:pt x="38752" y="2488"/>
                  </a:lnTo>
                  <a:lnTo>
                    <a:pt x="38405" y="2661"/>
                  </a:lnTo>
                  <a:lnTo>
                    <a:pt x="38116" y="2951"/>
                  </a:lnTo>
                  <a:lnTo>
                    <a:pt x="37826" y="3298"/>
                  </a:lnTo>
                  <a:lnTo>
                    <a:pt x="37595" y="3529"/>
                  </a:lnTo>
                  <a:lnTo>
                    <a:pt x="37422" y="3645"/>
                  </a:lnTo>
                  <a:lnTo>
                    <a:pt x="37190" y="3760"/>
                  </a:lnTo>
                  <a:lnTo>
                    <a:pt x="36901" y="3818"/>
                  </a:lnTo>
                  <a:lnTo>
                    <a:pt x="36612" y="3876"/>
                  </a:lnTo>
                  <a:lnTo>
                    <a:pt x="36323" y="3992"/>
                  </a:lnTo>
                  <a:lnTo>
                    <a:pt x="36207" y="4050"/>
                  </a:lnTo>
                  <a:lnTo>
                    <a:pt x="36091" y="4107"/>
                  </a:lnTo>
                  <a:lnTo>
                    <a:pt x="35976" y="4281"/>
                  </a:lnTo>
                  <a:lnTo>
                    <a:pt x="35918" y="4454"/>
                  </a:lnTo>
                  <a:lnTo>
                    <a:pt x="35571" y="4512"/>
                  </a:lnTo>
                  <a:lnTo>
                    <a:pt x="35339" y="4686"/>
                  </a:lnTo>
                  <a:lnTo>
                    <a:pt x="35108" y="4917"/>
                  </a:lnTo>
                  <a:lnTo>
                    <a:pt x="34877" y="5149"/>
                  </a:lnTo>
                  <a:lnTo>
                    <a:pt x="34472" y="5611"/>
                  </a:lnTo>
                  <a:lnTo>
                    <a:pt x="34183" y="5843"/>
                  </a:lnTo>
                  <a:lnTo>
                    <a:pt x="33893" y="6016"/>
                  </a:lnTo>
                  <a:lnTo>
                    <a:pt x="33662" y="6132"/>
                  </a:lnTo>
                  <a:lnTo>
                    <a:pt x="33431" y="6305"/>
                  </a:lnTo>
                  <a:lnTo>
                    <a:pt x="32968" y="6710"/>
                  </a:lnTo>
                  <a:lnTo>
                    <a:pt x="32216" y="7636"/>
                  </a:lnTo>
                  <a:lnTo>
                    <a:pt x="31811" y="8098"/>
                  </a:lnTo>
                  <a:lnTo>
                    <a:pt x="31406" y="8561"/>
                  </a:lnTo>
                  <a:lnTo>
                    <a:pt x="31175" y="8908"/>
                  </a:lnTo>
                  <a:lnTo>
                    <a:pt x="31059" y="9197"/>
                  </a:lnTo>
                  <a:lnTo>
                    <a:pt x="31001" y="9544"/>
                  </a:lnTo>
                  <a:lnTo>
                    <a:pt x="31001" y="9949"/>
                  </a:lnTo>
                  <a:lnTo>
                    <a:pt x="31059" y="10296"/>
                  </a:lnTo>
                  <a:lnTo>
                    <a:pt x="31001" y="10470"/>
                  </a:lnTo>
                  <a:lnTo>
                    <a:pt x="30944" y="10585"/>
                  </a:lnTo>
                  <a:lnTo>
                    <a:pt x="30712" y="10817"/>
                  </a:lnTo>
                  <a:lnTo>
                    <a:pt x="30365" y="10990"/>
                  </a:lnTo>
                  <a:lnTo>
                    <a:pt x="30250" y="11106"/>
                  </a:lnTo>
                  <a:lnTo>
                    <a:pt x="30134" y="11164"/>
                  </a:lnTo>
                  <a:lnTo>
                    <a:pt x="30076" y="11279"/>
                  </a:lnTo>
                  <a:lnTo>
                    <a:pt x="30076" y="11453"/>
                  </a:lnTo>
                  <a:lnTo>
                    <a:pt x="30076" y="11800"/>
                  </a:lnTo>
                  <a:lnTo>
                    <a:pt x="30076" y="12089"/>
                  </a:lnTo>
                  <a:lnTo>
                    <a:pt x="29960" y="12321"/>
                  </a:lnTo>
                  <a:lnTo>
                    <a:pt x="29845" y="12610"/>
                  </a:lnTo>
                  <a:lnTo>
                    <a:pt x="29556" y="13072"/>
                  </a:lnTo>
                  <a:lnTo>
                    <a:pt x="29266" y="13535"/>
                  </a:lnTo>
                  <a:lnTo>
                    <a:pt x="29151" y="13709"/>
                  </a:lnTo>
                  <a:lnTo>
                    <a:pt x="29035" y="13824"/>
                  </a:lnTo>
                  <a:lnTo>
                    <a:pt x="28630" y="14171"/>
                  </a:lnTo>
                  <a:lnTo>
                    <a:pt x="28341" y="14518"/>
                  </a:lnTo>
                  <a:lnTo>
                    <a:pt x="28167" y="14981"/>
                  </a:lnTo>
                  <a:lnTo>
                    <a:pt x="28052" y="15444"/>
                  </a:lnTo>
                  <a:lnTo>
                    <a:pt x="27994" y="15907"/>
                  </a:lnTo>
                  <a:lnTo>
                    <a:pt x="27994" y="16369"/>
                  </a:lnTo>
                  <a:lnTo>
                    <a:pt x="27994" y="17295"/>
                  </a:lnTo>
                  <a:lnTo>
                    <a:pt x="27994" y="17642"/>
                  </a:lnTo>
                  <a:lnTo>
                    <a:pt x="27936" y="17815"/>
                  </a:lnTo>
                  <a:lnTo>
                    <a:pt x="27878" y="17989"/>
                  </a:lnTo>
                  <a:lnTo>
                    <a:pt x="27763" y="18220"/>
                  </a:lnTo>
                  <a:lnTo>
                    <a:pt x="27705" y="18509"/>
                  </a:lnTo>
                  <a:lnTo>
                    <a:pt x="27705" y="18798"/>
                  </a:lnTo>
                  <a:lnTo>
                    <a:pt x="27763" y="19030"/>
                  </a:lnTo>
                  <a:lnTo>
                    <a:pt x="27820" y="19319"/>
                  </a:lnTo>
                  <a:lnTo>
                    <a:pt x="27820" y="19608"/>
                  </a:lnTo>
                  <a:lnTo>
                    <a:pt x="27647" y="20244"/>
                  </a:lnTo>
                  <a:lnTo>
                    <a:pt x="27589" y="20939"/>
                  </a:lnTo>
                  <a:lnTo>
                    <a:pt x="27531" y="21575"/>
                  </a:lnTo>
                  <a:lnTo>
                    <a:pt x="27589" y="22269"/>
                  </a:lnTo>
                  <a:lnTo>
                    <a:pt x="27589" y="22442"/>
                  </a:lnTo>
                  <a:lnTo>
                    <a:pt x="27473" y="22674"/>
                  </a:lnTo>
                  <a:lnTo>
                    <a:pt x="27358" y="22847"/>
                  </a:lnTo>
                  <a:lnTo>
                    <a:pt x="27184" y="22963"/>
                  </a:lnTo>
                  <a:lnTo>
                    <a:pt x="26953" y="23079"/>
                  </a:lnTo>
                  <a:lnTo>
                    <a:pt x="26779" y="23194"/>
                  </a:lnTo>
                  <a:lnTo>
                    <a:pt x="26317" y="23194"/>
                  </a:lnTo>
                  <a:lnTo>
                    <a:pt x="26027" y="23079"/>
                  </a:lnTo>
                  <a:lnTo>
                    <a:pt x="25854" y="23136"/>
                  </a:lnTo>
                  <a:lnTo>
                    <a:pt x="25738" y="23136"/>
                  </a:lnTo>
                  <a:lnTo>
                    <a:pt x="25565" y="23368"/>
                  </a:lnTo>
                  <a:lnTo>
                    <a:pt x="25333" y="23715"/>
                  </a:lnTo>
                  <a:lnTo>
                    <a:pt x="25275" y="24062"/>
                  </a:lnTo>
                  <a:lnTo>
                    <a:pt x="25218" y="24351"/>
                  </a:lnTo>
                  <a:lnTo>
                    <a:pt x="25044" y="24756"/>
                  </a:lnTo>
                  <a:lnTo>
                    <a:pt x="24986" y="24929"/>
                  </a:lnTo>
                  <a:lnTo>
                    <a:pt x="24871" y="24987"/>
                  </a:lnTo>
                  <a:lnTo>
                    <a:pt x="24524" y="24987"/>
                  </a:lnTo>
                  <a:lnTo>
                    <a:pt x="24061" y="24814"/>
                  </a:lnTo>
                  <a:lnTo>
                    <a:pt x="24061" y="25045"/>
                  </a:lnTo>
                  <a:lnTo>
                    <a:pt x="24061" y="25276"/>
                  </a:lnTo>
                  <a:lnTo>
                    <a:pt x="24061" y="25508"/>
                  </a:lnTo>
                  <a:lnTo>
                    <a:pt x="24003" y="25566"/>
                  </a:lnTo>
                  <a:lnTo>
                    <a:pt x="23887" y="25681"/>
                  </a:lnTo>
                  <a:lnTo>
                    <a:pt x="23309" y="26086"/>
                  </a:lnTo>
                  <a:lnTo>
                    <a:pt x="22962" y="26260"/>
                  </a:lnTo>
                  <a:lnTo>
                    <a:pt x="22731" y="26318"/>
                  </a:lnTo>
                  <a:lnTo>
                    <a:pt x="22152" y="26318"/>
                  </a:lnTo>
                  <a:lnTo>
                    <a:pt x="22094" y="26375"/>
                  </a:lnTo>
                  <a:lnTo>
                    <a:pt x="21921" y="26549"/>
                  </a:lnTo>
                  <a:lnTo>
                    <a:pt x="21747" y="26665"/>
                  </a:lnTo>
                  <a:lnTo>
                    <a:pt x="21574" y="26780"/>
                  </a:lnTo>
                  <a:lnTo>
                    <a:pt x="21342" y="26838"/>
                  </a:lnTo>
                  <a:lnTo>
                    <a:pt x="20301" y="26838"/>
                  </a:lnTo>
                  <a:lnTo>
                    <a:pt x="20186" y="26896"/>
                  </a:lnTo>
                  <a:lnTo>
                    <a:pt x="20070" y="27012"/>
                  </a:lnTo>
                  <a:lnTo>
                    <a:pt x="20012" y="27243"/>
                  </a:lnTo>
                  <a:lnTo>
                    <a:pt x="19954" y="27416"/>
                  </a:lnTo>
                  <a:lnTo>
                    <a:pt x="19896" y="27532"/>
                  </a:lnTo>
                  <a:lnTo>
                    <a:pt x="19781" y="27648"/>
                  </a:lnTo>
                  <a:lnTo>
                    <a:pt x="19607" y="27763"/>
                  </a:lnTo>
                  <a:lnTo>
                    <a:pt x="19434" y="27821"/>
                  </a:lnTo>
                  <a:lnTo>
                    <a:pt x="19087" y="27821"/>
                  </a:lnTo>
                  <a:lnTo>
                    <a:pt x="18913" y="27763"/>
                  </a:lnTo>
                  <a:lnTo>
                    <a:pt x="18566" y="27532"/>
                  </a:lnTo>
                  <a:lnTo>
                    <a:pt x="18277" y="27301"/>
                  </a:lnTo>
                  <a:lnTo>
                    <a:pt x="18046" y="27069"/>
                  </a:lnTo>
                  <a:lnTo>
                    <a:pt x="17756" y="26954"/>
                  </a:lnTo>
                  <a:lnTo>
                    <a:pt x="17525" y="26896"/>
                  </a:lnTo>
                  <a:lnTo>
                    <a:pt x="17236" y="26954"/>
                  </a:lnTo>
                  <a:lnTo>
                    <a:pt x="17062" y="27069"/>
                  </a:lnTo>
                  <a:lnTo>
                    <a:pt x="16831" y="27185"/>
                  </a:lnTo>
                  <a:lnTo>
                    <a:pt x="16658" y="27359"/>
                  </a:lnTo>
                  <a:lnTo>
                    <a:pt x="16600" y="27590"/>
                  </a:lnTo>
                  <a:lnTo>
                    <a:pt x="16484" y="27763"/>
                  </a:lnTo>
                  <a:lnTo>
                    <a:pt x="16426" y="27879"/>
                  </a:lnTo>
                  <a:lnTo>
                    <a:pt x="16310" y="27937"/>
                  </a:lnTo>
                  <a:lnTo>
                    <a:pt x="15963" y="27937"/>
                  </a:lnTo>
                  <a:lnTo>
                    <a:pt x="15848" y="28053"/>
                  </a:lnTo>
                  <a:lnTo>
                    <a:pt x="15790" y="28168"/>
                  </a:lnTo>
                  <a:lnTo>
                    <a:pt x="15732" y="28284"/>
                  </a:lnTo>
                  <a:lnTo>
                    <a:pt x="15732" y="28515"/>
                  </a:lnTo>
                  <a:lnTo>
                    <a:pt x="15674" y="28689"/>
                  </a:lnTo>
                  <a:lnTo>
                    <a:pt x="15501" y="29036"/>
                  </a:lnTo>
                  <a:lnTo>
                    <a:pt x="15385" y="29209"/>
                  </a:lnTo>
                  <a:lnTo>
                    <a:pt x="15269" y="29383"/>
                  </a:lnTo>
                  <a:lnTo>
                    <a:pt x="14922" y="29614"/>
                  </a:lnTo>
                  <a:lnTo>
                    <a:pt x="14170" y="30135"/>
                  </a:lnTo>
                  <a:lnTo>
                    <a:pt x="13766" y="30366"/>
                  </a:lnTo>
                  <a:lnTo>
                    <a:pt x="13361" y="30540"/>
                  </a:lnTo>
                  <a:lnTo>
                    <a:pt x="13187" y="30655"/>
                  </a:lnTo>
                  <a:lnTo>
                    <a:pt x="13014" y="30771"/>
                  </a:lnTo>
                  <a:lnTo>
                    <a:pt x="12898" y="31002"/>
                  </a:lnTo>
                  <a:lnTo>
                    <a:pt x="12840" y="31234"/>
                  </a:lnTo>
                  <a:lnTo>
                    <a:pt x="12782" y="31407"/>
                  </a:lnTo>
                  <a:lnTo>
                    <a:pt x="12667" y="31581"/>
                  </a:lnTo>
                  <a:lnTo>
                    <a:pt x="12493" y="31639"/>
                  </a:lnTo>
                  <a:lnTo>
                    <a:pt x="12320" y="31697"/>
                  </a:lnTo>
                  <a:lnTo>
                    <a:pt x="11741" y="31639"/>
                  </a:lnTo>
                  <a:lnTo>
                    <a:pt x="11510" y="31697"/>
                  </a:lnTo>
                  <a:lnTo>
                    <a:pt x="11221" y="31754"/>
                  </a:lnTo>
                  <a:lnTo>
                    <a:pt x="11047" y="31812"/>
                  </a:lnTo>
                  <a:lnTo>
                    <a:pt x="10989" y="31754"/>
                  </a:lnTo>
                  <a:lnTo>
                    <a:pt x="10931" y="31697"/>
                  </a:lnTo>
                  <a:lnTo>
                    <a:pt x="10816" y="31407"/>
                  </a:lnTo>
                  <a:lnTo>
                    <a:pt x="10758" y="31350"/>
                  </a:lnTo>
                  <a:lnTo>
                    <a:pt x="10584" y="31350"/>
                  </a:lnTo>
                  <a:lnTo>
                    <a:pt x="10237" y="31407"/>
                  </a:lnTo>
                  <a:lnTo>
                    <a:pt x="10064" y="31523"/>
                  </a:lnTo>
                  <a:lnTo>
                    <a:pt x="9948" y="31639"/>
                  </a:lnTo>
                  <a:lnTo>
                    <a:pt x="9659" y="31986"/>
                  </a:lnTo>
                  <a:lnTo>
                    <a:pt x="9312" y="32217"/>
                  </a:lnTo>
                  <a:lnTo>
                    <a:pt x="8965" y="32333"/>
                  </a:lnTo>
                  <a:lnTo>
                    <a:pt x="8560" y="32391"/>
                  </a:lnTo>
                  <a:lnTo>
                    <a:pt x="8271" y="32448"/>
                  </a:lnTo>
                  <a:lnTo>
                    <a:pt x="8155" y="32506"/>
                  </a:lnTo>
                  <a:lnTo>
                    <a:pt x="8097" y="32564"/>
                  </a:lnTo>
                  <a:lnTo>
                    <a:pt x="7982" y="32738"/>
                  </a:lnTo>
                  <a:lnTo>
                    <a:pt x="7808" y="32795"/>
                  </a:lnTo>
                  <a:lnTo>
                    <a:pt x="7519" y="32853"/>
                  </a:lnTo>
                  <a:lnTo>
                    <a:pt x="7172" y="32911"/>
                  </a:lnTo>
                  <a:lnTo>
                    <a:pt x="7056" y="32911"/>
                  </a:lnTo>
                  <a:lnTo>
                    <a:pt x="6883" y="32969"/>
                  </a:lnTo>
                  <a:lnTo>
                    <a:pt x="6767" y="33027"/>
                  </a:lnTo>
                  <a:lnTo>
                    <a:pt x="6651" y="32969"/>
                  </a:lnTo>
                  <a:lnTo>
                    <a:pt x="6420" y="32738"/>
                  </a:lnTo>
                  <a:lnTo>
                    <a:pt x="6304" y="32622"/>
                  </a:lnTo>
                  <a:lnTo>
                    <a:pt x="6247" y="32506"/>
                  </a:lnTo>
                  <a:lnTo>
                    <a:pt x="6304" y="32391"/>
                  </a:lnTo>
                  <a:lnTo>
                    <a:pt x="6478" y="32333"/>
                  </a:lnTo>
                  <a:lnTo>
                    <a:pt x="6709" y="32275"/>
                  </a:lnTo>
                  <a:lnTo>
                    <a:pt x="6825" y="32101"/>
                  </a:lnTo>
                  <a:lnTo>
                    <a:pt x="6998" y="31928"/>
                  </a:lnTo>
                  <a:lnTo>
                    <a:pt x="7172" y="31812"/>
                  </a:lnTo>
                  <a:lnTo>
                    <a:pt x="7288" y="31697"/>
                  </a:lnTo>
                  <a:lnTo>
                    <a:pt x="7346" y="31581"/>
                  </a:lnTo>
                  <a:lnTo>
                    <a:pt x="7288" y="31465"/>
                  </a:lnTo>
                  <a:lnTo>
                    <a:pt x="7172" y="31350"/>
                  </a:lnTo>
                  <a:lnTo>
                    <a:pt x="7056" y="31292"/>
                  </a:lnTo>
                  <a:lnTo>
                    <a:pt x="6941" y="31292"/>
                  </a:lnTo>
                  <a:lnTo>
                    <a:pt x="6883" y="31350"/>
                  </a:lnTo>
                  <a:lnTo>
                    <a:pt x="6825" y="31465"/>
                  </a:lnTo>
                  <a:lnTo>
                    <a:pt x="6709" y="31697"/>
                  </a:lnTo>
                  <a:lnTo>
                    <a:pt x="6594" y="31870"/>
                  </a:lnTo>
                  <a:lnTo>
                    <a:pt x="6189" y="32044"/>
                  </a:lnTo>
                  <a:lnTo>
                    <a:pt x="5784" y="32217"/>
                  </a:lnTo>
                  <a:lnTo>
                    <a:pt x="5610" y="32275"/>
                  </a:lnTo>
                  <a:lnTo>
                    <a:pt x="5495" y="32391"/>
                  </a:lnTo>
                  <a:lnTo>
                    <a:pt x="5437" y="32564"/>
                  </a:lnTo>
                  <a:lnTo>
                    <a:pt x="5263" y="32738"/>
                  </a:lnTo>
                  <a:lnTo>
                    <a:pt x="5032" y="32969"/>
                  </a:lnTo>
                  <a:lnTo>
                    <a:pt x="4743" y="33200"/>
                  </a:lnTo>
                  <a:lnTo>
                    <a:pt x="4511" y="33490"/>
                  </a:lnTo>
                  <a:lnTo>
                    <a:pt x="4280" y="33837"/>
                  </a:lnTo>
                  <a:lnTo>
                    <a:pt x="4049" y="34126"/>
                  </a:lnTo>
                  <a:lnTo>
                    <a:pt x="3528" y="34646"/>
                  </a:lnTo>
                  <a:lnTo>
                    <a:pt x="3065" y="35225"/>
                  </a:lnTo>
                  <a:lnTo>
                    <a:pt x="2892" y="35514"/>
                  </a:lnTo>
                  <a:lnTo>
                    <a:pt x="2776" y="35861"/>
                  </a:lnTo>
                  <a:lnTo>
                    <a:pt x="2661" y="36034"/>
                  </a:lnTo>
                  <a:lnTo>
                    <a:pt x="2545" y="36208"/>
                  </a:lnTo>
                  <a:lnTo>
                    <a:pt x="2256" y="36439"/>
                  </a:lnTo>
                  <a:lnTo>
                    <a:pt x="2024" y="36671"/>
                  </a:lnTo>
                  <a:lnTo>
                    <a:pt x="1793" y="36960"/>
                  </a:lnTo>
                  <a:lnTo>
                    <a:pt x="1677" y="37249"/>
                  </a:lnTo>
                  <a:lnTo>
                    <a:pt x="1677" y="37480"/>
                  </a:lnTo>
                  <a:lnTo>
                    <a:pt x="1677" y="37654"/>
                  </a:lnTo>
                  <a:lnTo>
                    <a:pt x="1677" y="37770"/>
                  </a:lnTo>
                  <a:lnTo>
                    <a:pt x="1677" y="37885"/>
                  </a:lnTo>
                  <a:lnTo>
                    <a:pt x="1504" y="38117"/>
                  </a:lnTo>
                  <a:lnTo>
                    <a:pt x="1215" y="38522"/>
                  </a:lnTo>
                  <a:lnTo>
                    <a:pt x="925" y="38984"/>
                  </a:lnTo>
                  <a:lnTo>
                    <a:pt x="694" y="39389"/>
                  </a:lnTo>
                  <a:lnTo>
                    <a:pt x="347" y="39852"/>
                  </a:lnTo>
                  <a:lnTo>
                    <a:pt x="174" y="40141"/>
                  </a:lnTo>
                  <a:lnTo>
                    <a:pt x="58" y="40488"/>
                  </a:lnTo>
                  <a:lnTo>
                    <a:pt x="0" y="40835"/>
                  </a:lnTo>
                  <a:lnTo>
                    <a:pt x="58" y="41240"/>
                  </a:lnTo>
                  <a:lnTo>
                    <a:pt x="116" y="41703"/>
                  </a:lnTo>
                  <a:lnTo>
                    <a:pt x="116" y="41934"/>
                  </a:lnTo>
                  <a:lnTo>
                    <a:pt x="58" y="42165"/>
                  </a:lnTo>
                  <a:lnTo>
                    <a:pt x="0" y="42397"/>
                  </a:lnTo>
                  <a:lnTo>
                    <a:pt x="0" y="42686"/>
                  </a:lnTo>
                  <a:lnTo>
                    <a:pt x="116" y="42917"/>
                  </a:lnTo>
                  <a:lnTo>
                    <a:pt x="231" y="43149"/>
                  </a:lnTo>
                  <a:lnTo>
                    <a:pt x="347" y="43322"/>
                  </a:lnTo>
                  <a:lnTo>
                    <a:pt x="405" y="43496"/>
                  </a:lnTo>
                  <a:lnTo>
                    <a:pt x="405" y="43727"/>
                  </a:lnTo>
                  <a:lnTo>
                    <a:pt x="347" y="43958"/>
                  </a:lnTo>
                  <a:lnTo>
                    <a:pt x="347" y="44074"/>
                  </a:lnTo>
                  <a:lnTo>
                    <a:pt x="347" y="44248"/>
                  </a:lnTo>
                  <a:lnTo>
                    <a:pt x="405" y="44537"/>
                  </a:lnTo>
                  <a:lnTo>
                    <a:pt x="752" y="45346"/>
                  </a:lnTo>
                  <a:lnTo>
                    <a:pt x="1041" y="46156"/>
                  </a:lnTo>
                  <a:lnTo>
                    <a:pt x="1562" y="47776"/>
                  </a:lnTo>
                  <a:lnTo>
                    <a:pt x="1735" y="48296"/>
                  </a:lnTo>
                  <a:lnTo>
                    <a:pt x="2024" y="48759"/>
                  </a:lnTo>
                  <a:lnTo>
                    <a:pt x="2545" y="49395"/>
                  </a:lnTo>
                  <a:lnTo>
                    <a:pt x="3065" y="50031"/>
                  </a:lnTo>
                  <a:lnTo>
                    <a:pt x="3586" y="50610"/>
                  </a:lnTo>
                  <a:lnTo>
                    <a:pt x="4049" y="51246"/>
                  </a:lnTo>
                  <a:lnTo>
                    <a:pt x="5321" y="53039"/>
                  </a:lnTo>
                  <a:lnTo>
                    <a:pt x="6651" y="54774"/>
                  </a:lnTo>
                  <a:lnTo>
                    <a:pt x="6998" y="55179"/>
                  </a:lnTo>
                  <a:lnTo>
                    <a:pt x="7461" y="55584"/>
                  </a:lnTo>
                  <a:lnTo>
                    <a:pt x="7924" y="55989"/>
                  </a:lnTo>
                  <a:lnTo>
                    <a:pt x="8329" y="56452"/>
                  </a:lnTo>
                  <a:lnTo>
                    <a:pt x="8849" y="57030"/>
                  </a:lnTo>
                  <a:lnTo>
                    <a:pt x="9370" y="57550"/>
                  </a:lnTo>
                  <a:lnTo>
                    <a:pt x="9948" y="58129"/>
                  </a:lnTo>
                  <a:lnTo>
                    <a:pt x="10180" y="58476"/>
                  </a:lnTo>
                  <a:lnTo>
                    <a:pt x="10411" y="58765"/>
                  </a:lnTo>
                  <a:lnTo>
                    <a:pt x="10584" y="58996"/>
                  </a:lnTo>
                  <a:lnTo>
                    <a:pt x="10700" y="59112"/>
                  </a:lnTo>
                  <a:lnTo>
                    <a:pt x="10816" y="59170"/>
                  </a:lnTo>
                  <a:lnTo>
                    <a:pt x="11105" y="59228"/>
                  </a:lnTo>
                  <a:lnTo>
                    <a:pt x="11336" y="59401"/>
                  </a:lnTo>
                  <a:lnTo>
                    <a:pt x="11741" y="59748"/>
                  </a:lnTo>
                  <a:lnTo>
                    <a:pt x="12146" y="60153"/>
                  </a:lnTo>
                  <a:lnTo>
                    <a:pt x="12435" y="60616"/>
                  </a:lnTo>
                  <a:lnTo>
                    <a:pt x="12551" y="60789"/>
                  </a:lnTo>
                  <a:lnTo>
                    <a:pt x="12724" y="60905"/>
                  </a:lnTo>
                  <a:lnTo>
                    <a:pt x="13072" y="61136"/>
                  </a:lnTo>
                  <a:lnTo>
                    <a:pt x="13361" y="61310"/>
                  </a:lnTo>
                  <a:lnTo>
                    <a:pt x="13534" y="61541"/>
                  </a:lnTo>
                  <a:lnTo>
                    <a:pt x="13650" y="61831"/>
                  </a:lnTo>
                  <a:lnTo>
                    <a:pt x="13708" y="62178"/>
                  </a:lnTo>
                  <a:lnTo>
                    <a:pt x="13766" y="62525"/>
                  </a:lnTo>
                  <a:lnTo>
                    <a:pt x="13881" y="62814"/>
                  </a:lnTo>
                  <a:lnTo>
                    <a:pt x="14113" y="63450"/>
                  </a:lnTo>
                  <a:lnTo>
                    <a:pt x="14402" y="64086"/>
                  </a:lnTo>
                  <a:lnTo>
                    <a:pt x="14517" y="64433"/>
                  </a:lnTo>
                  <a:lnTo>
                    <a:pt x="14575" y="64780"/>
                  </a:lnTo>
                  <a:lnTo>
                    <a:pt x="14691" y="65127"/>
                  </a:lnTo>
                  <a:lnTo>
                    <a:pt x="14691" y="65301"/>
                  </a:lnTo>
                  <a:lnTo>
                    <a:pt x="14691" y="65532"/>
                  </a:lnTo>
                  <a:lnTo>
                    <a:pt x="14749" y="65706"/>
                  </a:lnTo>
                  <a:lnTo>
                    <a:pt x="14807" y="65879"/>
                  </a:lnTo>
                  <a:lnTo>
                    <a:pt x="15038" y="66168"/>
                  </a:lnTo>
                  <a:lnTo>
                    <a:pt x="15212" y="66515"/>
                  </a:lnTo>
                  <a:lnTo>
                    <a:pt x="15501" y="67152"/>
                  </a:lnTo>
                  <a:lnTo>
                    <a:pt x="15732" y="67846"/>
                  </a:lnTo>
                  <a:lnTo>
                    <a:pt x="15906" y="68540"/>
                  </a:lnTo>
                  <a:lnTo>
                    <a:pt x="15963" y="68656"/>
                  </a:lnTo>
                  <a:lnTo>
                    <a:pt x="16253" y="69060"/>
                  </a:lnTo>
                  <a:lnTo>
                    <a:pt x="16542" y="69465"/>
                  </a:lnTo>
                  <a:lnTo>
                    <a:pt x="17062" y="70333"/>
                  </a:lnTo>
                  <a:lnTo>
                    <a:pt x="17352" y="70738"/>
                  </a:lnTo>
                  <a:lnTo>
                    <a:pt x="17641" y="71143"/>
                  </a:lnTo>
                  <a:lnTo>
                    <a:pt x="17988" y="71547"/>
                  </a:lnTo>
                  <a:lnTo>
                    <a:pt x="18393" y="71837"/>
                  </a:lnTo>
                  <a:lnTo>
                    <a:pt x="18624" y="72126"/>
                  </a:lnTo>
                  <a:lnTo>
                    <a:pt x="18798" y="72473"/>
                  </a:lnTo>
                  <a:lnTo>
                    <a:pt x="19087" y="72936"/>
                  </a:lnTo>
                  <a:lnTo>
                    <a:pt x="19492" y="73398"/>
                  </a:lnTo>
                  <a:lnTo>
                    <a:pt x="20244" y="74266"/>
                  </a:lnTo>
                  <a:lnTo>
                    <a:pt x="21169" y="75249"/>
                  </a:lnTo>
                  <a:lnTo>
                    <a:pt x="21863" y="75885"/>
                  </a:lnTo>
                  <a:lnTo>
                    <a:pt x="22557" y="76464"/>
                  </a:lnTo>
                  <a:lnTo>
                    <a:pt x="23309" y="76984"/>
                  </a:lnTo>
                  <a:lnTo>
                    <a:pt x="24061" y="77505"/>
                  </a:lnTo>
                  <a:lnTo>
                    <a:pt x="25507" y="78488"/>
                  </a:lnTo>
                  <a:lnTo>
                    <a:pt x="26201" y="78951"/>
                  </a:lnTo>
                  <a:lnTo>
                    <a:pt x="26953" y="79414"/>
                  </a:lnTo>
                  <a:lnTo>
                    <a:pt x="28457" y="80165"/>
                  </a:lnTo>
                  <a:lnTo>
                    <a:pt x="28861" y="80397"/>
                  </a:lnTo>
                  <a:lnTo>
                    <a:pt x="29208" y="80628"/>
                  </a:lnTo>
                  <a:lnTo>
                    <a:pt x="29556" y="80917"/>
                  </a:lnTo>
                  <a:lnTo>
                    <a:pt x="29903" y="81264"/>
                  </a:lnTo>
                  <a:lnTo>
                    <a:pt x="30134" y="81554"/>
                  </a:lnTo>
                  <a:lnTo>
                    <a:pt x="30423" y="81727"/>
                  </a:lnTo>
                  <a:lnTo>
                    <a:pt x="31001" y="82074"/>
                  </a:lnTo>
                  <a:lnTo>
                    <a:pt x="32216" y="82768"/>
                  </a:lnTo>
                  <a:lnTo>
                    <a:pt x="32563" y="83115"/>
                  </a:lnTo>
                  <a:lnTo>
                    <a:pt x="32737" y="83289"/>
                  </a:lnTo>
                  <a:lnTo>
                    <a:pt x="32910" y="83520"/>
                  </a:lnTo>
                  <a:lnTo>
                    <a:pt x="32968" y="83694"/>
                  </a:lnTo>
                  <a:lnTo>
                    <a:pt x="33026" y="83983"/>
                  </a:lnTo>
                  <a:lnTo>
                    <a:pt x="33084" y="84214"/>
                  </a:lnTo>
                  <a:lnTo>
                    <a:pt x="33084" y="84503"/>
                  </a:lnTo>
                  <a:lnTo>
                    <a:pt x="33026" y="85140"/>
                  </a:lnTo>
                  <a:lnTo>
                    <a:pt x="33026" y="85544"/>
                  </a:lnTo>
                  <a:lnTo>
                    <a:pt x="33142" y="85776"/>
                  </a:lnTo>
                  <a:lnTo>
                    <a:pt x="33315" y="85891"/>
                  </a:lnTo>
                  <a:lnTo>
                    <a:pt x="33720" y="86007"/>
                  </a:lnTo>
                  <a:lnTo>
                    <a:pt x="33951" y="86123"/>
                  </a:lnTo>
                  <a:lnTo>
                    <a:pt x="34125" y="86239"/>
                  </a:lnTo>
                  <a:lnTo>
                    <a:pt x="34298" y="86239"/>
                  </a:lnTo>
                  <a:lnTo>
                    <a:pt x="34356" y="86123"/>
                  </a:lnTo>
                  <a:lnTo>
                    <a:pt x="34356" y="85891"/>
                  </a:lnTo>
                  <a:lnTo>
                    <a:pt x="34298" y="85718"/>
                  </a:lnTo>
                  <a:lnTo>
                    <a:pt x="34298" y="85602"/>
                  </a:lnTo>
                  <a:lnTo>
                    <a:pt x="34414" y="85487"/>
                  </a:lnTo>
                  <a:lnTo>
                    <a:pt x="34587" y="85371"/>
                  </a:lnTo>
                  <a:lnTo>
                    <a:pt x="35108" y="85371"/>
                  </a:lnTo>
                  <a:lnTo>
                    <a:pt x="35224" y="85487"/>
                  </a:lnTo>
                  <a:lnTo>
                    <a:pt x="35282" y="85544"/>
                  </a:lnTo>
                  <a:lnTo>
                    <a:pt x="35339" y="85718"/>
                  </a:lnTo>
                  <a:lnTo>
                    <a:pt x="35339" y="85834"/>
                  </a:lnTo>
                  <a:lnTo>
                    <a:pt x="35397" y="85891"/>
                  </a:lnTo>
                  <a:lnTo>
                    <a:pt x="35686" y="86065"/>
                  </a:lnTo>
                  <a:lnTo>
                    <a:pt x="35860" y="86296"/>
                  </a:lnTo>
                  <a:lnTo>
                    <a:pt x="36033" y="86528"/>
                  </a:lnTo>
                  <a:lnTo>
                    <a:pt x="36149" y="86759"/>
                  </a:lnTo>
                  <a:lnTo>
                    <a:pt x="36380" y="87337"/>
                  </a:lnTo>
                  <a:lnTo>
                    <a:pt x="36496" y="87916"/>
                  </a:lnTo>
                  <a:lnTo>
                    <a:pt x="36670" y="88379"/>
                  </a:lnTo>
                  <a:lnTo>
                    <a:pt x="36843" y="88610"/>
                  </a:lnTo>
                  <a:lnTo>
                    <a:pt x="37017" y="88841"/>
                  </a:lnTo>
                  <a:lnTo>
                    <a:pt x="37248" y="89073"/>
                  </a:lnTo>
                  <a:lnTo>
                    <a:pt x="37422" y="89304"/>
                  </a:lnTo>
                  <a:lnTo>
                    <a:pt x="37537" y="89535"/>
                  </a:lnTo>
                  <a:lnTo>
                    <a:pt x="37595" y="89882"/>
                  </a:lnTo>
                  <a:lnTo>
                    <a:pt x="37595" y="90056"/>
                  </a:lnTo>
                  <a:lnTo>
                    <a:pt x="37653" y="90172"/>
                  </a:lnTo>
                  <a:lnTo>
                    <a:pt x="37826" y="90461"/>
                  </a:lnTo>
                  <a:lnTo>
                    <a:pt x="38231" y="90923"/>
                  </a:lnTo>
                  <a:lnTo>
                    <a:pt x="38521" y="91386"/>
                  </a:lnTo>
                  <a:lnTo>
                    <a:pt x="38810" y="91791"/>
                  </a:lnTo>
                  <a:lnTo>
                    <a:pt x="39099" y="92254"/>
                  </a:lnTo>
                  <a:lnTo>
                    <a:pt x="39504" y="92659"/>
                  </a:lnTo>
                  <a:lnTo>
                    <a:pt x="39619" y="92716"/>
                  </a:lnTo>
                  <a:lnTo>
                    <a:pt x="39966" y="92890"/>
                  </a:lnTo>
                  <a:lnTo>
                    <a:pt x="40256" y="93121"/>
                  </a:lnTo>
                  <a:lnTo>
                    <a:pt x="40429" y="93237"/>
                  </a:lnTo>
                  <a:lnTo>
                    <a:pt x="40487" y="93411"/>
                  </a:lnTo>
                  <a:lnTo>
                    <a:pt x="40545" y="93642"/>
                  </a:lnTo>
                  <a:lnTo>
                    <a:pt x="40545" y="93873"/>
                  </a:lnTo>
                  <a:lnTo>
                    <a:pt x="40603" y="93989"/>
                  </a:lnTo>
                  <a:lnTo>
                    <a:pt x="40718" y="94047"/>
                  </a:lnTo>
                  <a:lnTo>
                    <a:pt x="40834" y="94162"/>
                  </a:lnTo>
                  <a:lnTo>
                    <a:pt x="41008" y="94162"/>
                  </a:lnTo>
                  <a:lnTo>
                    <a:pt x="41355" y="94105"/>
                  </a:lnTo>
                  <a:lnTo>
                    <a:pt x="41470" y="94105"/>
                  </a:lnTo>
                  <a:lnTo>
                    <a:pt x="41586" y="94220"/>
                  </a:lnTo>
                  <a:lnTo>
                    <a:pt x="41702" y="94394"/>
                  </a:lnTo>
                  <a:lnTo>
                    <a:pt x="41817" y="94683"/>
                  </a:lnTo>
                  <a:lnTo>
                    <a:pt x="41875" y="94799"/>
                  </a:lnTo>
                  <a:lnTo>
                    <a:pt x="41933" y="94857"/>
                  </a:lnTo>
                  <a:lnTo>
                    <a:pt x="41991" y="94857"/>
                  </a:lnTo>
                  <a:lnTo>
                    <a:pt x="42106" y="94799"/>
                  </a:lnTo>
                  <a:lnTo>
                    <a:pt x="42222" y="94683"/>
                  </a:lnTo>
                  <a:lnTo>
                    <a:pt x="42454" y="94567"/>
                  </a:lnTo>
                  <a:lnTo>
                    <a:pt x="42569" y="94567"/>
                  </a:lnTo>
                  <a:lnTo>
                    <a:pt x="42685" y="94625"/>
                  </a:lnTo>
                  <a:lnTo>
                    <a:pt x="42685" y="94857"/>
                  </a:lnTo>
                  <a:lnTo>
                    <a:pt x="42743" y="95146"/>
                  </a:lnTo>
                  <a:lnTo>
                    <a:pt x="42743" y="95261"/>
                  </a:lnTo>
                  <a:lnTo>
                    <a:pt x="42801" y="95319"/>
                  </a:lnTo>
                  <a:lnTo>
                    <a:pt x="42916" y="95435"/>
                  </a:lnTo>
                  <a:lnTo>
                    <a:pt x="43032" y="95493"/>
                  </a:lnTo>
                  <a:lnTo>
                    <a:pt x="43263" y="95608"/>
                  </a:lnTo>
                  <a:lnTo>
                    <a:pt x="43495" y="95724"/>
                  </a:lnTo>
                  <a:lnTo>
                    <a:pt x="43610" y="95782"/>
                  </a:lnTo>
                  <a:lnTo>
                    <a:pt x="43610" y="95898"/>
                  </a:lnTo>
                  <a:lnTo>
                    <a:pt x="43726" y="96360"/>
                  </a:lnTo>
                  <a:lnTo>
                    <a:pt x="43842" y="96592"/>
                  </a:lnTo>
                  <a:lnTo>
                    <a:pt x="43957" y="96765"/>
                  </a:lnTo>
                  <a:lnTo>
                    <a:pt x="44131" y="96997"/>
                  </a:lnTo>
                  <a:lnTo>
                    <a:pt x="44247" y="97112"/>
                  </a:lnTo>
                  <a:lnTo>
                    <a:pt x="44709" y="97112"/>
                  </a:lnTo>
                  <a:lnTo>
                    <a:pt x="44825" y="97228"/>
                  </a:lnTo>
                  <a:lnTo>
                    <a:pt x="44883" y="97286"/>
                  </a:lnTo>
                  <a:lnTo>
                    <a:pt x="44998" y="97517"/>
                  </a:lnTo>
                  <a:lnTo>
                    <a:pt x="45114" y="97806"/>
                  </a:lnTo>
                  <a:lnTo>
                    <a:pt x="45172" y="97922"/>
                  </a:lnTo>
                  <a:lnTo>
                    <a:pt x="45230" y="98038"/>
                  </a:lnTo>
                  <a:lnTo>
                    <a:pt x="45461" y="98153"/>
                  </a:lnTo>
                  <a:lnTo>
                    <a:pt x="46271" y="98385"/>
                  </a:lnTo>
                  <a:lnTo>
                    <a:pt x="47081" y="98616"/>
                  </a:lnTo>
                  <a:lnTo>
                    <a:pt x="47948" y="98847"/>
                  </a:lnTo>
                  <a:lnTo>
                    <a:pt x="48758" y="98963"/>
                  </a:lnTo>
                  <a:lnTo>
                    <a:pt x="48989" y="99079"/>
                  </a:lnTo>
                  <a:lnTo>
                    <a:pt x="49221" y="99194"/>
                  </a:lnTo>
                  <a:lnTo>
                    <a:pt x="49394" y="99310"/>
                  </a:lnTo>
                  <a:lnTo>
                    <a:pt x="49510" y="99484"/>
                  </a:lnTo>
                  <a:lnTo>
                    <a:pt x="49626" y="99715"/>
                  </a:lnTo>
                  <a:lnTo>
                    <a:pt x="49799" y="99773"/>
                  </a:lnTo>
                  <a:lnTo>
                    <a:pt x="50146" y="99773"/>
                  </a:lnTo>
                  <a:lnTo>
                    <a:pt x="50609" y="99715"/>
                  </a:lnTo>
                  <a:lnTo>
                    <a:pt x="51245" y="99715"/>
                  </a:lnTo>
                  <a:lnTo>
                    <a:pt x="51419" y="99773"/>
                  </a:lnTo>
                  <a:lnTo>
                    <a:pt x="51650" y="99888"/>
                  </a:lnTo>
                  <a:lnTo>
                    <a:pt x="51823" y="100004"/>
                  </a:lnTo>
                  <a:lnTo>
                    <a:pt x="51881" y="100062"/>
                  </a:lnTo>
                  <a:lnTo>
                    <a:pt x="52113" y="100004"/>
                  </a:lnTo>
                  <a:lnTo>
                    <a:pt x="52517" y="100004"/>
                  </a:lnTo>
                  <a:lnTo>
                    <a:pt x="52691" y="100120"/>
                  </a:lnTo>
                  <a:lnTo>
                    <a:pt x="52980" y="100351"/>
                  </a:lnTo>
                  <a:lnTo>
                    <a:pt x="53327" y="100583"/>
                  </a:lnTo>
                  <a:lnTo>
                    <a:pt x="53443" y="100640"/>
                  </a:lnTo>
                  <a:lnTo>
                    <a:pt x="53674" y="100640"/>
                  </a:lnTo>
                  <a:lnTo>
                    <a:pt x="53790" y="100525"/>
                  </a:lnTo>
                  <a:lnTo>
                    <a:pt x="54021" y="100293"/>
                  </a:lnTo>
                  <a:lnTo>
                    <a:pt x="54253" y="100178"/>
                  </a:lnTo>
                  <a:lnTo>
                    <a:pt x="54484" y="100062"/>
                  </a:lnTo>
                  <a:lnTo>
                    <a:pt x="55005" y="100062"/>
                  </a:lnTo>
                  <a:lnTo>
                    <a:pt x="55294" y="100120"/>
                  </a:lnTo>
                  <a:lnTo>
                    <a:pt x="55525" y="100293"/>
                  </a:lnTo>
                  <a:lnTo>
                    <a:pt x="55699" y="100467"/>
                  </a:lnTo>
                  <a:lnTo>
                    <a:pt x="55872" y="100640"/>
                  </a:lnTo>
                  <a:lnTo>
                    <a:pt x="56046" y="100756"/>
                  </a:lnTo>
                  <a:lnTo>
                    <a:pt x="56219" y="100756"/>
                  </a:lnTo>
                  <a:lnTo>
                    <a:pt x="56393" y="100583"/>
                  </a:lnTo>
                  <a:lnTo>
                    <a:pt x="56508" y="100525"/>
                  </a:lnTo>
                  <a:lnTo>
                    <a:pt x="56624" y="100583"/>
                  </a:lnTo>
                  <a:lnTo>
                    <a:pt x="56740" y="100698"/>
                  </a:lnTo>
                  <a:lnTo>
                    <a:pt x="56855" y="100872"/>
                  </a:lnTo>
                  <a:lnTo>
                    <a:pt x="57029" y="100987"/>
                  </a:lnTo>
                  <a:lnTo>
                    <a:pt x="57202" y="101045"/>
                  </a:lnTo>
                  <a:lnTo>
                    <a:pt x="57434" y="101045"/>
                  </a:lnTo>
                  <a:lnTo>
                    <a:pt x="57607" y="100987"/>
                  </a:lnTo>
                  <a:lnTo>
                    <a:pt x="57723" y="100872"/>
                  </a:lnTo>
                  <a:lnTo>
                    <a:pt x="57839" y="100583"/>
                  </a:lnTo>
                  <a:lnTo>
                    <a:pt x="57954" y="100467"/>
                  </a:lnTo>
                  <a:lnTo>
                    <a:pt x="58070" y="100409"/>
                  </a:lnTo>
                  <a:lnTo>
                    <a:pt x="58417" y="100293"/>
                  </a:lnTo>
                  <a:lnTo>
                    <a:pt x="58822" y="100293"/>
                  </a:lnTo>
                  <a:lnTo>
                    <a:pt x="58995" y="100351"/>
                  </a:lnTo>
                  <a:lnTo>
                    <a:pt x="59111" y="100409"/>
                  </a:lnTo>
                  <a:lnTo>
                    <a:pt x="59458" y="100640"/>
                  </a:lnTo>
                  <a:lnTo>
                    <a:pt x="59863" y="100814"/>
                  </a:lnTo>
                  <a:lnTo>
                    <a:pt x="60268" y="100930"/>
                  </a:lnTo>
                  <a:lnTo>
                    <a:pt x="60731" y="100987"/>
                  </a:lnTo>
                  <a:lnTo>
                    <a:pt x="61193" y="101103"/>
                  </a:lnTo>
                  <a:lnTo>
                    <a:pt x="61656" y="101277"/>
                  </a:lnTo>
                  <a:lnTo>
                    <a:pt x="62581" y="101681"/>
                  </a:lnTo>
                  <a:lnTo>
                    <a:pt x="62928" y="101797"/>
                  </a:lnTo>
                  <a:lnTo>
                    <a:pt x="63218" y="101855"/>
                  </a:lnTo>
                  <a:lnTo>
                    <a:pt x="63565" y="101797"/>
                  </a:lnTo>
                  <a:lnTo>
                    <a:pt x="63912" y="101681"/>
                  </a:lnTo>
                  <a:lnTo>
                    <a:pt x="64432" y="101392"/>
                  </a:lnTo>
                  <a:lnTo>
                    <a:pt x="65011" y="101277"/>
                  </a:lnTo>
                  <a:lnTo>
                    <a:pt x="65589" y="101219"/>
                  </a:lnTo>
                  <a:lnTo>
                    <a:pt x="66225" y="101277"/>
                  </a:lnTo>
                  <a:lnTo>
                    <a:pt x="66688" y="101334"/>
                  </a:lnTo>
                  <a:lnTo>
                    <a:pt x="67093" y="101277"/>
                  </a:lnTo>
                  <a:lnTo>
                    <a:pt x="67266" y="101161"/>
                  </a:lnTo>
                  <a:lnTo>
                    <a:pt x="67440" y="101045"/>
                  </a:lnTo>
                  <a:lnTo>
                    <a:pt x="67613" y="100930"/>
                  </a:lnTo>
                  <a:lnTo>
                    <a:pt x="67787" y="100756"/>
                  </a:lnTo>
                  <a:lnTo>
                    <a:pt x="67903" y="100583"/>
                  </a:lnTo>
                  <a:lnTo>
                    <a:pt x="68076" y="100467"/>
                  </a:lnTo>
                  <a:lnTo>
                    <a:pt x="68365" y="100351"/>
                  </a:lnTo>
                  <a:lnTo>
                    <a:pt x="68654" y="100236"/>
                  </a:lnTo>
                  <a:lnTo>
                    <a:pt x="69175" y="99888"/>
                  </a:lnTo>
                  <a:lnTo>
                    <a:pt x="69580" y="99484"/>
                  </a:lnTo>
                  <a:lnTo>
                    <a:pt x="70043" y="99079"/>
                  </a:lnTo>
                  <a:lnTo>
                    <a:pt x="70505" y="98616"/>
                  </a:lnTo>
                  <a:lnTo>
                    <a:pt x="71026" y="98211"/>
                  </a:lnTo>
                  <a:lnTo>
                    <a:pt x="72125" y="97459"/>
                  </a:lnTo>
                  <a:lnTo>
                    <a:pt x="72934" y="96881"/>
                  </a:lnTo>
                  <a:lnTo>
                    <a:pt x="73281" y="96592"/>
                  </a:lnTo>
                  <a:lnTo>
                    <a:pt x="73571" y="96245"/>
                  </a:lnTo>
                  <a:lnTo>
                    <a:pt x="73744" y="96071"/>
                  </a:lnTo>
                  <a:lnTo>
                    <a:pt x="73976" y="95898"/>
                  </a:lnTo>
                  <a:lnTo>
                    <a:pt x="74207" y="95782"/>
                  </a:lnTo>
                  <a:lnTo>
                    <a:pt x="74496" y="95782"/>
                  </a:lnTo>
                  <a:lnTo>
                    <a:pt x="74901" y="95666"/>
                  </a:lnTo>
                  <a:lnTo>
                    <a:pt x="75306" y="95551"/>
                  </a:lnTo>
                  <a:lnTo>
                    <a:pt x="75479" y="95435"/>
                  </a:lnTo>
                  <a:lnTo>
                    <a:pt x="75595" y="95261"/>
                  </a:lnTo>
                  <a:lnTo>
                    <a:pt x="75711" y="95088"/>
                  </a:lnTo>
                  <a:lnTo>
                    <a:pt x="75826" y="94857"/>
                  </a:lnTo>
                  <a:lnTo>
                    <a:pt x="76058" y="94509"/>
                  </a:lnTo>
                  <a:lnTo>
                    <a:pt x="76347" y="94162"/>
                  </a:lnTo>
                  <a:lnTo>
                    <a:pt x="76694" y="93873"/>
                  </a:lnTo>
                  <a:lnTo>
                    <a:pt x="77041" y="93642"/>
                  </a:lnTo>
                  <a:lnTo>
                    <a:pt x="77272" y="93468"/>
                  </a:lnTo>
                  <a:lnTo>
                    <a:pt x="77504" y="93237"/>
                  </a:lnTo>
                  <a:lnTo>
                    <a:pt x="77677" y="93006"/>
                  </a:lnTo>
                  <a:lnTo>
                    <a:pt x="77793" y="92716"/>
                  </a:lnTo>
                  <a:lnTo>
                    <a:pt x="77909" y="92485"/>
                  </a:lnTo>
                  <a:lnTo>
                    <a:pt x="78024" y="92254"/>
                  </a:lnTo>
                  <a:lnTo>
                    <a:pt x="78198" y="92080"/>
                  </a:lnTo>
                  <a:lnTo>
                    <a:pt x="78429" y="91907"/>
                  </a:lnTo>
                  <a:lnTo>
                    <a:pt x="78660" y="91849"/>
                  </a:lnTo>
                  <a:lnTo>
                    <a:pt x="78892" y="91791"/>
                  </a:lnTo>
                  <a:lnTo>
                    <a:pt x="79181" y="91733"/>
                  </a:lnTo>
                  <a:lnTo>
                    <a:pt x="79470" y="91791"/>
                  </a:lnTo>
                  <a:lnTo>
                    <a:pt x="79644" y="91791"/>
                  </a:lnTo>
                  <a:lnTo>
                    <a:pt x="79759" y="91733"/>
                  </a:lnTo>
                  <a:lnTo>
                    <a:pt x="79759" y="91675"/>
                  </a:lnTo>
                  <a:lnTo>
                    <a:pt x="79933" y="91444"/>
                  </a:lnTo>
                  <a:lnTo>
                    <a:pt x="80164" y="91271"/>
                  </a:lnTo>
                  <a:lnTo>
                    <a:pt x="80453" y="91213"/>
                  </a:lnTo>
                  <a:lnTo>
                    <a:pt x="80743" y="91155"/>
                  </a:lnTo>
                  <a:lnTo>
                    <a:pt x="80974" y="91039"/>
                  </a:lnTo>
                  <a:lnTo>
                    <a:pt x="81090" y="90923"/>
                  </a:lnTo>
                  <a:lnTo>
                    <a:pt x="81148" y="90808"/>
                  </a:lnTo>
                  <a:lnTo>
                    <a:pt x="81263" y="90576"/>
                  </a:lnTo>
                  <a:lnTo>
                    <a:pt x="81379" y="90345"/>
                  </a:lnTo>
                  <a:lnTo>
                    <a:pt x="81668" y="89940"/>
                  </a:lnTo>
                  <a:lnTo>
                    <a:pt x="82073" y="89593"/>
                  </a:lnTo>
                  <a:lnTo>
                    <a:pt x="82478" y="89246"/>
                  </a:lnTo>
                  <a:lnTo>
                    <a:pt x="82767" y="89015"/>
                  </a:lnTo>
                  <a:lnTo>
                    <a:pt x="82998" y="88957"/>
                  </a:lnTo>
                  <a:lnTo>
                    <a:pt x="83461" y="88957"/>
                  </a:lnTo>
                  <a:lnTo>
                    <a:pt x="83635" y="88899"/>
                  </a:lnTo>
                  <a:lnTo>
                    <a:pt x="83808" y="88726"/>
                  </a:lnTo>
                  <a:lnTo>
                    <a:pt x="83924" y="88494"/>
                  </a:lnTo>
                  <a:lnTo>
                    <a:pt x="84039" y="88205"/>
                  </a:lnTo>
                  <a:lnTo>
                    <a:pt x="84155" y="87974"/>
                  </a:lnTo>
                  <a:lnTo>
                    <a:pt x="84387" y="87800"/>
                  </a:lnTo>
                  <a:lnTo>
                    <a:pt x="84618" y="87627"/>
                  </a:lnTo>
                  <a:lnTo>
                    <a:pt x="84849" y="87453"/>
                  </a:lnTo>
                  <a:lnTo>
                    <a:pt x="85023" y="87280"/>
                  </a:lnTo>
                  <a:lnTo>
                    <a:pt x="85196" y="86990"/>
                  </a:lnTo>
                  <a:lnTo>
                    <a:pt x="85428" y="86875"/>
                  </a:lnTo>
                  <a:lnTo>
                    <a:pt x="85659" y="86875"/>
                  </a:lnTo>
                  <a:lnTo>
                    <a:pt x="86006" y="86990"/>
                  </a:lnTo>
                  <a:lnTo>
                    <a:pt x="86180" y="87106"/>
                  </a:lnTo>
                  <a:lnTo>
                    <a:pt x="86295" y="87106"/>
                  </a:lnTo>
                  <a:lnTo>
                    <a:pt x="86469" y="87048"/>
                  </a:lnTo>
                  <a:lnTo>
                    <a:pt x="86584" y="86990"/>
                  </a:lnTo>
                  <a:lnTo>
                    <a:pt x="86816" y="86817"/>
                  </a:lnTo>
                  <a:lnTo>
                    <a:pt x="87047" y="86586"/>
                  </a:lnTo>
                  <a:lnTo>
                    <a:pt x="87510" y="86181"/>
                  </a:lnTo>
                  <a:lnTo>
                    <a:pt x="88030" y="85776"/>
                  </a:lnTo>
                  <a:lnTo>
                    <a:pt x="88262" y="85602"/>
                  </a:lnTo>
                  <a:lnTo>
                    <a:pt x="88551" y="85487"/>
                  </a:lnTo>
                  <a:lnTo>
                    <a:pt x="88898" y="85429"/>
                  </a:lnTo>
                  <a:lnTo>
                    <a:pt x="89245" y="85371"/>
                  </a:lnTo>
                  <a:lnTo>
                    <a:pt x="89534" y="85255"/>
                  </a:lnTo>
                  <a:lnTo>
                    <a:pt x="89823" y="85082"/>
                  </a:lnTo>
                  <a:lnTo>
                    <a:pt x="90055" y="84850"/>
                  </a:lnTo>
                  <a:lnTo>
                    <a:pt x="90228" y="84561"/>
                  </a:lnTo>
                  <a:lnTo>
                    <a:pt x="90402" y="84330"/>
                  </a:lnTo>
                  <a:lnTo>
                    <a:pt x="90575" y="84156"/>
                  </a:lnTo>
                  <a:lnTo>
                    <a:pt x="90749" y="83983"/>
                  </a:lnTo>
                  <a:lnTo>
                    <a:pt x="91038" y="83925"/>
                  </a:lnTo>
                  <a:lnTo>
                    <a:pt x="91154" y="83925"/>
                  </a:lnTo>
                  <a:lnTo>
                    <a:pt x="91269" y="83809"/>
                  </a:lnTo>
                  <a:lnTo>
                    <a:pt x="91443" y="83636"/>
                  </a:lnTo>
                  <a:lnTo>
                    <a:pt x="91674" y="83347"/>
                  </a:lnTo>
                  <a:lnTo>
                    <a:pt x="91906" y="83173"/>
                  </a:lnTo>
                  <a:lnTo>
                    <a:pt x="92195" y="82942"/>
                  </a:lnTo>
                  <a:lnTo>
                    <a:pt x="92484" y="82826"/>
                  </a:lnTo>
                  <a:lnTo>
                    <a:pt x="92831" y="82710"/>
                  </a:lnTo>
                  <a:lnTo>
                    <a:pt x="93120" y="82653"/>
                  </a:lnTo>
                  <a:lnTo>
                    <a:pt x="93872" y="82653"/>
                  </a:lnTo>
                  <a:lnTo>
                    <a:pt x="94161" y="82710"/>
                  </a:lnTo>
                  <a:lnTo>
                    <a:pt x="94335" y="82710"/>
                  </a:lnTo>
                  <a:lnTo>
                    <a:pt x="94450" y="82653"/>
                  </a:lnTo>
                  <a:lnTo>
                    <a:pt x="94682" y="82537"/>
                  </a:lnTo>
                  <a:lnTo>
                    <a:pt x="94855" y="82421"/>
                  </a:lnTo>
                  <a:lnTo>
                    <a:pt x="95260" y="82363"/>
                  </a:lnTo>
                  <a:lnTo>
                    <a:pt x="95607" y="82421"/>
                  </a:lnTo>
                  <a:lnTo>
                    <a:pt x="96012" y="82537"/>
                  </a:lnTo>
                  <a:lnTo>
                    <a:pt x="96706" y="82653"/>
                  </a:lnTo>
                  <a:lnTo>
                    <a:pt x="97400" y="82768"/>
                  </a:lnTo>
                  <a:lnTo>
                    <a:pt x="97689" y="82768"/>
                  </a:lnTo>
                  <a:lnTo>
                    <a:pt x="97805" y="82710"/>
                  </a:lnTo>
                  <a:lnTo>
                    <a:pt x="98036" y="82595"/>
                  </a:lnTo>
                  <a:lnTo>
                    <a:pt x="98210" y="82479"/>
                  </a:lnTo>
                  <a:lnTo>
                    <a:pt x="98673" y="82363"/>
                  </a:lnTo>
                  <a:lnTo>
                    <a:pt x="99135" y="82190"/>
                  </a:lnTo>
                  <a:lnTo>
                    <a:pt x="99367" y="82074"/>
                  </a:lnTo>
                  <a:lnTo>
                    <a:pt x="99540" y="81901"/>
                  </a:lnTo>
                  <a:lnTo>
                    <a:pt x="99887" y="81727"/>
                  </a:lnTo>
                  <a:lnTo>
                    <a:pt x="100176" y="81611"/>
                  </a:lnTo>
                  <a:lnTo>
                    <a:pt x="100928" y="81496"/>
                  </a:lnTo>
                  <a:lnTo>
                    <a:pt x="101738" y="81264"/>
                  </a:lnTo>
                  <a:lnTo>
                    <a:pt x="102143" y="81149"/>
                  </a:lnTo>
                  <a:lnTo>
                    <a:pt x="102895" y="81149"/>
                  </a:lnTo>
                  <a:lnTo>
                    <a:pt x="103126" y="81033"/>
                  </a:lnTo>
                  <a:lnTo>
                    <a:pt x="103415" y="80802"/>
                  </a:lnTo>
                  <a:lnTo>
                    <a:pt x="103589" y="80570"/>
                  </a:lnTo>
                  <a:lnTo>
                    <a:pt x="104109" y="79934"/>
                  </a:lnTo>
                  <a:lnTo>
                    <a:pt x="104630" y="79240"/>
                  </a:lnTo>
                  <a:lnTo>
                    <a:pt x="104861" y="78893"/>
                  </a:lnTo>
                  <a:lnTo>
                    <a:pt x="105151" y="78604"/>
                  </a:lnTo>
                  <a:lnTo>
                    <a:pt x="105498" y="78372"/>
                  </a:lnTo>
                  <a:lnTo>
                    <a:pt x="105902" y="78199"/>
                  </a:lnTo>
                  <a:lnTo>
                    <a:pt x="106076" y="78141"/>
                  </a:lnTo>
                  <a:lnTo>
                    <a:pt x="106192" y="78025"/>
                  </a:lnTo>
                  <a:lnTo>
                    <a:pt x="106423" y="77794"/>
                  </a:lnTo>
                  <a:lnTo>
                    <a:pt x="106597" y="77505"/>
                  </a:lnTo>
                  <a:lnTo>
                    <a:pt x="106712" y="77216"/>
                  </a:lnTo>
                  <a:lnTo>
                    <a:pt x="106944" y="76811"/>
                  </a:lnTo>
                  <a:lnTo>
                    <a:pt x="107175" y="76406"/>
                  </a:lnTo>
                  <a:lnTo>
                    <a:pt x="107753" y="75712"/>
                  </a:lnTo>
                  <a:lnTo>
                    <a:pt x="108505" y="74786"/>
                  </a:lnTo>
                  <a:lnTo>
                    <a:pt x="108794" y="74266"/>
                  </a:lnTo>
                  <a:lnTo>
                    <a:pt x="109026" y="73745"/>
                  </a:lnTo>
                  <a:lnTo>
                    <a:pt x="109199" y="73340"/>
                  </a:lnTo>
                  <a:lnTo>
                    <a:pt x="109373" y="72993"/>
                  </a:lnTo>
                  <a:lnTo>
                    <a:pt x="109546" y="72646"/>
                  </a:lnTo>
                  <a:lnTo>
                    <a:pt x="109662" y="72242"/>
                  </a:lnTo>
                  <a:lnTo>
                    <a:pt x="109720" y="72068"/>
                  </a:lnTo>
                  <a:lnTo>
                    <a:pt x="109835" y="71952"/>
                  </a:lnTo>
                  <a:lnTo>
                    <a:pt x="109951" y="71779"/>
                  </a:lnTo>
                  <a:lnTo>
                    <a:pt x="110183" y="71721"/>
                  </a:lnTo>
                  <a:lnTo>
                    <a:pt x="110414" y="71547"/>
                  </a:lnTo>
                  <a:lnTo>
                    <a:pt x="110645" y="71374"/>
                  </a:lnTo>
                  <a:lnTo>
                    <a:pt x="110877" y="71200"/>
                  </a:lnTo>
                  <a:lnTo>
                    <a:pt x="111050" y="70969"/>
                  </a:lnTo>
                  <a:lnTo>
                    <a:pt x="111339" y="70506"/>
                  </a:lnTo>
                  <a:lnTo>
                    <a:pt x="111513" y="69928"/>
                  </a:lnTo>
                  <a:lnTo>
                    <a:pt x="111802" y="69060"/>
                  </a:lnTo>
                  <a:lnTo>
                    <a:pt x="112091" y="68193"/>
                  </a:lnTo>
                  <a:lnTo>
                    <a:pt x="112496" y="67383"/>
                  </a:lnTo>
                  <a:lnTo>
                    <a:pt x="112959" y="66573"/>
                  </a:lnTo>
                  <a:lnTo>
                    <a:pt x="113132" y="66284"/>
                  </a:lnTo>
                  <a:lnTo>
                    <a:pt x="113248" y="65937"/>
                  </a:lnTo>
                  <a:lnTo>
                    <a:pt x="113248" y="65706"/>
                  </a:lnTo>
                  <a:lnTo>
                    <a:pt x="113306" y="65590"/>
                  </a:lnTo>
                  <a:lnTo>
                    <a:pt x="113364" y="65532"/>
                  </a:lnTo>
                  <a:lnTo>
                    <a:pt x="113595" y="65359"/>
                  </a:lnTo>
                  <a:lnTo>
                    <a:pt x="113653" y="65185"/>
                  </a:lnTo>
                  <a:lnTo>
                    <a:pt x="113653" y="64954"/>
                  </a:lnTo>
                  <a:lnTo>
                    <a:pt x="113653" y="64722"/>
                  </a:lnTo>
                  <a:lnTo>
                    <a:pt x="113653" y="64375"/>
                  </a:lnTo>
                  <a:lnTo>
                    <a:pt x="113711" y="63971"/>
                  </a:lnTo>
                  <a:lnTo>
                    <a:pt x="113884" y="63624"/>
                  </a:lnTo>
                  <a:lnTo>
                    <a:pt x="114116" y="63277"/>
                  </a:lnTo>
                  <a:lnTo>
                    <a:pt x="114231" y="63103"/>
                  </a:lnTo>
                  <a:lnTo>
                    <a:pt x="114289" y="62929"/>
                  </a:lnTo>
                  <a:lnTo>
                    <a:pt x="114347" y="62756"/>
                  </a:lnTo>
                  <a:lnTo>
                    <a:pt x="114347" y="62525"/>
                  </a:lnTo>
                  <a:lnTo>
                    <a:pt x="114289" y="62409"/>
                  </a:lnTo>
                  <a:lnTo>
                    <a:pt x="114347" y="62293"/>
                  </a:lnTo>
                  <a:lnTo>
                    <a:pt x="114463" y="62062"/>
                  </a:lnTo>
                  <a:lnTo>
                    <a:pt x="114636" y="61657"/>
                  </a:lnTo>
                  <a:lnTo>
                    <a:pt x="114752" y="61252"/>
                  </a:lnTo>
                  <a:lnTo>
                    <a:pt x="114810" y="60789"/>
                  </a:lnTo>
                  <a:lnTo>
                    <a:pt x="114752" y="60385"/>
                  </a:lnTo>
                  <a:lnTo>
                    <a:pt x="114752" y="59806"/>
                  </a:lnTo>
                  <a:lnTo>
                    <a:pt x="114810" y="59517"/>
                  </a:lnTo>
                  <a:lnTo>
                    <a:pt x="114867" y="59286"/>
                  </a:lnTo>
                  <a:lnTo>
                    <a:pt x="115099" y="58823"/>
                  </a:lnTo>
                  <a:lnTo>
                    <a:pt x="115504" y="58418"/>
                  </a:lnTo>
                  <a:lnTo>
                    <a:pt x="115619" y="58302"/>
                  </a:lnTo>
                  <a:lnTo>
                    <a:pt x="115735" y="58129"/>
                  </a:lnTo>
                  <a:lnTo>
                    <a:pt x="115735" y="57955"/>
                  </a:lnTo>
                  <a:lnTo>
                    <a:pt x="115735" y="57782"/>
                  </a:lnTo>
                  <a:lnTo>
                    <a:pt x="115735" y="57493"/>
                  </a:lnTo>
                  <a:lnTo>
                    <a:pt x="115677" y="57146"/>
                  </a:lnTo>
                  <a:lnTo>
                    <a:pt x="115677" y="56683"/>
                  </a:lnTo>
                  <a:lnTo>
                    <a:pt x="115677" y="56452"/>
                  </a:lnTo>
                  <a:lnTo>
                    <a:pt x="115793" y="56220"/>
                  </a:lnTo>
                  <a:lnTo>
                    <a:pt x="115909" y="55931"/>
                  </a:lnTo>
                  <a:lnTo>
                    <a:pt x="115909" y="55700"/>
                  </a:lnTo>
                  <a:lnTo>
                    <a:pt x="115851" y="55410"/>
                  </a:lnTo>
                  <a:lnTo>
                    <a:pt x="115735" y="55121"/>
                  </a:lnTo>
                  <a:lnTo>
                    <a:pt x="115504" y="54716"/>
                  </a:lnTo>
                  <a:lnTo>
                    <a:pt x="115330" y="54254"/>
                  </a:lnTo>
                  <a:lnTo>
                    <a:pt x="115214" y="53791"/>
                  </a:lnTo>
                  <a:lnTo>
                    <a:pt x="115099" y="53270"/>
                  </a:lnTo>
                  <a:lnTo>
                    <a:pt x="115099" y="53039"/>
                  </a:lnTo>
                  <a:lnTo>
                    <a:pt x="115099" y="52808"/>
                  </a:lnTo>
                  <a:lnTo>
                    <a:pt x="115157" y="52576"/>
                  </a:lnTo>
                  <a:lnTo>
                    <a:pt x="115272" y="52345"/>
                  </a:lnTo>
                  <a:lnTo>
                    <a:pt x="115388" y="51998"/>
                  </a:lnTo>
                  <a:lnTo>
                    <a:pt x="115388" y="51709"/>
                  </a:lnTo>
                  <a:lnTo>
                    <a:pt x="115330" y="51362"/>
                  </a:lnTo>
                  <a:lnTo>
                    <a:pt x="115099" y="51073"/>
                  </a:lnTo>
                  <a:lnTo>
                    <a:pt x="114289" y="50031"/>
                  </a:lnTo>
                  <a:lnTo>
                    <a:pt x="113479" y="48932"/>
                  </a:lnTo>
                  <a:lnTo>
                    <a:pt x="113421" y="48817"/>
                  </a:lnTo>
                  <a:lnTo>
                    <a:pt x="113364" y="48643"/>
                  </a:lnTo>
                  <a:lnTo>
                    <a:pt x="113364" y="48528"/>
                  </a:lnTo>
                  <a:lnTo>
                    <a:pt x="113421" y="48412"/>
                  </a:lnTo>
                  <a:lnTo>
                    <a:pt x="113595" y="48065"/>
                  </a:lnTo>
                  <a:lnTo>
                    <a:pt x="113711" y="47776"/>
                  </a:lnTo>
                  <a:lnTo>
                    <a:pt x="113711" y="47487"/>
                  </a:lnTo>
                  <a:lnTo>
                    <a:pt x="113711" y="47255"/>
                  </a:lnTo>
                  <a:lnTo>
                    <a:pt x="113595" y="46966"/>
                  </a:lnTo>
                  <a:lnTo>
                    <a:pt x="113421" y="46735"/>
                  </a:lnTo>
                  <a:lnTo>
                    <a:pt x="113074" y="46272"/>
                  </a:lnTo>
                  <a:lnTo>
                    <a:pt x="112901" y="45983"/>
                  </a:lnTo>
                  <a:lnTo>
                    <a:pt x="112727" y="45636"/>
                  </a:lnTo>
                  <a:lnTo>
                    <a:pt x="112612" y="45346"/>
                  </a:lnTo>
                  <a:lnTo>
                    <a:pt x="112612" y="44999"/>
                  </a:lnTo>
                  <a:lnTo>
                    <a:pt x="112612" y="44421"/>
                  </a:lnTo>
                  <a:lnTo>
                    <a:pt x="112496" y="43843"/>
                  </a:lnTo>
                  <a:lnTo>
                    <a:pt x="112323" y="43322"/>
                  </a:lnTo>
                  <a:lnTo>
                    <a:pt x="112033" y="42744"/>
                  </a:lnTo>
                  <a:lnTo>
                    <a:pt x="111686" y="42165"/>
                  </a:lnTo>
                  <a:lnTo>
                    <a:pt x="111455" y="41587"/>
                  </a:lnTo>
                  <a:lnTo>
                    <a:pt x="111339" y="40893"/>
                  </a:lnTo>
                  <a:lnTo>
                    <a:pt x="111281" y="40199"/>
                  </a:lnTo>
                  <a:lnTo>
                    <a:pt x="111281" y="39852"/>
                  </a:lnTo>
                  <a:lnTo>
                    <a:pt x="111224" y="39505"/>
                  </a:lnTo>
                  <a:lnTo>
                    <a:pt x="111108" y="39158"/>
                  </a:lnTo>
                  <a:lnTo>
                    <a:pt x="110819" y="38811"/>
                  </a:lnTo>
                  <a:lnTo>
                    <a:pt x="110587" y="38464"/>
                  </a:lnTo>
                  <a:lnTo>
                    <a:pt x="110414" y="38117"/>
                  </a:lnTo>
                  <a:lnTo>
                    <a:pt x="110125" y="37249"/>
                  </a:lnTo>
                  <a:lnTo>
                    <a:pt x="110009" y="36902"/>
                  </a:lnTo>
                  <a:lnTo>
                    <a:pt x="109951" y="36497"/>
                  </a:lnTo>
                  <a:lnTo>
                    <a:pt x="109835" y="36381"/>
                  </a:lnTo>
                  <a:lnTo>
                    <a:pt x="109720" y="36208"/>
                  </a:lnTo>
                  <a:lnTo>
                    <a:pt x="109546" y="36092"/>
                  </a:lnTo>
                  <a:lnTo>
                    <a:pt x="109315" y="36034"/>
                  </a:lnTo>
                  <a:lnTo>
                    <a:pt x="109199" y="35977"/>
                  </a:lnTo>
                  <a:lnTo>
                    <a:pt x="109141" y="35919"/>
                  </a:lnTo>
                  <a:lnTo>
                    <a:pt x="109084" y="35745"/>
                  </a:lnTo>
                  <a:lnTo>
                    <a:pt x="109026" y="35514"/>
                  </a:lnTo>
                  <a:lnTo>
                    <a:pt x="109084" y="35340"/>
                  </a:lnTo>
                  <a:lnTo>
                    <a:pt x="109084" y="34936"/>
                  </a:lnTo>
                  <a:lnTo>
                    <a:pt x="109026" y="34646"/>
                  </a:lnTo>
                  <a:lnTo>
                    <a:pt x="108968" y="34299"/>
                  </a:lnTo>
                  <a:lnTo>
                    <a:pt x="108794" y="34068"/>
                  </a:lnTo>
                  <a:lnTo>
                    <a:pt x="108563" y="33779"/>
                  </a:lnTo>
                  <a:lnTo>
                    <a:pt x="108332" y="33547"/>
                  </a:lnTo>
                  <a:lnTo>
                    <a:pt x="107869" y="33143"/>
                  </a:lnTo>
                  <a:lnTo>
                    <a:pt x="107522" y="32853"/>
                  </a:lnTo>
                  <a:lnTo>
                    <a:pt x="107406" y="32564"/>
                  </a:lnTo>
                  <a:lnTo>
                    <a:pt x="107406" y="32275"/>
                  </a:lnTo>
                  <a:lnTo>
                    <a:pt x="107464" y="31928"/>
                  </a:lnTo>
                  <a:lnTo>
                    <a:pt x="107580" y="31581"/>
                  </a:lnTo>
                  <a:lnTo>
                    <a:pt x="107638" y="31292"/>
                  </a:lnTo>
                  <a:lnTo>
                    <a:pt x="107580" y="31060"/>
                  </a:lnTo>
                  <a:lnTo>
                    <a:pt x="107522" y="30829"/>
                  </a:lnTo>
                  <a:lnTo>
                    <a:pt x="107348" y="30713"/>
                  </a:lnTo>
                  <a:lnTo>
                    <a:pt x="107117" y="30598"/>
                  </a:lnTo>
                  <a:lnTo>
                    <a:pt x="106481" y="30598"/>
                  </a:lnTo>
                  <a:lnTo>
                    <a:pt x="106018" y="30019"/>
                  </a:lnTo>
                  <a:lnTo>
                    <a:pt x="105555" y="29441"/>
                  </a:lnTo>
                  <a:lnTo>
                    <a:pt x="105324" y="29152"/>
                  </a:lnTo>
                  <a:lnTo>
                    <a:pt x="105151" y="28805"/>
                  </a:lnTo>
                  <a:lnTo>
                    <a:pt x="105035" y="28458"/>
                  </a:lnTo>
                  <a:lnTo>
                    <a:pt x="104977" y="28053"/>
                  </a:lnTo>
                  <a:lnTo>
                    <a:pt x="104919" y="27706"/>
                  </a:lnTo>
                  <a:lnTo>
                    <a:pt x="104804" y="27359"/>
                  </a:lnTo>
                  <a:lnTo>
                    <a:pt x="104572" y="27127"/>
                  </a:lnTo>
                  <a:lnTo>
                    <a:pt x="104399" y="27012"/>
                  </a:lnTo>
                  <a:lnTo>
                    <a:pt x="104283" y="26954"/>
                  </a:lnTo>
                  <a:lnTo>
                    <a:pt x="103878" y="26838"/>
                  </a:lnTo>
                  <a:lnTo>
                    <a:pt x="103589" y="26607"/>
                  </a:lnTo>
                  <a:lnTo>
                    <a:pt x="103358" y="26375"/>
                  </a:lnTo>
                  <a:lnTo>
                    <a:pt x="103126" y="26144"/>
                  </a:lnTo>
                  <a:lnTo>
                    <a:pt x="102953" y="25855"/>
                  </a:lnTo>
                  <a:lnTo>
                    <a:pt x="102779" y="25566"/>
                  </a:lnTo>
                  <a:lnTo>
                    <a:pt x="102548" y="24929"/>
                  </a:lnTo>
                  <a:lnTo>
                    <a:pt x="102432" y="24640"/>
                  </a:lnTo>
                  <a:lnTo>
                    <a:pt x="102316" y="24409"/>
                  </a:lnTo>
                  <a:lnTo>
                    <a:pt x="102259" y="24351"/>
                  </a:lnTo>
                  <a:lnTo>
                    <a:pt x="102143" y="24293"/>
                  </a:lnTo>
                  <a:lnTo>
                    <a:pt x="101969" y="24293"/>
                  </a:lnTo>
                  <a:lnTo>
                    <a:pt x="101738" y="24351"/>
                  </a:lnTo>
                  <a:lnTo>
                    <a:pt x="101565" y="24351"/>
                  </a:lnTo>
                  <a:lnTo>
                    <a:pt x="101391" y="24235"/>
                  </a:lnTo>
                  <a:lnTo>
                    <a:pt x="101218" y="24120"/>
                  </a:lnTo>
                  <a:lnTo>
                    <a:pt x="101044" y="23946"/>
                  </a:lnTo>
                  <a:lnTo>
                    <a:pt x="100697" y="23541"/>
                  </a:lnTo>
                  <a:lnTo>
                    <a:pt x="100523" y="23136"/>
                  </a:lnTo>
                  <a:lnTo>
                    <a:pt x="100292" y="22500"/>
                  </a:lnTo>
                  <a:lnTo>
                    <a:pt x="100119" y="22211"/>
                  </a:lnTo>
                  <a:lnTo>
                    <a:pt x="99945" y="21922"/>
                  </a:lnTo>
                  <a:lnTo>
                    <a:pt x="99714" y="21690"/>
                  </a:lnTo>
                  <a:lnTo>
                    <a:pt x="99425" y="21459"/>
                  </a:lnTo>
                  <a:lnTo>
                    <a:pt x="99135" y="21286"/>
                  </a:lnTo>
                  <a:lnTo>
                    <a:pt x="98730" y="21170"/>
                  </a:lnTo>
                  <a:lnTo>
                    <a:pt x="98441" y="20996"/>
                  </a:lnTo>
                  <a:lnTo>
                    <a:pt x="98268" y="20939"/>
                  </a:lnTo>
                  <a:lnTo>
                    <a:pt x="98210" y="20765"/>
                  </a:lnTo>
                  <a:lnTo>
                    <a:pt x="98152" y="20591"/>
                  </a:lnTo>
                  <a:lnTo>
                    <a:pt x="98036" y="20476"/>
                  </a:lnTo>
                  <a:lnTo>
                    <a:pt x="97863" y="20360"/>
                  </a:lnTo>
                  <a:lnTo>
                    <a:pt x="97689" y="20244"/>
                  </a:lnTo>
                  <a:lnTo>
                    <a:pt x="97574" y="20187"/>
                  </a:lnTo>
                  <a:lnTo>
                    <a:pt x="97516" y="20129"/>
                  </a:lnTo>
                  <a:lnTo>
                    <a:pt x="97400" y="19955"/>
                  </a:lnTo>
                  <a:lnTo>
                    <a:pt x="97342" y="19493"/>
                  </a:lnTo>
                  <a:lnTo>
                    <a:pt x="97285" y="19203"/>
                  </a:lnTo>
                  <a:lnTo>
                    <a:pt x="97169" y="18972"/>
                  </a:lnTo>
                  <a:lnTo>
                    <a:pt x="96995" y="18798"/>
                  </a:lnTo>
                  <a:lnTo>
                    <a:pt x="96706" y="18683"/>
                  </a:lnTo>
                  <a:lnTo>
                    <a:pt x="96475" y="18625"/>
                  </a:lnTo>
                  <a:lnTo>
                    <a:pt x="96301" y="18567"/>
                  </a:lnTo>
                  <a:lnTo>
                    <a:pt x="96012" y="18278"/>
                  </a:lnTo>
                  <a:lnTo>
                    <a:pt x="95839" y="17931"/>
                  </a:lnTo>
                  <a:lnTo>
                    <a:pt x="95607" y="17584"/>
                  </a:lnTo>
                  <a:lnTo>
                    <a:pt x="95318" y="17237"/>
                  </a:lnTo>
                  <a:lnTo>
                    <a:pt x="95087" y="16890"/>
                  </a:lnTo>
                  <a:lnTo>
                    <a:pt x="94855" y="16485"/>
                  </a:lnTo>
                  <a:lnTo>
                    <a:pt x="94566" y="16080"/>
                  </a:lnTo>
                  <a:lnTo>
                    <a:pt x="94335" y="15907"/>
                  </a:lnTo>
                  <a:lnTo>
                    <a:pt x="94219" y="15849"/>
                  </a:lnTo>
                  <a:lnTo>
                    <a:pt x="93872" y="15849"/>
                  </a:lnTo>
                  <a:lnTo>
                    <a:pt x="93641" y="15791"/>
                  </a:lnTo>
                  <a:lnTo>
                    <a:pt x="93467" y="15733"/>
                  </a:lnTo>
                  <a:lnTo>
                    <a:pt x="93351" y="15560"/>
                  </a:lnTo>
                  <a:lnTo>
                    <a:pt x="93294" y="15444"/>
                  </a:lnTo>
                  <a:lnTo>
                    <a:pt x="92715" y="15444"/>
                  </a:lnTo>
                  <a:lnTo>
                    <a:pt x="92484" y="15386"/>
                  </a:lnTo>
                  <a:lnTo>
                    <a:pt x="92368" y="15212"/>
                  </a:lnTo>
                  <a:lnTo>
                    <a:pt x="92253" y="14923"/>
                  </a:lnTo>
                  <a:lnTo>
                    <a:pt x="92021" y="14518"/>
                  </a:lnTo>
                  <a:lnTo>
                    <a:pt x="91732" y="14171"/>
                  </a:lnTo>
                  <a:lnTo>
                    <a:pt x="91443" y="13824"/>
                  </a:lnTo>
                  <a:lnTo>
                    <a:pt x="91211" y="13477"/>
                  </a:lnTo>
                  <a:lnTo>
                    <a:pt x="91038" y="13304"/>
                  </a:lnTo>
                  <a:lnTo>
                    <a:pt x="90922" y="13246"/>
                  </a:lnTo>
                  <a:lnTo>
                    <a:pt x="90691" y="13246"/>
                  </a:lnTo>
                  <a:lnTo>
                    <a:pt x="90517" y="13188"/>
                  </a:lnTo>
                  <a:lnTo>
                    <a:pt x="90228" y="13072"/>
                  </a:lnTo>
                  <a:lnTo>
                    <a:pt x="89650" y="12725"/>
                  </a:lnTo>
                  <a:lnTo>
                    <a:pt x="89418" y="12552"/>
                  </a:lnTo>
                  <a:lnTo>
                    <a:pt x="89129" y="12436"/>
                  </a:lnTo>
                  <a:lnTo>
                    <a:pt x="89071" y="12378"/>
                  </a:lnTo>
                  <a:lnTo>
                    <a:pt x="89014" y="12263"/>
                  </a:lnTo>
                  <a:lnTo>
                    <a:pt x="88956" y="12089"/>
                  </a:lnTo>
                  <a:lnTo>
                    <a:pt x="88956" y="11916"/>
                  </a:lnTo>
                  <a:lnTo>
                    <a:pt x="88898" y="11800"/>
                  </a:lnTo>
                  <a:lnTo>
                    <a:pt x="88840" y="11742"/>
                  </a:lnTo>
                  <a:lnTo>
                    <a:pt x="88551" y="11684"/>
                  </a:lnTo>
                  <a:lnTo>
                    <a:pt x="88204" y="11626"/>
                  </a:lnTo>
                  <a:lnTo>
                    <a:pt x="88088" y="11569"/>
                  </a:lnTo>
                  <a:lnTo>
                    <a:pt x="87973" y="11453"/>
                  </a:lnTo>
                  <a:lnTo>
                    <a:pt x="87799" y="11164"/>
                  </a:lnTo>
                  <a:lnTo>
                    <a:pt x="87568" y="10932"/>
                  </a:lnTo>
                  <a:lnTo>
                    <a:pt x="87336" y="10817"/>
                  </a:lnTo>
                  <a:lnTo>
                    <a:pt x="87047" y="10701"/>
                  </a:lnTo>
                  <a:lnTo>
                    <a:pt x="86469" y="10585"/>
                  </a:lnTo>
                  <a:lnTo>
                    <a:pt x="85948" y="10412"/>
                  </a:lnTo>
                  <a:lnTo>
                    <a:pt x="85543" y="10296"/>
                  </a:lnTo>
                  <a:lnTo>
                    <a:pt x="85196" y="10180"/>
                  </a:lnTo>
                  <a:lnTo>
                    <a:pt x="84849" y="9949"/>
                  </a:lnTo>
                  <a:lnTo>
                    <a:pt x="84618" y="9718"/>
                  </a:lnTo>
                  <a:lnTo>
                    <a:pt x="84444" y="9486"/>
                  </a:lnTo>
                  <a:lnTo>
                    <a:pt x="84213" y="9371"/>
                  </a:lnTo>
                  <a:lnTo>
                    <a:pt x="84039" y="9255"/>
                  </a:lnTo>
                  <a:lnTo>
                    <a:pt x="83808" y="9197"/>
                  </a:lnTo>
                  <a:lnTo>
                    <a:pt x="83345" y="9197"/>
                  </a:lnTo>
                  <a:lnTo>
                    <a:pt x="82883" y="9255"/>
                  </a:lnTo>
                  <a:lnTo>
                    <a:pt x="82767" y="8908"/>
                  </a:lnTo>
                  <a:lnTo>
                    <a:pt x="82594" y="8792"/>
                  </a:lnTo>
                  <a:lnTo>
                    <a:pt x="82362" y="8735"/>
                  </a:lnTo>
                  <a:lnTo>
                    <a:pt x="82131" y="8677"/>
                  </a:lnTo>
                  <a:lnTo>
                    <a:pt x="81899" y="8561"/>
                  </a:lnTo>
                  <a:lnTo>
                    <a:pt x="81437" y="8156"/>
                  </a:lnTo>
                  <a:lnTo>
                    <a:pt x="81205" y="7867"/>
                  </a:lnTo>
                  <a:lnTo>
                    <a:pt x="80916" y="7636"/>
                  </a:lnTo>
                  <a:lnTo>
                    <a:pt x="80627" y="7462"/>
                  </a:lnTo>
                  <a:lnTo>
                    <a:pt x="80453" y="7462"/>
                  </a:lnTo>
                  <a:lnTo>
                    <a:pt x="80222" y="7404"/>
                  </a:lnTo>
                  <a:lnTo>
                    <a:pt x="80049" y="7404"/>
                  </a:lnTo>
                  <a:lnTo>
                    <a:pt x="79875" y="7289"/>
                  </a:lnTo>
                  <a:lnTo>
                    <a:pt x="79586" y="7057"/>
                  </a:lnTo>
                  <a:lnTo>
                    <a:pt x="79355" y="6942"/>
                  </a:lnTo>
                  <a:lnTo>
                    <a:pt x="79065" y="6884"/>
                  </a:lnTo>
                  <a:lnTo>
                    <a:pt x="78487" y="6826"/>
                  </a:lnTo>
                  <a:lnTo>
                    <a:pt x="77909" y="6768"/>
                  </a:lnTo>
                  <a:lnTo>
                    <a:pt x="77677" y="6710"/>
                  </a:lnTo>
                  <a:lnTo>
                    <a:pt x="77388" y="6594"/>
                  </a:lnTo>
                  <a:lnTo>
                    <a:pt x="77272" y="6537"/>
                  </a:lnTo>
                  <a:lnTo>
                    <a:pt x="77099" y="6537"/>
                  </a:lnTo>
                  <a:lnTo>
                    <a:pt x="76578" y="6594"/>
                  </a:lnTo>
                  <a:lnTo>
                    <a:pt x="76405" y="6594"/>
                  </a:lnTo>
                  <a:lnTo>
                    <a:pt x="76231" y="6537"/>
                  </a:lnTo>
                  <a:lnTo>
                    <a:pt x="76058" y="6479"/>
                  </a:lnTo>
                  <a:lnTo>
                    <a:pt x="75942" y="6305"/>
                  </a:lnTo>
                  <a:lnTo>
                    <a:pt x="75653" y="5843"/>
                  </a:lnTo>
                  <a:lnTo>
                    <a:pt x="75537" y="5611"/>
                  </a:lnTo>
                  <a:lnTo>
                    <a:pt x="75364" y="5438"/>
                  </a:lnTo>
                  <a:lnTo>
                    <a:pt x="75190" y="5322"/>
                  </a:lnTo>
                  <a:lnTo>
                    <a:pt x="74959" y="5206"/>
                  </a:lnTo>
                  <a:lnTo>
                    <a:pt x="74091" y="4975"/>
                  </a:lnTo>
                  <a:lnTo>
                    <a:pt x="73629" y="4917"/>
                  </a:lnTo>
                  <a:lnTo>
                    <a:pt x="73166" y="4917"/>
                  </a:lnTo>
                  <a:lnTo>
                    <a:pt x="72877" y="4859"/>
                  </a:lnTo>
                  <a:lnTo>
                    <a:pt x="72530" y="4744"/>
                  </a:lnTo>
                  <a:lnTo>
                    <a:pt x="72240" y="4628"/>
                  </a:lnTo>
                  <a:lnTo>
                    <a:pt x="71836" y="4628"/>
                  </a:lnTo>
                  <a:lnTo>
                    <a:pt x="71778" y="4570"/>
                  </a:lnTo>
                  <a:lnTo>
                    <a:pt x="71720" y="4454"/>
                  </a:lnTo>
                  <a:lnTo>
                    <a:pt x="71662" y="4281"/>
                  </a:lnTo>
                  <a:lnTo>
                    <a:pt x="71546" y="4165"/>
                  </a:lnTo>
                  <a:lnTo>
                    <a:pt x="71489" y="4050"/>
                  </a:lnTo>
                  <a:lnTo>
                    <a:pt x="71373" y="4050"/>
                  </a:lnTo>
                  <a:lnTo>
                    <a:pt x="71141" y="3992"/>
                  </a:lnTo>
                  <a:lnTo>
                    <a:pt x="70852" y="4050"/>
                  </a:lnTo>
                  <a:lnTo>
                    <a:pt x="70332" y="4050"/>
                  </a:lnTo>
                  <a:lnTo>
                    <a:pt x="69869" y="3934"/>
                  </a:lnTo>
                  <a:lnTo>
                    <a:pt x="69406" y="3876"/>
                  </a:lnTo>
                  <a:lnTo>
                    <a:pt x="68886" y="3760"/>
                  </a:lnTo>
                  <a:lnTo>
                    <a:pt x="68886" y="3703"/>
                  </a:lnTo>
                  <a:lnTo>
                    <a:pt x="68423" y="3645"/>
                  </a:lnTo>
                  <a:lnTo>
                    <a:pt x="68076" y="3529"/>
                  </a:lnTo>
                  <a:lnTo>
                    <a:pt x="67903" y="3413"/>
                  </a:lnTo>
                  <a:lnTo>
                    <a:pt x="67787" y="3298"/>
                  </a:lnTo>
                  <a:lnTo>
                    <a:pt x="67613" y="3066"/>
                  </a:lnTo>
                  <a:lnTo>
                    <a:pt x="67555" y="2893"/>
                  </a:lnTo>
                  <a:lnTo>
                    <a:pt x="67440" y="2777"/>
                  </a:lnTo>
                  <a:lnTo>
                    <a:pt x="67035" y="2777"/>
                  </a:lnTo>
                  <a:lnTo>
                    <a:pt x="66804" y="2835"/>
                  </a:lnTo>
                  <a:lnTo>
                    <a:pt x="66514" y="2951"/>
                  </a:lnTo>
                  <a:lnTo>
                    <a:pt x="66283" y="2893"/>
                  </a:lnTo>
                  <a:lnTo>
                    <a:pt x="65994" y="2777"/>
                  </a:lnTo>
                  <a:lnTo>
                    <a:pt x="65762" y="2604"/>
                  </a:lnTo>
                  <a:lnTo>
                    <a:pt x="65473" y="2372"/>
                  </a:lnTo>
                  <a:lnTo>
                    <a:pt x="65126" y="2199"/>
                  </a:lnTo>
                  <a:lnTo>
                    <a:pt x="64779" y="2199"/>
                  </a:lnTo>
                  <a:lnTo>
                    <a:pt x="64548" y="2314"/>
                  </a:lnTo>
                  <a:lnTo>
                    <a:pt x="64374" y="2430"/>
                  </a:lnTo>
                  <a:lnTo>
                    <a:pt x="64259" y="2488"/>
                  </a:lnTo>
                  <a:lnTo>
                    <a:pt x="63044" y="2488"/>
                  </a:lnTo>
                  <a:lnTo>
                    <a:pt x="62466" y="2546"/>
                  </a:lnTo>
                  <a:lnTo>
                    <a:pt x="61887" y="2661"/>
                  </a:lnTo>
                  <a:lnTo>
                    <a:pt x="61772" y="2661"/>
                  </a:lnTo>
                  <a:lnTo>
                    <a:pt x="61656" y="2604"/>
                  </a:lnTo>
                  <a:lnTo>
                    <a:pt x="61482" y="2430"/>
                  </a:lnTo>
                  <a:lnTo>
                    <a:pt x="61309" y="2141"/>
                  </a:lnTo>
                  <a:lnTo>
                    <a:pt x="61078" y="1910"/>
                  </a:lnTo>
                  <a:lnTo>
                    <a:pt x="60904" y="1736"/>
                  </a:lnTo>
                  <a:lnTo>
                    <a:pt x="60731" y="1678"/>
                  </a:lnTo>
                  <a:lnTo>
                    <a:pt x="60557" y="1736"/>
                  </a:lnTo>
                  <a:lnTo>
                    <a:pt x="60383" y="1910"/>
                  </a:lnTo>
                  <a:lnTo>
                    <a:pt x="60210" y="2083"/>
                  </a:lnTo>
                  <a:lnTo>
                    <a:pt x="60036" y="2141"/>
                  </a:lnTo>
                  <a:lnTo>
                    <a:pt x="59805" y="2141"/>
                  </a:lnTo>
                  <a:lnTo>
                    <a:pt x="59574" y="2025"/>
                  </a:lnTo>
                  <a:lnTo>
                    <a:pt x="59458" y="2025"/>
                  </a:lnTo>
                  <a:lnTo>
                    <a:pt x="59285" y="2083"/>
                  </a:lnTo>
                  <a:lnTo>
                    <a:pt x="59111" y="2083"/>
                  </a:lnTo>
                  <a:lnTo>
                    <a:pt x="58822" y="2025"/>
                  </a:lnTo>
                  <a:lnTo>
                    <a:pt x="58533" y="1852"/>
                  </a:lnTo>
                  <a:lnTo>
                    <a:pt x="58243" y="1620"/>
                  </a:lnTo>
                  <a:lnTo>
                    <a:pt x="58186" y="1563"/>
                  </a:lnTo>
                  <a:lnTo>
                    <a:pt x="58012" y="1563"/>
                  </a:lnTo>
                  <a:lnTo>
                    <a:pt x="57723" y="1447"/>
                  </a:lnTo>
                  <a:lnTo>
                    <a:pt x="57318" y="1331"/>
                  </a:lnTo>
                  <a:lnTo>
                    <a:pt x="57145" y="1273"/>
                  </a:lnTo>
                  <a:lnTo>
                    <a:pt x="56971" y="1158"/>
                  </a:lnTo>
                  <a:lnTo>
                    <a:pt x="56798" y="1100"/>
                  </a:lnTo>
                  <a:lnTo>
                    <a:pt x="56682" y="1100"/>
                  </a:lnTo>
                  <a:lnTo>
                    <a:pt x="56566" y="1158"/>
                  </a:lnTo>
                  <a:lnTo>
                    <a:pt x="56450" y="1273"/>
                  </a:lnTo>
                  <a:lnTo>
                    <a:pt x="56219" y="1505"/>
                  </a:lnTo>
                  <a:lnTo>
                    <a:pt x="55988" y="1620"/>
                  </a:lnTo>
                  <a:lnTo>
                    <a:pt x="55756" y="1678"/>
                  </a:lnTo>
                  <a:lnTo>
                    <a:pt x="55467" y="1620"/>
                  </a:lnTo>
                  <a:lnTo>
                    <a:pt x="55178" y="1563"/>
                  </a:lnTo>
                  <a:lnTo>
                    <a:pt x="54831" y="1563"/>
                  </a:lnTo>
                  <a:lnTo>
                    <a:pt x="54542" y="1620"/>
                  </a:lnTo>
                  <a:lnTo>
                    <a:pt x="54195" y="1794"/>
                  </a:lnTo>
                  <a:lnTo>
                    <a:pt x="54021" y="1852"/>
                  </a:lnTo>
                  <a:lnTo>
                    <a:pt x="53790" y="1910"/>
                  </a:lnTo>
                  <a:lnTo>
                    <a:pt x="53616" y="1852"/>
                  </a:lnTo>
                  <a:lnTo>
                    <a:pt x="53443" y="1678"/>
                  </a:lnTo>
                  <a:lnTo>
                    <a:pt x="53327" y="1563"/>
                  </a:lnTo>
                  <a:lnTo>
                    <a:pt x="53212" y="1447"/>
                  </a:lnTo>
                  <a:lnTo>
                    <a:pt x="52922" y="1273"/>
                  </a:lnTo>
                  <a:lnTo>
                    <a:pt x="52807" y="1158"/>
                  </a:lnTo>
                  <a:lnTo>
                    <a:pt x="52691" y="1100"/>
                  </a:lnTo>
                  <a:lnTo>
                    <a:pt x="52517" y="1100"/>
                  </a:lnTo>
                  <a:lnTo>
                    <a:pt x="52402" y="1273"/>
                  </a:lnTo>
                  <a:lnTo>
                    <a:pt x="52286" y="1505"/>
                  </a:lnTo>
                  <a:lnTo>
                    <a:pt x="51939" y="1505"/>
                  </a:lnTo>
                  <a:lnTo>
                    <a:pt x="51766" y="1447"/>
                  </a:lnTo>
                  <a:lnTo>
                    <a:pt x="51592" y="1389"/>
                  </a:lnTo>
                  <a:lnTo>
                    <a:pt x="51361" y="1273"/>
                  </a:lnTo>
                  <a:lnTo>
                    <a:pt x="50840" y="1273"/>
                  </a:lnTo>
                  <a:lnTo>
                    <a:pt x="50551" y="1389"/>
                  </a:lnTo>
                  <a:lnTo>
                    <a:pt x="50320" y="1447"/>
                  </a:lnTo>
                  <a:lnTo>
                    <a:pt x="50030" y="1447"/>
                  </a:lnTo>
                  <a:lnTo>
                    <a:pt x="49568" y="1215"/>
                  </a:lnTo>
                  <a:lnTo>
                    <a:pt x="49105" y="1042"/>
                  </a:lnTo>
                  <a:lnTo>
                    <a:pt x="48642" y="1042"/>
                  </a:lnTo>
                  <a:lnTo>
                    <a:pt x="48180" y="1100"/>
                  </a:lnTo>
                  <a:lnTo>
                    <a:pt x="48006" y="1042"/>
                  </a:lnTo>
                  <a:lnTo>
                    <a:pt x="47890" y="984"/>
                  </a:lnTo>
                  <a:lnTo>
                    <a:pt x="47717" y="926"/>
                  </a:lnTo>
                  <a:lnTo>
                    <a:pt x="47601" y="753"/>
                  </a:lnTo>
                  <a:lnTo>
                    <a:pt x="47428" y="406"/>
                  </a:lnTo>
                  <a:lnTo>
                    <a:pt x="47254" y="117"/>
                  </a:lnTo>
                  <a:lnTo>
                    <a:pt x="47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 name="Google Shape;1127;p66"/>
            <p:cNvGrpSpPr/>
            <p:nvPr/>
          </p:nvGrpSpPr>
          <p:grpSpPr>
            <a:xfrm>
              <a:off x="3398532" y="2873044"/>
              <a:ext cx="179602" cy="171272"/>
              <a:chOff x="3304100" y="1096925"/>
              <a:chExt cx="347125" cy="331025"/>
            </a:xfrm>
          </p:grpSpPr>
          <p:sp>
            <p:nvSpPr>
              <p:cNvPr id="1128" name="Google Shape;1128;p66"/>
              <p:cNvSpPr/>
              <p:nvPr/>
            </p:nvSpPr>
            <p:spPr>
              <a:xfrm>
                <a:off x="3304100" y="1096925"/>
                <a:ext cx="83225" cy="331025"/>
              </a:xfrm>
              <a:custGeom>
                <a:rect b="b" l="l" r="r" t="t"/>
                <a:pathLst>
                  <a:path extrusionOk="0" h="13241" w="3329">
                    <a:moveTo>
                      <a:pt x="1682" y="0"/>
                    </a:moveTo>
                    <a:lnTo>
                      <a:pt x="1324" y="36"/>
                    </a:lnTo>
                    <a:lnTo>
                      <a:pt x="1038" y="108"/>
                    </a:lnTo>
                    <a:lnTo>
                      <a:pt x="752" y="251"/>
                    </a:lnTo>
                    <a:lnTo>
                      <a:pt x="501" y="466"/>
                    </a:lnTo>
                    <a:lnTo>
                      <a:pt x="287" y="680"/>
                    </a:lnTo>
                    <a:lnTo>
                      <a:pt x="144" y="967"/>
                    </a:lnTo>
                    <a:lnTo>
                      <a:pt x="36" y="1253"/>
                    </a:lnTo>
                    <a:lnTo>
                      <a:pt x="0" y="1575"/>
                    </a:lnTo>
                    <a:lnTo>
                      <a:pt x="36" y="1897"/>
                    </a:lnTo>
                    <a:lnTo>
                      <a:pt x="144" y="2219"/>
                    </a:lnTo>
                    <a:lnTo>
                      <a:pt x="287" y="2470"/>
                    </a:lnTo>
                    <a:lnTo>
                      <a:pt x="501" y="2720"/>
                    </a:lnTo>
                    <a:lnTo>
                      <a:pt x="752" y="2899"/>
                    </a:lnTo>
                    <a:lnTo>
                      <a:pt x="1038" y="3042"/>
                    </a:lnTo>
                    <a:lnTo>
                      <a:pt x="1324" y="3149"/>
                    </a:lnTo>
                    <a:lnTo>
                      <a:pt x="1682" y="3185"/>
                    </a:lnTo>
                    <a:lnTo>
                      <a:pt x="2004" y="3149"/>
                    </a:lnTo>
                    <a:lnTo>
                      <a:pt x="2326" y="3042"/>
                    </a:lnTo>
                    <a:lnTo>
                      <a:pt x="2613" y="2899"/>
                    </a:lnTo>
                    <a:lnTo>
                      <a:pt x="2863" y="2720"/>
                    </a:lnTo>
                    <a:lnTo>
                      <a:pt x="3042" y="2470"/>
                    </a:lnTo>
                    <a:lnTo>
                      <a:pt x="3221" y="2219"/>
                    </a:lnTo>
                    <a:lnTo>
                      <a:pt x="3292" y="1897"/>
                    </a:lnTo>
                    <a:lnTo>
                      <a:pt x="3328" y="1575"/>
                    </a:lnTo>
                    <a:lnTo>
                      <a:pt x="3292" y="1253"/>
                    </a:lnTo>
                    <a:lnTo>
                      <a:pt x="3221" y="967"/>
                    </a:lnTo>
                    <a:lnTo>
                      <a:pt x="3042" y="680"/>
                    </a:lnTo>
                    <a:lnTo>
                      <a:pt x="2863" y="466"/>
                    </a:lnTo>
                    <a:lnTo>
                      <a:pt x="2613" y="251"/>
                    </a:lnTo>
                    <a:lnTo>
                      <a:pt x="2326" y="108"/>
                    </a:lnTo>
                    <a:lnTo>
                      <a:pt x="2004" y="36"/>
                    </a:lnTo>
                    <a:lnTo>
                      <a:pt x="1682" y="0"/>
                    </a:lnTo>
                    <a:close/>
                    <a:moveTo>
                      <a:pt x="251" y="4402"/>
                    </a:moveTo>
                    <a:lnTo>
                      <a:pt x="251" y="13240"/>
                    </a:lnTo>
                    <a:lnTo>
                      <a:pt x="3114" y="13240"/>
                    </a:lnTo>
                    <a:lnTo>
                      <a:pt x="3114" y="44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6"/>
              <p:cNvSpPr/>
              <p:nvPr/>
            </p:nvSpPr>
            <p:spPr>
              <a:xfrm>
                <a:off x="3310350" y="1206950"/>
                <a:ext cx="71600" cy="221000"/>
              </a:xfrm>
              <a:custGeom>
                <a:rect b="b" l="l" r="r" t="t"/>
                <a:pathLst>
                  <a:path extrusionOk="0" fill="none" h="8840" w="2864">
                    <a:moveTo>
                      <a:pt x="1" y="1"/>
                    </a:moveTo>
                    <a:lnTo>
                      <a:pt x="2864" y="1"/>
                    </a:lnTo>
                    <a:lnTo>
                      <a:pt x="2864" y="8839"/>
                    </a:lnTo>
                    <a:lnTo>
                      <a:pt x="1" y="8839"/>
                    </a:lnTo>
                    <a:lnTo>
                      <a:pt x="1" y="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6"/>
              <p:cNvSpPr/>
              <p:nvPr/>
            </p:nvSpPr>
            <p:spPr>
              <a:xfrm>
                <a:off x="3304100" y="1096925"/>
                <a:ext cx="83225" cy="79650"/>
              </a:xfrm>
              <a:custGeom>
                <a:rect b="b" l="l" r="r" t="t"/>
                <a:pathLst>
                  <a:path extrusionOk="0" fill="none" h="3186" w="3329">
                    <a:moveTo>
                      <a:pt x="1682" y="0"/>
                    </a:moveTo>
                    <a:lnTo>
                      <a:pt x="1682" y="0"/>
                    </a:lnTo>
                    <a:lnTo>
                      <a:pt x="2004" y="36"/>
                    </a:lnTo>
                    <a:lnTo>
                      <a:pt x="2326" y="108"/>
                    </a:lnTo>
                    <a:lnTo>
                      <a:pt x="2613" y="251"/>
                    </a:lnTo>
                    <a:lnTo>
                      <a:pt x="2863" y="466"/>
                    </a:lnTo>
                    <a:lnTo>
                      <a:pt x="3042" y="680"/>
                    </a:lnTo>
                    <a:lnTo>
                      <a:pt x="3221" y="967"/>
                    </a:lnTo>
                    <a:lnTo>
                      <a:pt x="3292" y="1253"/>
                    </a:lnTo>
                    <a:lnTo>
                      <a:pt x="3328" y="1575"/>
                    </a:lnTo>
                    <a:lnTo>
                      <a:pt x="3328" y="1575"/>
                    </a:lnTo>
                    <a:lnTo>
                      <a:pt x="3292" y="1897"/>
                    </a:lnTo>
                    <a:lnTo>
                      <a:pt x="3221" y="2219"/>
                    </a:lnTo>
                    <a:lnTo>
                      <a:pt x="3042" y="2470"/>
                    </a:lnTo>
                    <a:lnTo>
                      <a:pt x="2863" y="2720"/>
                    </a:lnTo>
                    <a:lnTo>
                      <a:pt x="2613" y="2899"/>
                    </a:lnTo>
                    <a:lnTo>
                      <a:pt x="2326" y="3042"/>
                    </a:lnTo>
                    <a:lnTo>
                      <a:pt x="2004" y="3149"/>
                    </a:lnTo>
                    <a:lnTo>
                      <a:pt x="1682" y="3185"/>
                    </a:lnTo>
                    <a:lnTo>
                      <a:pt x="1682" y="3185"/>
                    </a:lnTo>
                    <a:lnTo>
                      <a:pt x="1324" y="3149"/>
                    </a:lnTo>
                    <a:lnTo>
                      <a:pt x="1038" y="3042"/>
                    </a:lnTo>
                    <a:lnTo>
                      <a:pt x="752" y="2899"/>
                    </a:lnTo>
                    <a:lnTo>
                      <a:pt x="501" y="2720"/>
                    </a:lnTo>
                    <a:lnTo>
                      <a:pt x="287" y="2470"/>
                    </a:lnTo>
                    <a:lnTo>
                      <a:pt x="144" y="2219"/>
                    </a:lnTo>
                    <a:lnTo>
                      <a:pt x="36" y="1897"/>
                    </a:lnTo>
                    <a:lnTo>
                      <a:pt x="0" y="1575"/>
                    </a:lnTo>
                    <a:lnTo>
                      <a:pt x="0" y="1575"/>
                    </a:lnTo>
                    <a:lnTo>
                      <a:pt x="36" y="1253"/>
                    </a:lnTo>
                    <a:lnTo>
                      <a:pt x="144" y="967"/>
                    </a:lnTo>
                    <a:lnTo>
                      <a:pt x="287" y="680"/>
                    </a:lnTo>
                    <a:lnTo>
                      <a:pt x="501" y="466"/>
                    </a:lnTo>
                    <a:lnTo>
                      <a:pt x="752" y="251"/>
                    </a:lnTo>
                    <a:lnTo>
                      <a:pt x="1038" y="108"/>
                    </a:lnTo>
                    <a:lnTo>
                      <a:pt x="1324" y="36"/>
                    </a:lnTo>
                    <a:lnTo>
                      <a:pt x="1682" y="0"/>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6"/>
              <p:cNvSpPr/>
              <p:nvPr/>
            </p:nvSpPr>
            <p:spPr>
              <a:xfrm>
                <a:off x="3426650" y="1201600"/>
                <a:ext cx="224575" cy="226350"/>
              </a:xfrm>
              <a:custGeom>
                <a:rect b="b" l="l" r="r" t="t"/>
                <a:pathLst>
                  <a:path extrusionOk="0" h="9054" w="8983">
                    <a:moveTo>
                      <a:pt x="5547" y="0"/>
                    </a:moveTo>
                    <a:lnTo>
                      <a:pt x="5046" y="36"/>
                    </a:lnTo>
                    <a:lnTo>
                      <a:pt x="4581" y="108"/>
                    </a:lnTo>
                    <a:lnTo>
                      <a:pt x="4152" y="251"/>
                    </a:lnTo>
                    <a:lnTo>
                      <a:pt x="3794" y="430"/>
                    </a:lnTo>
                    <a:lnTo>
                      <a:pt x="3472" y="644"/>
                    </a:lnTo>
                    <a:lnTo>
                      <a:pt x="3185" y="895"/>
                    </a:lnTo>
                    <a:lnTo>
                      <a:pt x="2971" y="1145"/>
                    </a:lnTo>
                    <a:lnTo>
                      <a:pt x="2828" y="1432"/>
                    </a:lnTo>
                    <a:lnTo>
                      <a:pt x="2756" y="1432"/>
                    </a:lnTo>
                    <a:lnTo>
                      <a:pt x="2756" y="215"/>
                    </a:lnTo>
                    <a:lnTo>
                      <a:pt x="1" y="215"/>
                    </a:lnTo>
                    <a:lnTo>
                      <a:pt x="1" y="9053"/>
                    </a:lnTo>
                    <a:lnTo>
                      <a:pt x="2899" y="9053"/>
                    </a:lnTo>
                    <a:lnTo>
                      <a:pt x="2899" y="4688"/>
                    </a:lnTo>
                    <a:lnTo>
                      <a:pt x="2899" y="4258"/>
                    </a:lnTo>
                    <a:lnTo>
                      <a:pt x="2935" y="3829"/>
                    </a:lnTo>
                    <a:lnTo>
                      <a:pt x="3042" y="3471"/>
                    </a:lnTo>
                    <a:lnTo>
                      <a:pt x="3185" y="3113"/>
                    </a:lnTo>
                    <a:lnTo>
                      <a:pt x="3293" y="2970"/>
                    </a:lnTo>
                    <a:lnTo>
                      <a:pt x="3400" y="2827"/>
                    </a:lnTo>
                    <a:lnTo>
                      <a:pt x="3543" y="2720"/>
                    </a:lnTo>
                    <a:lnTo>
                      <a:pt x="3722" y="2612"/>
                    </a:lnTo>
                    <a:lnTo>
                      <a:pt x="3901" y="2505"/>
                    </a:lnTo>
                    <a:lnTo>
                      <a:pt x="4116" y="2469"/>
                    </a:lnTo>
                    <a:lnTo>
                      <a:pt x="4331" y="2433"/>
                    </a:lnTo>
                    <a:lnTo>
                      <a:pt x="4617" y="2398"/>
                    </a:lnTo>
                    <a:lnTo>
                      <a:pt x="4867" y="2433"/>
                    </a:lnTo>
                    <a:lnTo>
                      <a:pt x="5082" y="2469"/>
                    </a:lnTo>
                    <a:lnTo>
                      <a:pt x="5297" y="2541"/>
                    </a:lnTo>
                    <a:lnTo>
                      <a:pt x="5476" y="2648"/>
                    </a:lnTo>
                    <a:lnTo>
                      <a:pt x="5619" y="2756"/>
                    </a:lnTo>
                    <a:lnTo>
                      <a:pt x="5726" y="2899"/>
                    </a:lnTo>
                    <a:lnTo>
                      <a:pt x="5833" y="3042"/>
                    </a:lnTo>
                    <a:lnTo>
                      <a:pt x="5905" y="3185"/>
                    </a:lnTo>
                    <a:lnTo>
                      <a:pt x="6012" y="3579"/>
                    </a:lnTo>
                    <a:lnTo>
                      <a:pt x="6084" y="3972"/>
                    </a:lnTo>
                    <a:lnTo>
                      <a:pt x="6120" y="4366"/>
                    </a:lnTo>
                    <a:lnTo>
                      <a:pt x="6120" y="4759"/>
                    </a:lnTo>
                    <a:lnTo>
                      <a:pt x="6120" y="9053"/>
                    </a:lnTo>
                    <a:lnTo>
                      <a:pt x="8982" y="9053"/>
                    </a:lnTo>
                    <a:lnTo>
                      <a:pt x="8982" y="4223"/>
                    </a:lnTo>
                    <a:lnTo>
                      <a:pt x="8947" y="3328"/>
                    </a:lnTo>
                    <a:lnTo>
                      <a:pt x="8911" y="2934"/>
                    </a:lnTo>
                    <a:lnTo>
                      <a:pt x="8839" y="2541"/>
                    </a:lnTo>
                    <a:lnTo>
                      <a:pt x="8768" y="2183"/>
                    </a:lnTo>
                    <a:lnTo>
                      <a:pt x="8660" y="1825"/>
                    </a:lnTo>
                    <a:lnTo>
                      <a:pt x="8517" y="1503"/>
                    </a:lnTo>
                    <a:lnTo>
                      <a:pt x="8338" y="1217"/>
                    </a:lnTo>
                    <a:lnTo>
                      <a:pt x="8159" y="931"/>
                    </a:lnTo>
                    <a:lnTo>
                      <a:pt x="7909" y="680"/>
                    </a:lnTo>
                    <a:lnTo>
                      <a:pt x="7623" y="501"/>
                    </a:lnTo>
                    <a:lnTo>
                      <a:pt x="7301" y="322"/>
                    </a:lnTo>
                    <a:lnTo>
                      <a:pt x="6943" y="179"/>
                    </a:lnTo>
                    <a:lnTo>
                      <a:pt x="6513" y="72"/>
                    </a:lnTo>
                    <a:lnTo>
                      <a:pt x="60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132" name="Google Shape;1132;p66"/>
          <p:cNvPicPr preferRelativeResize="0"/>
          <p:nvPr/>
        </p:nvPicPr>
        <p:blipFill>
          <a:blip r:embed="rId3">
            <a:alphaModFix/>
          </a:blip>
          <a:stretch>
            <a:fillRect/>
          </a:stretch>
        </p:blipFill>
        <p:spPr>
          <a:xfrm rot="-103165">
            <a:off x="320278" y="1108256"/>
            <a:ext cx="1139816" cy="1173997"/>
          </a:xfrm>
          <a:prstGeom prst="rect">
            <a:avLst/>
          </a:prstGeom>
          <a:noFill/>
          <a:ln>
            <a:noFill/>
          </a:ln>
        </p:spPr>
      </p:pic>
      <p:grpSp>
        <p:nvGrpSpPr>
          <p:cNvPr id="1133" name="Google Shape;1133;p66"/>
          <p:cNvGrpSpPr/>
          <p:nvPr/>
        </p:nvGrpSpPr>
        <p:grpSpPr>
          <a:xfrm>
            <a:off x="4658425" y="397947"/>
            <a:ext cx="2977002" cy="4347595"/>
            <a:chOff x="40000" y="662103"/>
            <a:chExt cx="2802675" cy="4093010"/>
          </a:xfrm>
        </p:grpSpPr>
        <p:pic>
          <p:nvPicPr>
            <p:cNvPr id="1134" name="Google Shape;1134;p66"/>
            <p:cNvPicPr preferRelativeResize="0"/>
            <p:nvPr/>
          </p:nvPicPr>
          <p:blipFill>
            <a:blip r:embed="rId4">
              <a:alphaModFix/>
            </a:blip>
            <a:stretch>
              <a:fillRect/>
            </a:stretch>
          </p:blipFill>
          <p:spPr>
            <a:xfrm rot="-9768595">
              <a:off x="342809" y="2171440"/>
              <a:ext cx="1963669" cy="2345899"/>
            </a:xfrm>
            <a:prstGeom prst="rect">
              <a:avLst/>
            </a:prstGeom>
            <a:noFill/>
            <a:ln>
              <a:noFill/>
            </a:ln>
          </p:spPr>
        </p:pic>
        <p:pic>
          <p:nvPicPr>
            <p:cNvPr id="1135" name="Google Shape;1135;p66"/>
            <p:cNvPicPr preferRelativeResize="0"/>
            <p:nvPr/>
          </p:nvPicPr>
          <p:blipFill>
            <a:blip r:embed="rId5">
              <a:alphaModFix/>
            </a:blip>
            <a:stretch>
              <a:fillRect/>
            </a:stretch>
          </p:blipFill>
          <p:spPr>
            <a:xfrm flipH="1" rot="40">
              <a:off x="709607" y="662115"/>
              <a:ext cx="2049324" cy="2508372"/>
            </a:xfrm>
            <a:prstGeom prst="rect">
              <a:avLst/>
            </a:prstGeom>
            <a:noFill/>
            <a:ln>
              <a:noFill/>
            </a:ln>
          </p:spPr>
        </p:pic>
        <p:pic>
          <p:nvPicPr>
            <p:cNvPr id="1136" name="Google Shape;1136;p66"/>
            <p:cNvPicPr preferRelativeResize="0"/>
            <p:nvPr/>
          </p:nvPicPr>
          <p:blipFill>
            <a:blip r:embed="rId6">
              <a:alphaModFix/>
            </a:blip>
            <a:stretch>
              <a:fillRect/>
            </a:stretch>
          </p:blipFill>
          <p:spPr>
            <a:xfrm flipH="1" rot="-4788787">
              <a:off x="814906" y="2007360"/>
              <a:ext cx="1093792" cy="1128766"/>
            </a:xfrm>
            <a:prstGeom prst="rect">
              <a:avLst/>
            </a:prstGeom>
            <a:noFill/>
            <a:ln>
              <a:noFill/>
            </a:ln>
          </p:spPr>
        </p:pic>
        <p:pic>
          <p:nvPicPr>
            <p:cNvPr id="1137" name="Google Shape;1137;p66"/>
            <p:cNvPicPr preferRelativeResize="0"/>
            <p:nvPr/>
          </p:nvPicPr>
          <p:blipFill>
            <a:blip r:embed="rId7">
              <a:alphaModFix/>
            </a:blip>
            <a:stretch>
              <a:fillRect/>
            </a:stretch>
          </p:blipFill>
          <p:spPr>
            <a:xfrm rot="-8329221">
              <a:off x="1485101" y="3390668"/>
              <a:ext cx="1139816" cy="1089654"/>
            </a:xfrm>
            <a:prstGeom prst="rect">
              <a:avLst/>
            </a:prstGeom>
            <a:noFill/>
            <a:ln>
              <a:noFill/>
            </a:ln>
          </p:spPr>
        </p:pic>
        <p:pic>
          <p:nvPicPr>
            <p:cNvPr id="1138" name="Google Shape;1138;p66"/>
            <p:cNvPicPr preferRelativeResize="0"/>
            <p:nvPr/>
          </p:nvPicPr>
          <p:blipFill>
            <a:blip r:embed="rId3">
              <a:alphaModFix/>
            </a:blip>
            <a:stretch>
              <a:fillRect/>
            </a:stretch>
          </p:blipFill>
          <p:spPr>
            <a:xfrm rot="-103165">
              <a:off x="1601753" y="2244731"/>
              <a:ext cx="1139816" cy="1173997"/>
            </a:xfrm>
            <a:prstGeom prst="rect">
              <a:avLst/>
            </a:prstGeom>
            <a:noFill/>
            <a:ln>
              <a:noFill/>
            </a:ln>
          </p:spPr>
        </p:pic>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2" name="Shape 1142"/>
        <p:cNvGrpSpPr/>
        <p:nvPr/>
      </p:nvGrpSpPr>
      <p:grpSpPr>
        <a:xfrm>
          <a:off x="0" y="0"/>
          <a:ext cx="0" cy="0"/>
          <a:chOff x="0" y="0"/>
          <a:chExt cx="0" cy="0"/>
        </a:xfrm>
      </p:grpSpPr>
      <p:sp>
        <p:nvSpPr>
          <p:cNvPr id="1143" name="Google Shape;1143;p67"/>
          <p:cNvSpPr txBox="1"/>
          <p:nvPr>
            <p:ph idx="1" type="subTitle"/>
          </p:nvPr>
        </p:nvSpPr>
        <p:spPr>
          <a:xfrm>
            <a:off x="720000" y="1161350"/>
            <a:ext cx="7271400" cy="121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sz="2200">
                <a:latin typeface="Petit Formal Script"/>
                <a:ea typeface="Petit Formal Script"/>
                <a:cs typeface="Petit Formal Script"/>
                <a:sym typeface="Petit Formal Script"/>
              </a:rPr>
              <a:t>Vectors</a:t>
            </a:r>
            <a:endParaRPr b="1" sz="2200">
              <a:latin typeface="Petit Formal Script"/>
              <a:ea typeface="Petit Formal Script"/>
              <a:cs typeface="Petit Formal Script"/>
              <a:sym typeface="Petit Formal Script"/>
            </a:endParaRPr>
          </a:p>
          <a:p>
            <a:pPr indent="-304800" lvl="0" marL="457200" rtl="0" algn="l">
              <a:spcBef>
                <a:spcPts val="0"/>
              </a:spcBef>
              <a:spcAft>
                <a:spcPts val="0"/>
              </a:spcAft>
              <a:buSzPts val="1200"/>
              <a:buChar char="●"/>
            </a:pPr>
            <a:r>
              <a:rPr lang="en" sz="1200">
                <a:solidFill>
                  <a:schemeClr val="hlink"/>
                </a:solidFill>
                <a:uFill>
                  <a:noFill/>
                </a:uFill>
                <a:hlinkClick r:id="rId3"/>
              </a:rPr>
              <a:t>Watercolor floral wedding instagram stories design</a:t>
            </a:r>
            <a:endParaRPr/>
          </a:p>
        </p:txBody>
      </p:sp>
      <p:sp>
        <p:nvSpPr>
          <p:cNvPr id="1144" name="Google Shape;1144;p67"/>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b="1" lang="en"/>
              <a:t>resources</a:t>
            </a:r>
            <a:endParaRPr b="1"/>
          </a:p>
        </p:txBody>
      </p:sp>
      <p:pic>
        <p:nvPicPr>
          <p:cNvPr id="1145" name="Google Shape;1145;p67"/>
          <p:cNvPicPr preferRelativeResize="0"/>
          <p:nvPr/>
        </p:nvPicPr>
        <p:blipFill rotWithShape="1">
          <a:blip r:embed="rId4">
            <a:alphaModFix/>
          </a:blip>
          <a:srcRect b="0" l="0" r="0" t="0"/>
          <a:stretch/>
        </p:blipFill>
        <p:spPr>
          <a:xfrm>
            <a:off x="6353252" y="1266425"/>
            <a:ext cx="2224012" cy="3562449"/>
          </a:xfrm>
          <a:prstGeom prst="rect">
            <a:avLst/>
          </a:prstGeom>
          <a:noFill/>
          <a:ln>
            <a:noFill/>
          </a:ln>
        </p:spPr>
      </p:pic>
      <p:pic>
        <p:nvPicPr>
          <p:cNvPr id="1146" name="Google Shape;1146;p67"/>
          <p:cNvPicPr preferRelativeResize="0"/>
          <p:nvPr/>
        </p:nvPicPr>
        <p:blipFill rotWithShape="1">
          <a:blip r:embed="rId5">
            <a:alphaModFix/>
          </a:blip>
          <a:srcRect b="0" l="0" r="0" t="0"/>
          <a:stretch/>
        </p:blipFill>
        <p:spPr>
          <a:xfrm>
            <a:off x="4603085" y="2028425"/>
            <a:ext cx="1107079" cy="2609951"/>
          </a:xfrm>
          <a:prstGeom prst="rect">
            <a:avLst/>
          </a:prstGeom>
          <a:noFill/>
          <a:ln>
            <a:noFill/>
          </a:ln>
        </p:spPr>
      </p:pic>
      <p:pic>
        <p:nvPicPr>
          <p:cNvPr id="1147" name="Google Shape;1147;p67"/>
          <p:cNvPicPr preferRelativeResize="0"/>
          <p:nvPr/>
        </p:nvPicPr>
        <p:blipFill>
          <a:blip r:embed="rId6">
            <a:alphaModFix/>
          </a:blip>
          <a:stretch>
            <a:fillRect/>
          </a:stretch>
        </p:blipFill>
        <p:spPr>
          <a:xfrm flipH="1" rot="-387694">
            <a:off x="1044699" y="2328788"/>
            <a:ext cx="1811608" cy="2605101"/>
          </a:xfrm>
          <a:prstGeom prst="rect">
            <a:avLst/>
          </a:prstGeom>
          <a:noFill/>
          <a:ln>
            <a:noFill/>
          </a:ln>
        </p:spPr>
      </p:pic>
      <p:pic>
        <p:nvPicPr>
          <p:cNvPr id="1148" name="Google Shape;1148;p67"/>
          <p:cNvPicPr preferRelativeResize="0"/>
          <p:nvPr/>
        </p:nvPicPr>
        <p:blipFill rotWithShape="1">
          <a:blip r:embed="rId7">
            <a:alphaModFix/>
          </a:blip>
          <a:srcRect b="0" l="0" r="0" t="0"/>
          <a:stretch/>
        </p:blipFill>
        <p:spPr>
          <a:xfrm rot="-1015130">
            <a:off x="3650183" y="2008875"/>
            <a:ext cx="1677726" cy="2876552"/>
          </a:xfrm>
          <a:prstGeom prst="rect">
            <a:avLst/>
          </a:prstGeom>
          <a:noFill/>
          <a:ln>
            <a:noFill/>
          </a:ln>
        </p:spPr>
      </p:pic>
      <p:pic>
        <p:nvPicPr>
          <p:cNvPr id="1149" name="Google Shape;1149;p67"/>
          <p:cNvPicPr preferRelativeResize="0"/>
          <p:nvPr/>
        </p:nvPicPr>
        <p:blipFill rotWithShape="1">
          <a:blip r:embed="rId8">
            <a:alphaModFix/>
          </a:blip>
          <a:srcRect b="0" l="0" r="0" t="0"/>
          <a:stretch/>
        </p:blipFill>
        <p:spPr>
          <a:xfrm rot="-7091179">
            <a:off x="5694499" y="2913023"/>
            <a:ext cx="1771652" cy="1436652"/>
          </a:xfrm>
          <a:prstGeom prst="rect">
            <a:avLst/>
          </a:prstGeom>
          <a:noFill/>
          <a:ln>
            <a:noFill/>
          </a:ln>
        </p:spPr>
      </p:pic>
      <p:pic>
        <p:nvPicPr>
          <p:cNvPr id="1150" name="Google Shape;1150;p67"/>
          <p:cNvPicPr preferRelativeResize="0"/>
          <p:nvPr/>
        </p:nvPicPr>
        <p:blipFill rotWithShape="1">
          <a:blip r:embed="rId9">
            <a:alphaModFix/>
          </a:blip>
          <a:srcRect b="0" l="0" r="0" t="0"/>
          <a:stretch/>
        </p:blipFill>
        <p:spPr>
          <a:xfrm flipH="1" rot="-2700010">
            <a:off x="2019929" y="3208048"/>
            <a:ext cx="1559693" cy="17219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 name="Shape 1154"/>
        <p:cNvGrpSpPr/>
        <p:nvPr/>
      </p:nvGrpSpPr>
      <p:grpSpPr>
        <a:xfrm>
          <a:off x="0" y="0"/>
          <a:ext cx="0" cy="0"/>
          <a:chOff x="0" y="0"/>
          <a:chExt cx="0" cy="0"/>
        </a:xfrm>
      </p:grpSpPr>
      <p:sp>
        <p:nvSpPr>
          <p:cNvPr id="1155" name="Google Shape;1155;p68"/>
          <p:cNvSpPr txBox="1"/>
          <p:nvPr>
            <p:ph type="title"/>
          </p:nvPr>
        </p:nvSpPr>
        <p:spPr>
          <a:xfrm>
            <a:off x="720000" y="532925"/>
            <a:ext cx="7704000" cy="58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56" name="Google Shape;1156;p68"/>
          <p:cNvSpPr txBox="1"/>
          <p:nvPr>
            <p:ph idx="1" type="subTitle"/>
          </p:nvPr>
        </p:nvSpPr>
        <p:spPr>
          <a:xfrm>
            <a:off x="720000" y="1161350"/>
            <a:ext cx="7080900" cy="246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b="1" lang="en" sz="2200">
                <a:latin typeface="Petit Formal Script"/>
                <a:ea typeface="Petit Formal Script"/>
                <a:cs typeface="Petit Formal Script"/>
                <a:sym typeface="Petit Formal Script"/>
              </a:rPr>
              <a:t>Vectors</a:t>
            </a:r>
            <a:endParaRPr b="1" sz="2200">
              <a:latin typeface="Petit Formal Script"/>
              <a:ea typeface="Petit Formal Script"/>
              <a:cs typeface="Petit Formal Script"/>
              <a:sym typeface="Petit Formal Script"/>
            </a:endParaRPr>
          </a:p>
          <a:p>
            <a:pPr indent="-304800" lvl="0" marL="457200" rtl="0" algn="l">
              <a:spcBef>
                <a:spcPts val="0"/>
              </a:spcBef>
              <a:spcAft>
                <a:spcPts val="0"/>
              </a:spcAft>
              <a:buSzPts val="1200"/>
              <a:buChar char="●"/>
            </a:pPr>
            <a:r>
              <a:rPr lang="en" sz="1200">
                <a:solidFill>
                  <a:schemeClr val="hlink"/>
                </a:solidFill>
                <a:uFill>
                  <a:noFill/>
                </a:uFill>
                <a:hlinkClick r:id="rId3"/>
              </a:rPr>
              <a:t>Watercolor wedding instagram stories template</a:t>
            </a:r>
            <a:endParaRPr sz="1200"/>
          </a:p>
          <a:p>
            <a:pPr indent="-304800" lvl="0" marL="457200" rtl="0" algn="l">
              <a:spcBef>
                <a:spcPts val="0"/>
              </a:spcBef>
              <a:spcAft>
                <a:spcPts val="0"/>
              </a:spcAft>
              <a:buSzPts val="1200"/>
              <a:buChar char="●"/>
            </a:pPr>
            <a:r>
              <a:rPr lang="en" sz="1200">
                <a:solidFill>
                  <a:schemeClr val="hlink"/>
                </a:solidFill>
                <a:uFill>
                  <a:noFill/>
                </a:uFill>
                <a:hlinkClick r:id="rId4"/>
              </a:rPr>
              <a:t>Watercolor wedding floral facebook cover</a:t>
            </a:r>
            <a:endParaRPr sz="1200"/>
          </a:p>
          <a:p>
            <a:pPr indent="-304800" lvl="0" marL="457200" rtl="0" algn="l">
              <a:spcBef>
                <a:spcPts val="0"/>
              </a:spcBef>
              <a:spcAft>
                <a:spcPts val="0"/>
              </a:spcAft>
              <a:buSzPts val="1200"/>
              <a:buChar char="●"/>
            </a:pPr>
            <a:r>
              <a:rPr lang="en" sz="1200">
                <a:solidFill>
                  <a:schemeClr val="hlink"/>
                </a:solidFill>
                <a:uFill>
                  <a:noFill/>
                </a:uFill>
                <a:hlinkClick r:id="rId5"/>
              </a:rPr>
              <a:t>Watercolor flowers wedding invitation</a:t>
            </a:r>
            <a:endParaRPr sz="1200"/>
          </a:p>
          <a:p>
            <a:pPr indent="-304800" lvl="0" marL="457200" rtl="0" algn="l">
              <a:spcBef>
                <a:spcPts val="0"/>
              </a:spcBef>
              <a:spcAft>
                <a:spcPts val="0"/>
              </a:spcAft>
              <a:buSzPts val="1200"/>
              <a:buChar char="●"/>
            </a:pPr>
            <a:r>
              <a:rPr lang="en" sz="1200">
                <a:solidFill>
                  <a:schemeClr val="hlink"/>
                </a:solidFill>
                <a:uFill>
                  <a:noFill/>
                </a:uFill>
                <a:hlinkClick r:id="rId6"/>
              </a:rPr>
              <a:t>Watercolor wedding label collection</a:t>
            </a:r>
            <a:endParaRPr sz="1200"/>
          </a:p>
          <a:p>
            <a:pPr indent="0" lvl="0" marL="0" rtl="0" algn="l">
              <a:spcBef>
                <a:spcPts val="1000"/>
              </a:spcBef>
              <a:spcAft>
                <a:spcPts val="0"/>
              </a:spcAft>
              <a:buNone/>
            </a:pPr>
            <a:r>
              <a:rPr b="1" lang="en" sz="2200">
                <a:latin typeface="Petit Formal Script"/>
                <a:ea typeface="Petit Formal Script"/>
                <a:cs typeface="Petit Formal Script"/>
                <a:sym typeface="Petit Formal Script"/>
              </a:rPr>
              <a:t>Photos</a:t>
            </a:r>
            <a:endParaRPr b="1" sz="2200">
              <a:latin typeface="Petit Formal Script"/>
              <a:ea typeface="Petit Formal Script"/>
              <a:cs typeface="Petit Formal Script"/>
              <a:sym typeface="Petit Formal Script"/>
            </a:endParaRPr>
          </a:p>
          <a:p>
            <a:pPr indent="-304800" lvl="0" marL="457200" rtl="0" algn="l">
              <a:spcBef>
                <a:spcPts val="0"/>
              </a:spcBef>
              <a:spcAft>
                <a:spcPts val="0"/>
              </a:spcAft>
              <a:buSzPts val="1200"/>
              <a:buChar char="●"/>
            </a:pPr>
            <a:r>
              <a:rPr lang="en" sz="1200">
                <a:solidFill>
                  <a:schemeClr val="hlink"/>
                </a:solidFill>
                <a:uFill>
                  <a:noFill/>
                </a:uFill>
                <a:hlinkClick r:id="rId7"/>
              </a:rPr>
              <a:t>Top view envelope and plants</a:t>
            </a:r>
            <a:endParaRPr sz="1200"/>
          </a:p>
          <a:p>
            <a:pPr indent="-304800" lvl="0" marL="457200" rtl="0" algn="l">
              <a:spcBef>
                <a:spcPts val="0"/>
              </a:spcBef>
              <a:spcAft>
                <a:spcPts val="0"/>
              </a:spcAft>
              <a:buSzPts val="1200"/>
              <a:buChar char="●"/>
            </a:pPr>
            <a:r>
              <a:rPr lang="en" sz="1200">
                <a:solidFill>
                  <a:schemeClr val="hlink"/>
                </a:solidFill>
                <a:uFill>
                  <a:noFill/>
                </a:uFill>
                <a:hlinkClick r:id="rId8"/>
              </a:rPr>
              <a:t>Top view envelopes and plants</a:t>
            </a:r>
            <a:endParaRPr sz="1200"/>
          </a:p>
        </p:txBody>
      </p:sp>
      <p:grpSp>
        <p:nvGrpSpPr>
          <p:cNvPr id="1157" name="Google Shape;1157;p68"/>
          <p:cNvGrpSpPr/>
          <p:nvPr/>
        </p:nvGrpSpPr>
        <p:grpSpPr>
          <a:xfrm>
            <a:off x="4084694" y="1392947"/>
            <a:ext cx="3697328" cy="3273670"/>
            <a:chOff x="4084694" y="1392947"/>
            <a:chExt cx="3697328" cy="3273670"/>
          </a:xfrm>
        </p:grpSpPr>
        <p:pic>
          <p:nvPicPr>
            <p:cNvPr id="1158" name="Google Shape;1158;p68"/>
            <p:cNvPicPr preferRelativeResize="0"/>
            <p:nvPr/>
          </p:nvPicPr>
          <p:blipFill>
            <a:blip r:embed="rId9">
              <a:alphaModFix/>
            </a:blip>
            <a:stretch>
              <a:fillRect/>
            </a:stretch>
          </p:blipFill>
          <p:spPr>
            <a:xfrm flipH="1" rot="3791748">
              <a:off x="5507082" y="1606811"/>
              <a:ext cx="1807504" cy="2159319"/>
            </a:xfrm>
            <a:prstGeom prst="rect">
              <a:avLst/>
            </a:prstGeom>
            <a:noFill/>
            <a:ln>
              <a:noFill/>
            </a:ln>
          </p:spPr>
        </p:pic>
        <p:pic>
          <p:nvPicPr>
            <p:cNvPr id="1159" name="Google Shape;1159;p68"/>
            <p:cNvPicPr preferRelativeResize="0"/>
            <p:nvPr/>
          </p:nvPicPr>
          <p:blipFill>
            <a:blip r:embed="rId10">
              <a:alphaModFix/>
            </a:blip>
            <a:stretch>
              <a:fillRect/>
            </a:stretch>
          </p:blipFill>
          <p:spPr>
            <a:xfrm rot="-103165">
              <a:off x="6238959" y="2929799"/>
              <a:ext cx="1139816" cy="1173997"/>
            </a:xfrm>
            <a:prstGeom prst="rect">
              <a:avLst/>
            </a:prstGeom>
            <a:noFill/>
            <a:ln>
              <a:noFill/>
            </a:ln>
          </p:spPr>
        </p:pic>
        <p:pic>
          <p:nvPicPr>
            <p:cNvPr id="1160" name="Google Shape;1160;p68"/>
            <p:cNvPicPr preferRelativeResize="0"/>
            <p:nvPr/>
          </p:nvPicPr>
          <p:blipFill>
            <a:blip r:embed="rId9">
              <a:alphaModFix/>
            </a:blip>
            <a:stretch>
              <a:fillRect/>
            </a:stretch>
          </p:blipFill>
          <p:spPr>
            <a:xfrm rot="5929094">
              <a:off x="4444983" y="2113194"/>
              <a:ext cx="2158448" cy="2578614"/>
            </a:xfrm>
            <a:prstGeom prst="rect">
              <a:avLst/>
            </a:prstGeom>
            <a:noFill/>
            <a:ln>
              <a:noFill/>
            </a:ln>
          </p:spPr>
        </p:pic>
        <p:pic>
          <p:nvPicPr>
            <p:cNvPr id="1161" name="Google Shape;1161;p68"/>
            <p:cNvPicPr preferRelativeResize="0"/>
            <p:nvPr/>
          </p:nvPicPr>
          <p:blipFill>
            <a:blip r:embed="rId11">
              <a:alphaModFix/>
            </a:blip>
            <a:stretch>
              <a:fillRect/>
            </a:stretch>
          </p:blipFill>
          <p:spPr>
            <a:xfrm rot="-970976">
              <a:off x="5119625" y="2016422"/>
              <a:ext cx="1139816" cy="1089654"/>
            </a:xfrm>
            <a:prstGeom prst="rect">
              <a:avLst/>
            </a:prstGeom>
            <a:noFill/>
            <a:ln>
              <a:noFill/>
            </a:ln>
          </p:spPr>
        </p:pic>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5" name="Shape 1165"/>
        <p:cNvGrpSpPr/>
        <p:nvPr/>
      </p:nvGrpSpPr>
      <p:grpSpPr>
        <a:xfrm>
          <a:off x="0" y="0"/>
          <a:ext cx="0" cy="0"/>
          <a:chOff x="0" y="0"/>
          <a:chExt cx="0" cy="0"/>
        </a:xfrm>
      </p:grpSpPr>
      <p:sp>
        <p:nvSpPr>
          <p:cNvPr id="1166" name="Google Shape;1166;p6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67" name="Google Shape;1167;p6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 name="Shape 1171"/>
        <p:cNvGrpSpPr/>
        <p:nvPr/>
      </p:nvGrpSpPr>
      <p:grpSpPr>
        <a:xfrm>
          <a:off x="0" y="0"/>
          <a:ext cx="0" cy="0"/>
          <a:chOff x="0" y="0"/>
          <a:chExt cx="0" cy="0"/>
        </a:xfrm>
      </p:grpSpPr>
      <p:sp>
        <p:nvSpPr>
          <p:cNvPr id="1172" name="Google Shape;1172;p7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73" name="Google Shape;1173;p7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7" name="Shape 1177"/>
        <p:cNvGrpSpPr/>
        <p:nvPr/>
      </p:nvGrpSpPr>
      <p:grpSpPr>
        <a:xfrm>
          <a:off x="0" y="0"/>
          <a:ext cx="0" cy="0"/>
          <a:chOff x="0" y="0"/>
          <a:chExt cx="0" cy="0"/>
        </a:xfrm>
      </p:grpSpPr>
      <p:sp>
        <p:nvSpPr>
          <p:cNvPr id="1178" name="Google Shape;1178;p7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Petit Formal Script</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https://fonts.google.com/specimen/Petit+Formal+Script</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Handlee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https://fonts.google.com/specimen/Handlee</a:t>
            </a:r>
            <a:r>
              <a:rPr lang="en" sz="1100">
                <a:solidFill>
                  <a:schemeClr val="lt1"/>
                </a:solidFill>
              </a:rPr>
              <a:t>)</a:t>
            </a:r>
            <a:endParaRPr sz="1100">
              <a:solidFill>
                <a:schemeClr val="lt1"/>
              </a:solidFill>
            </a:endParaRPr>
          </a:p>
        </p:txBody>
      </p:sp>
      <p:sp>
        <p:nvSpPr>
          <p:cNvPr id="1179" name="Google Shape;1179;p71"/>
          <p:cNvSpPr/>
          <p:nvPr/>
        </p:nvSpPr>
        <p:spPr>
          <a:xfrm>
            <a:off x="3114550" y="2947800"/>
            <a:ext cx="791400" cy="754200"/>
          </a:xfrm>
          <a:prstGeom prst="roundRect">
            <a:avLst>
              <a:gd fmla="val 16667" name="adj"/>
            </a:avLst>
          </a:prstGeom>
          <a:solidFill>
            <a:srgbClr val="2E2F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1"/>
          <p:cNvSpPr/>
          <p:nvPr/>
        </p:nvSpPr>
        <p:spPr>
          <a:xfrm>
            <a:off x="4176370" y="2947800"/>
            <a:ext cx="791400" cy="754200"/>
          </a:xfrm>
          <a:prstGeom prst="roundRect">
            <a:avLst>
              <a:gd fmla="val 16667" name="adj"/>
            </a:avLst>
          </a:prstGeom>
          <a:solidFill>
            <a:srgbClr val="F3F3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1"/>
          <p:cNvSpPr/>
          <p:nvPr/>
        </p:nvSpPr>
        <p:spPr>
          <a:xfrm>
            <a:off x="5238189" y="2947800"/>
            <a:ext cx="791400" cy="754200"/>
          </a:xfrm>
          <a:prstGeom prst="roundRect">
            <a:avLst>
              <a:gd fmla="val 16667" name="adj"/>
            </a:avLst>
          </a:prstGeom>
          <a:solidFill>
            <a:srgbClr val="B3CFC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1"/>
          <p:cNvSpPr txBox="1"/>
          <p:nvPr/>
        </p:nvSpPr>
        <p:spPr>
          <a:xfrm>
            <a:off x="31145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#2e2f24</a:t>
            </a:r>
            <a:endParaRPr sz="1000">
              <a:solidFill>
                <a:srgbClr val="FFFFFF"/>
              </a:solidFill>
            </a:endParaRPr>
          </a:p>
        </p:txBody>
      </p:sp>
      <p:sp>
        <p:nvSpPr>
          <p:cNvPr id="1183" name="Google Shape;1183;p71"/>
          <p:cNvSpPr txBox="1"/>
          <p:nvPr/>
        </p:nvSpPr>
        <p:spPr>
          <a:xfrm>
            <a:off x="41763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#f3f3f2</a:t>
            </a:r>
            <a:endParaRPr sz="1000">
              <a:solidFill>
                <a:schemeClr val="dk1"/>
              </a:solidFill>
            </a:endParaRPr>
          </a:p>
        </p:txBody>
      </p:sp>
      <p:sp>
        <p:nvSpPr>
          <p:cNvPr id="1184" name="Google Shape;1184;p71"/>
          <p:cNvSpPr txBox="1"/>
          <p:nvPr/>
        </p:nvSpPr>
        <p:spPr>
          <a:xfrm>
            <a:off x="52382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#b3cfc9</a:t>
            </a:r>
            <a:endParaRPr sz="1000">
              <a:solidFill>
                <a:schemeClr val="dk1"/>
              </a:solidFill>
            </a:endParaRPr>
          </a:p>
        </p:txBody>
      </p:sp>
      <p:sp>
        <p:nvSpPr>
          <p:cNvPr id="1185" name="Google Shape;1185;p71"/>
          <p:cNvSpPr/>
          <p:nvPr/>
        </p:nvSpPr>
        <p:spPr>
          <a:xfrm>
            <a:off x="3114550" y="3878900"/>
            <a:ext cx="791400" cy="754200"/>
          </a:xfrm>
          <a:prstGeom prst="roundRect">
            <a:avLst>
              <a:gd fmla="val 16667" name="adj"/>
            </a:avLst>
          </a:prstGeom>
          <a:solidFill>
            <a:srgbClr val="AFB7B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1"/>
          <p:cNvSpPr/>
          <p:nvPr/>
        </p:nvSpPr>
        <p:spPr>
          <a:xfrm>
            <a:off x="4176370" y="3878900"/>
            <a:ext cx="791400" cy="754200"/>
          </a:xfrm>
          <a:prstGeom prst="roundRect">
            <a:avLst>
              <a:gd fmla="val 16667" name="adj"/>
            </a:avLst>
          </a:prstGeom>
          <a:solidFill>
            <a:srgbClr val="DBB3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1"/>
          <p:cNvSpPr/>
          <p:nvPr/>
        </p:nvSpPr>
        <p:spPr>
          <a:xfrm>
            <a:off x="5238189" y="3878900"/>
            <a:ext cx="791400" cy="754200"/>
          </a:xfrm>
          <a:prstGeom prst="roundRect">
            <a:avLst>
              <a:gd fmla="val 16667" name="adj"/>
            </a:avLst>
          </a:prstGeom>
          <a:solidFill>
            <a:srgbClr val="ECD9E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1"/>
          <p:cNvSpPr txBox="1"/>
          <p:nvPr/>
        </p:nvSpPr>
        <p:spPr>
          <a:xfrm>
            <a:off x="31145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#afb7b5</a:t>
            </a:r>
            <a:endParaRPr sz="1000">
              <a:solidFill>
                <a:schemeClr val="dk1"/>
              </a:solidFill>
            </a:endParaRPr>
          </a:p>
        </p:txBody>
      </p:sp>
      <p:sp>
        <p:nvSpPr>
          <p:cNvPr id="1189" name="Google Shape;1189;p71"/>
          <p:cNvSpPr txBox="1"/>
          <p:nvPr/>
        </p:nvSpPr>
        <p:spPr>
          <a:xfrm>
            <a:off x="41763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#dbb3cf</a:t>
            </a:r>
            <a:endParaRPr sz="1000">
              <a:solidFill>
                <a:schemeClr val="dk1"/>
              </a:solidFill>
            </a:endParaRPr>
          </a:p>
        </p:txBody>
      </p:sp>
      <p:sp>
        <p:nvSpPr>
          <p:cNvPr id="1190" name="Google Shape;1190;p71"/>
          <p:cNvSpPr txBox="1"/>
          <p:nvPr/>
        </p:nvSpPr>
        <p:spPr>
          <a:xfrm>
            <a:off x="52382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#ecd9e7</a:t>
            </a:r>
            <a:endParaRPr sz="1000">
              <a:solidFill>
                <a:schemeClr val="dk1"/>
              </a:solidFill>
            </a:endParaRPr>
          </a:p>
        </p:txBody>
      </p:sp>
      <p:sp>
        <p:nvSpPr>
          <p:cNvPr id="1191" name="Google Shape;1191;p7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5" name="Shape 1195"/>
        <p:cNvGrpSpPr/>
        <p:nvPr/>
      </p:nvGrpSpPr>
      <p:grpSpPr>
        <a:xfrm>
          <a:off x="0" y="0"/>
          <a:ext cx="0" cy="0"/>
          <a:chOff x="0" y="0"/>
          <a:chExt cx="0" cy="0"/>
        </a:xfrm>
      </p:grpSpPr>
      <p:sp>
        <p:nvSpPr>
          <p:cNvPr id="1196" name="Google Shape;1196;p7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97" name="Google Shape;1197;p7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98" name="Google Shape;1198;p7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99" name="Google Shape;1199;p7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200" name="Google Shape;1200;p7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201" name="Google Shape;1201;p7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202" name="Google Shape;1202;p7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203" name="Google Shape;1203;p7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204" name="Google Shape;1204;p7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205" name="Google Shape;1205;p7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206" name="Google Shape;1206;p7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207" name="Google Shape;1207;p7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1" name="Shape 1211"/>
        <p:cNvGrpSpPr/>
        <p:nvPr/>
      </p:nvGrpSpPr>
      <p:grpSpPr>
        <a:xfrm>
          <a:off x="0" y="0"/>
          <a:ext cx="0" cy="0"/>
          <a:chOff x="0" y="0"/>
          <a:chExt cx="0" cy="0"/>
        </a:xfrm>
      </p:grpSpPr>
      <p:sp>
        <p:nvSpPr>
          <p:cNvPr id="1212" name="Google Shape;1212;p7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213" name="Google Shape;1213;p73"/>
          <p:cNvGrpSpPr/>
          <p:nvPr/>
        </p:nvGrpSpPr>
        <p:grpSpPr>
          <a:xfrm>
            <a:off x="5117640" y="3085736"/>
            <a:ext cx="474294" cy="551291"/>
            <a:chOff x="4727025" y="1332775"/>
            <a:chExt cx="59900" cy="69625"/>
          </a:xfrm>
        </p:grpSpPr>
        <p:sp>
          <p:nvSpPr>
            <p:cNvPr id="1214" name="Google Shape;1214;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73"/>
          <p:cNvGrpSpPr/>
          <p:nvPr/>
        </p:nvGrpSpPr>
        <p:grpSpPr>
          <a:xfrm>
            <a:off x="5731296" y="2314340"/>
            <a:ext cx="555653" cy="557031"/>
            <a:chOff x="4820425" y="1329900"/>
            <a:chExt cx="70175" cy="70350"/>
          </a:xfrm>
        </p:grpSpPr>
        <p:sp>
          <p:nvSpPr>
            <p:cNvPr id="1217" name="Google Shape;1217;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73"/>
          <p:cNvGrpSpPr/>
          <p:nvPr/>
        </p:nvGrpSpPr>
        <p:grpSpPr>
          <a:xfrm>
            <a:off x="6357664" y="2318845"/>
            <a:ext cx="582574" cy="533871"/>
            <a:chOff x="4903200" y="1331525"/>
            <a:chExt cx="73575" cy="67425"/>
          </a:xfrm>
        </p:grpSpPr>
        <p:sp>
          <p:nvSpPr>
            <p:cNvPr id="1222" name="Google Shape;1222;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73"/>
          <p:cNvGrpSpPr/>
          <p:nvPr/>
        </p:nvGrpSpPr>
        <p:grpSpPr>
          <a:xfrm>
            <a:off x="5717142" y="3078709"/>
            <a:ext cx="583960" cy="565345"/>
            <a:chOff x="4815575" y="1416800"/>
            <a:chExt cx="73750" cy="71400"/>
          </a:xfrm>
        </p:grpSpPr>
        <p:sp>
          <p:nvSpPr>
            <p:cNvPr id="1225" name="Google Shape;1225;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73"/>
          <p:cNvGrpSpPr/>
          <p:nvPr/>
        </p:nvGrpSpPr>
        <p:grpSpPr>
          <a:xfrm>
            <a:off x="6351924" y="3108896"/>
            <a:ext cx="589898" cy="504970"/>
            <a:chOff x="4902475" y="1418875"/>
            <a:chExt cx="74500" cy="63775"/>
          </a:xfrm>
        </p:grpSpPr>
        <p:sp>
          <p:nvSpPr>
            <p:cNvPr id="1229" name="Google Shape;1229;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73"/>
          <p:cNvGrpSpPr/>
          <p:nvPr/>
        </p:nvGrpSpPr>
        <p:grpSpPr>
          <a:xfrm>
            <a:off x="5727139" y="3826000"/>
            <a:ext cx="563967" cy="567127"/>
            <a:chOff x="4818100" y="1507675"/>
            <a:chExt cx="71225" cy="71625"/>
          </a:xfrm>
        </p:grpSpPr>
        <p:sp>
          <p:nvSpPr>
            <p:cNvPr id="1232" name="Google Shape;1232;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73"/>
          <p:cNvGrpSpPr/>
          <p:nvPr/>
        </p:nvGrpSpPr>
        <p:grpSpPr>
          <a:xfrm>
            <a:off x="5040636" y="3829461"/>
            <a:ext cx="628301" cy="588505"/>
            <a:chOff x="4721450" y="1509475"/>
            <a:chExt cx="79350" cy="74325"/>
          </a:xfrm>
        </p:grpSpPr>
        <p:sp>
          <p:nvSpPr>
            <p:cNvPr id="1237" name="Google Shape;1237;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73"/>
          <p:cNvGrpSpPr/>
          <p:nvPr/>
        </p:nvGrpSpPr>
        <p:grpSpPr>
          <a:xfrm>
            <a:off x="6386170" y="3814027"/>
            <a:ext cx="557038" cy="562772"/>
            <a:chOff x="4906800" y="1507500"/>
            <a:chExt cx="70350" cy="71075"/>
          </a:xfrm>
        </p:grpSpPr>
        <p:sp>
          <p:nvSpPr>
            <p:cNvPr id="1242" name="Google Shape;1242;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73"/>
          <p:cNvGrpSpPr/>
          <p:nvPr/>
        </p:nvGrpSpPr>
        <p:grpSpPr>
          <a:xfrm>
            <a:off x="4423778" y="2340963"/>
            <a:ext cx="517934" cy="517934"/>
            <a:chOff x="3736598" y="2170606"/>
            <a:chExt cx="404889" cy="404889"/>
          </a:xfrm>
        </p:grpSpPr>
        <p:sp>
          <p:nvSpPr>
            <p:cNvPr id="1248" name="Google Shape;1248;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73"/>
          <p:cNvGrpSpPr/>
          <p:nvPr/>
        </p:nvGrpSpPr>
        <p:grpSpPr>
          <a:xfrm>
            <a:off x="3690839" y="2341061"/>
            <a:ext cx="586986" cy="517740"/>
            <a:chOff x="3161917" y="2170682"/>
            <a:chExt cx="458870" cy="404737"/>
          </a:xfrm>
        </p:grpSpPr>
        <p:sp>
          <p:nvSpPr>
            <p:cNvPr id="1253" name="Google Shape;1253;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73"/>
          <p:cNvGrpSpPr/>
          <p:nvPr/>
        </p:nvGrpSpPr>
        <p:grpSpPr>
          <a:xfrm>
            <a:off x="3713860" y="3102400"/>
            <a:ext cx="540943" cy="517963"/>
            <a:chOff x="3179914" y="2889488"/>
            <a:chExt cx="422876" cy="404911"/>
          </a:xfrm>
        </p:grpSpPr>
        <p:sp>
          <p:nvSpPr>
            <p:cNvPr id="1257" name="Google Shape;1257;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73"/>
          <p:cNvGrpSpPr/>
          <p:nvPr/>
        </p:nvGrpSpPr>
        <p:grpSpPr>
          <a:xfrm>
            <a:off x="4414654" y="3102358"/>
            <a:ext cx="536180" cy="518047"/>
            <a:chOff x="3729467" y="2889422"/>
            <a:chExt cx="419153" cy="404977"/>
          </a:xfrm>
        </p:grpSpPr>
        <p:sp>
          <p:nvSpPr>
            <p:cNvPr id="1264" name="Google Shape;1264;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73"/>
          <p:cNvGrpSpPr/>
          <p:nvPr/>
        </p:nvGrpSpPr>
        <p:grpSpPr>
          <a:xfrm>
            <a:off x="1951688" y="3445787"/>
            <a:ext cx="965351" cy="134611"/>
            <a:chOff x="4411970" y="2962952"/>
            <a:chExt cx="706544" cy="104212"/>
          </a:xfrm>
        </p:grpSpPr>
        <p:sp>
          <p:nvSpPr>
            <p:cNvPr id="1272" name="Google Shape;1272;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73"/>
          <p:cNvGrpSpPr/>
          <p:nvPr/>
        </p:nvGrpSpPr>
        <p:grpSpPr>
          <a:xfrm>
            <a:off x="1951688" y="3041077"/>
            <a:ext cx="960158" cy="289172"/>
            <a:chOff x="4411970" y="2726085"/>
            <a:chExt cx="643107" cy="193659"/>
          </a:xfrm>
        </p:grpSpPr>
        <p:sp>
          <p:nvSpPr>
            <p:cNvPr id="1277" name="Google Shape;1277;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73"/>
          <p:cNvGrpSpPr/>
          <p:nvPr/>
        </p:nvGrpSpPr>
        <p:grpSpPr>
          <a:xfrm>
            <a:off x="960185" y="3295400"/>
            <a:ext cx="811503" cy="252584"/>
            <a:chOff x="4411970" y="4340222"/>
            <a:chExt cx="779467" cy="242683"/>
          </a:xfrm>
        </p:grpSpPr>
        <p:sp>
          <p:nvSpPr>
            <p:cNvPr id="1281" name="Google Shape;1281;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73"/>
          <p:cNvGrpSpPr/>
          <p:nvPr/>
        </p:nvGrpSpPr>
        <p:grpSpPr>
          <a:xfrm>
            <a:off x="1951688" y="2709308"/>
            <a:ext cx="965160" cy="216230"/>
            <a:chOff x="4411970" y="2468674"/>
            <a:chExt cx="747317" cy="167425"/>
          </a:xfrm>
        </p:grpSpPr>
        <p:sp>
          <p:nvSpPr>
            <p:cNvPr id="1285" name="Google Shape;1285;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7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73"/>
          <p:cNvGrpSpPr/>
          <p:nvPr/>
        </p:nvGrpSpPr>
        <p:grpSpPr>
          <a:xfrm>
            <a:off x="959254" y="2334687"/>
            <a:ext cx="1959041" cy="208784"/>
            <a:chOff x="6336019" y="3733725"/>
            <a:chExt cx="2566206" cy="351310"/>
          </a:xfrm>
        </p:grpSpPr>
        <p:sp>
          <p:nvSpPr>
            <p:cNvPr id="1289" name="Google Shape;1289;p7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73"/>
          <p:cNvGrpSpPr/>
          <p:nvPr/>
        </p:nvGrpSpPr>
        <p:grpSpPr>
          <a:xfrm>
            <a:off x="1951688" y="3950602"/>
            <a:ext cx="946551" cy="153200"/>
            <a:chOff x="4404545" y="3301592"/>
            <a:chExt cx="782403" cy="129272"/>
          </a:xfrm>
        </p:grpSpPr>
        <p:sp>
          <p:nvSpPr>
            <p:cNvPr id="1294" name="Google Shape;1294;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73"/>
          <p:cNvGrpSpPr/>
          <p:nvPr/>
        </p:nvGrpSpPr>
        <p:grpSpPr>
          <a:xfrm>
            <a:off x="1951688" y="3695937"/>
            <a:ext cx="962257" cy="139127"/>
            <a:chOff x="4411970" y="3131459"/>
            <a:chExt cx="710520" cy="117397"/>
          </a:xfrm>
        </p:grpSpPr>
        <p:sp>
          <p:nvSpPr>
            <p:cNvPr id="1297" name="Google Shape;1297;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99" name="Google Shape;1299;p7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 name="Google Shape;1300;p73"/>
          <p:cNvGrpSpPr/>
          <p:nvPr/>
        </p:nvGrpSpPr>
        <p:grpSpPr>
          <a:xfrm>
            <a:off x="951833" y="3621603"/>
            <a:ext cx="823838" cy="458988"/>
            <a:chOff x="4411970" y="1801825"/>
            <a:chExt cx="734586" cy="409262"/>
          </a:xfrm>
        </p:grpSpPr>
        <p:sp>
          <p:nvSpPr>
            <p:cNvPr id="1301" name="Google Shape;1301;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73"/>
          <p:cNvGrpSpPr/>
          <p:nvPr/>
        </p:nvGrpSpPr>
        <p:grpSpPr>
          <a:xfrm>
            <a:off x="3056804" y="2339173"/>
            <a:ext cx="521514" cy="521514"/>
            <a:chOff x="5681300" y="2527788"/>
            <a:chExt cx="805800" cy="805800"/>
          </a:xfrm>
        </p:grpSpPr>
        <p:sp>
          <p:nvSpPr>
            <p:cNvPr id="1304" name="Google Shape;1304;p7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73"/>
          <p:cNvGrpSpPr/>
          <p:nvPr/>
        </p:nvGrpSpPr>
        <p:grpSpPr>
          <a:xfrm>
            <a:off x="3051044" y="3094865"/>
            <a:ext cx="533033" cy="533033"/>
            <a:chOff x="4049800" y="640400"/>
            <a:chExt cx="858900" cy="858900"/>
          </a:xfrm>
        </p:grpSpPr>
        <p:sp>
          <p:nvSpPr>
            <p:cNvPr id="1307" name="Google Shape;1307;p7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73"/>
          <p:cNvGrpSpPr/>
          <p:nvPr/>
        </p:nvGrpSpPr>
        <p:grpSpPr>
          <a:xfrm>
            <a:off x="2976527" y="3772543"/>
            <a:ext cx="682068" cy="682068"/>
            <a:chOff x="5080188" y="927900"/>
            <a:chExt cx="961200" cy="961200"/>
          </a:xfrm>
        </p:grpSpPr>
        <p:sp>
          <p:nvSpPr>
            <p:cNvPr id="1310" name="Google Shape;1310;p7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73"/>
          <p:cNvGrpSpPr/>
          <p:nvPr/>
        </p:nvGrpSpPr>
        <p:grpSpPr>
          <a:xfrm>
            <a:off x="4440026" y="3869234"/>
            <a:ext cx="505650" cy="504006"/>
            <a:chOff x="6039282" y="1042577"/>
            <a:chExt cx="734315" cy="731929"/>
          </a:xfrm>
        </p:grpSpPr>
        <p:sp>
          <p:nvSpPr>
            <p:cNvPr id="1319" name="Google Shape;1319;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73"/>
          <p:cNvGrpSpPr/>
          <p:nvPr/>
        </p:nvGrpSpPr>
        <p:grpSpPr>
          <a:xfrm>
            <a:off x="5052628" y="2298862"/>
            <a:ext cx="567744" cy="602136"/>
            <a:chOff x="1825800" y="1651625"/>
            <a:chExt cx="539989" cy="571775"/>
          </a:xfrm>
        </p:grpSpPr>
        <p:sp>
          <p:nvSpPr>
            <p:cNvPr id="1341" name="Google Shape;1341;p7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73"/>
          <p:cNvGrpSpPr/>
          <p:nvPr/>
        </p:nvGrpSpPr>
        <p:grpSpPr>
          <a:xfrm>
            <a:off x="3727557" y="3855579"/>
            <a:ext cx="508123" cy="507955"/>
            <a:chOff x="1897577" y="2802432"/>
            <a:chExt cx="492176" cy="492014"/>
          </a:xfrm>
        </p:grpSpPr>
        <p:sp>
          <p:nvSpPr>
            <p:cNvPr id="1346" name="Google Shape;1346;p7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73"/>
          <p:cNvGrpSpPr/>
          <p:nvPr/>
        </p:nvGrpSpPr>
        <p:grpSpPr>
          <a:xfrm>
            <a:off x="959087" y="4169123"/>
            <a:ext cx="809227" cy="200842"/>
            <a:chOff x="2013045" y="4813233"/>
            <a:chExt cx="921986" cy="228854"/>
          </a:xfrm>
        </p:grpSpPr>
        <p:sp>
          <p:nvSpPr>
            <p:cNvPr id="1359" name="Google Shape;1359;p7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73"/>
          <p:cNvGrpSpPr/>
          <p:nvPr/>
        </p:nvGrpSpPr>
        <p:grpSpPr>
          <a:xfrm>
            <a:off x="967547" y="2656004"/>
            <a:ext cx="792421" cy="269941"/>
            <a:chOff x="1046767" y="4756633"/>
            <a:chExt cx="859646" cy="292841"/>
          </a:xfrm>
        </p:grpSpPr>
        <p:sp>
          <p:nvSpPr>
            <p:cNvPr id="1362" name="Google Shape;1362;p7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 name="Google Shape;1365;p7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 name="Google Shape;1369;p73"/>
          <p:cNvGrpSpPr/>
          <p:nvPr/>
        </p:nvGrpSpPr>
        <p:grpSpPr>
          <a:xfrm>
            <a:off x="7103403" y="2550562"/>
            <a:ext cx="166473" cy="141497"/>
            <a:chOff x="4660325" y="1866850"/>
            <a:chExt cx="68350" cy="58100"/>
          </a:xfrm>
        </p:grpSpPr>
        <p:sp>
          <p:nvSpPr>
            <p:cNvPr id="1370" name="Google Shape;1370;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73"/>
          <p:cNvGrpSpPr/>
          <p:nvPr/>
        </p:nvGrpSpPr>
        <p:grpSpPr>
          <a:xfrm>
            <a:off x="7412747" y="2576286"/>
            <a:ext cx="162515" cy="90049"/>
            <a:chOff x="4791775" y="1877500"/>
            <a:chExt cx="66725" cy="36975"/>
          </a:xfrm>
        </p:grpSpPr>
        <p:sp>
          <p:nvSpPr>
            <p:cNvPr id="1373" name="Google Shape;1373;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73"/>
          <p:cNvGrpSpPr/>
          <p:nvPr/>
        </p:nvGrpSpPr>
        <p:grpSpPr>
          <a:xfrm>
            <a:off x="7734460" y="2576286"/>
            <a:ext cx="144979" cy="90049"/>
            <a:chOff x="4923925" y="1877500"/>
            <a:chExt cx="59525" cy="36975"/>
          </a:xfrm>
        </p:grpSpPr>
        <p:sp>
          <p:nvSpPr>
            <p:cNvPr id="1376" name="Google Shape;1376;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73"/>
          <p:cNvGrpSpPr/>
          <p:nvPr/>
        </p:nvGrpSpPr>
        <p:grpSpPr>
          <a:xfrm>
            <a:off x="8028952" y="2558477"/>
            <a:ext cx="141447" cy="125667"/>
            <a:chOff x="5058450" y="1870100"/>
            <a:chExt cx="58075" cy="51600"/>
          </a:xfrm>
        </p:grpSpPr>
        <p:sp>
          <p:nvSpPr>
            <p:cNvPr id="1379" name="Google Shape;1379;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73"/>
          <p:cNvGrpSpPr/>
          <p:nvPr/>
        </p:nvGrpSpPr>
        <p:grpSpPr>
          <a:xfrm>
            <a:off x="7443466" y="2980885"/>
            <a:ext cx="101077" cy="107645"/>
            <a:chOff x="4811425" y="2065025"/>
            <a:chExt cx="41500" cy="44200"/>
          </a:xfrm>
        </p:grpSpPr>
        <p:sp>
          <p:nvSpPr>
            <p:cNvPr id="1382" name="Google Shape;1382;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73"/>
          <p:cNvGrpSpPr/>
          <p:nvPr/>
        </p:nvGrpSpPr>
        <p:grpSpPr>
          <a:xfrm>
            <a:off x="7735904" y="2981098"/>
            <a:ext cx="120867" cy="107218"/>
            <a:chOff x="4929875" y="2065025"/>
            <a:chExt cx="49625" cy="44025"/>
          </a:xfrm>
        </p:grpSpPr>
        <p:sp>
          <p:nvSpPr>
            <p:cNvPr id="1385" name="Google Shape;1385;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73"/>
          <p:cNvGrpSpPr/>
          <p:nvPr/>
        </p:nvGrpSpPr>
        <p:grpSpPr>
          <a:xfrm>
            <a:off x="8064572" y="2984112"/>
            <a:ext cx="70206" cy="101191"/>
            <a:chOff x="5083925" y="2066350"/>
            <a:chExt cx="28825" cy="41550"/>
          </a:xfrm>
        </p:grpSpPr>
        <p:sp>
          <p:nvSpPr>
            <p:cNvPr id="1388" name="Google Shape;1388;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73"/>
          <p:cNvGrpSpPr/>
          <p:nvPr/>
        </p:nvGrpSpPr>
        <p:grpSpPr>
          <a:xfrm>
            <a:off x="7096126" y="2999759"/>
            <a:ext cx="181026" cy="69896"/>
            <a:chOff x="4659775" y="2072775"/>
            <a:chExt cx="74325" cy="28700"/>
          </a:xfrm>
        </p:grpSpPr>
        <p:sp>
          <p:nvSpPr>
            <p:cNvPr id="1391" name="Google Shape;1391;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73"/>
          <p:cNvGrpSpPr/>
          <p:nvPr/>
        </p:nvGrpSpPr>
        <p:grpSpPr>
          <a:xfrm>
            <a:off x="8015982" y="2790324"/>
            <a:ext cx="167387" cy="89197"/>
            <a:chOff x="4662475" y="1976500"/>
            <a:chExt cx="68725" cy="36625"/>
          </a:xfrm>
        </p:grpSpPr>
        <p:sp>
          <p:nvSpPr>
            <p:cNvPr id="1395" name="Google Shape;1395;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73"/>
          <p:cNvGrpSpPr/>
          <p:nvPr/>
        </p:nvGrpSpPr>
        <p:grpSpPr>
          <a:xfrm>
            <a:off x="7712887" y="2793764"/>
            <a:ext cx="166899" cy="82317"/>
            <a:chOff x="4920150" y="1977875"/>
            <a:chExt cx="68525" cy="33800"/>
          </a:xfrm>
        </p:grpSpPr>
        <p:sp>
          <p:nvSpPr>
            <p:cNvPr id="1399" name="Google Shape;1399;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73"/>
          <p:cNvGrpSpPr/>
          <p:nvPr/>
        </p:nvGrpSpPr>
        <p:grpSpPr>
          <a:xfrm>
            <a:off x="7124044" y="3197682"/>
            <a:ext cx="125190" cy="127859"/>
            <a:chOff x="4676550" y="2160575"/>
            <a:chExt cx="51400" cy="52500"/>
          </a:xfrm>
        </p:grpSpPr>
        <p:sp>
          <p:nvSpPr>
            <p:cNvPr id="1403" name="Google Shape;1403;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73"/>
          <p:cNvGrpSpPr/>
          <p:nvPr/>
        </p:nvGrpSpPr>
        <p:grpSpPr>
          <a:xfrm>
            <a:off x="7421302" y="3204714"/>
            <a:ext cx="145405" cy="113794"/>
            <a:chOff x="4768325" y="2163475"/>
            <a:chExt cx="59700" cy="46725"/>
          </a:xfrm>
        </p:grpSpPr>
        <p:sp>
          <p:nvSpPr>
            <p:cNvPr id="1407" name="Google Shape;1407;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 name="Google Shape;1409;p7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 name="Google Shape;1415;p73"/>
          <p:cNvGrpSpPr/>
          <p:nvPr/>
        </p:nvGrpSpPr>
        <p:grpSpPr>
          <a:xfrm>
            <a:off x="7437621" y="3459808"/>
            <a:ext cx="112768" cy="106853"/>
            <a:chOff x="4768575" y="2253950"/>
            <a:chExt cx="46300" cy="43875"/>
          </a:xfrm>
        </p:grpSpPr>
        <p:sp>
          <p:nvSpPr>
            <p:cNvPr id="1416" name="Google Shape;1416;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73"/>
          <p:cNvGrpSpPr/>
          <p:nvPr/>
        </p:nvGrpSpPr>
        <p:grpSpPr>
          <a:xfrm>
            <a:off x="7737243" y="3948834"/>
            <a:ext cx="118187" cy="146246"/>
            <a:chOff x="4960900" y="2433225"/>
            <a:chExt cx="48525" cy="60050"/>
          </a:xfrm>
        </p:grpSpPr>
        <p:sp>
          <p:nvSpPr>
            <p:cNvPr id="1419" name="Google Shape;1419;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73"/>
          <p:cNvGrpSpPr/>
          <p:nvPr/>
        </p:nvGrpSpPr>
        <p:grpSpPr>
          <a:xfrm>
            <a:off x="7425808" y="4212895"/>
            <a:ext cx="136394" cy="143810"/>
            <a:chOff x="4854075" y="2527625"/>
            <a:chExt cx="56000" cy="59050"/>
          </a:xfrm>
        </p:grpSpPr>
        <p:sp>
          <p:nvSpPr>
            <p:cNvPr id="1422" name="Google Shape;1422;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 name="Google Shape;1424;p7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 name="Google Shape;1427;p73"/>
          <p:cNvGrpSpPr/>
          <p:nvPr/>
        </p:nvGrpSpPr>
        <p:grpSpPr>
          <a:xfrm>
            <a:off x="8050020" y="3676639"/>
            <a:ext cx="99312" cy="160797"/>
            <a:chOff x="5059700" y="2334775"/>
            <a:chExt cx="40775" cy="66025"/>
          </a:xfrm>
        </p:grpSpPr>
        <p:sp>
          <p:nvSpPr>
            <p:cNvPr id="1428" name="Google Shape;1428;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73"/>
          <p:cNvGrpSpPr/>
          <p:nvPr/>
        </p:nvGrpSpPr>
        <p:grpSpPr>
          <a:xfrm>
            <a:off x="8007184" y="3941771"/>
            <a:ext cx="184984" cy="160371"/>
            <a:chOff x="5037700" y="2430325"/>
            <a:chExt cx="75950" cy="65850"/>
          </a:xfrm>
        </p:grpSpPr>
        <p:sp>
          <p:nvSpPr>
            <p:cNvPr id="1438" name="Google Shape;1438;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73"/>
          <p:cNvGrpSpPr/>
          <p:nvPr/>
        </p:nvGrpSpPr>
        <p:grpSpPr>
          <a:xfrm>
            <a:off x="7426689" y="3708223"/>
            <a:ext cx="173014" cy="97629"/>
            <a:chOff x="4756975" y="2341800"/>
            <a:chExt cx="91975" cy="51925"/>
          </a:xfrm>
        </p:grpSpPr>
        <p:sp>
          <p:nvSpPr>
            <p:cNvPr id="1441" name="Google Shape;1441;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73"/>
          <p:cNvGrpSpPr/>
          <p:nvPr/>
        </p:nvGrpSpPr>
        <p:grpSpPr>
          <a:xfrm>
            <a:off x="7693626" y="4196920"/>
            <a:ext cx="212497" cy="175761"/>
            <a:chOff x="4943575" y="2516350"/>
            <a:chExt cx="98675" cy="81700"/>
          </a:xfrm>
        </p:grpSpPr>
        <p:sp>
          <p:nvSpPr>
            <p:cNvPr id="1462" name="Google Shape;1462;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 name="Google Shape;1540;p7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8" name="Shape 1548"/>
        <p:cNvGrpSpPr/>
        <p:nvPr/>
      </p:nvGrpSpPr>
      <p:grpSpPr>
        <a:xfrm>
          <a:off x="0" y="0"/>
          <a:ext cx="0" cy="0"/>
          <a:chOff x="0" y="0"/>
          <a:chExt cx="0" cy="0"/>
        </a:xfrm>
      </p:grpSpPr>
      <p:grpSp>
        <p:nvGrpSpPr>
          <p:cNvPr id="1549" name="Google Shape;1549;p74"/>
          <p:cNvGrpSpPr/>
          <p:nvPr/>
        </p:nvGrpSpPr>
        <p:grpSpPr>
          <a:xfrm>
            <a:off x="6681268" y="3584496"/>
            <a:ext cx="560636" cy="516497"/>
            <a:chOff x="6652051" y="3714143"/>
            <a:chExt cx="560636" cy="516497"/>
          </a:xfrm>
        </p:grpSpPr>
        <p:grpSp>
          <p:nvGrpSpPr>
            <p:cNvPr id="1550" name="Google Shape;1550;p74"/>
            <p:cNvGrpSpPr/>
            <p:nvPr/>
          </p:nvGrpSpPr>
          <p:grpSpPr>
            <a:xfrm>
              <a:off x="6669657" y="3716715"/>
              <a:ext cx="466768" cy="464314"/>
              <a:chOff x="3139766" y="765669"/>
              <a:chExt cx="886380" cy="881888"/>
            </a:xfrm>
          </p:grpSpPr>
          <p:grpSp>
            <p:nvGrpSpPr>
              <p:cNvPr id="1551" name="Google Shape;1551;p74"/>
              <p:cNvGrpSpPr/>
              <p:nvPr/>
            </p:nvGrpSpPr>
            <p:grpSpPr>
              <a:xfrm>
                <a:off x="3139766" y="765669"/>
                <a:ext cx="886380" cy="881888"/>
                <a:chOff x="3139766" y="765669"/>
                <a:chExt cx="886380" cy="881888"/>
              </a:xfrm>
            </p:grpSpPr>
            <p:sp>
              <p:nvSpPr>
                <p:cNvPr id="1552" name="Google Shape;1552;p7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 name="Google Shape;1561;p7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 name="Google Shape;1565;p7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74"/>
          <p:cNvGrpSpPr/>
          <p:nvPr/>
        </p:nvGrpSpPr>
        <p:grpSpPr>
          <a:xfrm>
            <a:off x="7679978" y="3065079"/>
            <a:ext cx="104231" cy="320340"/>
            <a:chOff x="7564426" y="3224343"/>
            <a:chExt cx="119985" cy="368801"/>
          </a:xfrm>
        </p:grpSpPr>
        <p:sp>
          <p:nvSpPr>
            <p:cNvPr id="1567" name="Google Shape;1567;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74"/>
          <p:cNvGrpSpPr/>
          <p:nvPr/>
        </p:nvGrpSpPr>
        <p:grpSpPr>
          <a:xfrm>
            <a:off x="7379466" y="3059180"/>
            <a:ext cx="189489" cy="332132"/>
            <a:chOff x="8370831" y="3202002"/>
            <a:chExt cx="218129" cy="382376"/>
          </a:xfrm>
        </p:grpSpPr>
        <p:sp>
          <p:nvSpPr>
            <p:cNvPr id="1570" name="Google Shape;1570;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74"/>
          <p:cNvGrpSpPr/>
          <p:nvPr/>
        </p:nvGrpSpPr>
        <p:grpSpPr>
          <a:xfrm>
            <a:off x="8102855" y="3470312"/>
            <a:ext cx="309429" cy="267000"/>
            <a:chOff x="6742064" y="3750480"/>
            <a:chExt cx="399315" cy="344560"/>
          </a:xfrm>
        </p:grpSpPr>
        <p:sp>
          <p:nvSpPr>
            <p:cNvPr id="1573" name="Google Shape;1573;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74"/>
          <p:cNvGrpSpPr/>
          <p:nvPr/>
        </p:nvGrpSpPr>
        <p:grpSpPr>
          <a:xfrm>
            <a:off x="7641874" y="3821360"/>
            <a:ext cx="180437" cy="281608"/>
            <a:chOff x="7248525" y="3739696"/>
            <a:chExt cx="230531" cy="359790"/>
          </a:xfrm>
        </p:grpSpPr>
        <p:sp>
          <p:nvSpPr>
            <p:cNvPr id="1576" name="Google Shape;1576;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74"/>
          <p:cNvGrpSpPr/>
          <p:nvPr/>
        </p:nvGrpSpPr>
        <p:grpSpPr>
          <a:xfrm>
            <a:off x="7887794" y="3464584"/>
            <a:ext cx="162896" cy="278710"/>
            <a:chOff x="7601242" y="3729267"/>
            <a:chExt cx="222566" cy="380803"/>
          </a:xfrm>
        </p:grpSpPr>
        <p:sp>
          <p:nvSpPr>
            <p:cNvPr id="1579" name="Google Shape;1579;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 name="Google Shape;1581;p7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 name="Google Shape;1582;p74"/>
          <p:cNvGrpSpPr/>
          <p:nvPr/>
        </p:nvGrpSpPr>
        <p:grpSpPr>
          <a:xfrm>
            <a:off x="7377439" y="3465724"/>
            <a:ext cx="193543" cy="275990"/>
            <a:chOff x="8304647" y="3738687"/>
            <a:chExt cx="225076" cy="320956"/>
          </a:xfrm>
        </p:grpSpPr>
        <p:sp>
          <p:nvSpPr>
            <p:cNvPr id="1583" name="Google Shape;1583;p7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74"/>
          <p:cNvGrpSpPr/>
          <p:nvPr/>
        </p:nvGrpSpPr>
        <p:grpSpPr>
          <a:xfrm>
            <a:off x="7649932" y="3465724"/>
            <a:ext cx="178492" cy="275990"/>
            <a:chOff x="8615101" y="3738687"/>
            <a:chExt cx="207573" cy="320956"/>
          </a:xfrm>
        </p:grpSpPr>
        <p:sp>
          <p:nvSpPr>
            <p:cNvPr id="1587" name="Google Shape;1587;p7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 name="Google Shape;1590;p7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 name="Google Shape;1591;p74"/>
          <p:cNvGrpSpPr/>
          <p:nvPr/>
        </p:nvGrpSpPr>
        <p:grpSpPr>
          <a:xfrm>
            <a:off x="7875463" y="3868385"/>
            <a:ext cx="187557" cy="187557"/>
            <a:chOff x="8565775" y="671075"/>
            <a:chExt cx="441000" cy="441000"/>
          </a:xfrm>
        </p:grpSpPr>
        <p:sp>
          <p:nvSpPr>
            <p:cNvPr id="1592" name="Google Shape;1592;p7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 name="Google Shape;1594;p7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 name="Google Shape;1596;p74"/>
          <p:cNvGrpSpPr/>
          <p:nvPr/>
        </p:nvGrpSpPr>
        <p:grpSpPr>
          <a:xfrm>
            <a:off x="6029935" y="2940910"/>
            <a:ext cx="587865" cy="517731"/>
            <a:chOff x="6000718" y="3070557"/>
            <a:chExt cx="587865" cy="517731"/>
          </a:xfrm>
        </p:grpSpPr>
        <p:sp>
          <p:nvSpPr>
            <p:cNvPr id="1597" name="Google Shape;1597;p7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74"/>
          <p:cNvGrpSpPr/>
          <p:nvPr/>
        </p:nvGrpSpPr>
        <p:grpSpPr>
          <a:xfrm>
            <a:off x="6044740" y="3584570"/>
            <a:ext cx="557665" cy="516387"/>
            <a:chOff x="6015523" y="3714217"/>
            <a:chExt cx="557665" cy="516387"/>
          </a:xfrm>
        </p:grpSpPr>
        <p:grpSp>
          <p:nvGrpSpPr>
            <p:cNvPr id="1608" name="Google Shape;1608;p74"/>
            <p:cNvGrpSpPr/>
            <p:nvPr/>
          </p:nvGrpSpPr>
          <p:grpSpPr>
            <a:xfrm>
              <a:off x="6036094" y="3716980"/>
              <a:ext cx="529822" cy="510480"/>
              <a:chOff x="3148311" y="-545634"/>
              <a:chExt cx="1006118" cy="969572"/>
            </a:xfrm>
          </p:grpSpPr>
          <p:sp>
            <p:nvSpPr>
              <p:cNvPr id="1609" name="Google Shape;1609;p7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 name="Google Shape;1619;p7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74"/>
          <p:cNvGrpSpPr/>
          <p:nvPr/>
        </p:nvGrpSpPr>
        <p:grpSpPr>
          <a:xfrm>
            <a:off x="6673522" y="2943981"/>
            <a:ext cx="576302" cy="511871"/>
            <a:chOff x="6644304" y="3073628"/>
            <a:chExt cx="576302" cy="511871"/>
          </a:xfrm>
        </p:grpSpPr>
        <p:grpSp>
          <p:nvGrpSpPr>
            <p:cNvPr id="1621" name="Google Shape;1621;p74"/>
            <p:cNvGrpSpPr/>
            <p:nvPr/>
          </p:nvGrpSpPr>
          <p:grpSpPr>
            <a:xfrm>
              <a:off x="6712169" y="3073651"/>
              <a:ext cx="481611" cy="506713"/>
              <a:chOff x="1833536" y="-546641"/>
              <a:chExt cx="914567" cy="962419"/>
            </a:xfrm>
          </p:grpSpPr>
          <p:grpSp>
            <p:nvGrpSpPr>
              <p:cNvPr id="1622" name="Google Shape;1622;p74"/>
              <p:cNvGrpSpPr/>
              <p:nvPr/>
            </p:nvGrpSpPr>
            <p:grpSpPr>
              <a:xfrm>
                <a:off x="1833536" y="-524249"/>
                <a:ext cx="914567" cy="940027"/>
                <a:chOff x="1833536" y="-524249"/>
                <a:chExt cx="914567" cy="940027"/>
              </a:xfrm>
            </p:grpSpPr>
            <p:sp>
              <p:nvSpPr>
                <p:cNvPr id="1623" name="Google Shape;1623;p7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 name="Google Shape;1628;p7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74"/>
          <p:cNvGrpSpPr/>
          <p:nvPr/>
        </p:nvGrpSpPr>
        <p:grpSpPr>
          <a:xfrm>
            <a:off x="752796" y="2869970"/>
            <a:ext cx="2622876" cy="1333540"/>
            <a:chOff x="238125" y="1038125"/>
            <a:chExt cx="7146800" cy="3633625"/>
          </a:xfrm>
        </p:grpSpPr>
        <p:sp>
          <p:nvSpPr>
            <p:cNvPr id="1634" name="Google Shape;1634;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74"/>
          <p:cNvGrpSpPr/>
          <p:nvPr/>
        </p:nvGrpSpPr>
        <p:grpSpPr>
          <a:xfrm>
            <a:off x="5938558" y="1033351"/>
            <a:ext cx="2435960" cy="1297725"/>
            <a:chOff x="233350" y="949250"/>
            <a:chExt cx="7137300" cy="3802300"/>
          </a:xfrm>
        </p:grpSpPr>
        <p:sp>
          <p:nvSpPr>
            <p:cNvPr id="3207" name="Google Shape;3207;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74"/>
          <p:cNvGrpSpPr/>
          <p:nvPr/>
        </p:nvGrpSpPr>
        <p:grpSpPr>
          <a:xfrm>
            <a:off x="731715" y="995041"/>
            <a:ext cx="2665073" cy="1317140"/>
            <a:chOff x="793334" y="1192826"/>
            <a:chExt cx="2665073" cy="1317140"/>
          </a:xfrm>
        </p:grpSpPr>
        <p:sp>
          <p:nvSpPr>
            <p:cNvPr id="3259" name="Google Shape;3259;p7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74"/>
          <p:cNvGrpSpPr/>
          <p:nvPr/>
        </p:nvGrpSpPr>
        <p:grpSpPr>
          <a:xfrm>
            <a:off x="3450485" y="919691"/>
            <a:ext cx="2310381" cy="1488888"/>
            <a:chOff x="229225" y="549050"/>
            <a:chExt cx="7161750" cy="4615275"/>
          </a:xfrm>
        </p:grpSpPr>
        <p:sp>
          <p:nvSpPr>
            <p:cNvPr id="7227" name="Google Shape;7227;p7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74"/>
          <p:cNvGrpSpPr/>
          <p:nvPr/>
        </p:nvGrpSpPr>
        <p:grpSpPr>
          <a:xfrm>
            <a:off x="3548403" y="2849588"/>
            <a:ext cx="2310282" cy="1374222"/>
            <a:chOff x="238125" y="732525"/>
            <a:chExt cx="7130500" cy="4241425"/>
          </a:xfrm>
        </p:grpSpPr>
        <p:sp>
          <p:nvSpPr>
            <p:cNvPr id="7345" name="Google Shape;7345;p7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2" name="Shape 7462"/>
        <p:cNvGrpSpPr/>
        <p:nvPr/>
      </p:nvGrpSpPr>
      <p:grpSpPr>
        <a:xfrm>
          <a:off x="0" y="0"/>
          <a:ext cx="0" cy="0"/>
          <a:chOff x="0" y="0"/>
          <a:chExt cx="0" cy="0"/>
        </a:xfrm>
      </p:grpSpPr>
      <p:grpSp>
        <p:nvGrpSpPr>
          <p:cNvPr id="7463" name="Google Shape;7463;p75"/>
          <p:cNvGrpSpPr/>
          <p:nvPr/>
        </p:nvGrpSpPr>
        <p:grpSpPr>
          <a:xfrm>
            <a:off x="2100560" y="3398663"/>
            <a:ext cx="1102891" cy="760337"/>
            <a:chOff x="4967783" y="2151471"/>
            <a:chExt cx="3920692" cy="2702940"/>
          </a:xfrm>
        </p:grpSpPr>
        <p:grpSp>
          <p:nvGrpSpPr>
            <p:cNvPr id="7464" name="Google Shape;7464;p75"/>
            <p:cNvGrpSpPr/>
            <p:nvPr/>
          </p:nvGrpSpPr>
          <p:grpSpPr>
            <a:xfrm>
              <a:off x="5045709" y="2252109"/>
              <a:ext cx="3761071" cy="2501708"/>
              <a:chOff x="2691784" y="1805334"/>
              <a:chExt cx="3761071" cy="2501708"/>
            </a:xfrm>
          </p:grpSpPr>
          <p:sp>
            <p:nvSpPr>
              <p:cNvPr id="7465" name="Google Shape;7465;p7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5"/>
            <p:cNvGrpSpPr/>
            <p:nvPr/>
          </p:nvGrpSpPr>
          <p:grpSpPr>
            <a:xfrm>
              <a:off x="4967783" y="2151471"/>
              <a:ext cx="3920692" cy="2702940"/>
              <a:chOff x="2613858" y="1704696"/>
              <a:chExt cx="3920692" cy="2702940"/>
            </a:xfrm>
          </p:grpSpPr>
          <p:sp>
            <p:nvSpPr>
              <p:cNvPr id="7473" name="Google Shape;7473;p7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8" name="Google Shape;7478;p75"/>
          <p:cNvGrpSpPr/>
          <p:nvPr/>
        </p:nvGrpSpPr>
        <p:grpSpPr>
          <a:xfrm>
            <a:off x="3504468" y="1286940"/>
            <a:ext cx="1561911" cy="708580"/>
            <a:chOff x="3530532" y="1496185"/>
            <a:chExt cx="1561911" cy="708580"/>
          </a:xfrm>
        </p:grpSpPr>
        <p:grpSp>
          <p:nvGrpSpPr>
            <p:cNvPr id="7479" name="Google Shape;7479;p75"/>
            <p:cNvGrpSpPr/>
            <p:nvPr/>
          </p:nvGrpSpPr>
          <p:grpSpPr>
            <a:xfrm>
              <a:off x="3720318" y="1857562"/>
              <a:ext cx="1372125" cy="54"/>
              <a:chOff x="3720318" y="1857562"/>
              <a:chExt cx="1372125" cy="54"/>
            </a:xfrm>
          </p:grpSpPr>
          <p:cxnSp>
            <p:nvCxnSpPr>
              <p:cNvPr id="7480" name="Google Shape;7480;p75"/>
              <p:cNvCxnSpPr>
                <a:endCxn id="748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82" name="Google Shape;7482;p7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83" name="Google Shape;7483;p7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84" name="Google Shape;7484;p75"/>
              <p:cNvCxnSpPr>
                <a:stCxn id="748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85" name="Google Shape;7485;p75"/>
            <p:cNvGrpSpPr/>
            <p:nvPr/>
          </p:nvGrpSpPr>
          <p:grpSpPr>
            <a:xfrm>
              <a:off x="3567462" y="1496185"/>
              <a:ext cx="286500" cy="272914"/>
              <a:chOff x="3567462" y="1496185"/>
              <a:chExt cx="286500" cy="272914"/>
            </a:xfrm>
          </p:grpSpPr>
          <p:cxnSp>
            <p:nvCxnSpPr>
              <p:cNvPr id="7486" name="Google Shape;7486;p7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87" name="Google Shape;7487;p7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8" name="Google Shape;7488;p7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0" name="Google Shape;7490;p75"/>
            <p:cNvGrpSpPr/>
            <p:nvPr/>
          </p:nvGrpSpPr>
          <p:grpSpPr>
            <a:xfrm>
              <a:off x="3929014" y="1960574"/>
              <a:ext cx="286500" cy="242342"/>
              <a:chOff x="3929014" y="1960574"/>
              <a:chExt cx="286500" cy="242342"/>
            </a:xfrm>
          </p:grpSpPr>
          <p:cxnSp>
            <p:nvCxnSpPr>
              <p:cNvPr id="7491" name="Google Shape;7491;p7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92" name="Google Shape;7492;p7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5"/>
            <p:cNvGrpSpPr/>
            <p:nvPr/>
          </p:nvGrpSpPr>
          <p:grpSpPr>
            <a:xfrm>
              <a:off x="4290828" y="1496185"/>
              <a:ext cx="286500" cy="272914"/>
              <a:chOff x="4290828" y="1496185"/>
              <a:chExt cx="286500" cy="272914"/>
            </a:xfrm>
          </p:grpSpPr>
          <p:cxnSp>
            <p:nvCxnSpPr>
              <p:cNvPr id="7494" name="Google Shape;7494;p7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95" name="Google Shape;7495;p7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6" name="Google Shape;7496;p7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7" name="Google Shape;7497;p75"/>
            <p:cNvGrpSpPr/>
            <p:nvPr/>
          </p:nvGrpSpPr>
          <p:grpSpPr>
            <a:xfrm>
              <a:off x="4657726" y="1959674"/>
              <a:ext cx="286500" cy="245092"/>
              <a:chOff x="4657726" y="1959674"/>
              <a:chExt cx="286500" cy="245092"/>
            </a:xfrm>
          </p:grpSpPr>
          <p:cxnSp>
            <p:nvCxnSpPr>
              <p:cNvPr id="7498" name="Google Shape;7498;p7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99" name="Google Shape;7499;p7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0" name="Google Shape;7500;p75"/>
          <p:cNvGrpSpPr/>
          <p:nvPr/>
        </p:nvGrpSpPr>
        <p:grpSpPr>
          <a:xfrm>
            <a:off x="3486488" y="2149036"/>
            <a:ext cx="1597032" cy="378649"/>
            <a:chOff x="3512551" y="2358282"/>
            <a:chExt cx="1597032" cy="378649"/>
          </a:xfrm>
        </p:grpSpPr>
        <p:grpSp>
          <p:nvGrpSpPr>
            <p:cNvPr id="7501" name="Google Shape;7501;p75"/>
            <p:cNvGrpSpPr/>
            <p:nvPr/>
          </p:nvGrpSpPr>
          <p:grpSpPr>
            <a:xfrm>
              <a:off x="3738198" y="2553002"/>
              <a:ext cx="1145834" cy="117"/>
              <a:chOff x="3738198" y="2553002"/>
              <a:chExt cx="1145834" cy="117"/>
            </a:xfrm>
          </p:grpSpPr>
          <p:cxnSp>
            <p:nvCxnSpPr>
              <p:cNvPr id="7502" name="Google Shape;7502;p7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03" name="Google Shape;7503;p7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04" name="Google Shape;7504;p75"/>
              <p:cNvCxnSpPr>
                <a:stCxn id="7505" idx="6"/>
                <a:endCxn id="750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07" name="Google Shape;7507;p75"/>
            <p:cNvGrpSpPr/>
            <p:nvPr/>
          </p:nvGrpSpPr>
          <p:grpSpPr>
            <a:xfrm>
              <a:off x="3969644" y="2440153"/>
              <a:ext cx="225900" cy="296779"/>
              <a:chOff x="3969644" y="2440153"/>
              <a:chExt cx="225900" cy="296779"/>
            </a:xfrm>
          </p:grpSpPr>
          <p:cxnSp>
            <p:nvCxnSpPr>
              <p:cNvPr id="7508" name="Google Shape;7508;p7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06" name="Google Shape;7506;p7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75"/>
            <p:cNvGrpSpPr/>
            <p:nvPr/>
          </p:nvGrpSpPr>
          <p:grpSpPr>
            <a:xfrm>
              <a:off x="4426818" y="2358282"/>
              <a:ext cx="225600" cy="307471"/>
              <a:chOff x="4426818" y="2358282"/>
              <a:chExt cx="225600" cy="307471"/>
            </a:xfrm>
          </p:grpSpPr>
          <p:cxnSp>
            <p:nvCxnSpPr>
              <p:cNvPr id="7511" name="Google Shape;7511;p75"/>
              <p:cNvCxnSpPr>
                <a:stCxn id="751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13" name="Google Shape;7513;p7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5"/>
            <p:cNvGrpSpPr/>
            <p:nvPr/>
          </p:nvGrpSpPr>
          <p:grpSpPr>
            <a:xfrm>
              <a:off x="4883984" y="2440153"/>
              <a:ext cx="225600" cy="296479"/>
              <a:chOff x="4883984" y="2440153"/>
              <a:chExt cx="225600" cy="296479"/>
            </a:xfrm>
          </p:grpSpPr>
          <p:cxnSp>
            <p:nvCxnSpPr>
              <p:cNvPr id="7515" name="Google Shape;7515;p7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16" name="Google Shape;7516;p7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5"/>
            <p:cNvGrpSpPr/>
            <p:nvPr/>
          </p:nvGrpSpPr>
          <p:grpSpPr>
            <a:xfrm>
              <a:off x="3512551" y="2358356"/>
              <a:ext cx="225647" cy="307629"/>
              <a:chOff x="2182679" y="2005014"/>
              <a:chExt cx="792300" cy="1080158"/>
            </a:xfrm>
          </p:grpSpPr>
          <p:cxnSp>
            <p:nvCxnSpPr>
              <p:cNvPr id="7519" name="Google Shape;7519;p75"/>
              <p:cNvCxnSpPr>
                <a:stCxn id="752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05" name="Google Shape;7505;p7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1" name="Google Shape;7521;p75"/>
          <p:cNvGrpSpPr/>
          <p:nvPr/>
        </p:nvGrpSpPr>
        <p:grpSpPr>
          <a:xfrm>
            <a:off x="6846570" y="972834"/>
            <a:ext cx="1559809" cy="722610"/>
            <a:chOff x="634175" y="2986275"/>
            <a:chExt cx="3147949" cy="1458344"/>
          </a:xfrm>
        </p:grpSpPr>
        <p:cxnSp>
          <p:nvCxnSpPr>
            <p:cNvPr id="7522" name="Google Shape;7522;p75"/>
            <p:cNvCxnSpPr>
              <a:stCxn id="7523" idx="4"/>
              <a:endCxn id="752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25" name="Google Shape;7525;p75"/>
            <p:cNvCxnSpPr>
              <a:stCxn id="7524" idx="0"/>
              <a:endCxn id="752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27" name="Google Shape;7527;p75"/>
            <p:cNvCxnSpPr>
              <a:stCxn id="7526" idx="4"/>
              <a:endCxn id="752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29" name="Google Shape;7529;p75"/>
            <p:cNvCxnSpPr>
              <a:stCxn id="7528" idx="0"/>
              <a:endCxn id="753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30" name="Google Shape;7530;p7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26" name="Google Shape;7526;p7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23" name="Google Shape;7523;p7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28" name="Google Shape;7528;p7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24" name="Google Shape;7524;p7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31" name="Google Shape;7531;p75"/>
          <p:cNvGrpSpPr/>
          <p:nvPr/>
        </p:nvGrpSpPr>
        <p:grpSpPr>
          <a:xfrm>
            <a:off x="3500360" y="2682741"/>
            <a:ext cx="1570719" cy="294123"/>
            <a:chOff x="998425" y="1182125"/>
            <a:chExt cx="1065400" cy="199500"/>
          </a:xfrm>
        </p:grpSpPr>
        <p:sp>
          <p:nvSpPr>
            <p:cNvPr id="7532" name="Google Shape;7532;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75"/>
          <p:cNvGrpSpPr/>
          <p:nvPr/>
        </p:nvGrpSpPr>
        <p:grpSpPr>
          <a:xfrm>
            <a:off x="6843616" y="1800228"/>
            <a:ext cx="1565716" cy="366729"/>
            <a:chOff x="1247650" y="2075423"/>
            <a:chExt cx="6648477" cy="1557238"/>
          </a:xfrm>
        </p:grpSpPr>
        <p:sp>
          <p:nvSpPr>
            <p:cNvPr id="7538" name="Google Shape;7538;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5"/>
          <p:cNvGrpSpPr/>
          <p:nvPr/>
        </p:nvGrpSpPr>
        <p:grpSpPr>
          <a:xfrm>
            <a:off x="6827928" y="2949043"/>
            <a:ext cx="1597061" cy="663440"/>
            <a:chOff x="6796238" y="3158297"/>
            <a:chExt cx="1630319" cy="677257"/>
          </a:xfrm>
        </p:grpSpPr>
        <p:cxnSp>
          <p:nvCxnSpPr>
            <p:cNvPr id="7545" name="Google Shape;7545;p7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46" name="Google Shape;7546;p7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47" name="Google Shape;7547;p7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48" name="Google Shape;7548;p7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49" name="Google Shape;7549;p75"/>
            <p:cNvGrpSpPr/>
            <p:nvPr/>
          </p:nvGrpSpPr>
          <p:grpSpPr>
            <a:xfrm>
              <a:off x="6796238" y="3311904"/>
              <a:ext cx="1630319" cy="377697"/>
              <a:chOff x="6796238" y="3311904"/>
              <a:chExt cx="1630319" cy="377697"/>
            </a:xfrm>
          </p:grpSpPr>
          <p:sp>
            <p:nvSpPr>
              <p:cNvPr id="7550" name="Google Shape;7550;p7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3" name="Google Shape;7553;p75"/>
          <p:cNvGrpSpPr/>
          <p:nvPr/>
        </p:nvGrpSpPr>
        <p:grpSpPr>
          <a:xfrm>
            <a:off x="5349066" y="970435"/>
            <a:ext cx="1368606" cy="1593805"/>
            <a:chOff x="1839112" y="2209163"/>
            <a:chExt cx="1918159" cy="2233784"/>
          </a:xfrm>
        </p:grpSpPr>
        <p:sp>
          <p:nvSpPr>
            <p:cNvPr id="7554" name="Google Shape;7554;p7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7" name="Google Shape;7557;p75"/>
            <p:cNvCxnSpPr>
              <a:stCxn id="7554" idx="6"/>
              <a:endCxn id="755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58" name="Google Shape;7558;p75"/>
            <p:cNvCxnSpPr>
              <a:stCxn id="7555" idx="4"/>
              <a:endCxn id="755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60" name="Google Shape;7560;p75"/>
            <p:cNvCxnSpPr>
              <a:stCxn id="7559" idx="6"/>
              <a:endCxn id="755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61" name="Google Shape;7561;p75"/>
            <p:cNvCxnSpPr>
              <a:stCxn id="7556" idx="4"/>
              <a:endCxn id="756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59" name="Google Shape;7559;p7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4" name="Google Shape;7564;p75"/>
            <p:cNvCxnSpPr>
              <a:endCxn id="756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65" name="Google Shape;7565;p75"/>
          <p:cNvGrpSpPr/>
          <p:nvPr/>
        </p:nvGrpSpPr>
        <p:grpSpPr>
          <a:xfrm>
            <a:off x="3481439" y="976671"/>
            <a:ext cx="1637968" cy="154942"/>
            <a:chOff x="238125" y="2506075"/>
            <a:chExt cx="7115411" cy="673075"/>
          </a:xfrm>
        </p:grpSpPr>
        <p:sp>
          <p:nvSpPr>
            <p:cNvPr id="7566" name="Google Shape;7566;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75"/>
          <p:cNvGrpSpPr/>
          <p:nvPr/>
        </p:nvGrpSpPr>
        <p:grpSpPr>
          <a:xfrm>
            <a:off x="720124" y="1298269"/>
            <a:ext cx="2476762" cy="91743"/>
            <a:chOff x="1464850" y="436376"/>
            <a:chExt cx="6001362" cy="222300"/>
          </a:xfrm>
        </p:grpSpPr>
        <p:sp>
          <p:nvSpPr>
            <p:cNvPr id="7572" name="Google Shape;7572;p7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7" name="Google Shape;7577;p7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78" name="Google Shape;7578;p7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79" name="Google Shape;7579;p7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80" name="Google Shape;7580;p7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81" name="Google Shape;7581;p75"/>
          <p:cNvGrpSpPr/>
          <p:nvPr/>
        </p:nvGrpSpPr>
        <p:grpSpPr>
          <a:xfrm>
            <a:off x="706391" y="2533734"/>
            <a:ext cx="1452710" cy="651923"/>
            <a:chOff x="803162" y="2667727"/>
            <a:chExt cx="1411906" cy="633611"/>
          </a:xfrm>
        </p:grpSpPr>
        <p:cxnSp>
          <p:nvCxnSpPr>
            <p:cNvPr id="7582" name="Google Shape;7582;p75"/>
            <p:cNvCxnSpPr>
              <a:stCxn id="7583" idx="2"/>
              <a:endCxn id="758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5" name="Google Shape;7585;p75"/>
            <p:cNvCxnSpPr>
              <a:stCxn id="7586" idx="0"/>
              <a:endCxn id="758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7" name="Google Shape;7587;p75"/>
            <p:cNvCxnSpPr>
              <a:stCxn id="7586" idx="2"/>
              <a:endCxn id="758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9" name="Google Shape;7589;p75"/>
            <p:cNvCxnSpPr>
              <a:stCxn id="7590" idx="0"/>
              <a:endCxn id="758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91" name="Google Shape;7591;p75"/>
            <p:cNvCxnSpPr>
              <a:stCxn id="7584" idx="2"/>
              <a:endCxn id="759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93" name="Google Shape;7593;p75"/>
            <p:cNvCxnSpPr>
              <a:stCxn id="7594" idx="0"/>
              <a:endCxn id="758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90" name="Google Shape;7590;p7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8" name="Google Shape;7588;p7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94" name="Google Shape;7594;p7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92" name="Google Shape;7592;p7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4" name="Google Shape;7584;p7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6" name="Google Shape;7586;p7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3" name="Google Shape;7583;p7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95" name="Google Shape;7595;p75"/>
          <p:cNvGrpSpPr/>
          <p:nvPr/>
        </p:nvGrpSpPr>
        <p:grpSpPr>
          <a:xfrm>
            <a:off x="706393" y="969273"/>
            <a:ext cx="2518541" cy="209309"/>
            <a:chOff x="803163" y="1111966"/>
            <a:chExt cx="2447800" cy="203430"/>
          </a:xfrm>
        </p:grpSpPr>
        <p:grpSp>
          <p:nvGrpSpPr>
            <p:cNvPr id="7596" name="Google Shape;7596;p75"/>
            <p:cNvGrpSpPr/>
            <p:nvPr/>
          </p:nvGrpSpPr>
          <p:grpSpPr>
            <a:xfrm>
              <a:off x="1958180" y="1111966"/>
              <a:ext cx="588019" cy="121396"/>
              <a:chOff x="4808316" y="2800065"/>
              <a:chExt cx="1999386" cy="412910"/>
            </a:xfrm>
          </p:grpSpPr>
          <p:sp>
            <p:nvSpPr>
              <p:cNvPr id="7597" name="Google Shape;7597;p7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8" name="Google Shape;7598;p75"/>
              <p:cNvGrpSpPr/>
              <p:nvPr/>
            </p:nvGrpSpPr>
            <p:grpSpPr>
              <a:xfrm>
                <a:off x="4808316" y="2800065"/>
                <a:ext cx="92400" cy="411825"/>
                <a:chOff x="845575" y="2563700"/>
                <a:chExt cx="92400" cy="411825"/>
              </a:xfrm>
            </p:grpSpPr>
            <p:cxnSp>
              <p:nvCxnSpPr>
                <p:cNvPr id="7599" name="Google Shape;7599;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00" name="Google Shape;7600;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01" name="Google Shape;7601;p7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02" name="Google Shape;7602;p7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3" name="Google Shape;7603;p75"/>
            <p:cNvGrpSpPr/>
            <p:nvPr/>
          </p:nvGrpSpPr>
          <p:grpSpPr>
            <a:xfrm>
              <a:off x="803163" y="1111974"/>
              <a:ext cx="591158" cy="121545"/>
              <a:chOff x="803163" y="1111974"/>
              <a:chExt cx="591158" cy="121545"/>
            </a:xfrm>
          </p:grpSpPr>
          <p:grpSp>
            <p:nvGrpSpPr>
              <p:cNvPr id="7604" name="Google Shape;7604;p75"/>
              <p:cNvGrpSpPr/>
              <p:nvPr/>
            </p:nvGrpSpPr>
            <p:grpSpPr>
              <a:xfrm>
                <a:off x="803163" y="1111974"/>
                <a:ext cx="27175" cy="121077"/>
                <a:chOff x="845575" y="2563700"/>
                <a:chExt cx="92400" cy="411825"/>
              </a:xfrm>
            </p:grpSpPr>
            <p:cxnSp>
              <p:nvCxnSpPr>
                <p:cNvPr id="7605" name="Google Shape;7605;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06" name="Google Shape;7606;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7" name="Google Shape;7607;p7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75"/>
            <p:cNvGrpSpPr/>
            <p:nvPr/>
          </p:nvGrpSpPr>
          <p:grpSpPr>
            <a:xfrm>
              <a:off x="1381910" y="1194219"/>
              <a:ext cx="588341" cy="121177"/>
              <a:chOff x="1381910" y="1194219"/>
              <a:chExt cx="588341" cy="121177"/>
            </a:xfrm>
          </p:grpSpPr>
          <p:grpSp>
            <p:nvGrpSpPr>
              <p:cNvPr id="7609" name="Google Shape;7609;p75"/>
              <p:cNvGrpSpPr/>
              <p:nvPr/>
            </p:nvGrpSpPr>
            <p:grpSpPr>
              <a:xfrm rot="10800000">
                <a:off x="1381910" y="1194319"/>
                <a:ext cx="27175" cy="121077"/>
                <a:chOff x="2070100" y="2563700"/>
                <a:chExt cx="92400" cy="411825"/>
              </a:xfrm>
            </p:grpSpPr>
            <p:cxnSp>
              <p:nvCxnSpPr>
                <p:cNvPr id="7610" name="Google Shape;7610;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11" name="Google Shape;7611;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2" name="Google Shape;7612;p7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75"/>
            <p:cNvGrpSpPr/>
            <p:nvPr/>
          </p:nvGrpSpPr>
          <p:grpSpPr>
            <a:xfrm>
              <a:off x="2532079" y="1194219"/>
              <a:ext cx="704927" cy="121177"/>
              <a:chOff x="2532079" y="1194219"/>
              <a:chExt cx="704927" cy="121177"/>
            </a:xfrm>
          </p:grpSpPr>
          <p:grpSp>
            <p:nvGrpSpPr>
              <p:cNvPr id="7614" name="Google Shape;7614;p75"/>
              <p:cNvGrpSpPr/>
              <p:nvPr/>
            </p:nvGrpSpPr>
            <p:grpSpPr>
              <a:xfrm rot="10800000">
                <a:off x="2532079" y="1194319"/>
                <a:ext cx="27175" cy="121077"/>
                <a:chOff x="2070100" y="2563700"/>
                <a:chExt cx="92400" cy="411825"/>
              </a:xfrm>
            </p:grpSpPr>
            <p:cxnSp>
              <p:nvCxnSpPr>
                <p:cNvPr id="7615" name="Google Shape;7615;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16" name="Google Shape;7616;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7" name="Google Shape;7617;p7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8" name="Google Shape;7618;p75"/>
          <p:cNvGrpSpPr/>
          <p:nvPr/>
        </p:nvGrpSpPr>
        <p:grpSpPr>
          <a:xfrm>
            <a:off x="3499403" y="3665904"/>
            <a:ext cx="1567778" cy="491677"/>
            <a:chOff x="5194708" y="3484366"/>
            <a:chExt cx="3148148" cy="987304"/>
          </a:xfrm>
        </p:grpSpPr>
        <p:grpSp>
          <p:nvGrpSpPr>
            <p:cNvPr id="7619" name="Google Shape;7619;p75"/>
            <p:cNvGrpSpPr/>
            <p:nvPr/>
          </p:nvGrpSpPr>
          <p:grpSpPr>
            <a:xfrm>
              <a:off x="7531521" y="3484366"/>
              <a:ext cx="811335" cy="987304"/>
              <a:chOff x="3379425" y="1617275"/>
              <a:chExt cx="1090650" cy="1327200"/>
            </a:xfrm>
          </p:grpSpPr>
          <p:sp>
            <p:nvSpPr>
              <p:cNvPr id="7620" name="Google Shape;7620;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75"/>
            <p:cNvGrpSpPr/>
            <p:nvPr/>
          </p:nvGrpSpPr>
          <p:grpSpPr>
            <a:xfrm>
              <a:off x="6752546" y="3484366"/>
              <a:ext cx="811428" cy="987304"/>
              <a:chOff x="2332275" y="1617275"/>
              <a:chExt cx="1090775" cy="1327200"/>
            </a:xfrm>
          </p:grpSpPr>
          <p:sp>
            <p:nvSpPr>
              <p:cNvPr id="7624" name="Google Shape;7624;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5"/>
            <p:cNvGrpSpPr/>
            <p:nvPr/>
          </p:nvGrpSpPr>
          <p:grpSpPr>
            <a:xfrm>
              <a:off x="5973664" y="3484366"/>
              <a:ext cx="811335" cy="987304"/>
              <a:chOff x="1285250" y="1617275"/>
              <a:chExt cx="1090650" cy="1327200"/>
            </a:xfrm>
          </p:grpSpPr>
          <p:sp>
            <p:nvSpPr>
              <p:cNvPr id="7628" name="Google Shape;7628;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5"/>
            <p:cNvGrpSpPr/>
            <p:nvPr/>
          </p:nvGrpSpPr>
          <p:grpSpPr>
            <a:xfrm>
              <a:off x="5194708" y="3484366"/>
              <a:ext cx="811409" cy="987304"/>
              <a:chOff x="238125" y="1617275"/>
              <a:chExt cx="1090750" cy="1327200"/>
            </a:xfrm>
          </p:grpSpPr>
          <p:sp>
            <p:nvSpPr>
              <p:cNvPr id="7632" name="Google Shape;7632;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5" name="Google Shape;7635;p75"/>
          <p:cNvGrpSpPr/>
          <p:nvPr/>
        </p:nvGrpSpPr>
        <p:grpSpPr>
          <a:xfrm>
            <a:off x="3460012" y="3146315"/>
            <a:ext cx="1616964" cy="346256"/>
            <a:chOff x="1808063" y="4294338"/>
            <a:chExt cx="3370782" cy="721817"/>
          </a:xfrm>
        </p:grpSpPr>
        <p:sp>
          <p:nvSpPr>
            <p:cNvPr id="7636" name="Google Shape;7636;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75"/>
          <p:cNvGrpSpPr/>
          <p:nvPr/>
        </p:nvGrpSpPr>
        <p:grpSpPr>
          <a:xfrm>
            <a:off x="738224" y="3432344"/>
            <a:ext cx="1295882" cy="646587"/>
            <a:chOff x="834100" y="3642869"/>
            <a:chExt cx="1259483" cy="628426"/>
          </a:xfrm>
        </p:grpSpPr>
        <p:sp>
          <p:nvSpPr>
            <p:cNvPr id="7647" name="Google Shape;7647;p7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2" name="Google Shape;7672;p75"/>
            <p:cNvGrpSpPr/>
            <p:nvPr/>
          </p:nvGrpSpPr>
          <p:grpSpPr>
            <a:xfrm>
              <a:off x="1360364" y="3847835"/>
              <a:ext cx="208119" cy="224359"/>
              <a:chOff x="1360769" y="3847100"/>
              <a:chExt cx="208119" cy="224359"/>
            </a:xfrm>
          </p:grpSpPr>
          <p:sp>
            <p:nvSpPr>
              <p:cNvPr id="7673" name="Google Shape;7673;p7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3" name="Google Shape;7693;p7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75"/>
          <p:cNvGrpSpPr/>
          <p:nvPr/>
        </p:nvGrpSpPr>
        <p:grpSpPr>
          <a:xfrm rot="5400000">
            <a:off x="5951337" y="3228841"/>
            <a:ext cx="164064" cy="1414916"/>
            <a:chOff x="4428249" y="1369375"/>
            <a:chExt cx="36905" cy="429569"/>
          </a:xfrm>
        </p:grpSpPr>
        <p:sp>
          <p:nvSpPr>
            <p:cNvPr id="7708" name="Google Shape;7708;p7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75"/>
          <p:cNvGrpSpPr/>
          <p:nvPr/>
        </p:nvGrpSpPr>
        <p:grpSpPr>
          <a:xfrm flipH="1" rot="10800000">
            <a:off x="5323766" y="2817385"/>
            <a:ext cx="1419207" cy="24808"/>
            <a:chOff x="219558" y="4738465"/>
            <a:chExt cx="5852400" cy="102300"/>
          </a:xfrm>
        </p:grpSpPr>
        <p:cxnSp>
          <p:nvCxnSpPr>
            <p:cNvPr id="7741" name="Google Shape;7741;p7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42" name="Google Shape;7742;p7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75"/>
          <p:cNvGrpSpPr/>
          <p:nvPr/>
        </p:nvGrpSpPr>
        <p:grpSpPr>
          <a:xfrm>
            <a:off x="5335084" y="3190448"/>
            <a:ext cx="1396570" cy="385016"/>
            <a:chOff x="5286284" y="2966544"/>
            <a:chExt cx="1396570" cy="385016"/>
          </a:xfrm>
        </p:grpSpPr>
        <p:cxnSp>
          <p:nvCxnSpPr>
            <p:cNvPr id="7748" name="Google Shape;7748;p7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49" name="Google Shape;7749;p7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50" name="Google Shape;7750;p75"/>
            <p:cNvGrpSpPr/>
            <p:nvPr/>
          </p:nvGrpSpPr>
          <p:grpSpPr>
            <a:xfrm>
              <a:off x="5287688" y="3173364"/>
              <a:ext cx="1395166" cy="74100"/>
              <a:chOff x="5287688" y="3173364"/>
              <a:chExt cx="1395166" cy="74100"/>
            </a:xfrm>
          </p:grpSpPr>
          <p:cxnSp>
            <p:nvCxnSpPr>
              <p:cNvPr id="7751" name="Google Shape;7751;p7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52" name="Google Shape;7752;p7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53" name="Google Shape;7753;p7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54" name="Google Shape;7754;p7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55" name="Google Shape;7755;p7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56" name="Google Shape;7756;p7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57" name="Google Shape;7757;p7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58" name="Google Shape;7758;p7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59" name="Google Shape;7759;p7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60" name="Google Shape;7760;p75"/>
          <p:cNvGrpSpPr/>
          <p:nvPr/>
        </p:nvGrpSpPr>
        <p:grpSpPr>
          <a:xfrm>
            <a:off x="2021150" y="1609224"/>
            <a:ext cx="1182276" cy="662027"/>
            <a:chOff x="2029517" y="1732295"/>
            <a:chExt cx="1149068" cy="643432"/>
          </a:xfrm>
        </p:grpSpPr>
        <p:grpSp>
          <p:nvGrpSpPr>
            <p:cNvPr id="7761" name="Google Shape;7761;p75"/>
            <p:cNvGrpSpPr/>
            <p:nvPr/>
          </p:nvGrpSpPr>
          <p:grpSpPr>
            <a:xfrm>
              <a:off x="2708660" y="1746937"/>
              <a:ext cx="455427" cy="244429"/>
              <a:chOff x="2700693" y="1746937"/>
              <a:chExt cx="455427" cy="244429"/>
            </a:xfrm>
          </p:grpSpPr>
          <p:grpSp>
            <p:nvGrpSpPr>
              <p:cNvPr id="7762" name="Google Shape;7762;p75"/>
              <p:cNvGrpSpPr/>
              <p:nvPr/>
            </p:nvGrpSpPr>
            <p:grpSpPr>
              <a:xfrm>
                <a:off x="2905682" y="1782817"/>
                <a:ext cx="250438" cy="208549"/>
                <a:chOff x="2905682" y="1782817"/>
                <a:chExt cx="250438" cy="208549"/>
              </a:xfrm>
            </p:grpSpPr>
            <p:cxnSp>
              <p:nvCxnSpPr>
                <p:cNvPr id="7763" name="Google Shape;7763;p7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4" name="Google Shape;7764;p7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75"/>
              <p:cNvGrpSpPr/>
              <p:nvPr/>
            </p:nvGrpSpPr>
            <p:grpSpPr>
              <a:xfrm>
                <a:off x="2700693" y="1746937"/>
                <a:ext cx="449967" cy="72374"/>
                <a:chOff x="2700693" y="1746937"/>
                <a:chExt cx="449967" cy="72374"/>
              </a:xfrm>
            </p:grpSpPr>
            <p:cxnSp>
              <p:nvCxnSpPr>
                <p:cNvPr id="7766" name="Google Shape;7766;p7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7" name="Google Shape;7767;p7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8" name="Google Shape;7768;p75"/>
            <p:cNvGrpSpPr/>
            <p:nvPr/>
          </p:nvGrpSpPr>
          <p:grpSpPr>
            <a:xfrm>
              <a:off x="2029517" y="1732295"/>
              <a:ext cx="1149068" cy="643432"/>
              <a:chOff x="2029517" y="1732295"/>
              <a:chExt cx="1149068" cy="643432"/>
            </a:xfrm>
          </p:grpSpPr>
          <p:grpSp>
            <p:nvGrpSpPr>
              <p:cNvPr id="7769" name="Google Shape;7769;p75"/>
              <p:cNvGrpSpPr/>
              <p:nvPr/>
            </p:nvGrpSpPr>
            <p:grpSpPr>
              <a:xfrm>
                <a:off x="2703618" y="2103152"/>
                <a:ext cx="474966" cy="260017"/>
                <a:chOff x="2703618" y="2103152"/>
                <a:chExt cx="474966" cy="260017"/>
              </a:xfrm>
            </p:grpSpPr>
            <p:grpSp>
              <p:nvGrpSpPr>
                <p:cNvPr id="7770" name="Google Shape;7770;p75"/>
                <p:cNvGrpSpPr/>
                <p:nvPr/>
              </p:nvGrpSpPr>
              <p:grpSpPr>
                <a:xfrm>
                  <a:off x="2703618" y="2290640"/>
                  <a:ext cx="450291" cy="72529"/>
                  <a:chOff x="2703618" y="2290640"/>
                  <a:chExt cx="450291" cy="72529"/>
                </a:xfrm>
              </p:grpSpPr>
              <p:cxnSp>
                <p:nvCxnSpPr>
                  <p:cNvPr id="7771" name="Google Shape;7771;p7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72" name="Google Shape;7772;p7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75"/>
                <p:cNvGrpSpPr/>
                <p:nvPr/>
              </p:nvGrpSpPr>
              <p:grpSpPr>
                <a:xfrm>
                  <a:off x="2908607" y="2103152"/>
                  <a:ext cx="269977" cy="223538"/>
                  <a:chOff x="2908607" y="2103152"/>
                  <a:chExt cx="269977" cy="223538"/>
                </a:xfrm>
              </p:grpSpPr>
              <p:cxnSp>
                <p:nvCxnSpPr>
                  <p:cNvPr id="7774" name="Google Shape;7774;p7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75" name="Google Shape;7775;p7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6" name="Google Shape;7776;p75"/>
              <p:cNvGrpSpPr/>
              <p:nvPr/>
            </p:nvGrpSpPr>
            <p:grpSpPr>
              <a:xfrm>
                <a:off x="2029517" y="1732295"/>
                <a:ext cx="685827" cy="643432"/>
                <a:chOff x="2029517" y="1732295"/>
                <a:chExt cx="685827" cy="643432"/>
              </a:xfrm>
            </p:grpSpPr>
            <p:sp>
              <p:nvSpPr>
                <p:cNvPr id="7777" name="Google Shape;7777;p7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8" name="Google Shape;7778;p75"/>
                <p:cNvGrpSpPr/>
                <p:nvPr/>
              </p:nvGrpSpPr>
              <p:grpSpPr>
                <a:xfrm>
                  <a:off x="2158948" y="1732295"/>
                  <a:ext cx="556396" cy="333108"/>
                  <a:chOff x="2158948" y="1732295"/>
                  <a:chExt cx="556396" cy="333108"/>
                </a:xfrm>
              </p:grpSpPr>
              <p:cxnSp>
                <p:nvCxnSpPr>
                  <p:cNvPr id="7779" name="Google Shape;7779;p7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80" name="Google Shape;7780;p7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75"/>
                <p:cNvGrpSpPr/>
                <p:nvPr/>
              </p:nvGrpSpPr>
              <p:grpSpPr>
                <a:xfrm>
                  <a:off x="2159908" y="2065057"/>
                  <a:ext cx="550884" cy="310670"/>
                  <a:chOff x="2159908" y="2065057"/>
                  <a:chExt cx="550884" cy="310670"/>
                </a:xfrm>
              </p:grpSpPr>
              <p:cxnSp>
                <p:nvCxnSpPr>
                  <p:cNvPr id="7782" name="Google Shape;7782;p7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83" name="Google Shape;7783;p7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84" name="Google Shape;7784;p75"/>
          <p:cNvGrpSpPr/>
          <p:nvPr/>
        </p:nvGrpSpPr>
        <p:grpSpPr>
          <a:xfrm>
            <a:off x="706399" y="1556837"/>
            <a:ext cx="962651" cy="810058"/>
            <a:chOff x="844912" y="1681380"/>
            <a:chExt cx="935611" cy="787305"/>
          </a:xfrm>
        </p:grpSpPr>
        <p:grpSp>
          <p:nvGrpSpPr>
            <p:cNvPr id="7785" name="Google Shape;7785;p75"/>
            <p:cNvGrpSpPr/>
            <p:nvPr/>
          </p:nvGrpSpPr>
          <p:grpSpPr>
            <a:xfrm>
              <a:off x="844912" y="1819635"/>
              <a:ext cx="329836" cy="510016"/>
              <a:chOff x="844912" y="1819635"/>
              <a:chExt cx="329836" cy="510016"/>
            </a:xfrm>
          </p:grpSpPr>
          <p:sp>
            <p:nvSpPr>
              <p:cNvPr id="7786" name="Google Shape;7786;p7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75"/>
            <p:cNvGrpSpPr/>
            <p:nvPr/>
          </p:nvGrpSpPr>
          <p:grpSpPr>
            <a:xfrm>
              <a:off x="1284601" y="2158168"/>
              <a:ext cx="495923" cy="310517"/>
              <a:chOff x="1284601" y="2158168"/>
              <a:chExt cx="495923" cy="310517"/>
            </a:xfrm>
          </p:grpSpPr>
          <p:sp>
            <p:nvSpPr>
              <p:cNvPr id="7793" name="Google Shape;7793;p7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4" name="Google Shape;7794;p75"/>
              <p:cNvGrpSpPr/>
              <p:nvPr/>
            </p:nvGrpSpPr>
            <p:grpSpPr>
              <a:xfrm>
                <a:off x="1507666" y="2158168"/>
                <a:ext cx="272858" cy="310517"/>
                <a:chOff x="1507666" y="2158168"/>
                <a:chExt cx="272858" cy="310517"/>
              </a:xfrm>
            </p:grpSpPr>
            <p:grpSp>
              <p:nvGrpSpPr>
                <p:cNvPr id="7795" name="Google Shape;7795;p75"/>
                <p:cNvGrpSpPr/>
                <p:nvPr/>
              </p:nvGrpSpPr>
              <p:grpSpPr>
                <a:xfrm>
                  <a:off x="1507666" y="2176104"/>
                  <a:ext cx="166395" cy="273149"/>
                  <a:chOff x="1507666" y="2176104"/>
                  <a:chExt cx="166395" cy="273149"/>
                </a:xfrm>
              </p:grpSpPr>
              <p:sp>
                <p:nvSpPr>
                  <p:cNvPr id="7796" name="Google Shape;7796;p7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3" name="Google Shape;7803;p7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5" name="Google Shape;7805;p75"/>
            <p:cNvGrpSpPr/>
            <p:nvPr/>
          </p:nvGrpSpPr>
          <p:grpSpPr>
            <a:xfrm>
              <a:off x="1284601" y="1681380"/>
              <a:ext cx="495923" cy="310517"/>
              <a:chOff x="1284601" y="1681380"/>
              <a:chExt cx="495923" cy="310517"/>
            </a:xfrm>
          </p:grpSpPr>
          <p:sp>
            <p:nvSpPr>
              <p:cNvPr id="7806" name="Google Shape;7806;p7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7" name="Google Shape;7807;p75"/>
              <p:cNvGrpSpPr/>
              <p:nvPr/>
            </p:nvGrpSpPr>
            <p:grpSpPr>
              <a:xfrm>
                <a:off x="1507666" y="1681380"/>
                <a:ext cx="272858" cy="310517"/>
                <a:chOff x="1507666" y="1681380"/>
                <a:chExt cx="272858" cy="310517"/>
              </a:xfrm>
            </p:grpSpPr>
            <p:grpSp>
              <p:nvGrpSpPr>
                <p:cNvPr id="7808" name="Google Shape;7808;p75"/>
                <p:cNvGrpSpPr/>
                <p:nvPr/>
              </p:nvGrpSpPr>
              <p:grpSpPr>
                <a:xfrm>
                  <a:off x="1507666" y="1700120"/>
                  <a:ext cx="166395" cy="272984"/>
                  <a:chOff x="1507666" y="1700120"/>
                  <a:chExt cx="166395" cy="272984"/>
                </a:xfrm>
              </p:grpSpPr>
              <p:sp>
                <p:nvSpPr>
                  <p:cNvPr id="7809" name="Google Shape;7809;p7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6" name="Google Shape;7816;p7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18" name="Google Shape;7818;p75"/>
          <p:cNvGrpSpPr/>
          <p:nvPr/>
        </p:nvGrpSpPr>
        <p:grpSpPr>
          <a:xfrm>
            <a:off x="6815339" y="2324267"/>
            <a:ext cx="1622269" cy="552443"/>
            <a:chOff x="6894650" y="2574740"/>
            <a:chExt cx="1445100" cy="492111"/>
          </a:xfrm>
        </p:grpSpPr>
        <p:sp>
          <p:nvSpPr>
            <p:cNvPr id="7819" name="Google Shape;7819;p7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24" name="Google Shape;7824;p7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25" name="Google Shape;7825;p75"/>
          <p:cNvGrpSpPr/>
          <p:nvPr/>
        </p:nvGrpSpPr>
        <p:grpSpPr>
          <a:xfrm>
            <a:off x="6834882" y="3698522"/>
            <a:ext cx="1583206" cy="475705"/>
            <a:chOff x="6953919" y="3907920"/>
            <a:chExt cx="1377300" cy="475705"/>
          </a:xfrm>
        </p:grpSpPr>
        <p:cxnSp>
          <p:nvCxnSpPr>
            <p:cNvPr id="7826" name="Google Shape;7826;p7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27" name="Google Shape;7827;p7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28" name="Google Shape;7828;p7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29" name="Google Shape;7829;p7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30" name="Google Shape;7830;p7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31" name="Google Shape;7831;p75"/>
          <p:cNvGrpSpPr/>
          <p:nvPr/>
        </p:nvGrpSpPr>
        <p:grpSpPr>
          <a:xfrm>
            <a:off x="2338470" y="2459668"/>
            <a:ext cx="836286" cy="824529"/>
            <a:chOff x="2389399" y="2595741"/>
            <a:chExt cx="812796" cy="801369"/>
          </a:xfrm>
        </p:grpSpPr>
        <p:grpSp>
          <p:nvGrpSpPr>
            <p:cNvPr id="7832" name="Google Shape;7832;p75"/>
            <p:cNvGrpSpPr/>
            <p:nvPr/>
          </p:nvGrpSpPr>
          <p:grpSpPr>
            <a:xfrm>
              <a:off x="2492145" y="2881565"/>
              <a:ext cx="607300" cy="229751"/>
              <a:chOff x="2492145" y="2881565"/>
              <a:chExt cx="607300" cy="229751"/>
            </a:xfrm>
          </p:grpSpPr>
          <p:sp>
            <p:nvSpPr>
              <p:cNvPr id="7833" name="Google Shape;7833;p7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75"/>
            <p:cNvGrpSpPr/>
            <p:nvPr/>
          </p:nvGrpSpPr>
          <p:grpSpPr>
            <a:xfrm>
              <a:off x="2389399" y="2595741"/>
              <a:ext cx="812796" cy="296825"/>
              <a:chOff x="2389399" y="2595741"/>
              <a:chExt cx="812796" cy="296825"/>
            </a:xfrm>
          </p:grpSpPr>
          <p:grpSp>
            <p:nvGrpSpPr>
              <p:cNvPr id="7837" name="Google Shape;7837;p75"/>
              <p:cNvGrpSpPr/>
              <p:nvPr/>
            </p:nvGrpSpPr>
            <p:grpSpPr>
              <a:xfrm>
                <a:off x="2389399" y="2595741"/>
                <a:ext cx="363638" cy="296825"/>
                <a:chOff x="2389399" y="2595741"/>
                <a:chExt cx="363638" cy="296825"/>
              </a:xfrm>
            </p:grpSpPr>
            <p:grpSp>
              <p:nvGrpSpPr>
                <p:cNvPr id="7838" name="Google Shape;7838;p75"/>
                <p:cNvGrpSpPr/>
                <p:nvPr/>
              </p:nvGrpSpPr>
              <p:grpSpPr>
                <a:xfrm>
                  <a:off x="2493852" y="2794333"/>
                  <a:ext cx="259185" cy="98232"/>
                  <a:chOff x="2493852" y="2794333"/>
                  <a:chExt cx="259185" cy="98232"/>
                </a:xfrm>
              </p:grpSpPr>
              <p:sp>
                <p:nvSpPr>
                  <p:cNvPr id="7839" name="Google Shape;7839;p7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75"/>
                <p:cNvGrpSpPr/>
                <p:nvPr/>
              </p:nvGrpSpPr>
              <p:grpSpPr>
                <a:xfrm>
                  <a:off x="2389399" y="2595741"/>
                  <a:ext cx="224343" cy="182054"/>
                  <a:chOff x="2389399" y="2595741"/>
                  <a:chExt cx="224343" cy="182054"/>
                </a:xfrm>
              </p:grpSpPr>
              <p:sp>
                <p:nvSpPr>
                  <p:cNvPr id="7843" name="Google Shape;7843;p7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5" name="Google Shape;7845;p75"/>
              <p:cNvGrpSpPr/>
              <p:nvPr/>
            </p:nvGrpSpPr>
            <p:grpSpPr>
              <a:xfrm>
                <a:off x="2683630" y="2595741"/>
                <a:ext cx="224334" cy="296825"/>
                <a:chOff x="2683630" y="2595741"/>
                <a:chExt cx="224334" cy="296825"/>
              </a:xfrm>
            </p:grpSpPr>
            <p:grpSp>
              <p:nvGrpSpPr>
                <p:cNvPr id="7846" name="Google Shape;7846;p75"/>
                <p:cNvGrpSpPr/>
                <p:nvPr/>
              </p:nvGrpSpPr>
              <p:grpSpPr>
                <a:xfrm>
                  <a:off x="2788083" y="2794333"/>
                  <a:ext cx="15356" cy="98232"/>
                  <a:chOff x="2788083" y="2794333"/>
                  <a:chExt cx="15356" cy="98232"/>
                </a:xfrm>
              </p:grpSpPr>
              <p:sp>
                <p:nvSpPr>
                  <p:cNvPr id="7847" name="Google Shape;7847;p7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5"/>
                <p:cNvGrpSpPr/>
                <p:nvPr/>
              </p:nvGrpSpPr>
              <p:grpSpPr>
                <a:xfrm>
                  <a:off x="2683630" y="2595741"/>
                  <a:ext cx="224334" cy="182054"/>
                  <a:chOff x="2683630" y="2595741"/>
                  <a:chExt cx="224334" cy="182054"/>
                </a:xfrm>
              </p:grpSpPr>
              <p:sp>
                <p:nvSpPr>
                  <p:cNvPr id="7851" name="Google Shape;7851;p7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3" name="Google Shape;7853;p75"/>
              <p:cNvGrpSpPr/>
              <p:nvPr/>
            </p:nvGrpSpPr>
            <p:grpSpPr>
              <a:xfrm>
                <a:off x="2838475" y="2595741"/>
                <a:ext cx="363719" cy="296825"/>
                <a:chOff x="2838475" y="2595741"/>
                <a:chExt cx="363719" cy="296825"/>
              </a:xfrm>
            </p:grpSpPr>
            <p:grpSp>
              <p:nvGrpSpPr>
                <p:cNvPr id="7854" name="Google Shape;7854;p75"/>
                <p:cNvGrpSpPr/>
                <p:nvPr/>
              </p:nvGrpSpPr>
              <p:grpSpPr>
                <a:xfrm>
                  <a:off x="2838475" y="2794333"/>
                  <a:ext cx="259185" cy="98232"/>
                  <a:chOff x="2838475" y="2794333"/>
                  <a:chExt cx="259185" cy="98232"/>
                </a:xfrm>
              </p:grpSpPr>
              <p:sp>
                <p:nvSpPr>
                  <p:cNvPr id="7855" name="Google Shape;7855;p7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2977852" y="2595741"/>
                  <a:ext cx="224343" cy="182054"/>
                  <a:chOff x="2977852" y="2595741"/>
                  <a:chExt cx="224343" cy="182054"/>
                </a:xfrm>
              </p:grpSpPr>
              <p:sp>
                <p:nvSpPr>
                  <p:cNvPr id="7859" name="Google Shape;7859;p7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61" name="Google Shape;7861;p75"/>
            <p:cNvGrpSpPr/>
            <p:nvPr/>
          </p:nvGrpSpPr>
          <p:grpSpPr>
            <a:xfrm>
              <a:off x="2389399" y="3100241"/>
              <a:ext cx="812796" cy="296869"/>
              <a:chOff x="2389399" y="3100241"/>
              <a:chExt cx="812796" cy="296869"/>
            </a:xfrm>
          </p:grpSpPr>
          <p:grpSp>
            <p:nvGrpSpPr>
              <p:cNvPr id="7862" name="Google Shape;7862;p75"/>
              <p:cNvGrpSpPr/>
              <p:nvPr/>
            </p:nvGrpSpPr>
            <p:grpSpPr>
              <a:xfrm>
                <a:off x="2683630" y="3100241"/>
                <a:ext cx="224334" cy="296869"/>
                <a:chOff x="2683630" y="3100241"/>
                <a:chExt cx="224334" cy="296869"/>
              </a:xfrm>
            </p:grpSpPr>
            <p:grpSp>
              <p:nvGrpSpPr>
                <p:cNvPr id="7863" name="Google Shape;7863;p75"/>
                <p:cNvGrpSpPr/>
                <p:nvPr/>
              </p:nvGrpSpPr>
              <p:grpSpPr>
                <a:xfrm>
                  <a:off x="2788083" y="3100241"/>
                  <a:ext cx="15356" cy="98237"/>
                  <a:chOff x="2788083" y="3100241"/>
                  <a:chExt cx="15356" cy="98237"/>
                </a:xfrm>
              </p:grpSpPr>
              <p:sp>
                <p:nvSpPr>
                  <p:cNvPr id="7864" name="Google Shape;7864;p7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75"/>
                <p:cNvGrpSpPr/>
                <p:nvPr/>
              </p:nvGrpSpPr>
              <p:grpSpPr>
                <a:xfrm>
                  <a:off x="2683630" y="3215065"/>
                  <a:ext cx="224334" cy="182045"/>
                  <a:chOff x="2683630" y="3215065"/>
                  <a:chExt cx="224334" cy="182045"/>
                </a:xfrm>
              </p:grpSpPr>
              <p:sp>
                <p:nvSpPr>
                  <p:cNvPr id="7868" name="Google Shape;7868;p7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0" name="Google Shape;7870;p75"/>
              <p:cNvGrpSpPr/>
              <p:nvPr/>
            </p:nvGrpSpPr>
            <p:grpSpPr>
              <a:xfrm>
                <a:off x="2389399" y="3100241"/>
                <a:ext cx="363638" cy="296869"/>
                <a:chOff x="2389399" y="3100241"/>
                <a:chExt cx="363638" cy="296869"/>
              </a:xfrm>
            </p:grpSpPr>
            <p:grpSp>
              <p:nvGrpSpPr>
                <p:cNvPr id="7871" name="Google Shape;7871;p75"/>
                <p:cNvGrpSpPr/>
                <p:nvPr/>
              </p:nvGrpSpPr>
              <p:grpSpPr>
                <a:xfrm>
                  <a:off x="2493852" y="3100241"/>
                  <a:ext cx="259185" cy="98237"/>
                  <a:chOff x="2493852" y="3100241"/>
                  <a:chExt cx="259185" cy="98237"/>
                </a:xfrm>
              </p:grpSpPr>
              <p:sp>
                <p:nvSpPr>
                  <p:cNvPr id="7872" name="Google Shape;7872;p7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5"/>
                <p:cNvGrpSpPr/>
                <p:nvPr/>
              </p:nvGrpSpPr>
              <p:grpSpPr>
                <a:xfrm>
                  <a:off x="2389399" y="3215065"/>
                  <a:ext cx="224343" cy="182045"/>
                  <a:chOff x="2389399" y="3215065"/>
                  <a:chExt cx="224343" cy="182045"/>
                </a:xfrm>
              </p:grpSpPr>
              <p:sp>
                <p:nvSpPr>
                  <p:cNvPr id="7876" name="Google Shape;7876;p7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78" name="Google Shape;7878;p75"/>
              <p:cNvGrpSpPr/>
              <p:nvPr/>
            </p:nvGrpSpPr>
            <p:grpSpPr>
              <a:xfrm>
                <a:off x="2838475" y="3100241"/>
                <a:ext cx="363719" cy="296869"/>
                <a:chOff x="2838475" y="3100241"/>
                <a:chExt cx="363719" cy="296869"/>
              </a:xfrm>
            </p:grpSpPr>
            <p:grpSp>
              <p:nvGrpSpPr>
                <p:cNvPr id="7879" name="Google Shape;7879;p75"/>
                <p:cNvGrpSpPr/>
                <p:nvPr/>
              </p:nvGrpSpPr>
              <p:grpSpPr>
                <a:xfrm>
                  <a:off x="2838475" y="3100241"/>
                  <a:ext cx="259185" cy="98237"/>
                  <a:chOff x="2838475" y="3100241"/>
                  <a:chExt cx="259185" cy="98237"/>
                </a:xfrm>
              </p:grpSpPr>
              <p:sp>
                <p:nvSpPr>
                  <p:cNvPr id="7880" name="Google Shape;7880;p7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5"/>
                <p:cNvGrpSpPr/>
                <p:nvPr/>
              </p:nvGrpSpPr>
              <p:grpSpPr>
                <a:xfrm>
                  <a:off x="2977852" y="3215065"/>
                  <a:ext cx="224343" cy="182045"/>
                  <a:chOff x="2977852" y="3215065"/>
                  <a:chExt cx="224343" cy="182045"/>
                </a:xfrm>
              </p:grpSpPr>
              <p:sp>
                <p:nvSpPr>
                  <p:cNvPr id="7884" name="Google Shape;7884;p7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9" name="Shape 7889"/>
        <p:cNvGrpSpPr/>
        <p:nvPr/>
      </p:nvGrpSpPr>
      <p:grpSpPr>
        <a:xfrm>
          <a:off x="0" y="0"/>
          <a:ext cx="0" cy="0"/>
          <a:chOff x="0" y="0"/>
          <a:chExt cx="0" cy="0"/>
        </a:xfrm>
      </p:grpSpPr>
      <p:grpSp>
        <p:nvGrpSpPr>
          <p:cNvPr id="7890" name="Google Shape;7890;p76"/>
          <p:cNvGrpSpPr/>
          <p:nvPr/>
        </p:nvGrpSpPr>
        <p:grpSpPr>
          <a:xfrm>
            <a:off x="702088" y="3155922"/>
            <a:ext cx="2390414" cy="1024800"/>
            <a:chOff x="728925" y="3296613"/>
            <a:chExt cx="2390414" cy="1024800"/>
          </a:xfrm>
        </p:grpSpPr>
        <p:grpSp>
          <p:nvGrpSpPr>
            <p:cNvPr id="7891" name="Google Shape;7891;p76"/>
            <p:cNvGrpSpPr/>
            <p:nvPr/>
          </p:nvGrpSpPr>
          <p:grpSpPr>
            <a:xfrm>
              <a:off x="728925" y="3619800"/>
              <a:ext cx="2390414" cy="500893"/>
              <a:chOff x="728925" y="3619800"/>
              <a:chExt cx="2390414" cy="500893"/>
            </a:xfrm>
          </p:grpSpPr>
          <p:sp>
            <p:nvSpPr>
              <p:cNvPr id="7892" name="Google Shape;7892;p7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93" name="Google Shape;7893;p7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94" name="Google Shape;7894;p76"/>
            <p:cNvGrpSpPr/>
            <p:nvPr/>
          </p:nvGrpSpPr>
          <p:grpSpPr>
            <a:xfrm>
              <a:off x="1348050" y="3296613"/>
              <a:ext cx="1706152" cy="1024800"/>
              <a:chOff x="1348050" y="3296613"/>
              <a:chExt cx="1706152" cy="1024800"/>
            </a:xfrm>
          </p:grpSpPr>
          <p:sp>
            <p:nvSpPr>
              <p:cNvPr id="7895" name="Google Shape;7895;p7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96" name="Google Shape;7896;p7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97" name="Google Shape;7897;p7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98" name="Google Shape;7898;p7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99" name="Google Shape;7899;p7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00" name="Google Shape;7900;p76"/>
            <p:cNvGrpSpPr/>
            <p:nvPr/>
          </p:nvGrpSpPr>
          <p:grpSpPr>
            <a:xfrm>
              <a:off x="1455707" y="3654858"/>
              <a:ext cx="1491150" cy="417657"/>
              <a:chOff x="1455707" y="3654858"/>
              <a:chExt cx="1491150" cy="417657"/>
            </a:xfrm>
          </p:grpSpPr>
          <p:sp>
            <p:nvSpPr>
              <p:cNvPr id="7901" name="Google Shape;7901;p7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21" name="Google Shape;7921;p76"/>
          <p:cNvGraphicFramePr/>
          <p:nvPr/>
        </p:nvGraphicFramePr>
        <p:xfrm>
          <a:off x="5937787" y="2153834"/>
          <a:ext cx="3000000" cy="3000000"/>
        </p:xfrm>
        <a:graphic>
          <a:graphicData uri="http://schemas.openxmlformats.org/drawingml/2006/table">
            <a:tbl>
              <a:tblPr>
                <a:noFill/>
                <a:tableStyleId>{038B6ADB-7320-4AA4-A13B-54368887BAE3}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22" name="Google Shape;7922;p76"/>
          <p:cNvGrpSpPr/>
          <p:nvPr/>
        </p:nvGrpSpPr>
        <p:grpSpPr>
          <a:xfrm>
            <a:off x="710464" y="981599"/>
            <a:ext cx="2396505" cy="976502"/>
            <a:chOff x="749309" y="1112739"/>
            <a:chExt cx="2371603" cy="976502"/>
          </a:xfrm>
        </p:grpSpPr>
        <p:grpSp>
          <p:nvGrpSpPr>
            <p:cNvPr id="7923" name="Google Shape;7923;p76"/>
            <p:cNvGrpSpPr/>
            <p:nvPr/>
          </p:nvGrpSpPr>
          <p:grpSpPr>
            <a:xfrm>
              <a:off x="1092126" y="1112739"/>
              <a:ext cx="2028786" cy="975464"/>
              <a:chOff x="1092126" y="1112739"/>
              <a:chExt cx="2028786" cy="975464"/>
            </a:xfrm>
          </p:grpSpPr>
          <p:sp>
            <p:nvSpPr>
              <p:cNvPr id="7924" name="Google Shape;7924;p7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6"/>
            <p:cNvGrpSpPr/>
            <p:nvPr/>
          </p:nvGrpSpPr>
          <p:grpSpPr>
            <a:xfrm>
              <a:off x="749309" y="1112739"/>
              <a:ext cx="314700" cy="975464"/>
              <a:chOff x="749309" y="1112739"/>
              <a:chExt cx="314700" cy="975464"/>
            </a:xfrm>
          </p:grpSpPr>
          <p:sp>
            <p:nvSpPr>
              <p:cNvPr id="7949" name="Google Shape;7949;p7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3" name="Google Shape;7953;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57" name="Google Shape;7957;p76"/>
          <p:cNvGraphicFramePr/>
          <p:nvPr/>
        </p:nvGraphicFramePr>
        <p:xfrm>
          <a:off x="5937812" y="981584"/>
          <a:ext cx="3000000" cy="3000000"/>
        </p:xfrm>
        <a:graphic>
          <a:graphicData uri="http://schemas.openxmlformats.org/drawingml/2006/table">
            <a:tbl>
              <a:tblPr>
                <a:noFill/>
                <a:tableStyleId>{038B6ADB-7320-4AA4-A13B-54368887BAE3}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58" name="Google Shape;7958;p76"/>
          <p:cNvGraphicFramePr/>
          <p:nvPr/>
        </p:nvGraphicFramePr>
        <p:xfrm>
          <a:off x="3358675" y="2153834"/>
          <a:ext cx="3000000" cy="3000000"/>
        </p:xfrm>
        <a:graphic>
          <a:graphicData uri="http://schemas.openxmlformats.org/drawingml/2006/table">
            <a:tbl>
              <a:tblPr>
                <a:noFill/>
                <a:tableStyleId>{038B6ADB-7320-4AA4-A13B-54368887BAE3}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59" name="Google Shape;7959;p76"/>
          <p:cNvGrpSpPr/>
          <p:nvPr/>
        </p:nvGrpSpPr>
        <p:grpSpPr>
          <a:xfrm>
            <a:off x="3360661" y="3144795"/>
            <a:ext cx="2363377" cy="1047062"/>
            <a:chOff x="3358399" y="3285485"/>
            <a:chExt cx="2363377" cy="1047062"/>
          </a:xfrm>
        </p:grpSpPr>
        <p:grpSp>
          <p:nvGrpSpPr>
            <p:cNvPr id="7960" name="Google Shape;7960;p76"/>
            <p:cNvGrpSpPr/>
            <p:nvPr/>
          </p:nvGrpSpPr>
          <p:grpSpPr>
            <a:xfrm>
              <a:off x="3358412" y="3285485"/>
              <a:ext cx="2363244" cy="139500"/>
              <a:chOff x="3358412" y="3285485"/>
              <a:chExt cx="2363244" cy="139500"/>
            </a:xfrm>
          </p:grpSpPr>
          <p:sp>
            <p:nvSpPr>
              <p:cNvPr id="7961" name="Google Shape;7961;p7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76"/>
            <p:cNvGrpSpPr/>
            <p:nvPr/>
          </p:nvGrpSpPr>
          <p:grpSpPr>
            <a:xfrm>
              <a:off x="3358412" y="3466996"/>
              <a:ext cx="2363244" cy="139500"/>
              <a:chOff x="3358412" y="3466996"/>
              <a:chExt cx="2363244" cy="139500"/>
            </a:xfrm>
          </p:grpSpPr>
          <p:sp>
            <p:nvSpPr>
              <p:cNvPr id="7967" name="Google Shape;7967;p7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76"/>
            <p:cNvGrpSpPr/>
            <p:nvPr/>
          </p:nvGrpSpPr>
          <p:grpSpPr>
            <a:xfrm>
              <a:off x="3358412" y="3648507"/>
              <a:ext cx="2363244" cy="139500"/>
              <a:chOff x="3358412" y="3648507"/>
              <a:chExt cx="2363244" cy="139500"/>
            </a:xfrm>
          </p:grpSpPr>
          <p:sp>
            <p:nvSpPr>
              <p:cNvPr id="7973" name="Google Shape;7973;p7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76"/>
            <p:cNvGrpSpPr/>
            <p:nvPr/>
          </p:nvGrpSpPr>
          <p:grpSpPr>
            <a:xfrm>
              <a:off x="3358412" y="3830018"/>
              <a:ext cx="2363244" cy="139500"/>
              <a:chOff x="3358412" y="3830018"/>
              <a:chExt cx="2363244" cy="139500"/>
            </a:xfrm>
          </p:grpSpPr>
          <p:sp>
            <p:nvSpPr>
              <p:cNvPr id="7979" name="Google Shape;7979;p7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76"/>
            <p:cNvGrpSpPr/>
            <p:nvPr/>
          </p:nvGrpSpPr>
          <p:grpSpPr>
            <a:xfrm>
              <a:off x="3358399" y="4011514"/>
              <a:ext cx="2363377" cy="139537"/>
              <a:chOff x="3294800" y="4134603"/>
              <a:chExt cx="2638876" cy="152400"/>
            </a:xfrm>
          </p:grpSpPr>
          <p:sp>
            <p:nvSpPr>
              <p:cNvPr id="7985" name="Google Shape;7985;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6"/>
            <p:cNvGrpSpPr/>
            <p:nvPr/>
          </p:nvGrpSpPr>
          <p:grpSpPr>
            <a:xfrm>
              <a:off x="3358399" y="4193010"/>
              <a:ext cx="2363377" cy="139537"/>
              <a:chOff x="3294800" y="4134603"/>
              <a:chExt cx="2638876" cy="152400"/>
            </a:xfrm>
          </p:grpSpPr>
          <p:sp>
            <p:nvSpPr>
              <p:cNvPr id="7991" name="Google Shape;7991;p7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96" name="Google Shape;7996;p76"/>
          <p:cNvGraphicFramePr/>
          <p:nvPr/>
        </p:nvGraphicFramePr>
        <p:xfrm>
          <a:off x="711463" y="2153834"/>
          <a:ext cx="3000000" cy="3000000"/>
        </p:xfrm>
        <a:graphic>
          <a:graphicData uri="http://schemas.openxmlformats.org/drawingml/2006/table">
            <a:tbl>
              <a:tblPr>
                <a:noFill/>
                <a:tableStyleId>{038B6ADB-7320-4AA4-A13B-54368887BAE3}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97" name="Google Shape;7997;p76"/>
          <p:cNvGrpSpPr/>
          <p:nvPr/>
        </p:nvGrpSpPr>
        <p:grpSpPr>
          <a:xfrm>
            <a:off x="4161132" y="2557649"/>
            <a:ext cx="1302095" cy="60959"/>
            <a:chOff x="3558802" y="4011427"/>
            <a:chExt cx="1866000" cy="111300"/>
          </a:xfrm>
        </p:grpSpPr>
        <p:sp>
          <p:nvSpPr>
            <p:cNvPr id="7998" name="Google Shape;7998;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76"/>
          <p:cNvGrpSpPr/>
          <p:nvPr/>
        </p:nvGrpSpPr>
        <p:grpSpPr>
          <a:xfrm>
            <a:off x="4706620" y="2839808"/>
            <a:ext cx="914340" cy="60959"/>
            <a:chOff x="3558802" y="4011427"/>
            <a:chExt cx="1866000" cy="111300"/>
          </a:xfrm>
        </p:grpSpPr>
        <p:sp>
          <p:nvSpPr>
            <p:cNvPr id="8001" name="Google Shape;8001;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76"/>
          <p:cNvGrpSpPr/>
          <p:nvPr/>
        </p:nvGrpSpPr>
        <p:grpSpPr>
          <a:xfrm>
            <a:off x="5871419" y="3167606"/>
            <a:ext cx="2522867" cy="1001454"/>
            <a:chOff x="1904318" y="789980"/>
            <a:chExt cx="1489472" cy="606868"/>
          </a:xfrm>
        </p:grpSpPr>
        <p:cxnSp>
          <p:nvCxnSpPr>
            <p:cNvPr id="8004" name="Google Shape;8004;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05" name="Google Shape;8005;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06" name="Google Shape;8006;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07" name="Google Shape;8007;p7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008" name="Google Shape;8008;p7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009" name="Google Shape;8009;p7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010" name="Google Shape;8010;p7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011" name="Google Shape;8011;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018" name="Google Shape;8018;p7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019" name="Google Shape;8019;p7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020" name="Google Shape;8020;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76"/>
          <p:cNvGrpSpPr/>
          <p:nvPr/>
        </p:nvGrpSpPr>
        <p:grpSpPr>
          <a:xfrm>
            <a:off x="3355824" y="951642"/>
            <a:ext cx="2363393" cy="1005865"/>
            <a:chOff x="3292400" y="1193188"/>
            <a:chExt cx="2615240" cy="1131075"/>
          </a:xfrm>
        </p:grpSpPr>
        <p:sp>
          <p:nvSpPr>
            <p:cNvPr id="8022" name="Google Shape;8022;p7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3" name="Google Shape;8023;p7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4" name="Google Shape;8024;p7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025" name="Google Shape;8025;p7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026" name="Google Shape;8026;p7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027" name="Google Shape;8027;p7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028" name="Google Shape;8028;p7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029" name="Google Shape;8029;p7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030" name="Google Shape;8030;p7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031" name="Google Shape;8031;p7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032" name="Google Shape;8032;p7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33" name="Google Shape;8033;p7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034" name="Google Shape;8034;p7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35" name="Google Shape;8035;p7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036" name="Google Shape;8036;p76"/>
            <p:cNvGrpSpPr/>
            <p:nvPr/>
          </p:nvGrpSpPr>
          <p:grpSpPr>
            <a:xfrm>
              <a:off x="3748438" y="1378608"/>
              <a:ext cx="2159202" cy="903971"/>
              <a:chOff x="1683525" y="2179850"/>
              <a:chExt cx="4519050" cy="2134525"/>
            </a:xfrm>
          </p:grpSpPr>
          <p:sp>
            <p:nvSpPr>
              <p:cNvPr id="8037" name="Google Shape;8037;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8" name="Google Shape;8038;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9" name="Google Shape;8039;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0" name="Google Shape;8040;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1" name="Google Shape;8041;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2" name="Google Shape;8042;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3" name="Google Shape;8043;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4" name="Google Shape;8044;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5" name="Google Shape;8045;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6" name="Google Shape;8046;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7" name="Google Shape;8047;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48" name="Google Shape;8048;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2" name="Shape 8052"/>
        <p:cNvGrpSpPr/>
        <p:nvPr/>
      </p:nvGrpSpPr>
      <p:grpSpPr>
        <a:xfrm>
          <a:off x="0" y="0"/>
          <a:ext cx="0" cy="0"/>
          <a:chOff x="0" y="0"/>
          <a:chExt cx="0" cy="0"/>
        </a:xfrm>
      </p:grpSpPr>
      <p:grpSp>
        <p:nvGrpSpPr>
          <p:cNvPr id="8053" name="Google Shape;8053;p77"/>
          <p:cNvGrpSpPr/>
          <p:nvPr/>
        </p:nvGrpSpPr>
        <p:grpSpPr>
          <a:xfrm>
            <a:off x="4796690" y="970936"/>
            <a:ext cx="745431" cy="718863"/>
            <a:chOff x="4249973" y="1201875"/>
            <a:chExt cx="1958568" cy="1888762"/>
          </a:xfrm>
        </p:grpSpPr>
        <p:sp>
          <p:nvSpPr>
            <p:cNvPr id="8054" name="Google Shape;8054;p7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5" name="Google Shape;8055;p77"/>
            <p:cNvGrpSpPr/>
            <p:nvPr/>
          </p:nvGrpSpPr>
          <p:grpSpPr>
            <a:xfrm>
              <a:off x="5853086" y="1789142"/>
              <a:ext cx="355454" cy="1048099"/>
              <a:chOff x="5576108" y="2016725"/>
              <a:chExt cx="565200" cy="1666560"/>
            </a:xfrm>
          </p:grpSpPr>
          <p:sp>
            <p:nvSpPr>
              <p:cNvPr id="8056" name="Google Shape;8056;p7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7" name="Google Shape;8057;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7"/>
            <p:cNvGrpSpPr/>
            <p:nvPr/>
          </p:nvGrpSpPr>
          <p:grpSpPr>
            <a:xfrm>
              <a:off x="4869455" y="2691676"/>
              <a:ext cx="1013897" cy="398961"/>
              <a:chOff x="4012057" y="3451825"/>
              <a:chExt cx="1612175" cy="634379"/>
            </a:xfrm>
          </p:grpSpPr>
          <p:sp>
            <p:nvSpPr>
              <p:cNvPr id="8059" name="Google Shape;8059;p7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0" name="Google Shape;8060;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77"/>
            <p:cNvGrpSpPr/>
            <p:nvPr/>
          </p:nvGrpSpPr>
          <p:grpSpPr>
            <a:xfrm>
              <a:off x="4276937" y="2155961"/>
              <a:ext cx="651965" cy="891358"/>
              <a:chOff x="3069908" y="2599997"/>
              <a:chExt cx="1036675" cy="1417328"/>
            </a:xfrm>
          </p:grpSpPr>
          <p:sp>
            <p:nvSpPr>
              <p:cNvPr id="8062" name="Google Shape;8062;p7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3" name="Google Shape;8063;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77"/>
            <p:cNvGrpSpPr/>
            <p:nvPr/>
          </p:nvGrpSpPr>
          <p:grpSpPr>
            <a:xfrm>
              <a:off x="5054918" y="1201875"/>
              <a:ext cx="999548" cy="602711"/>
              <a:chOff x="4306958" y="1082925"/>
              <a:chExt cx="1589359" cy="958358"/>
            </a:xfrm>
          </p:grpSpPr>
          <p:sp>
            <p:nvSpPr>
              <p:cNvPr id="8065" name="Google Shape;8065;p7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6" name="Google Shape;8066;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7"/>
            <p:cNvGrpSpPr/>
            <p:nvPr/>
          </p:nvGrpSpPr>
          <p:grpSpPr>
            <a:xfrm>
              <a:off x="4249973" y="1303451"/>
              <a:ext cx="799317" cy="841334"/>
              <a:chOff x="3027033" y="1244439"/>
              <a:chExt cx="1270977" cy="1337786"/>
            </a:xfrm>
          </p:grpSpPr>
          <p:sp>
            <p:nvSpPr>
              <p:cNvPr id="8068" name="Google Shape;8068;p7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69" name="Google Shape;8069;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0" name="Google Shape;8070;p77"/>
          <p:cNvGrpSpPr/>
          <p:nvPr/>
        </p:nvGrpSpPr>
        <p:grpSpPr>
          <a:xfrm>
            <a:off x="713063" y="1849386"/>
            <a:ext cx="761767" cy="729896"/>
            <a:chOff x="2657744" y="2337745"/>
            <a:chExt cx="832987" cy="798137"/>
          </a:xfrm>
        </p:grpSpPr>
        <p:sp>
          <p:nvSpPr>
            <p:cNvPr id="8071" name="Google Shape;8071;p7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7"/>
          <p:cNvGrpSpPr/>
          <p:nvPr/>
        </p:nvGrpSpPr>
        <p:grpSpPr>
          <a:xfrm>
            <a:off x="3224027" y="1852592"/>
            <a:ext cx="685569" cy="723586"/>
            <a:chOff x="3398134" y="2057755"/>
            <a:chExt cx="704087" cy="743130"/>
          </a:xfrm>
        </p:grpSpPr>
        <p:grpSp>
          <p:nvGrpSpPr>
            <p:cNvPr id="8078" name="Google Shape;8078;p77"/>
            <p:cNvGrpSpPr/>
            <p:nvPr/>
          </p:nvGrpSpPr>
          <p:grpSpPr>
            <a:xfrm>
              <a:off x="3398134" y="2290183"/>
              <a:ext cx="315300" cy="219900"/>
              <a:chOff x="3398134" y="2290183"/>
              <a:chExt cx="315300" cy="219900"/>
            </a:xfrm>
          </p:grpSpPr>
          <p:sp>
            <p:nvSpPr>
              <p:cNvPr id="8079" name="Google Shape;8079;p7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80" name="Google Shape;8080;p77"/>
              <p:cNvCxnSpPr>
                <a:stCxn id="807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81" name="Google Shape;8081;p77"/>
            <p:cNvGrpSpPr/>
            <p:nvPr/>
          </p:nvGrpSpPr>
          <p:grpSpPr>
            <a:xfrm>
              <a:off x="3547823" y="2467358"/>
              <a:ext cx="219900" cy="333527"/>
              <a:chOff x="3547823" y="2467358"/>
              <a:chExt cx="219900" cy="333527"/>
            </a:xfrm>
          </p:grpSpPr>
          <p:sp>
            <p:nvSpPr>
              <p:cNvPr id="8082" name="Google Shape;8082;p7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83" name="Google Shape;8083;p7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84" name="Google Shape;8084;p77"/>
            <p:cNvGrpSpPr/>
            <p:nvPr/>
          </p:nvGrpSpPr>
          <p:grpSpPr>
            <a:xfrm>
              <a:off x="3734138" y="2467358"/>
              <a:ext cx="219900" cy="333527"/>
              <a:chOff x="3734138" y="2467358"/>
              <a:chExt cx="219900" cy="333527"/>
            </a:xfrm>
          </p:grpSpPr>
          <p:sp>
            <p:nvSpPr>
              <p:cNvPr id="8085" name="Google Shape;8085;p7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86" name="Google Shape;8086;p7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87" name="Google Shape;8087;p77"/>
            <p:cNvGrpSpPr/>
            <p:nvPr/>
          </p:nvGrpSpPr>
          <p:grpSpPr>
            <a:xfrm>
              <a:off x="3787560" y="2288011"/>
              <a:ext cx="314661" cy="219900"/>
              <a:chOff x="3787560" y="2288011"/>
              <a:chExt cx="314661" cy="219900"/>
            </a:xfrm>
          </p:grpSpPr>
          <p:sp>
            <p:nvSpPr>
              <p:cNvPr id="8088" name="Google Shape;8088;p7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89" name="Google Shape;8089;p7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90" name="Google Shape;8090;p77"/>
            <p:cNvGrpSpPr/>
            <p:nvPr/>
          </p:nvGrpSpPr>
          <p:grpSpPr>
            <a:xfrm>
              <a:off x="3637290" y="2057755"/>
              <a:ext cx="219900" cy="335499"/>
              <a:chOff x="3637290" y="2057755"/>
              <a:chExt cx="219900" cy="335499"/>
            </a:xfrm>
          </p:grpSpPr>
          <p:sp>
            <p:nvSpPr>
              <p:cNvPr id="8091" name="Google Shape;8091;p7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92" name="Google Shape;8092;p7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93" name="Google Shape;8093;p77"/>
          <p:cNvGrpSpPr/>
          <p:nvPr/>
        </p:nvGrpSpPr>
        <p:grpSpPr>
          <a:xfrm>
            <a:off x="4899249" y="1859288"/>
            <a:ext cx="710153" cy="710153"/>
            <a:chOff x="5007123" y="2079403"/>
            <a:chExt cx="687600" cy="687600"/>
          </a:xfrm>
        </p:grpSpPr>
        <p:sp>
          <p:nvSpPr>
            <p:cNvPr id="8094" name="Google Shape;8094;p7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77"/>
          <p:cNvGrpSpPr/>
          <p:nvPr/>
        </p:nvGrpSpPr>
        <p:grpSpPr>
          <a:xfrm>
            <a:off x="5708687" y="1853794"/>
            <a:ext cx="720998" cy="721183"/>
            <a:chOff x="5797446" y="2063053"/>
            <a:chExt cx="698100" cy="698280"/>
          </a:xfrm>
        </p:grpSpPr>
        <p:sp>
          <p:nvSpPr>
            <p:cNvPr id="8099" name="Google Shape;8099;p7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77"/>
          <p:cNvGrpSpPr/>
          <p:nvPr/>
        </p:nvGrpSpPr>
        <p:grpSpPr>
          <a:xfrm>
            <a:off x="8153834" y="3499399"/>
            <a:ext cx="280585" cy="673164"/>
            <a:chOff x="8075075" y="3754290"/>
            <a:chExt cx="255612" cy="613194"/>
          </a:xfrm>
        </p:grpSpPr>
        <p:grpSp>
          <p:nvGrpSpPr>
            <p:cNvPr id="8104" name="Google Shape;8104;p77"/>
            <p:cNvGrpSpPr/>
            <p:nvPr/>
          </p:nvGrpSpPr>
          <p:grpSpPr>
            <a:xfrm>
              <a:off x="8075075" y="3754290"/>
              <a:ext cx="255612" cy="613194"/>
              <a:chOff x="8075075" y="3754290"/>
              <a:chExt cx="255612" cy="613194"/>
            </a:xfrm>
          </p:grpSpPr>
          <p:sp>
            <p:nvSpPr>
              <p:cNvPr id="8105" name="Google Shape;8105;p7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7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7"/>
          <p:cNvGrpSpPr/>
          <p:nvPr/>
        </p:nvGrpSpPr>
        <p:grpSpPr>
          <a:xfrm>
            <a:off x="5270892" y="3488196"/>
            <a:ext cx="470352" cy="683745"/>
            <a:chOff x="1697726" y="3244179"/>
            <a:chExt cx="788124" cy="1146069"/>
          </a:xfrm>
        </p:grpSpPr>
        <p:sp>
          <p:nvSpPr>
            <p:cNvPr id="8109" name="Google Shape;8109;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1" name="Google Shape;8111;p7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2" name="Google Shape;8112;p77"/>
          <p:cNvGrpSpPr/>
          <p:nvPr/>
        </p:nvGrpSpPr>
        <p:grpSpPr>
          <a:xfrm>
            <a:off x="5892043" y="3499398"/>
            <a:ext cx="293891" cy="293845"/>
            <a:chOff x="6134814" y="3754290"/>
            <a:chExt cx="293891" cy="293845"/>
          </a:xfrm>
        </p:grpSpPr>
        <p:sp>
          <p:nvSpPr>
            <p:cNvPr id="8113" name="Google Shape;8113;p7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77"/>
          <p:cNvGrpSpPr/>
          <p:nvPr/>
        </p:nvGrpSpPr>
        <p:grpSpPr>
          <a:xfrm>
            <a:off x="5892043" y="3878069"/>
            <a:ext cx="293891" cy="293891"/>
            <a:chOff x="6134814" y="4086186"/>
            <a:chExt cx="293891" cy="293891"/>
          </a:xfrm>
        </p:grpSpPr>
        <p:sp>
          <p:nvSpPr>
            <p:cNvPr id="8116" name="Google Shape;8116;p7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8" name="Google Shape;8118;p7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0" name="Google Shape;8120;p77"/>
          <p:cNvGrpSpPr/>
          <p:nvPr/>
        </p:nvGrpSpPr>
        <p:grpSpPr>
          <a:xfrm>
            <a:off x="7817018" y="2706762"/>
            <a:ext cx="622883" cy="621944"/>
            <a:chOff x="1187048" y="238125"/>
            <a:chExt cx="5256397" cy="5248476"/>
          </a:xfrm>
        </p:grpSpPr>
        <p:sp>
          <p:nvSpPr>
            <p:cNvPr id="8121" name="Google Shape;8121;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77"/>
          <p:cNvGrpSpPr/>
          <p:nvPr/>
        </p:nvGrpSpPr>
        <p:grpSpPr>
          <a:xfrm>
            <a:off x="2274123" y="2716370"/>
            <a:ext cx="1310987" cy="612407"/>
            <a:chOff x="238125" y="1188750"/>
            <a:chExt cx="7140450" cy="3335550"/>
          </a:xfrm>
        </p:grpSpPr>
        <p:sp>
          <p:nvSpPr>
            <p:cNvPr id="8126" name="Google Shape;8126;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77"/>
          <p:cNvGrpSpPr/>
          <p:nvPr/>
        </p:nvGrpSpPr>
        <p:grpSpPr>
          <a:xfrm>
            <a:off x="6599995" y="2706925"/>
            <a:ext cx="1110299" cy="621702"/>
            <a:chOff x="238125" y="1335475"/>
            <a:chExt cx="5418735" cy="3034175"/>
          </a:xfrm>
        </p:grpSpPr>
        <p:sp>
          <p:nvSpPr>
            <p:cNvPr id="8132" name="Google Shape;8132;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77"/>
          <p:cNvGrpSpPr/>
          <p:nvPr/>
        </p:nvGrpSpPr>
        <p:grpSpPr>
          <a:xfrm>
            <a:off x="5417655" y="2703822"/>
            <a:ext cx="1074451" cy="627181"/>
            <a:chOff x="5359127" y="2910889"/>
            <a:chExt cx="1097723" cy="640831"/>
          </a:xfrm>
        </p:grpSpPr>
        <p:grpSp>
          <p:nvGrpSpPr>
            <p:cNvPr id="8136" name="Google Shape;8136;p77"/>
            <p:cNvGrpSpPr/>
            <p:nvPr/>
          </p:nvGrpSpPr>
          <p:grpSpPr>
            <a:xfrm>
              <a:off x="5929791" y="3263088"/>
              <a:ext cx="527060" cy="287097"/>
              <a:chOff x="5929791" y="3263088"/>
              <a:chExt cx="527060" cy="287097"/>
            </a:xfrm>
          </p:grpSpPr>
          <p:sp>
            <p:nvSpPr>
              <p:cNvPr id="8137" name="Google Shape;8137;p7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8" name="Google Shape;8138;p7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39" name="Google Shape;8139;p77"/>
            <p:cNvGrpSpPr/>
            <p:nvPr/>
          </p:nvGrpSpPr>
          <p:grpSpPr>
            <a:xfrm>
              <a:off x="5359127" y="3263089"/>
              <a:ext cx="526428" cy="288631"/>
              <a:chOff x="5359127" y="3263089"/>
              <a:chExt cx="526428" cy="288631"/>
            </a:xfrm>
          </p:grpSpPr>
          <p:sp>
            <p:nvSpPr>
              <p:cNvPr id="8140" name="Google Shape;8140;p7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41" name="Google Shape;8141;p7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42" name="Google Shape;8142;p77"/>
            <p:cNvGrpSpPr/>
            <p:nvPr/>
          </p:nvGrpSpPr>
          <p:grpSpPr>
            <a:xfrm>
              <a:off x="5551525" y="2910889"/>
              <a:ext cx="520901" cy="610283"/>
              <a:chOff x="5551525" y="2910889"/>
              <a:chExt cx="520901" cy="610283"/>
            </a:xfrm>
          </p:grpSpPr>
          <p:sp>
            <p:nvSpPr>
              <p:cNvPr id="8143" name="Google Shape;8143;p7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44" name="Google Shape;8144;p7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45" name="Google Shape;8145;p77"/>
            <p:cNvGrpSpPr/>
            <p:nvPr/>
          </p:nvGrpSpPr>
          <p:grpSpPr>
            <a:xfrm>
              <a:off x="5743962" y="2919100"/>
              <a:ext cx="623674" cy="284502"/>
              <a:chOff x="5743962" y="2919100"/>
              <a:chExt cx="623674" cy="284502"/>
            </a:xfrm>
          </p:grpSpPr>
          <p:sp>
            <p:nvSpPr>
              <p:cNvPr id="8146" name="Google Shape;8146;p7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47" name="Google Shape;8147;p7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48" name="Google Shape;8148;p77"/>
          <p:cNvGrpSpPr/>
          <p:nvPr/>
        </p:nvGrpSpPr>
        <p:grpSpPr>
          <a:xfrm>
            <a:off x="7568868" y="1854534"/>
            <a:ext cx="874976" cy="719600"/>
            <a:chOff x="7608988" y="2093194"/>
            <a:chExt cx="817276" cy="672147"/>
          </a:xfrm>
        </p:grpSpPr>
        <p:cxnSp>
          <p:nvCxnSpPr>
            <p:cNvPr id="8149" name="Google Shape;8149;p7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50" name="Google Shape;8150;p7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51" name="Google Shape;8151;p7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52" name="Google Shape;8152;p7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53" name="Google Shape;8153;p7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54" name="Google Shape;8154;p7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55" name="Google Shape;8155;p77"/>
            <p:cNvGrpSpPr/>
            <p:nvPr/>
          </p:nvGrpSpPr>
          <p:grpSpPr>
            <a:xfrm>
              <a:off x="7721175" y="2093194"/>
              <a:ext cx="599587" cy="623846"/>
              <a:chOff x="7721175" y="2093194"/>
              <a:chExt cx="599587" cy="623846"/>
            </a:xfrm>
          </p:grpSpPr>
          <p:grpSp>
            <p:nvGrpSpPr>
              <p:cNvPr id="8156" name="Google Shape;8156;p77"/>
              <p:cNvGrpSpPr/>
              <p:nvPr/>
            </p:nvGrpSpPr>
            <p:grpSpPr>
              <a:xfrm>
                <a:off x="7721175" y="2093194"/>
                <a:ext cx="291605" cy="623846"/>
                <a:chOff x="9405575" y="2061418"/>
                <a:chExt cx="291605" cy="623846"/>
              </a:xfrm>
            </p:grpSpPr>
            <p:sp>
              <p:nvSpPr>
                <p:cNvPr id="8157" name="Google Shape;8157;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7"/>
              <p:cNvGrpSpPr/>
              <p:nvPr/>
            </p:nvGrpSpPr>
            <p:grpSpPr>
              <a:xfrm flipH="1">
                <a:off x="8029157" y="2093194"/>
                <a:ext cx="291605" cy="623846"/>
                <a:chOff x="9405575" y="2061418"/>
                <a:chExt cx="291605" cy="623846"/>
              </a:xfrm>
            </p:grpSpPr>
            <p:sp>
              <p:nvSpPr>
                <p:cNvPr id="8165" name="Google Shape;8165;p7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72" name="Google Shape;8172;p77"/>
          <p:cNvGrpSpPr/>
          <p:nvPr/>
        </p:nvGrpSpPr>
        <p:grpSpPr>
          <a:xfrm>
            <a:off x="4013304" y="970936"/>
            <a:ext cx="712557" cy="785901"/>
            <a:chOff x="4206459" y="1191441"/>
            <a:chExt cx="712557" cy="785901"/>
          </a:xfrm>
        </p:grpSpPr>
        <p:sp>
          <p:nvSpPr>
            <p:cNvPr id="8173" name="Google Shape;8173;p7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77"/>
            <p:cNvGrpSpPr/>
            <p:nvPr/>
          </p:nvGrpSpPr>
          <p:grpSpPr>
            <a:xfrm>
              <a:off x="4644280" y="1290523"/>
              <a:ext cx="143716" cy="29463"/>
              <a:chOff x="4644280" y="1290523"/>
              <a:chExt cx="143716" cy="29463"/>
            </a:xfrm>
          </p:grpSpPr>
          <p:sp>
            <p:nvSpPr>
              <p:cNvPr id="8178" name="Google Shape;8178;p7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77"/>
            <p:cNvGrpSpPr/>
            <p:nvPr/>
          </p:nvGrpSpPr>
          <p:grpSpPr>
            <a:xfrm>
              <a:off x="4356567" y="1191441"/>
              <a:ext cx="143690" cy="29488"/>
              <a:chOff x="4356567" y="1191441"/>
              <a:chExt cx="143690" cy="29488"/>
            </a:xfrm>
          </p:grpSpPr>
          <p:sp>
            <p:nvSpPr>
              <p:cNvPr id="8183" name="Google Shape;8183;p7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77"/>
            <p:cNvGrpSpPr/>
            <p:nvPr/>
          </p:nvGrpSpPr>
          <p:grpSpPr>
            <a:xfrm>
              <a:off x="4339009" y="1863727"/>
              <a:ext cx="143703" cy="29476"/>
              <a:chOff x="4339009" y="1863727"/>
              <a:chExt cx="143703" cy="29476"/>
            </a:xfrm>
          </p:grpSpPr>
          <p:sp>
            <p:nvSpPr>
              <p:cNvPr id="8188" name="Google Shape;8188;p7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77"/>
            <p:cNvGrpSpPr/>
            <p:nvPr/>
          </p:nvGrpSpPr>
          <p:grpSpPr>
            <a:xfrm>
              <a:off x="4206459" y="1607315"/>
              <a:ext cx="29539" cy="142899"/>
              <a:chOff x="4206459" y="1607315"/>
              <a:chExt cx="29539" cy="142899"/>
            </a:xfrm>
          </p:grpSpPr>
          <p:sp>
            <p:nvSpPr>
              <p:cNvPr id="8193" name="Google Shape;8193;p7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7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1" name="Google Shape;8201;p77"/>
            <p:cNvGrpSpPr/>
            <p:nvPr/>
          </p:nvGrpSpPr>
          <p:grpSpPr>
            <a:xfrm>
              <a:off x="4889463" y="1423737"/>
              <a:ext cx="29552" cy="142899"/>
              <a:chOff x="4889463" y="1423737"/>
              <a:chExt cx="29552" cy="142899"/>
            </a:xfrm>
          </p:grpSpPr>
          <p:sp>
            <p:nvSpPr>
              <p:cNvPr id="8202" name="Google Shape;8202;p7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77"/>
            <p:cNvGrpSpPr/>
            <p:nvPr/>
          </p:nvGrpSpPr>
          <p:grpSpPr>
            <a:xfrm>
              <a:off x="4771663" y="1876896"/>
              <a:ext cx="108651" cy="100447"/>
              <a:chOff x="4771663" y="1876896"/>
              <a:chExt cx="108651" cy="100447"/>
            </a:xfrm>
          </p:grpSpPr>
          <p:sp>
            <p:nvSpPr>
              <p:cNvPr id="8207" name="Google Shape;8207;p7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1" name="Google Shape;8211;p77"/>
          <p:cNvGrpSpPr/>
          <p:nvPr/>
        </p:nvGrpSpPr>
        <p:grpSpPr>
          <a:xfrm>
            <a:off x="4008780" y="1854159"/>
            <a:ext cx="791287" cy="720350"/>
            <a:chOff x="267375" y="1071875"/>
            <a:chExt cx="470500" cy="428550"/>
          </a:xfrm>
        </p:grpSpPr>
        <p:sp>
          <p:nvSpPr>
            <p:cNvPr id="8212" name="Google Shape;8212;p7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77"/>
          <p:cNvGrpSpPr/>
          <p:nvPr/>
        </p:nvGrpSpPr>
        <p:grpSpPr>
          <a:xfrm>
            <a:off x="709275" y="3498789"/>
            <a:ext cx="1408444" cy="673166"/>
            <a:chOff x="712664" y="3693287"/>
            <a:chExt cx="1460738" cy="698160"/>
          </a:xfrm>
        </p:grpSpPr>
        <p:grpSp>
          <p:nvGrpSpPr>
            <p:cNvPr id="8221" name="Google Shape;8221;p77"/>
            <p:cNvGrpSpPr/>
            <p:nvPr/>
          </p:nvGrpSpPr>
          <p:grpSpPr>
            <a:xfrm>
              <a:off x="1380079" y="4133090"/>
              <a:ext cx="234048" cy="258099"/>
              <a:chOff x="1380079" y="4133090"/>
              <a:chExt cx="234048" cy="258099"/>
            </a:xfrm>
          </p:grpSpPr>
          <p:sp>
            <p:nvSpPr>
              <p:cNvPr id="8222" name="Google Shape;8222;p7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77"/>
            <p:cNvGrpSpPr/>
            <p:nvPr/>
          </p:nvGrpSpPr>
          <p:grpSpPr>
            <a:xfrm>
              <a:off x="884610" y="3864082"/>
              <a:ext cx="1118566" cy="527275"/>
              <a:chOff x="890961" y="3865463"/>
              <a:chExt cx="1115221" cy="525698"/>
            </a:xfrm>
          </p:grpSpPr>
          <p:sp>
            <p:nvSpPr>
              <p:cNvPr id="8226" name="Google Shape;8226;p7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77"/>
            <p:cNvGrpSpPr/>
            <p:nvPr/>
          </p:nvGrpSpPr>
          <p:grpSpPr>
            <a:xfrm>
              <a:off x="712664" y="3693287"/>
              <a:ext cx="1460738" cy="698160"/>
              <a:chOff x="712664" y="3693025"/>
              <a:chExt cx="1460738" cy="698160"/>
            </a:xfrm>
          </p:grpSpPr>
          <p:sp>
            <p:nvSpPr>
              <p:cNvPr id="8230" name="Google Shape;8230;p7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6" name="Google Shape;8236;p77"/>
          <p:cNvGrpSpPr/>
          <p:nvPr/>
        </p:nvGrpSpPr>
        <p:grpSpPr>
          <a:xfrm>
            <a:off x="3146990" y="970936"/>
            <a:ext cx="795485" cy="738831"/>
            <a:chOff x="3348603" y="1236445"/>
            <a:chExt cx="749256" cy="695894"/>
          </a:xfrm>
        </p:grpSpPr>
        <p:grpSp>
          <p:nvGrpSpPr>
            <p:cNvPr id="8237" name="Google Shape;8237;p77"/>
            <p:cNvGrpSpPr/>
            <p:nvPr/>
          </p:nvGrpSpPr>
          <p:grpSpPr>
            <a:xfrm>
              <a:off x="3583779" y="1236445"/>
              <a:ext cx="293795" cy="285811"/>
              <a:chOff x="3750225" y="1774000"/>
              <a:chExt cx="149575" cy="145525"/>
            </a:xfrm>
          </p:grpSpPr>
          <p:sp>
            <p:nvSpPr>
              <p:cNvPr id="8238" name="Google Shape;8238;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77"/>
            <p:cNvGrpSpPr/>
            <p:nvPr/>
          </p:nvGrpSpPr>
          <p:grpSpPr>
            <a:xfrm>
              <a:off x="3775534" y="1462599"/>
              <a:ext cx="322325" cy="285958"/>
              <a:chOff x="3847850" y="1889150"/>
              <a:chExt cx="164100" cy="145600"/>
            </a:xfrm>
          </p:grpSpPr>
          <p:sp>
            <p:nvSpPr>
              <p:cNvPr id="8241" name="Google Shape;8241;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77"/>
            <p:cNvGrpSpPr/>
            <p:nvPr/>
          </p:nvGrpSpPr>
          <p:grpSpPr>
            <a:xfrm>
              <a:off x="3545329" y="1646528"/>
              <a:ext cx="293746" cy="285811"/>
              <a:chOff x="3730650" y="1982800"/>
              <a:chExt cx="149550" cy="145525"/>
            </a:xfrm>
          </p:grpSpPr>
          <p:sp>
            <p:nvSpPr>
              <p:cNvPr id="8244" name="Google Shape;8244;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7"/>
            <p:cNvGrpSpPr/>
            <p:nvPr/>
          </p:nvGrpSpPr>
          <p:grpSpPr>
            <a:xfrm>
              <a:off x="3348603" y="1415046"/>
              <a:ext cx="294384" cy="284387"/>
              <a:chOff x="3630494" y="1864938"/>
              <a:chExt cx="149875" cy="144800"/>
            </a:xfrm>
          </p:grpSpPr>
          <p:sp>
            <p:nvSpPr>
              <p:cNvPr id="8247" name="Google Shape;8247;p7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9" name="Google Shape;8249;p77"/>
          <p:cNvGrpSpPr/>
          <p:nvPr/>
        </p:nvGrpSpPr>
        <p:grpSpPr>
          <a:xfrm>
            <a:off x="2268517" y="3493832"/>
            <a:ext cx="1324924" cy="678083"/>
            <a:chOff x="2413923" y="3711366"/>
            <a:chExt cx="1374117" cy="703260"/>
          </a:xfrm>
        </p:grpSpPr>
        <p:grpSp>
          <p:nvGrpSpPr>
            <p:cNvPr id="8250" name="Google Shape;8250;p77"/>
            <p:cNvGrpSpPr/>
            <p:nvPr/>
          </p:nvGrpSpPr>
          <p:grpSpPr>
            <a:xfrm>
              <a:off x="2413923" y="3711366"/>
              <a:ext cx="1374117" cy="703260"/>
              <a:chOff x="2413923" y="3711366"/>
              <a:chExt cx="1374117" cy="703260"/>
            </a:xfrm>
          </p:grpSpPr>
          <p:sp>
            <p:nvSpPr>
              <p:cNvPr id="8251" name="Google Shape;8251;p7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2" name="Google Shape;8252;p77"/>
              <p:cNvGrpSpPr/>
              <p:nvPr/>
            </p:nvGrpSpPr>
            <p:grpSpPr>
              <a:xfrm>
                <a:off x="2600284" y="3808654"/>
                <a:ext cx="234506" cy="138009"/>
                <a:chOff x="2600284" y="3808654"/>
                <a:chExt cx="234506" cy="138009"/>
              </a:xfrm>
            </p:grpSpPr>
            <p:sp>
              <p:nvSpPr>
                <p:cNvPr id="8253" name="Google Shape;8253;p7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4" name="Google Shape;8254;p7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55" name="Google Shape;8255;p77"/>
              <p:cNvGrpSpPr/>
              <p:nvPr/>
            </p:nvGrpSpPr>
            <p:grpSpPr>
              <a:xfrm>
                <a:off x="3359659" y="3805664"/>
                <a:ext cx="232294" cy="141000"/>
                <a:chOff x="3359659" y="3805664"/>
                <a:chExt cx="232294" cy="141000"/>
              </a:xfrm>
            </p:grpSpPr>
            <p:sp>
              <p:nvSpPr>
                <p:cNvPr id="8256" name="Google Shape;8256;p7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7" name="Google Shape;8257;p7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58" name="Google Shape;8258;p77"/>
              <p:cNvGrpSpPr/>
              <p:nvPr/>
            </p:nvGrpSpPr>
            <p:grpSpPr>
              <a:xfrm>
                <a:off x="3067316" y="3711366"/>
                <a:ext cx="66900" cy="166809"/>
                <a:chOff x="3067316" y="3711366"/>
                <a:chExt cx="66900" cy="166809"/>
              </a:xfrm>
            </p:grpSpPr>
            <p:sp>
              <p:nvSpPr>
                <p:cNvPr id="8259" name="Google Shape;8259;p7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0" name="Google Shape;8260;p7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61" name="Google Shape;8261;p77"/>
              <p:cNvGrpSpPr/>
              <p:nvPr/>
            </p:nvGrpSpPr>
            <p:grpSpPr>
              <a:xfrm>
                <a:off x="2413923" y="4058666"/>
                <a:ext cx="224119" cy="66900"/>
                <a:chOff x="2413923" y="4058666"/>
                <a:chExt cx="224119" cy="66900"/>
              </a:xfrm>
            </p:grpSpPr>
            <p:sp>
              <p:nvSpPr>
                <p:cNvPr id="8262" name="Google Shape;8262;p7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3" name="Google Shape;8263;p7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64" name="Google Shape;8264;p77"/>
              <p:cNvGrpSpPr/>
              <p:nvPr/>
            </p:nvGrpSpPr>
            <p:grpSpPr>
              <a:xfrm>
                <a:off x="3564643" y="4058666"/>
                <a:ext cx="223397" cy="66900"/>
                <a:chOff x="3564643" y="4058666"/>
                <a:chExt cx="223397" cy="66900"/>
              </a:xfrm>
            </p:grpSpPr>
            <p:sp>
              <p:nvSpPr>
                <p:cNvPr id="8265" name="Google Shape;8265;p7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6" name="Google Shape;8266;p7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67" name="Google Shape;8267;p77"/>
            <p:cNvGrpSpPr/>
            <p:nvPr/>
          </p:nvGrpSpPr>
          <p:grpSpPr>
            <a:xfrm>
              <a:off x="2633353" y="3965763"/>
              <a:ext cx="933975" cy="445687"/>
              <a:chOff x="2633353" y="3965763"/>
              <a:chExt cx="933975" cy="445687"/>
            </a:xfrm>
          </p:grpSpPr>
          <p:sp>
            <p:nvSpPr>
              <p:cNvPr id="8268" name="Google Shape;8268;p7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0" name="Google Shape;8270;p77"/>
          <p:cNvGrpSpPr/>
          <p:nvPr/>
        </p:nvGrpSpPr>
        <p:grpSpPr>
          <a:xfrm>
            <a:off x="6392789" y="1044380"/>
            <a:ext cx="1131087" cy="587383"/>
            <a:chOff x="238125" y="999450"/>
            <a:chExt cx="7140700" cy="3708225"/>
          </a:xfrm>
        </p:grpSpPr>
        <p:sp>
          <p:nvSpPr>
            <p:cNvPr id="8271" name="Google Shape;8271;p7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7"/>
          <p:cNvGrpSpPr/>
          <p:nvPr/>
        </p:nvGrpSpPr>
        <p:grpSpPr>
          <a:xfrm>
            <a:off x="3744240" y="3493874"/>
            <a:ext cx="1375854" cy="678131"/>
            <a:chOff x="3913765" y="3641905"/>
            <a:chExt cx="1522805" cy="750560"/>
          </a:xfrm>
        </p:grpSpPr>
        <p:grpSp>
          <p:nvGrpSpPr>
            <p:cNvPr id="8281" name="Google Shape;8281;p77"/>
            <p:cNvGrpSpPr/>
            <p:nvPr/>
          </p:nvGrpSpPr>
          <p:grpSpPr>
            <a:xfrm>
              <a:off x="3913765" y="3997002"/>
              <a:ext cx="1522805" cy="395463"/>
              <a:chOff x="3913765" y="3997002"/>
              <a:chExt cx="1522805" cy="395463"/>
            </a:xfrm>
          </p:grpSpPr>
          <p:grpSp>
            <p:nvGrpSpPr>
              <p:cNvPr id="8282" name="Google Shape;8282;p77"/>
              <p:cNvGrpSpPr/>
              <p:nvPr/>
            </p:nvGrpSpPr>
            <p:grpSpPr>
              <a:xfrm>
                <a:off x="3913765" y="4138659"/>
                <a:ext cx="507602" cy="253806"/>
                <a:chOff x="3913765" y="4138659"/>
                <a:chExt cx="507602" cy="253806"/>
              </a:xfrm>
            </p:grpSpPr>
            <p:sp>
              <p:nvSpPr>
                <p:cNvPr id="8283" name="Google Shape;8283;p7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85" name="Google Shape;8285;p77"/>
              <p:cNvGrpSpPr/>
              <p:nvPr/>
            </p:nvGrpSpPr>
            <p:grpSpPr>
              <a:xfrm>
                <a:off x="4421361" y="3997002"/>
                <a:ext cx="507618" cy="395463"/>
                <a:chOff x="4421361" y="3997002"/>
                <a:chExt cx="507618" cy="395463"/>
              </a:xfrm>
            </p:grpSpPr>
            <p:sp>
              <p:nvSpPr>
                <p:cNvPr id="8286" name="Google Shape;8286;p7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7"/>
              <p:cNvGrpSpPr/>
              <p:nvPr/>
            </p:nvGrpSpPr>
            <p:grpSpPr>
              <a:xfrm>
                <a:off x="4928973" y="4189418"/>
                <a:ext cx="507596" cy="203047"/>
                <a:chOff x="4928973" y="4189418"/>
                <a:chExt cx="507596" cy="203047"/>
              </a:xfrm>
            </p:grpSpPr>
            <p:sp>
              <p:nvSpPr>
                <p:cNvPr id="8289" name="Google Shape;8289;p7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1" name="Google Shape;8291;p77"/>
            <p:cNvGrpSpPr/>
            <p:nvPr/>
          </p:nvGrpSpPr>
          <p:grpSpPr>
            <a:xfrm>
              <a:off x="4482186" y="3641905"/>
              <a:ext cx="397605" cy="349784"/>
              <a:chOff x="2906375" y="1159725"/>
              <a:chExt cx="1860575" cy="1636800"/>
            </a:xfrm>
          </p:grpSpPr>
          <p:sp>
            <p:nvSpPr>
              <p:cNvPr id="8292" name="Google Shape;8292;p7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6" name="Google Shape;8296;p77"/>
          <p:cNvGrpSpPr/>
          <p:nvPr/>
        </p:nvGrpSpPr>
        <p:grpSpPr>
          <a:xfrm>
            <a:off x="6528949" y="1853801"/>
            <a:ext cx="940737" cy="721067"/>
            <a:chOff x="6599718" y="2068734"/>
            <a:chExt cx="940737" cy="721067"/>
          </a:xfrm>
        </p:grpSpPr>
        <p:sp>
          <p:nvSpPr>
            <p:cNvPr id="8297" name="Google Shape;8297;p7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3" name="Google Shape;8303;p77"/>
            <p:cNvGrpSpPr/>
            <p:nvPr/>
          </p:nvGrpSpPr>
          <p:grpSpPr>
            <a:xfrm>
              <a:off x="6836957" y="2068734"/>
              <a:ext cx="461892" cy="721067"/>
              <a:chOff x="6836957" y="2068734"/>
              <a:chExt cx="461892" cy="721067"/>
            </a:xfrm>
          </p:grpSpPr>
          <p:sp>
            <p:nvSpPr>
              <p:cNvPr id="8304" name="Google Shape;8304;p7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77"/>
              <p:cNvGrpSpPr/>
              <p:nvPr/>
            </p:nvGrpSpPr>
            <p:grpSpPr>
              <a:xfrm>
                <a:off x="6836957" y="2068734"/>
                <a:ext cx="461892" cy="721067"/>
                <a:chOff x="6836957" y="2068734"/>
                <a:chExt cx="461892" cy="721067"/>
              </a:xfrm>
            </p:grpSpPr>
            <p:sp>
              <p:nvSpPr>
                <p:cNvPr id="8311" name="Google Shape;8311;p7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18" name="Google Shape;8318;p77"/>
          <p:cNvGrpSpPr/>
          <p:nvPr/>
        </p:nvGrpSpPr>
        <p:grpSpPr>
          <a:xfrm>
            <a:off x="2412267" y="1858147"/>
            <a:ext cx="712577" cy="712374"/>
            <a:chOff x="2559249" y="2069323"/>
            <a:chExt cx="685566" cy="685634"/>
          </a:xfrm>
        </p:grpSpPr>
        <p:sp>
          <p:nvSpPr>
            <p:cNvPr id="8319" name="Google Shape;8319;p7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77"/>
          <p:cNvGrpSpPr/>
          <p:nvPr/>
        </p:nvGrpSpPr>
        <p:grpSpPr>
          <a:xfrm>
            <a:off x="7594705" y="970936"/>
            <a:ext cx="845645" cy="711911"/>
            <a:chOff x="951975" y="315800"/>
            <a:chExt cx="5860325" cy="4933550"/>
          </a:xfrm>
        </p:grpSpPr>
        <p:sp>
          <p:nvSpPr>
            <p:cNvPr id="8333" name="Google Shape;8333;p7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7"/>
          <p:cNvGrpSpPr/>
          <p:nvPr/>
        </p:nvGrpSpPr>
        <p:grpSpPr>
          <a:xfrm>
            <a:off x="3691834" y="2707045"/>
            <a:ext cx="1617932" cy="621724"/>
            <a:chOff x="3862800" y="3038525"/>
            <a:chExt cx="1329006" cy="510698"/>
          </a:xfrm>
        </p:grpSpPr>
        <p:sp>
          <p:nvSpPr>
            <p:cNvPr id="8342" name="Google Shape;8342;p7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4" name="Google Shape;8344;p77"/>
            <p:cNvGrpSpPr/>
            <p:nvPr/>
          </p:nvGrpSpPr>
          <p:grpSpPr>
            <a:xfrm>
              <a:off x="3967075" y="3040337"/>
              <a:ext cx="1019927" cy="402126"/>
              <a:chOff x="3967075" y="3040337"/>
              <a:chExt cx="1019927" cy="402126"/>
            </a:xfrm>
          </p:grpSpPr>
          <p:sp>
            <p:nvSpPr>
              <p:cNvPr id="8345" name="Google Shape;8345;p7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77"/>
            <p:cNvGrpSpPr/>
            <p:nvPr/>
          </p:nvGrpSpPr>
          <p:grpSpPr>
            <a:xfrm>
              <a:off x="4186700" y="3040337"/>
              <a:ext cx="390475" cy="183289"/>
              <a:chOff x="4186700" y="3040337"/>
              <a:chExt cx="390475" cy="183289"/>
            </a:xfrm>
          </p:grpSpPr>
          <p:sp>
            <p:nvSpPr>
              <p:cNvPr id="8348" name="Google Shape;8348;p7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7"/>
            <p:cNvGrpSpPr/>
            <p:nvPr/>
          </p:nvGrpSpPr>
          <p:grpSpPr>
            <a:xfrm>
              <a:off x="4073727" y="3040337"/>
              <a:ext cx="697794" cy="296263"/>
              <a:chOff x="4073727" y="3040337"/>
              <a:chExt cx="697794" cy="296263"/>
            </a:xfrm>
          </p:grpSpPr>
          <p:sp>
            <p:nvSpPr>
              <p:cNvPr id="8351" name="Google Shape;8351;p7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77"/>
            <p:cNvGrpSpPr/>
            <p:nvPr/>
          </p:nvGrpSpPr>
          <p:grpSpPr>
            <a:xfrm>
              <a:off x="3862800" y="3038525"/>
              <a:ext cx="1329006" cy="510698"/>
              <a:chOff x="3862800" y="3038525"/>
              <a:chExt cx="1329006" cy="510698"/>
            </a:xfrm>
          </p:grpSpPr>
          <p:sp>
            <p:nvSpPr>
              <p:cNvPr id="8354" name="Google Shape;8354;p7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6" name="Google Shape;8356;p77"/>
          <p:cNvGrpSpPr/>
          <p:nvPr/>
        </p:nvGrpSpPr>
        <p:grpSpPr>
          <a:xfrm>
            <a:off x="700156" y="970936"/>
            <a:ext cx="883205" cy="775176"/>
            <a:chOff x="649648" y="271400"/>
            <a:chExt cx="6215377" cy="5455143"/>
          </a:xfrm>
        </p:grpSpPr>
        <p:sp>
          <p:nvSpPr>
            <p:cNvPr id="8357" name="Google Shape;8357;p7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7"/>
          <p:cNvGrpSpPr/>
          <p:nvPr/>
        </p:nvGrpSpPr>
        <p:grpSpPr>
          <a:xfrm>
            <a:off x="2308457" y="970936"/>
            <a:ext cx="767704" cy="815489"/>
            <a:chOff x="2499700" y="1135950"/>
            <a:chExt cx="732402" cy="777990"/>
          </a:xfrm>
        </p:grpSpPr>
        <p:grpSp>
          <p:nvGrpSpPr>
            <p:cNvPr id="8370" name="Google Shape;8370;p77"/>
            <p:cNvGrpSpPr/>
            <p:nvPr/>
          </p:nvGrpSpPr>
          <p:grpSpPr>
            <a:xfrm>
              <a:off x="2499700" y="1135950"/>
              <a:ext cx="732402" cy="694705"/>
              <a:chOff x="2499700" y="1135950"/>
              <a:chExt cx="732402" cy="694705"/>
            </a:xfrm>
          </p:grpSpPr>
          <p:sp>
            <p:nvSpPr>
              <p:cNvPr id="8371" name="Google Shape;8371;p7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77"/>
            <p:cNvGrpSpPr/>
            <p:nvPr/>
          </p:nvGrpSpPr>
          <p:grpSpPr>
            <a:xfrm>
              <a:off x="2517909" y="1188726"/>
              <a:ext cx="702702" cy="725214"/>
              <a:chOff x="2517909" y="1188726"/>
              <a:chExt cx="702702" cy="725214"/>
            </a:xfrm>
          </p:grpSpPr>
          <p:sp>
            <p:nvSpPr>
              <p:cNvPr id="8399" name="Google Shape;8399;p7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4" name="Google Shape;8404;p77"/>
          <p:cNvGrpSpPr/>
          <p:nvPr/>
        </p:nvGrpSpPr>
        <p:grpSpPr>
          <a:xfrm>
            <a:off x="1654189" y="970936"/>
            <a:ext cx="583439" cy="870229"/>
            <a:chOff x="1716825" y="1121550"/>
            <a:chExt cx="622800" cy="928938"/>
          </a:xfrm>
        </p:grpSpPr>
        <p:grpSp>
          <p:nvGrpSpPr>
            <p:cNvPr id="8405" name="Google Shape;8405;p77"/>
            <p:cNvGrpSpPr/>
            <p:nvPr/>
          </p:nvGrpSpPr>
          <p:grpSpPr>
            <a:xfrm>
              <a:off x="1716825" y="1121550"/>
              <a:ext cx="622800" cy="928938"/>
              <a:chOff x="1716825" y="1121550"/>
              <a:chExt cx="622800" cy="928938"/>
            </a:xfrm>
          </p:grpSpPr>
          <p:cxnSp>
            <p:nvCxnSpPr>
              <p:cNvPr id="8406" name="Google Shape;8406;p7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07" name="Google Shape;8407;p7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7"/>
            <p:cNvGrpSpPr/>
            <p:nvPr/>
          </p:nvGrpSpPr>
          <p:grpSpPr>
            <a:xfrm>
              <a:off x="1768050" y="1172775"/>
              <a:ext cx="520200" cy="832000"/>
              <a:chOff x="1768050" y="1172775"/>
              <a:chExt cx="520200" cy="832000"/>
            </a:xfrm>
          </p:grpSpPr>
          <p:cxnSp>
            <p:nvCxnSpPr>
              <p:cNvPr id="8409" name="Google Shape;8409;p7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10" name="Google Shape;8410;p7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7"/>
            <p:cNvGrpSpPr/>
            <p:nvPr/>
          </p:nvGrpSpPr>
          <p:grpSpPr>
            <a:xfrm>
              <a:off x="1820100" y="1225475"/>
              <a:ext cx="416400" cy="729575"/>
              <a:chOff x="1820100" y="1225475"/>
              <a:chExt cx="416400" cy="729575"/>
            </a:xfrm>
          </p:grpSpPr>
          <p:cxnSp>
            <p:nvCxnSpPr>
              <p:cNvPr id="8412" name="Google Shape;8412;p7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13" name="Google Shape;8413;p7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7"/>
            <p:cNvGrpSpPr/>
            <p:nvPr/>
          </p:nvGrpSpPr>
          <p:grpSpPr>
            <a:xfrm>
              <a:off x="1874250" y="1278825"/>
              <a:ext cx="308100" cy="605275"/>
              <a:chOff x="1874250" y="1278825"/>
              <a:chExt cx="308100" cy="605275"/>
            </a:xfrm>
          </p:grpSpPr>
          <p:cxnSp>
            <p:nvCxnSpPr>
              <p:cNvPr id="8415" name="Google Shape;8415;p7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16" name="Google Shape;8416;p7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7" name="Google Shape;8417;p7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77"/>
          <p:cNvGrpSpPr/>
          <p:nvPr/>
        </p:nvGrpSpPr>
        <p:grpSpPr>
          <a:xfrm>
            <a:off x="1574012" y="1857258"/>
            <a:ext cx="739072" cy="714152"/>
            <a:chOff x="4334725" y="1355875"/>
            <a:chExt cx="3106650" cy="3001900"/>
          </a:xfrm>
        </p:grpSpPr>
        <p:grpSp>
          <p:nvGrpSpPr>
            <p:cNvPr id="8419" name="Google Shape;8419;p77"/>
            <p:cNvGrpSpPr/>
            <p:nvPr/>
          </p:nvGrpSpPr>
          <p:grpSpPr>
            <a:xfrm>
              <a:off x="4516050" y="1724875"/>
              <a:ext cx="2693725" cy="2632900"/>
              <a:chOff x="4516050" y="1724875"/>
              <a:chExt cx="2693725" cy="2632900"/>
            </a:xfrm>
          </p:grpSpPr>
          <p:sp>
            <p:nvSpPr>
              <p:cNvPr id="8420" name="Google Shape;8420;p7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77"/>
            <p:cNvGrpSpPr/>
            <p:nvPr/>
          </p:nvGrpSpPr>
          <p:grpSpPr>
            <a:xfrm>
              <a:off x="4334725" y="1355875"/>
              <a:ext cx="3106650" cy="2709650"/>
              <a:chOff x="4334725" y="1355875"/>
              <a:chExt cx="3106650" cy="2709650"/>
            </a:xfrm>
          </p:grpSpPr>
          <p:sp>
            <p:nvSpPr>
              <p:cNvPr id="8424" name="Google Shape;8424;p7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7" name="Google Shape;8427;p77"/>
          <p:cNvGrpSpPr/>
          <p:nvPr/>
        </p:nvGrpSpPr>
        <p:grpSpPr>
          <a:xfrm>
            <a:off x="7690961" y="3488029"/>
            <a:ext cx="312074" cy="684173"/>
            <a:chOff x="7645573" y="3754300"/>
            <a:chExt cx="293855" cy="644170"/>
          </a:xfrm>
        </p:grpSpPr>
        <p:sp>
          <p:nvSpPr>
            <p:cNvPr id="8428" name="Google Shape;8428;p7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77"/>
          <p:cNvGrpSpPr/>
          <p:nvPr/>
        </p:nvGrpSpPr>
        <p:grpSpPr>
          <a:xfrm>
            <a:off x="5612949" y="970936"/>
            <a:ext cx="709011" cy="739359"/>
            <a:chOff x="5830645" y="1256617"/>
            <a:chExt cx="530340" cy="553040"/>
          </a:xfrm>
        </p:grpSpPr>
        <p:grpSp>
          <p:nvGrpSpPr>
            <p:cNvPr id="8431" name="Google Shape;8431;p77"/>
            <p:cNvGrpSpPr/>
            <p:nvPr/>
          </p:nvGrpSpPr>
          <p:grpSpPr>
            <a:xfrm>
              <a:off x="5830645" y="1256617"/>
              <a:ext cx="259743" cy="269909"/>
              <a:chOff x="5830645" y="1256617"/>
              <a:chExt cx="259743" cy="269909"/>
            </a:xfrm>
          </p:grpSpPr>
          <p:sp>
            <p:nvSpPr>
              <p:cNvPr id="8432" name="Google Shape;8432;p7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77"/>
            <p:cNvGrpSpPr/>
            <p:nvPr/>
          </p:nvGrpSpPr>
          <p:grpSpPr>
            <a:xfrm>
              <a:off x="6101293" y="1256617"/>
              <a:ext cx="259692" cy="269909"/>
              <a:chOff x="6101293" y="1256617"/>
              <a:chExt cx="259692" cy="269909"/>
            </a:xfrm>
          </p:grpSpPr>
          <p:sp>
            <p:nvSpPr>
              <p:cNvPr id="8435" name="Google Shape;8435;p7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77"/>
            <p:cNvGrpSpPr/>
            <p:nvPr/>
          </p:nvGrpSpPr>
          <p:grpSpPr>
            <a:xfrm>
              <a:off x="5830645" y="1539749"/>
              <a:ext cx="259692" cy="269909"/>
              <a:chOff x="5830645" y="1539749"/>
              <a:chExt cx="259692" cy="269909"/>
            </a:xfrm>
          </p:grpSpPr>
          <p:sp>
            <p:nvSpPr>
              <p:cNvPr id="8438" name="Google Shape;8438;p7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77"/>
            <p:cNvGrpSpPr/>
            <p:nvPr/>
          </p:nvGrpSpPr>
          <p:grpSpPr>
            <a:xfrm>
              <a:off x="6101293" y="1539749"/>
              <a:ext cx="259692" cy="269909"/>
              <a:chOff x="6101293" y="1539749"/>
              <a:chExt cx="259692" cy="269909"/>
            </a:xfrm>
          </p:grpSpPr>
          <p:sp>
            <p:nvSpPr>
              <p:cNvPr id="8441" name="Google Shape;8441;p7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7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7"/>
          <p:cNvGrpSpPr/>
          <p:nvPr/>
        </p:nvGrpSpPr>
        <p:grpSpPr>
          <a:xfrm>
            <a:off x="714444" y="2707052"/>
            <a:ext cx="1452955" cy="621360"/>
            <a:chOff x="732422" y="2990152"/>
            <a:chExt cx="1337773" cy="572102"/>
          </a:xfrm>
        </p:grpSpPr>
        <p:sp>
          <p:nvSpPr>
            <p:cNvPr id="8445" name="Google Shape;8445;p7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4" name="Shape 8454"/>
        <p:cNvGrpSpPr/>
        <p:nvPr/>
      </p:nvGrpSpPr>
      <p:grpSpPr>
        <a:xfrm>
          <a:off x="0" y="0"/>
          <a:ext cx="0" cy="0"/>
          <a:chOff x="0" y="0"/>
          <a:chExt cx="0" cy="0"/>
        </a:xfrm>
      </p:grpSpPr>
      <p:grpSp>
        <p:nvGrpSpPr>
          <p:cNvPr id="8455" name="Google Shape;8455;p78"/>
          <p:cNvGrpSpPr/>
          <p:nvPr/>
        </p:nvGrpSpPr>
        <p:grpSpPr>
          <a:xfrm>
            <a:off x="708579" y="965872"/>
            <a:ext cx="1636117" cy="1526144"/>
            <a:chOff x="729238" y="1179665"/>
            <a:chExt cx="1636117" cy="1526144"/>
          </a:xfrm>
        </p:grpSpPr>
        <p:grpSp>
          <p:nvGrpSpPr>
            <p:cNvPr id="8456" name="Google Shape;8456;p78"/>
            <p:cNvGrpSpPr/>
            <p:nvPr/>
          </p:nvGrpSpPr>
          <p:grpSpPr>
            <a:xfrm>
              <a:off x="729238" y="1179665"/>
              <a:ext cx="80700" cy="1526144"/>
              <a:chOff x="729238" y="1179665"/>
              <a:chExt cx="80700" cy="1526144"/>
            </a:xfrm>
          </p:grpSpPr>
          <p:sp>
            <p:nvSpPr>
              <p:cNvPr id="8457" name="Google Shape;8457;p7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78"/>
            <p:cNvGrpSpPr/>
            <p:nvPr/>
          </p:nvGrpSpPr>
          <p:grpSpPr>
            <a:xfrm>
              <a:off x="903098" y="1179665"/>
              <a:ext cx="80700" cy="1526144"/>
              <a:chOff x="903098" y="1179665"/>
              <a:chExt cx="80700" cy="1526144"/>
            </a:xfrm>
          </p:grpSpPr>
          <p:sp>
            <p:nvSpPr>
              <p:cNvPr id="8468" name="Google Shape;8468;p7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8"/>
            <p:cNvGrpSpPr/>
            <p:nvPr/>
          </p:nvGrpSpPr>
          <p:grpSpPr>
            <a:xfrm>
              <a:off x="1076958" y="1179665"/>
              <a:ext cx="80700" cy="1526144"/>
              <a:chOff x="1076958" y="1179665"/>
              <a:chExt cx="80700" cy="1526144"/>
            </a:xfrm>
          </p:grpSpPr>
          <p:sp>
            <p:nvSpPr>
              <p:cNvPr id="8479" name="Google Shape;8479;p7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78"/>
            <p:cNvGrpSpPr/>
            <p:nvPr/>
          </p:nvGrpSpPr>
          <p:grpSpPr>
            <a:xfrm>
              <a:off x="1247707" y="1179665"/>
              <a:ext cx="80700" cy="1526144"/>
              <a:chOff x="1247707" y="1179665"/>
              <a:chExt cx="80700" cy="1526144"/>
            </a:xfrm>
          </p:grpSpPr>
          <p:sp>
            <p:nvSpPr>
              <p:cNvPr id="8490" name="Google Shape;8490;p7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8"/>
            <p:cNvGrpSpPr/>
            <p:nvPr/>
          </p:nvGrpSpPr>
          <p:grpSpPr>
            <a:xfrm>
              <a:off x="1421567" y="1179665"/>
              <a:ext cx="80700" cy="1526144"/>
              <a:chOff x="1421567" y="1179665"/>
              <a:chExt cx="80700" cy="1526144"/>
            </a:xfrm>
          </p:grpSpPr>
          <p:sp>
            <p:nvSpPr>
              <p:cNvPr id="8501" name="Google Shape;8501;p7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78"/>
            <p:cNvGrpSpPr/>
            <p:nvPr/>
          </p:nvGrpSpPr>
          <p:grpSpPr>
            <a:xfrm>
              <a:off x="1592327" y="1179665"/>
              <a:ext cx="80700" cy="1526144"/>
              <a:chOff x="1592327" y="1179665"/>
              <a:chExt cx="80700" cy="1526144"/>
            </a:xfrm>
          </p:grpSpPr>
          <p:sp>
            <p:nvSpPr>
              <p:cNvPr id="8512" name="Google Shape;8512;p7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8"/>
            <p:cNvGrpSpPr/>
            <p:nvPr/>
          </p:nvGrpSpPr>
          <p:grpSpPr>
            <a:xfrm>
              <a:off x="1766187" y="1179665"/>
              <a:ext cx="80700" cy="1526144"/>
              <a:chOff x="1766187" y="1179665"/>
              <a:chExt cx="80700" cy="1526144"/>
            </a:xfrm>
          </p:grpSpPr>
          <p:sp>
            <p:nvSpPr>
              <p:cNvPr id="8523" name="Google Shape;8523;p7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8"/>
            <p:cNvGrpSpPr/>
            <p:nvPr/>
          </p:nvGrpSpPr>
          <p:grpSpPr>
            <a:xfrm>
              <a:off x="1936935" y="1179665"/>
              <a:ext cx="80700" cy="1526144"/>
              <a:chOff x="1936935" y="1179665"/>
              <a:chExt cx="80700" cy="1526144"/>
            </a:xfrm>
          </p:grpSpPr>
          <p:sp>
            <p:nvSpPr>
              <p:cNvPr id="8534" name="Google Shape;8534;p7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8"/>
            <p:cNvGrpSpPr/>
            <p:nvPr/>
          </p:nvGrpSpPr>
          <p:grpSpPr>
            <a:xfrm>
              <a:off x="2110795" y="1179665"/>
              <a:ext cx="80700" cy="1526144"/>
              <a:chOff x="2110795" y="1179665"/>
              <a:chExt cx="80700" cy="1526144"/>
            </a:xfrm>
          </p:grpSpPr>
          <p:sp>
            <p:nvSpPr>
              <p:cNvPr id="8545" name="Google Shape;8545;p7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8"/>
            <p:cNvGrpSpPr/>
            <p:nvPr/>
          </p:nvGrpSpPr>
          <p:grpSpPr>
            <a:xfrm>
              <a:off x="2284655" y="1179665"/>
              <a:ext cx="80700" cy="1526144"/>
              <a:chOff x="2284655" y="1179665"/>
              <a:chExt cx="80700" cy="1526144"/>
            </a:xfrm>
          </p:grpSpPr>
          <p:sp>
            <p:nvSpPr>
              <p:cNvPr id="8556" name="Google Shape;8556;p7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6" name="Google Shape;8566;p78"/>
          <p:cNvGrpSpPr/>
          <p:nvPr/>
        </p:nvGrpSpPr>
        <p:grpSpPr>
          <a:xfrm>
            <a:off x="2603245" y="985011"/>
            <a:ext cx="1364248" cy="1102133"/>
            <a:chOff x="2623904" y="1198803"/>
            <a:chExt cx="1364248" cy="1102133"/>
          </a:xfrm>
        </p:grpSpPr>
        <p:grpSp>
          <p:nvGrpSpPr>
            <p:cNvPr id="8567" name="Google Shape;8567;p78"/>
            <p:cNvGrpSpPr/>
            <p:nvPr/>
          </p:nvGrpSpPr>
          <p:grpSpPr>
            <a:xfrm>
              <a:off x="2623907" y="1198803"/>
              <a:ext cx="1364245" cy="273000"/>
              <a:chOff x="2623907" y="1198803"/>
              <a:chExt cx="1364245" cy="273000"/>
            </a:xfrm>
          </p:grpSpPr>
          <p:sp>
            <p:nvSpPr>
              <p:cNvPr id="8568" name="Google Shape;8568;p7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8"/>
            <p:cNvGrpSpPr/>
            <p:nvPr/>
          </p:nvGrpSpPr>
          <p:grpSpPr>
            <a:xfrm>
              <a:off x="2623904" y="1476964"/>
              <a:ext cx="1364245" cy="273000"/>
              <a:chOff x="2623904" y="1476964"/>
              <a:chExt cx="1364245" cy="273000"/>
            </a:xfrm>
          </p:grpSpPr>
          <p:sp>
            <p:nvSpPr>
              <p:cNvPr id="8574" name="Google Shape;8574;p7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78"/>
            <p:cNvGrpSpPr/>
            <p:nvPr/>
          </p:nvGrpSpPr>
          <p:grpSpPr>
            <a:xfrm>
              <a:off x="2623907" y="1749775"/>
              <a:ext cx="1364245" cy="273000"/>
              <a:chOff x="2623907" y="1749775"/>
              <a:chExt cx="1364245" cy="273000"/>
            </a:xfrm>
          </p:grpSpPr>
          <p:sp>
            <p:nvSpPr>
              <p:cNvPr id="8580" name="Google Shape;8580;p7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78"/>
            <p:cNvGrpSpPr/>
            <p:nvPr/>
          </p:nvGrpSpPr>
          <p:grpSpPr>
            <a:xfrm>
              <a:off x="2623904" y="2027936"/>
              <a:ext cx="1364245" cy="273000"/>
              <a:chOff x="2623904" y="2027936"/>
              <a:chExt cx="1364245" cy="273000"/>
            </a:xfrm>
          </p:grpSpPr>
          <p:sp>
            <p:nvSpPr>
              <p:cNvPr id="8586" name="Google Shape;8586;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1" name="Google Shape;8591;p78"/>
          <p:cNvGrpSpPr/>
          <p:nvPr/>
        </p:nvGrpSpPr>
        <p:grpSpPr>
          <a:xfrm>
            <a:off x="2592706" y="2444193"/>
            <a:ext cx="1387541" cy="159124"/>
            <a:chOff x="3200660" y="2180272"/>
            <a:chExt cx="2563824" cy="378237"/>
          </a:xfrm>
        </p:grpSpPr>
        <p:sp>
          <p:nvSpPr>
            <p:cNvPr id="8592" name="Google Shape;8592;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8"/>
          <p:cNvGrpSpPr/>
          <p:nvPr/>
        </p:nvGrpSpPr>
        <p:grpSpPr>
          <a:xfrm>
            <a:off x="2589231" y="2722018"/>
            <a:ext cx="1390502" cy="159625"/>
            <a:chOff x="3530150" y="2790075"/>
            <a:chExt cx="1962600" cy="225300"/>
          </a:xfrm>
        </p:grpSpPr>
        <p:sp>
          <p:nvSpPr>
            <p:cNvPr id="8611" name="Google Shape;8611;p7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8"/>
          <p:cNvGrpSpPr/>
          <p:nvPr/>
        </p:nvGrpSpPr>
        <p:grpSpPr>
          <a:xfrm>
            <a:off x="2589884" y="3000344"/>
            <a:ext cx="1411629" cy="153761"/>
            <a:chOff x="3558802" y="4011427"/>
            <a:chExt cx="1866000" cy="111300"/>
          </a:xfrm>
        </p:grpSpPr>
        <p:sp>
          <p:nvSpPr>
            <p:cNvPr id="8614" name="Google Shape;8614;p7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8"/>
          <p:cNvGrpSpPr/>
          <p:nvPr/>
        </p:nvGrpSpPr>
        <p:grpSpPr>
          <a:xfrm>
            <a:off x="2589576" y="2205744"/>
            <a:ext cx="1383503" cy="119749"/>
            <a:chOff x="3465975" y="2270276"/>
            <a:chExt cx="1986364" cy="171929"/>
          </a:xfrm>
        </p:grpSpPr>
        <p:sp>
          <p:nvSpPr>
            <p:cNvPr id="8617" name="Google Shape;8617;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78"/>
          <p:cNvGrpSpPr/>
          <p:nvPr/>
        </p:nvGrpSpPr>
        <p:grpSpPr>
          <a:xfrm>
            <a:off x="2600584" y="3569394"/>
            <a:ext cx="1369531" cy="195460"/>
            <a:chOff x="723300" y="4253549"/>
            <a:chExt cx="2276482" cy="324900"/>
          </a:xfrm>
        </p:grpSpPr>
        <p:sp>
          <p:nvSpPr>
            <p:cNvPr id="8626" name="Google Shape;8626;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78"/>
          <p:cNvGrpSpPr/>
          <p:nvPr/>
        </p:nvGrpSpPr>
        <p:grpSpPr>
          <a:xfrm>
            <a:off x="2590145" y="3270574"/>
            <a:ext cx="1389066" cy="180119"/>
            <a:chOff x="705948" y="3788465"/>
            <a:chExt cx="2308953" cy="299400"/>
          </a:xfrm>
        </p:grpSpPr>
        <p:sp>
          <p:nvSpPr>
            <p:cNvPr id="8632" name="Google Shape;8632;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78"/>
          <p:cNvGrpSpPr/>
          <p:nvPr/>
        </p:nvGrpSpPr>
        <p:grpSpPr>
          <a:xfrm>
            <a:off x="2638082" y="3883554"/>
            <a:ext cx="1304609" cy="294074"/>
            <a:chOff x="2658741" y="4097347"/>
            <a:chExt cx="1304609" cy="294074"/>
          </a:xfrm>
        </p:grpSpPr>
        <p:grpSp>
          <p:nvGrpSpPr>
            <p:cNvPr id="8638" name="Google Shape;8638;p78"/>
            <p:cNvGrpSpPr/>
            <p:nvPr/>
          </p:nvGrpSpPr>
          <p:grpSpPr>
            <a:xfrm>
              <a:off x="2658741" y="4097347"/>
              <a:ext cx="118572" cy="294074"/>
              <a:chOff x="3343310" y="4475555"/>
              <a:chExt cx="127717" cy="316753"/>
            </a:xfrm>
          </p:grpSpPr>
          <p:sp>
            <p:nvSpPr>
              <p:cNvPr id="8639" name="Google Shape;8639;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78"/>
            <p:cNvGrpSpPr/>
            <p:nvPr/>
          </p:nvGrpSpPr>
          <p:grpSpPr>
            <a:xfrm>
              <a:off x="3815519" y="4098388"/>
              <a:ext cx="147831" cy="291991"/>
              <a:chOff x="3527539" y="4476677"/>
              <a:chExt cx="159232" cy="314510"/>
            </a:xfrm>
          </p:grpSpPr>
          <p:sp>
            <p:nvSpPr>
              <p:cNvPr id="8642" name="Google Shape;8642;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8"/>
            <p:cNvGrpSpPr/>
            <p:nvPr/>
          </p:nvGrpSpPr>
          <p:grpSpPr>
            <a:xfrm>
              <a:off x="3511696" y="4098388"/>
              <a:ext cx="147831" cy="291991"/>
              <a:chOff x="3527539" y="4476677"/>
              <a:chExt cx="159232" cy="314510"/>
            </a:xfrm>
          </p:grpSpPr>
          <p:sp>
            <p:nvSpPr>
              <p:cNvPr id="8645" name="Google Shape;8645;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78"/>
            <p:cNvGrpSpPr/>
            <p:nvPr/>
          </p:nvGrpSpPr>
          <p:grpSpPr>
            <a:xfrm>
              <a:off x="3207874" y="4098388"/>
              <a:ext cx="147831" cy="291991"/>
              <a:chOff x="3527539" y="4476677"/>
              <a:chExt cx="159232" cy="314510"/>
            </a:xfrm>
          </p:grpSpPr>
          <p:sp>
            <p:nvSpPr>
              <p:cNvPr id="8648" name="Google Shape;8648;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78"/>
            <p:cNvGrpSpPr/>
            <p:nvPr/>
          </p:nvGrpSpPr>
          <p:grpSpPr>
            <a:xfrm>
              <a:off x="2933305" y="4097347"/>
              <a:ext cx="118572" cy="294074"/>
              <a:chOff x="3343310" y="4475555"/>
              <a:chExt cx="127717" cy="316753"/>
            </a:xfrm>
          </p:grpSpPr>
          <p:sp>
            <p:nvSpPr>
              <p:cNvPr id="8651" name="Google Shape;8651;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3" name="Google Shape;8653;p78"/>
          <p:cNvGrpSpPr/>
          <p:nvPr/>
        </p:nvGrpSpPr>
        <p:grpSpPr>
          <a:xfrm>
            <a:off x="4256912" y="1866676"/>
            <a:ext cx="1433821" cy="191501"/>
            <a:chOff x="4273350" y="2080469"/>
            <a:chExt cx="1433821" cy="191501"/>
          </a:xfrm>
        </p:grpSpPr>
        <p:grpSp>
          <p:nvGrpSpPr>
            <p:cNvPr id="8654" name="Google Shape;8654;p78"/>
            <p:cNvGrpSpPr/>
            <p:nvPr/>
          </p:nvGrpSpPr>
          <p:grpSpPr>
            <a:xfrm>
              <a:off x="4273350" y="2080469"/>
              <a:ext cx="1433821" cy="0"/>
              <a:chOff x="5224975" y="2962250"/>
              <a:chExt cx="1544400" cy="0"/>
            </a:xfrm>
          </p:grpSpPr>
          <p:cxnSp>
            <p:nvCxnSpPr>
              <p:cNvPr id="8655" name="Google Shape;8655;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56" name="Google Shape;8656;p7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57" name="Google Shape;8657;p78"/>
            <p:cNvGrpSpPr/>
            <p:nvPr/>
          </p:nvGrpSpPr>
          <p:grpSpPr>
            <a:xfrm>
              <a:off x="4273350" y="2271969"/>
              <a:ext cx="1433821" cy="0"/>
              <a:chOff x="5224975" y="2962250"/>
              <a:chExt cx="1544400" cy="0"/>
            </a:xfrm>
          </p:grpSpPr>
          <p:cxnSp>
            <p:nvCxnSpPr>
              <p:cNvPr id="8658" name="Google Shape;8658;p7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59" name="Google Shape;8659;p7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60" name="Google Shape;8660;p78"/>
          <p:cNvGrpSpPr/>
          <p:nvPr/>
        </p:nvGrpSpPr>
        <p:grpSpPr>
          <a:xfrm>
            <a:off x="4258467" y="969244"/>
            <a:ext cx="1430711" cy="743389"/>
            <a:chOff x="5159450" y="1919950"/>
            <a:chExt cx="1541050" cy="862500"/>
          </a:xfrm>
        </p:grpSpPr>
        <p:sp>
          <p:nvSpPr>
            <p:cNvPr id="8661" name="Google Shape;8661;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62" name="Google Shape;8662;p78"/>
            <p:cNvGrpSpPr/>
            <p:nvPr/>
          </p:nvGrpSpPr>
          <p:grpSpPr>
            <a:xfrm>
              <a:off x="5159450" y="1919950"/>
              <a:ext cx="1541050" cy="862500"/>
              <a:chOff x="5159450" y="1919950"/>
              <a:chExt cx="1541050" cy="862500"/>
            </a:xfrm>
          </p:grpSpPr>
          <p:cxnSp>
            <p:nvCxnSpPr>
              <p:cNvPr id="8663" name="Google Shape;8663;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64" name="Google Shape;8664;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65" name="Google Shape;8665;p78"/>
          <p:cNvGrpSpPr/>
          <p:nvPr/>
        </p:nvGrpSpPr>
        <p:grpSpPr>
          <a:xfrm>
            <a:off x="4248581" y="2192571"/>
            <a:ext cx="1450484" cy="1052087"/>
            <a:chOff x="5230575" y="1554475"/>
            <a:chExt cx="2137150" cy="1550150"/>
          </a:xfrm>
        </p:grpSpPr>
        <p:sp>
          <p:nvSpPr>
            <p:cNvPr id="8666" name="Google Shape;8666;p7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8"/>
          <p:cNvGrpSpPr/>
          <p:nvPr/>
        </p:nvGrpSpPr>
        <p:grpSpPr>
          <a:xfrm rot="10800000">
            <a:off x="4265131" y="3284761"/>
            <a:ext cx="1417383" cy="887946"/>
            <a:chOff x="5645403" y="2920021"/>
            <a:chExt cx="2650800" cy="2180614"/>
          </a:xfrm>
        </p:grpSpPr>
        <p:sp>
          <p:nvSpPr>
            <p:cNvPr id="8680" name="Google Shape;8680;p7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1" name="Google Shape;8681;p78"/>
            <p:cNvCxnSpPr>
              <a:stCxn id="868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82" name="Google Shape;8682;p7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3" name="Google Shape;8683;p78"/>
            <p:cNvCxnSpPr>
              <a:endCxn id="868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684" name="Google Shape;8684;p7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5" name="Google Shape;8685;p78"/>
            <p:cNvCxnSpPr>
              <a:stCxn id="868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86" name="Google Shape;8686;p7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7" name="Google Shape;8687;p78"/>
            <p:cNvCxnSpPr>
              <a:endCxn id="868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88" name="Google Shape;8688;p78"/>
          <p:cNvGrpSpPr/>
          <p:nvPr/>
        </p:nvGrpSpPr>
        <p:grpSpPr>
          <a:xfrm>
            <a:off x="7365491" y="2188116"/>
            <a:ext cx="1071743" cy="1021579"/>
            <a:chOff x="7189833" y="2022667"/>
            <a:chExt cx="1251159" cy="1192597"/>
          </a:xfrm>
        </p:grpSpPr>
        <p:sp>
          <p:nvSpPr>
            <p:cNvPr id="8689" name="Google Shape;8689;p7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8"/>
          <p:cNvGrpSpPr/>
          <p:nvPr/>
        </p:nvGrpSpPr>
        <p:grpSpPr>
          <a:xfrm>
            <a:off x="706762" y="2614523"/>
            <a:ext cx="1695374" cy="1560837"/>
            <a:chOff x="727421" y="2828315"/>
            <a:chExt cx="1695374" cy="1560837"/>
          </a:xfrm>
        </p:grpSpPr>
        <p:grpSp>
          <p:nvGrpSpPr>
            <p:cNvPr id="8694" name="Google Shape;8694;p78"/>
            <p:cNvGrpSpPr/>
            <p:nvPr/>
          </p:nvGrpSpPr>
          <p:grpSpPr>
            <a:xfrm>
              <a:off x="819108" y="2882501"/>
              <a:ext cx="103104" cy="1426186"/>
              <a:chOff x="4674013" y="3100904"/>
              <a:chExt cx="122758" cy="1698043"/>
            </a:xfrm>
          </p:grpSpPr>
          <p:sp>
            <p:nvSpPr>
              <p:cNvPr id="8695" name="Google Shape;8695;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8"/>
            <p:cNvGrpSpPr/>
            <p:nvPr/>
          </p:nvGrpSpPr>
          <p:grpSpPr>
            <a:xfrm>
              <a:off x="1062475" y="2882501"/>
              <a:ext cx="103104" cy="1426186"/>
              <a:chOff x="4940438" y="3100904"/>
              <a:chExt cx="122758" cy="1698043"/>
            </a:xfrm>
          </p:grpSpPr>
          <p:sp>
            <p:nvSpPr>
              <p:cNvPr id="8703" name="Google Shape;8703;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78"/>
            <p:cNvGrpSpPr/>
            <p:nvPr/>
          </p:nvGrpSpPr>
          <p:grpSpPr>
            <a:xfrm>
              <a:off x="1299324" y="2882501"/>
              <a:ext cx="103104" cy="1426186"/>
              <a:chOff x="5206863" y="3100904"/>
              <a:chExt cx="122758" cy="1698043"/>
            </a:xfrm>
          </p:grpSpPr>
          <p:sp>
            <p:nvSpPr>
              <p:cNvPr id="8711" name="Google Shape;8711;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8"/>
            <p:cNvGrpSpPr/>
            <p:nvPr/>
          </p:nvGrpSpPr>
          <p:grpSpPr>
            <a:xfrm>
              <a:off x="1786057" y="2882501"/>
              <a:ext cx="103104" cy="1426186"/>
              <a:chOff x="6006138" y="3143629"/>
              <a:chExt cx="122758" cy="1698043"/>
            </a:xfrm>
          </p:grpSpPr>
          <p:sp>
            <p:nvSpPr>
              <p:cNvPr id="8719" name="Google Shape;8719;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78"/>
            <p:cNvGrpSpPr/>
            <p:nvPr/>
          </p:nvGrpSpPr>
          <p:grpSpPr>
            <a:xfrm>
              <a:off x="2029422" y="2882501"/>
              <a:ext cx="103104" cy="1426186"/>
              <a:chOff x="6805413" y="3100904"/>
              <a:chExt cx="122758" cy="1698043"/>
            </a:xfrm>
          </p:grpSpPr>
          <p:sp>
            <p:nvSpPr>
              <p:cNvPr id="8727" name="Google Shape;8727;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78"/>
            <p:cNvGrpSpPr/>
            <p:nvPr/>
          </p:nvGrpSpPr>
          <p:grpSpPr>
            <a:xfrm>
              <a:off x="727421" y="2828315"/>
              <a:ext cx="1695374" cy="1560837"/>
              <a:chOff x="734799" y="2782450"/>
              <a:chExt cx="1571100" cy="1577400"/>
            </a:xfrm>
          </p:grpSpPr>
          <p:cxnSp>
            <p:nvCxnSpPr>
              <p:cNvPr id="8735" name="Google Shape;8735;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36" name="Google Shape;8736;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37" name="Google Shape;8737;p78"/>
            <p:cNvGrpSpPr/>
            <p:nvPr/>
          </p:nvGrpSpPr>
          <p:grpSpPr>
            <a:xfrm>
              <a:off x="2272795" y="2882501"/>
              <a:ext cx="103104" cy="1426186"/>
              <a:chOff x="5206863" y="3100904"/>
              <a:chExt cx="122758" cy="1698043"/>
            </a:xfrm>
          </p:grpSpPr>
          <p:sp>
            <p:nvSpPr>
              <p:cNvPr id="8738" name="Google Shape;8738;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8"/>
            <p:cNvGrpSpPr/>
            <p:nvPr/>
          </p:nvGrpSpPr>
          <p:grpSpPr>
            <a:xfrm>
              <a:off x="1542694" y="2882501"/>
              <a:ext cx="103104" cy="1426186"/>
              <a:chOff x="6006138" y="3143629"/>
              <a:chExt cx="122758" cy="1698043"/>
            </a:xfrm>
          </p:grpSpPr>
          <p:sp>
            <p:nvSpPr>
              <p:cNvPr id="8746" name="Google Shape;8746;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3" name="Google Shape;8753;p78"/>
          <p:cNvGrpSpPr/>
          <p:nvPr/>
        </p:nvGrpSpPr>
        <p:grpSpPr>
          <a:xfrm>
            <a:off x="5915341" y="2192094"/>
            <a:ext cx="1248543" cy="1025319"/>
            <a:chOff x="5183758" y="1210600"/>
            <a:chExt cx="3605380" cy="2960783"/>
          </a:xfrm>
        </p:grpSpPr>
        <p:sp>
          <p:nvSpPr>
            <p:cNvPr id="8754" name="Google Shape;8754;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8" name="Google Shape;8758;p7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59" name="Google Shape;8759;p7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60" name="Google Shape;8760;p7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61" name="Google Shape;8761;p7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62" name="Google Shape;8762;p7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8"/>
          <p:cNvGrpSpPr/>
          <p:nvPr/>
        </p:nvGrpSpPr>
        <p:grpSpPr>
          <a:xfrm>
            <a:off x="5772403" y="3330411"/>
            <a:ext cx="2664831" cy="843440"/>
            <a:chOff x="5916567" y="1099697"/>
            <a:chExt cx="2556683" cy="809211"/>
          </a:xfrm>
        </p:grpSpPr>
        <p:sp>
          <p:nvSpPr>
            <p:cNvPr id="8764" name="Google Shape;8764;p7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78"/>
          <p:cNvGrpSpPr/>
          <p:nvPr/>
        </p:nvGrpSpPr>
        <p:grpSpPr>
          <a:xfrm>
            <a:off x="5879943" y="979270"/>
            <a:ext cx="1299851" cy="1023338"/>
            <a:chOff x="5900602" y="1193063"/>
            <a:chExt cx="1299851" cy="1023338"/>
          </a:xfrm>
        </p:grpSpPr>
        <p:grpSp>
          <p:nvGrpSpPr>
            <p:cNvPr id="8773" name="Google Shape;8773;p78"/>
            <p:cNvGrpSpPr/>
            <p:nvPr/>
          </p:nvGrpSpPr>
          <p:grpSpPr>
            <a:xfrm>
              <a:off x="6743564" y="1193063"/>
              <a:ext cx="456889" cy="700379"/>
              <a:chOff x="6743564" y="1193063"/>
              <a:chExt cx="456889" cy="700379"/>
            </a:xfrm>
          </p:grpSpPr>
          <p:grpSp>
            <p:nvGrpSpPr>
              <p:cNvPr id="8774" name="Google Shape;8774;p78"/>
              <p:cNvGrpSpPr/>
              <p:nvPr/>
            </p:nvGrpSpPr>
            <p:grpSpPr>
              <a:xfrm>
                <a:off x="6743564" y="1690731"/>
                <a:ext cx="214402" cy="202710"/>
                <a:chOff x="6743564" y="1690731"/>
                <a:chExt cx="214402" cy="202710"/>
              </a:xfrm>
            </p:grpSpPr>
            <p:sp>
              <p:nvSpPr>
                <p:cNvPr id="8775" name="Google Shape;8775;p7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78"/>
              <p:cNvGrpSpPr/>
              <p:nvPr/>
            </p:nvGrpSpPr>
            <p:grpSpPr>
              <a:xfrm>
                <a:off x="6915505" y="1193063"/>
                <a:ext cx="284947" cy="589637"/>
                <a:chOff x="6915505" y="1193063"/>
                <a:chExt cx="284947" cy="589637"/>
              </a:xfrm>
            </p:grpSpPr>
            <p:sp>
              <p:nvSpPr>
                <p:cNvPr id="8778" name="Google Shape;8778;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9" name="Google Shape;8779;p7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80" name="Google Shape;8780;p78"/>
            <p:cNvGrpSpPr/>
            <p:nvPr/>
          </p:nvGrpSpPr>
          <p:grpSpPr>
            <a:xfrm>
              <a:off x="6520337" y="1193063"/>
              <a:ext cx="341815" cy="801589"/>
              <a:chOff x="6520337" y="1193063"/>
              <a:chExt cx="341815" cy="801589"/>
            </a:xfrm>
          </p:grpSpPr>
          <p:grpSp>
            <p:nvGrpSpPr>
              <p:cNvPr id="8781" name="Google Shape;8781;p78"/>
              <p:cNvGrpSpPr/>
              <p:nvPr/>
            </p:nvGrpSpPr>
            <p:grpSpPr>
              <a:xfrm>
                <a:off x="6520337" y="1589527"/>
                <a:ext cx="213950" cy="405125"/>
                <a:chOff x="6520337" y="1589527"/>
                <a:chExt cx="213950" cy="405125"/>
              </a:xfrm>
            </p:grpSpPr>
            <p:sp>
              <p:nvSpPr>
                <p:cNvPr id="8782" name="Google Shape;8782;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78"/>
              <p:cNvGrpSpPr/>
              <p:nvPr/>
            </p:nvGrpSpPr>
            <p:grpSpPr>
              <a:xfrm>
                <a:off x="6577204" y="1193063"/>
                <a:ext cx="284947" cy="453562"/>
                <a:chOff x="6577204" y="1193063"/>
                <a:chExt cx="284947" cy="453562"/>
              </a:xfrm>
            </p:grpSpPr>
            <p:sp>
              <p:nvSpPr>
                <p:cNvPr id="8785" name="Google Shape;8785;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6" name="Google Shape;8786;p7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87" name="Google Shape;8787;p78"/>
            <p:cNvGrpSpPr/>
            <p:nvPr/>
          </p:nvGrpSpPr>
          <p:grpSpPr>
            <a:xfrm>
              <a:off x="6238903" y="1193063"/>
              <a:ext cx="300475" cy="901782"/>
              <a:chOff x="6238903" y="1193063"/>
              <a:chExt cx="300475" cy="901782"/>
            </a:xfrm>
          </p:grpSpPr>
          <p:grpSp>
            <p:nvGrpSpPr>
              <p:cNvPr id="8788" name="Google Shape;8788;p78"/>
              <p:cNvGrpSpPr/>
              <p:nvPr/>
            </p:nvGrpSpPr>
            <p:grpSpPr>
              <a:xfrm>
                <a:off x="6290865" y="1489315"/>
                <a:ext cx="248514" cy="605530"/>
                <a:chOff x="6290865" y="1489315"/>
                <a:chExt cx="248514" cy="605530"/>
              </a:xfrm>
            </p:grpSpPr>
            <p:sp>
              <p:nvSpPr>
                <p:cNvPr id="8789" name="Google Shape;8789;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8"/>
              <p:cNvGrpSpPr/>
              <p:nvPr/>
            </p:nvGrpSpPr>
            <p:grpSpPr>
              <a:xfrm>
                <a:off x="6238903" y="1193063"/>
                <a:ext cx="284947" cy="327512"/>
                <a:chOff x="6238903" y="1193063"/>
                <a:chExt cx="284947" cy="327512"/>
              </a:xfrm>
            </p:grpSpPr>
            <p:sp>
              <p:nvSpPr>
                <p:cNvPr id="8792" name="Google Shape;8792;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3" name="Google Shape;8793;p7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94" name="Google Shape;8794;p78"/>
            <p:cNvGrpSpPr/>
            <p:nvPr/>
          </p:nvGrpSpPr>
          <p:grpSpPr>
            <a:xfrm>
              <a:off x="5900602" y="1193063"/>
              <a:ext cx="444345" cy="1023338"/>
              <a:chOff x="5900602" y="1193063"/>
              <a:chExt cx="444345" cy="1023338"/>
            </a:xfrm>
          </p:grpSpPr>
          <p:grpSp>
            <p:nvGrpSpPr>
              <p:cNvPr id="8795" name="Google Shape;8795;p78"/>
              <p:cNvGrpSpPr/>
              <p:nvPr/>
            </p:nvGrpSpPr>
            <p:grpSpPr>
              <a:xfrm>
                <a:off x="6046501" y="1367785"/>
                <a:ext cx="298446" cy="848616"/>
                <a:chOff x="6046501" y="1367785"/>
                <a:chExt cx="298446" cy="848616"/>
              </a:xfrm>
            </p:grpSpPr>
            <p:sp>
              <p:nvSpPr>
                <p:cNvPr id="8796" name="Google Shape;8796;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78"/>
              <p:cNvGrpSpPr/>
              <p:nvPr/>
            </p:nvGrpSpPr>
            <p:grpSpPr>
              <a:xfrm>
                <a:off x="5900602" y="1193063"/>
                <a:ext cx="284947" cy="182312"/>
                <a:chOff x="5900602" y="1193063"/>
                <a:chExt cx="284947" cy="182312"/>
              </a:xfrm>
            </p:grpSpPr>
            <p:sp>
              <p:nvSpPr>
                <p:cNvPr id="8799" name="Google Shape;8799;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01" name="Google Shape;8801;p78"/>
          <p:cNvGrpSpPr/>
          <p:nvPr/>
        </p:nvGrpSpPr>
        <p:grpSpPr>
          <a:xfrm>
            <a:off x="7217825" y="979415"/>
            <a:ext cx="1219413" cy="1051365"/>
            <a:chOff x="7287122" y="1165658"/>
            <a:chExt cx="1219413" cy="1051365"/>
          </a:xfrm>
        </p:grpSpPr>
        <p:grpSp>
          <p:nvGrpSpPr>
            <p:cNvPr id="8802" name="Google Shape;8802;p78"/>
            <p:cNvGrpSpPr/>
            <p:nvPr/>
          </p:nvGrpSpPr>
          <p:grpSpPr>
            <a:xfrm>
              <a:off x="7287122" y="1969723"/>
              <a:ext cx="1219413" cy="247300"/>
              <a:chOff x="7287122" y="1969723"/>
              <a:chExt cx="1219413" cy="247300"/>
            </a:xfrm>
          </p:grpSpPr>
          <p:sp>
            <p:nvSpPr>
              <p:cNvPr id="8803" name="Google Shape;8803;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4" name="Google Shape;8804;p78"/>
              <p:cNvGrpSpPr/>
              <p:nvPr/>
            </p:nvGrpSpPr>
            <p:grpSpPr>
              <a:xfrm>
                <a:off x="7287122" y="2063892"/>
                <a:ext cx="1151753" cy="73428"/>
                <a:chOff x="7287122" y="2063892"/>
                <a:chExt cx="1151753" cy="73428"/>
              </a:xfrm>
            </p:grpSpPr>
            <p:sp>
              <p:nvSpPr>
                <p:cNvPr id="8805" name="Google Shape;8805;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6" name="Google Shape;8806;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07" name="Google Shape;8807;p78"/>
            <p:cNvGrpSpPr/>
            <p:nvPr/>
          </p:nvGrpSpPr>
          <p:grpSpPr>
            <a:xfrm>
              <a:off x="7287122" y="1712201"/>
              <a:ext cx="1219403" cy="246767"/>
              <a:chOff x="7287122" y="1712201"/>
              <a:chExt cx="1219403" cy="246767"/>
            </a:xfrm>
          </p:grpSpPr>
          <p:sp>
            <p:nvSpPr>
              <p:cNvPr id="8808" name="Google Shape;8808;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9" name="Google Shape;8809;p78"/>
              <p:cNvGrpSpPr/>
              <p:nvPr/>
            </p:nvGrpSpPr>
            <p:grpSpPr>
              <a:xfrm>
                <a:off x="7287122" y="1842861"/>
                <a:ext cx="1005303" cy="73419"/>
                <a:chOff x="7287122" y="1842861"/>
                <a:chExt cx="1005303" cy="73419"/>
              </a:xfrm>
            </p:grpSpPr>
            <p:sp>
              <p:nvSpPr>
                <p:cNvPr id="8810" name="Google Shape;8810;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1" name="Google Shape;8811;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12" name="Google Shape;8812;p78"/>
            <p:cNvGrpSpPr/>
            <p:nvPr/>
          </p:nvGrpSpPr>
          <p:grpSpPr>
            <a:xfrm>
              <a:off x="7287122" y="1447520"/>
              <a:ext cx="1219403" cy="286667"/>
              <a:chOff x="7287122" y="1447520"/>
              <a:chExt cx="1219403" cy="286667"/>
            </a:xfrm>
          </p:grpSpPr>
          <p:sp>
            <p:nvSpPr>
              <p:cNvPr id="8813" name="Google Shape;8813;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4" name="Google Shape;8814;p78"/>
              <p:cNvGrpSpPr/>
              <p:nvPr/>
            </p:nvGrpSpPr>
            <p:grpSpPr>
              <a:xfrm>
                <a:off x="7287122" y="1581977"/>
                <a:ext cx="852803" cy="73428"/>
                <a:chOff x="7287122" y="1581977"/>
                <a:chExt cx="852803" cy="73428"/>
              </a:xfrm>
            </p:grpSpPr>
            <p:sp>
              <p:nvSpPr>
                <p:cNvPr id="8815" name="Google Shape;8815;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6" name="Google Shape;8816;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17" name="Google Shape;8817;p78"/>
            <p:cNvGrpSpPr/>
            <p:nvPr/>
          </p:nvGrpSpPr>
          <p:grpSpPr>
            <a:xfrm>
              <a:off x="7287122" y="1165658"/>
              <a:ext cx="1219403" cy="344253"/>
              <a:chOff x="7287122" y="1165658"/>
              <a:chExt cx="1219403" cy="344253"/>
            </a:xfrm>
          </p:grpSpPr>
          <p:sp>
            <p:nvSpPr>
              <p:cNvPr id="8818" name="Google Shape;8818;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9" name="Google Shape;8819;p78"/>
              <p:cNvGrpSpPr/>
              <p:nvPr/>
            </p:nvGrpSpPr>
            <p:grpSpPr>
              <a:xfrm>
                <a:off x="7287122" y="1341025"/>
                <a:ext cx="695703" cy="73419"/>
                <a:chOff x="7287122" y="1341025"/>
                <a:chExt cx="695703" cy="73419"/>
              </a:xfrm>
            </p:grpSpPr>
            <p:sp>
              <p:nvSpPr>
                <p:cNvPr id="8820" name="Google Shape;8820;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1" name="Google Shape;8821;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25" name="Shape 8825"/>
        <p:cNvGrpSpPr/>
        <p:nvPr/>
      </p:nvGrpSpPr>
      <p:grpSpPr>
        <a:xfrm>
          <a:off x="0" y="0"/>
          <a:ext cx="0" cy="0"/>
          <a:chOff x="0" y="0"/>
          <a:chExt cx="0" cy="0"/>
        </a:xfrm>
      </p:grpSpPr>
      <p:grpSp>
        <p:nvGrpSpPr>
          <p:cNvPr id="8826" name="Google Shape;8826;p79"/>
          <p:cNvGrpSpPr/>
          <p:nvPr/>
        </p:nvGrpSpPr>
        <p:grpSpPr>
          <a:xfrm>
            <a:off x="846551" y="2291587"/>
            <a:ext cx="415546" cy="355053"/>
            <a:chOff x="866243" y="2291587"/>
            <a:chExt cx="415546" cy="355053"/>
          </a:xfrm>
        </p:grpSpPr>
        <p:sp>
          <p:nvSpPr>
            <p:cNvPr id="8827" name="Google Shape;8827;p7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2" name="Google Shape;8832;p79"/>
          <p:cNvSpPr/>
          <p:nvPr/>
        </p:nvSpPr>
        <p:spPr>
          <a:xfrm>
            <a:off x="1392102"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3" name="Google Shape;8833;p79"/>
          <p:cNvGrpSpPr/>
          <p:nvPr/>
        </p:nvGrpSpPr>
        <p:grpSpPr>
          <a:xfrm>
            <a:off x="1938828" y="2302574"/>
            <a:ext cx="359213" cy="327807"/>
            <a:chOff x="1958520" y="2302574"/>
            <a:chExt cx="359213" cy="327807"/>
          </a:xfrm>
        </p:grpSpPr>
        <p:sp>
          <p:nvSpPr>
            <p:cNvPr id="8834" name="Google Shape;8834;p7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9"/>
          <p:cNvGrpSpPr/>
          <p:nvPr/>
        </p:nvGrpSpPr>
        <p:grpSpPr>
          <a:xfrm>
            <a:off x="2560190" y="2287427"/>
            <a:ext cx="207582" cy="359594"/>
            <a:chOff x="2656082" y="2287427"/>
            <a:chExt cx="207582" cy="359594"/>
          </a:xfrm>
        </p:grpSpPr>
        <p:sp>
          <p:nvSpPr>
            <p:cNvPr id="8838" name="Google Shape;8838;p7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79"/>
          <p:cNvGrpSpPr/>
          <p:nvPr/>
        </p:nvGrpSpPr>
        <p:grpSpPr>
          <a:xfrm>
            <a:off x="3029961" y="2321468"/>
            <a:ext cx="362991" cy="290018"/>
            <a:chOff x="3049653" y="2321468"/>
            <a:chExt cx="362991" cy="290018"/>
          </a:xfrm>
        </p:grpSpPr>
        <p:sp>
          <p:nvSpPr>
            <p:cNvPr id="8843" name="Google Shape;8843;p7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9"/>
          <p:cNvGrpSpPr/>
          <p:nvPr/>
        </p:nvGrpSpPr>
        <p:grpSpPr>
          <a:xfrm>
            <a:off x="3544551" y="2289904"/>
            <a:ext cx="422342" cy="355243"/>
            <a:chOff x="3564243" y="2289904"/>
            <a:chExt cx="422342" cy="355243"/>
          </a:xfrm>
        </p:grpSpPr>
        <p:sp>
          <p:nvSpPr>
            <p:cNvPr id="8848" name="Google Shape;8848;p7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3" name="Google Shape;8853;p79"/>
          <p:cNvSpPr/>
          <p:nvPr/>
        </p:nvSpPr>
        <p:spPr>
          <a:xfrm>
            <a:off x="4124143"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4" name="Google Shape;8854;p79"/>
          <p:cNvGrpSpPr/>
          <p:nvPr/>
        </p:nvGrpSpPr>
        <p:grpSpPr>
          <a:xfrm>
            <a:off x="4668202" y="2289713"/>
            <a:ext cx="359594" cy="353909"/>
            <a:chOff x="4687894" y="2289713"/>
            <a:chExt cx="359594" cy="353909"/>
          </a:xfrm>
        </p:grpSpPr>
        <p:sp>
          <p:nvSpPr>
            <p:cNvPr id="8855" name="Google Shape;8855;p7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79"/>
          <p:cNvSpPr/>
          <p:nvPr/>
        </p:nvSpPr>
        <p:spPr>
          <a:xfrm>
            <a:off x="5214928"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9" name="Google Shape;8859;p79"/>
          <p:cNvGrpSpPr/>
          <p:nvPr/>
        </p:nvGrpSpPr>
        <p:grpSpPr>
          <a:xfrm>
            <a:off x="6352932" y="2308227"/>
            <a:ext cx="263567" cy="317614"/>
            <a:chOff x="6421399" y="2308227"/>
            <a:chExt cx="263567" cy="317614"/>
          </a:xfrm>
        </p:grpSpPr>
        <p:sp>
          <p:nvSpPr>
            <p:cNvPr id="8860" name="Google Shape;8860;p7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9"/>
          <p:cNvGrpSpPr/>
          <p:nvPr/>
        </p:nvGrpSpPr>
        <p:grpSpPr>
          <a:xfrm>
            <a:off x="6850501" y="2295620"/>
            <a:ext cx="360356" cy="343462"/>
            <a:chOff x="6870193" y="2295620"/>
            <a:chExt cx="360356" cy="343462"/>
          </a:xfrm>
        </p:grpSpPr>
        <p:sp>
          <p:nvSpPr>
            <p:cNvPr id="8865" name="Google Shape;8865;p7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79"/>
          <p:cNvGrpSpPr/>
          <p:nvPr/>
        </p:nvGrpSpPr>
        <p:grpSpPr>
          <a:xfrm>
            <a:off x="7421773" y="2302860"/>
            <a:ext cx="342192" cy="327140"/>
            <a:chOff x="7441465" y="2302860"/>
            <a:chExt cx="342192" cy="327140"/>
          </a:xfrm>
        </p:grpSpPr>
        <p:sp>
          <p:nvSpPr>
            <p:cNvPr id="8868" name="Google Shape;8868;p7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9"/>
          <p:cNvGrpSpPr/>
          <p:nvPr/>
        </p:nvGrpSpPr>
        <p:grpSpPr>
          <a:xfrm>
            <a:off x="7969991" y="2350207"/>
            <a:ext cx="332761" cy="234066"/>
            <a:chOff x="7989683" y="2350207"/>
            <a:chExt cx="332761" cy="234066"/>
          </a:xfrm>
        </p:grpSpPr>
        <p:sp>
          <p:nvSpPr>
            <p:cNvPr id="8871" name="Google Shape;8871;p7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79"/>
          <p:cNvGrpSpPr/>
          <p:nvPr/>
        </p:nvGrpSpPr>
        <p:grpSpPr>
          <a:xfrm>
            <a:off x="5803602" y="2309751"/>
            <a:ext cx="315327" cy="314978"/>
            <a:chOff x="5823294" y="2309751"/>
            <a:chExt cx="315327" cy="314978"/>
          </a:xfrm>
        </p:grpSpPr>
        <p:sp>
          <p:nvSpPr>
            <p:cNvPr id="8878" name="Google Shape;8878;p7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9"/>
          <p:cNvGrpSpPr/>
          <p:nvPr/>
        </p:nvGrpSpPr>
        <p:grpSpPr>
          <a:xfrm>
            <a:off x="2477583" y="2744159"/>
            <a:ext cx="370930" cy="370549"/>
            <a:chOff x="2497275" y="2744159"/>
            <a:chExt cx="370930" cy="370549"/>
          </a:xfrm>
        </p:grpSpPr>
        <p:sp>
          <p:nvSpPr>
            <p:cNvPr id="8896" name="Google Shape;8896;p7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9"/>
          <p:cNvGrpSpPr/>
          <p:nvPr/>
        </p:nvGrpSpPr>
        <p:grpSpPr>
          <a:xfrm>
            <a:off x="841248" y="2746477"/>
            <a:ext cx="371883" cy="365691"/>
            <a:chOff x="860940" y="2746477"/>
            <a:chExt cx="371883" cy="365691"/>
          </a:xfrm>
        </p:grpSpPr>
        <p:sp>
          <p:nvSpPr>
            <p:cNvPr id="8903" name="Google Shape;8903;p7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9"/>
          <p:cNvGrpSpPr/>
          <p:nvPr/>
        </p:nvGrpSpPr>
        <p:grpSpPr>
          <a:xfrm>
            <a:off x="1431144" y="2766258"/>
            <a:ext cx="283985" cy="341080"/>
            <a:chOff x="1493849" y="2775533"/>
            <a:chExt cx="283985" cy="341080"/>
          </a:xfrm>
        </p:grpSpPr>
        <p:sp>
          <p:nvSpPr>
            <p:cNvPr id="8909" name="Google Shape;8909;p7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79"/>
          <p:cNvGrpSpPr/>
          <p:nvPr/>
        </p:nvGrpSpPr>
        <p:grpSpPr>
          <a:xfrm>
            <a:off x="1933144" y="2774422"/>
            <a:ext cx="372835" cy="342573"/>
            <a:chOff x="1952836" y="2774422"/>
            <a:chExt cx="372835" cy="342573"/>
          </a:xfrm>
        </p:grpSpPr>
        <p:sp>
          <p:nvSpPr>
            <p:cNvPr id="8912" name="Google Shape;8912;p7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9"/>
          <p:cNvGrpSpPr/>
          <p:nvPr/>
        </p:nvGrpSpPr>
        <p:grpSpPr>
          <a:xfrm>
            <a:off x="3060224" y="2744477"/>
            <a:ext cx="332729" cy="372518"/>
            <a:chOff x="3079916" y="2744477"/>
            <a:chExt cx="332729" cy="372518"/>
          </a:xfrm>
        </p:grpSpPr>
        <p:sp>
          <p:nvSpPr>
            <p:cNvPr id="8916" name="Google Shape;8916;p7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79"/>
          <p:cNvGrpSpPr/>
          <p:nvPr/>
        </p:nvGrpSpPr>
        <p:grpSpPr>
          <a:xfrm>
            <a:off x="3600884" y="2745525"/>
            <a:ext cx="336889" cy="355592"/>
            <a:chOff x="3620576" y="2745525"/>
            <a:chExt cx="336889" cy="355592"/>
          </a:xfrm>
        </p:grpSpPr>
        <p:sp>
          <p:nvSpPr>
            <p:cNvPr id="8920" name="Google Shape;8920;p7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9"/>
          <p:cNvGrpSpPr/>
          <p:nvPr/>
        </p:nvGrpSpPr>
        <p:grpSpPr>
          <a:xfrm>
            <a:off x="4107123" y="2760704"/>
            <a:ext cx="380393" cy="363118"/>
            <a:chOff x="4126815" y="2760704"/>
            <a:chExt cx="380393" cy="363118"/>
          </a:xfrm>
        </p:grpSpPr>
        <p:sp>
          <p:nvSpPr>
            <p:cNvPr id="8923" name="Google Shape;8923;p7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9"/>
          <p:cNvGrpSpPr/>
          <p:nvPr/>
        </p:nvGrpSpPr>
        <p:grpSpPr>
          <a:xfrm>
            <a:off x="4656294" y="2745684"/>
            <a:ext cx="381346" cy="368644"/>
            <a:chOff x="4675986" y="2745684"/>
            <a:chExt cx="381346" cy="368644"/>
          </a:xfrm>
        </p:grpSpPr>
        <p:sp>
          <p:nvSpPr>
            <p:cNvPr id="8928" name="Google Shape;8928;p7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79"/>
          <p:cNvGrpSpPr/>
          <p:nvPr/>
        </p:nvGrpSpPr>
        <p:grpSpPr>
          <a:xfrm>
            <a:off x="5200924" y="2791061"/>
            <a:ext cx="373185" cy="302466"/>
            <a:chOff x="5220616" y="2791061"/>
            <a:chExt cx="373185" cy="302466"/>
          </a:xfrm>
        </p:grpSpPr>
        <p:sp>
          <p:nvSpPr>
            <p:cNvPr id="8931" name="Google Shape;8931;p7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9"/>
          <p:cNvGrpSpPr/>
          <p:nvPr/>
        </p:nvGrpSpPr>
        <p:grpSpPr>
          <a:xfrm>
            <a:off x="5768969" y="2772517"/>
            <a:ext cx="284366" cy="344097"/>
            <a:chOff x="5864861" y="2772517"/>
            <a:chExt cx="284366" cy="344097"/>
          </a:xfrm>
        </p:grpSpPr>
        <p:sp>
          <p:nvSpPr>
            <p:cNvPr id="8950" name="Google Shape;8950;p7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6" name="Google Shape;8956;p79"/>
          <p:cNvSpPr/>
          <p:nvPr/>
        </p:nvSpPr>
        <p:spPr>
          <a:xfrm>
            <a:off x="6321177"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7" name="Google Shape;8957;p79"/>
          <p:cNvGrpSpPr/>
          <p:nvPr/>
        </p:nvGrpSpPr>
        <p:grpSpPr>
          <a:xfrm>
            <a:off x="6954467" y="2789537"/>
            <a:ext cx="255247" cy="327458"/>
            <a:chOff x="6974158" y="2789537"/>
            <a:chExt cx="255247" cy="327458"/>
          </a:xfrm>
        </p:grpSpPr>
        <p:sp>
          <p:nvSpPr>
            <p:cNvPr id="8958" name="Google Shape;8958;p7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9"/>
          <p:cNvGrpSpPr/>
          <p:nvPr/>
        </p:nvGrpSpPr>
        <p:grpSpPr>
          <a:xfrm>
            <a:off x="7511005" y="2790299"/>
            <a:ext cx="244291" cy="326314"/>
            <a:chOff x="7530697" y="2790299"/>
            <a:chExt cx="244291" cy="326314"/>
          </a:xfrm>
        </p:grpSpPr>
        <p:sp>
          <p:nvSpPr>
            <p:cNvPr id="8965" name="Google Shape;8965;p7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9"/>
          <p:cNvGrpSpPr/>
          <p:nvPr/>
        </p:nvGrpSpPr>
        <p:grpSpPr>
          <a:xfrm>
            <a:off x="7968499" y="2832248"/>
            <a:ext cx="332348" cy="283985"/>
            <a:chOff x="7988191" y="2832248"/>
            <a:chExt cx="332348" cy="283985"/>
          </a:xfrm>
        </p:grpSpPr>
        <p:sp>
          <p:nvSpPr>
            <p:cNvPr id="8972" name="Google Shape;8972;p7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5" name="Google Shape;8975;p79"/>
          <p:cNvSpPr/>
          <p:nvPr/>
        </p:nvSpPr>
        <p:spPr>
          <a:xfrm>
            <a:off x="2478726"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79"/>
          <p:cNvGrpSpPr/>
          <p:nvPr/>
        </p:nvGrpSpPr>
        <p:grpSpPr>
          <a:xfrm>
            <a:off x="3568748" y="3258368"/>
            <a:ext cx="364484" cy="262423"/>
            <a:chOff x="3588440" y="3258368"/>
            <a:chExt cx="364484" cy="262423"/>
          </a:xfrm>
        </p:grpSpPr>
        <p:sp>
          <p:nvSpPr>
            <p:cNvPr id="8977" name="Google Shape;8977;p7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3" name="Google Shape;8983;p79"/>
          <p:cNvSpPr/>
          <p:nvPr/>
        </p:nvSpPr>
        <p:spPr>
          <a:xfrm>
            <a:off x="5243634"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4" name="Google Shape;8984;p79"/>
          <p:cNvGrpSpPr/>
          <p:nvPr/>
        </p:nvGrpSpPr>
        <p:grpSpPr>
          <a:xfrm>
            <a:off x="5746125" y="3227724"/>
            <a:ext cx="364865" cy="324822"/>
            <a:chOff x="5765817" y="3227724"/>
            <a:chExt cx="364865" cy="324822"/>
          </a:xfrm>
        </p:grpSpPr>
        <p:sp>
          <p:nvSpPr>
            <p:cNvPr id="8985" name="Google Shape;8985;p7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9"/>
          <p:cNvGrpSpPr/>
          <p:nvPr/>
        </p:nvGrpSpPr>
        <p:grpSpPr>
          <a:xfrm>
            <a:off x="6208891" y="3237664"/>
            <a:ext cx="446539" cy="303895"/>
            <a:chOff x="6228583" y="3237664"/>
            <a:chExt cx="446539" cy="303895"/>
          </a:xfrm>
        </p:grpSpPr>
        <p:sp>
          <p:nvSpPr>
            <p:cNvPr id="8989" name="Google Shape;8989;p7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79"/>
          <p:cNvGrpSpPr/>
          <p:nvPr/>
        </p:nvGrpSpPr>
        <p:grpSpPr>
          <a:xfrm>
            <a:off x="846170" y="3207306"/>
            <a:ext cx="364484" cy="364897"/>
            <a:chOff x="865862" y="3207306"/>
            <a:chExt cx="364484" cy="364897"/>
          </a:xfrm>
        </p:grpSpPr>
        <p:sp>
          <p:nvSpPr>
            <p:cNvPr id="9007" name="Google Shape;9007;p7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79"/>
          <p:cNvGrpSpPr/>
          <p:nvPr/>
        </p:nvGrpSpPr>
        <p:grpSpPr>
          <a:xfrm>
            <a:off x="1384925" y="3226962"/>
            <a:ext cx="370168" cy="325965"/>
            <a:chOff x="1404617" y="3226962"/>
            <a:chExt cx="370168" cy="325965"/>
          </a:xfrm>
        </p:grpSpPr>
        <p:sp>
          <p:nvSpPr>
            <p:cNvPr id="9022" name="Google Shape;9022;p7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79"/>
          <p:cNvGrpSpPr/>
          <p:nvPr/>
        </p:nvGrpSpPr>
        <p:grpSpPr>
          <a:xfrm>
            <a:off x="1933711" y="3216094"/>
            <a:ext cx="366389" cy="354481"/>
            <a:chOff x="1954741" y="3212419"/>
            <a:chExt cx="366389" cy="354481"/>
          </a:xfrm>
        </p:grpSpPr>
        <p:sp>
          <p:nvSpPr>
            <p:cNvPr id="9032" name="Google Shape;9032;p7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9"/>
          <p:cNvGrpSpPr/>
          <p:nvPr/>
        </p:nvGrpSpPr>
        <p:grpSpPr>
          <a:xfrm>
            <a:off x="3023547" y="3215626"/>
            <a:ext cx="366008" cy="348670"/>
            <a:chOff x="3043239" y="3215626"/>
            <a:chExt cx="366008" cy="348670"/>
          </a:xfrm>
        </p:grpSpPr>
        <p:sp>
          <p:nvSpPr>
            <p:cNvPr id="9040" name="Google Shape;9040;p7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79"/>
          <p:cNvGrpSpPr/>
          <p:nvPr/>
        </p:nvGrpSpPr>
        <p:grpSpPr>
          <a:xfrm>
            <a:off x="4198641" y="3184982"/>
            <a:ext cx="209107" cy="383442"/>
            <a:chOff x="4218333" y="3184982"/>
            <a:chExt cx="209107" cy="383442"/>
          </a:xfrm>
        </p:grpSpPr>
        <p:sp>
          <p:nvSpPr>
            <p:cNvPr id="9043" name="Google Shape;9043;p7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5" name="Google Shape;9045;p79"/>
          <p:cNvSpPr/>
          <p:nvPr/>
        </p:nvSpPr>
        <p:spPr>
          <a:xfrm>
            <a:off x="4797127"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6" name="Google Shape;9046;p79"/>
          <p:cNvGrpSpPr/>
          <p:nvPr/>
        </p:nvGrpSpPr>
        <p:grpSpPr>
          <a:xfrm>
            <a:off x="6876953" y="3216007"/>
            <a:ext cx="322917" cy="347876"/>
            <a:chOff x="6896644" y="3216007"/>
            <a:chExt cx="322917" cy="347876"/>
          </a:xfrm>
        </p:grpSpPr>
        <p:sp>
          <p:nvSpPr>
            <p:cNvPr id="9047" name="Google Shape;9047;p7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79"/>
          <p:cNvGrpSpPr/>
          <p:nvPr/>
        </p:nvGrpSpPr>
        <p:grpSpPr>
          <a:xfrm>
            <a:off x="7409674" y="3223183"/>
            <a:ext cx="334634" cy="333904"/>
            <a:chOff x="7429366" y="3223183"/>
            <a:chExt cx="334634" cy="333904"/>
          </a:xfrm>
        </p:grpSpPr>
        <p:sp>
          <p:nvSpPr>
            <p:cNvPr id="9055" name="Google Shape;9055;p7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7" name="Google Shape;9057;p79"/>
          <p:cNvSpPr/>
          <p:nvPr/>
        </p:nvSpPr>
        <p:spPr>
          <a:xfrm>
            <a:off x="8059604"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8" name="Google Shape;9058;p79"/>
          <p:cNvGrpSpPr/>
          <p:nvPr/>
        </p:nvGrpSpPr>
        <p:grpSpPr>
          <a:xfrm>
            <a:off x="5196764" y="3725484"/>
            <a:ext cx="356196" cy="265631"/>
            <a:chOff x="5216456" y="3725484"/>
            <a:chExt cx="356196" cy="265631"/>
          </a:xfrm>
        </p:grpSpPr>
        <p:sp>
          <p:nvSpPr>
            <p:cNvPr id="9059" name="Google Shape;9059;p7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79"/>
          <p:cNvGrpSpPr/>
          <p:nvPr/>
        </p:nvGrpSpPr>
        <p:grpSpPr>
          <a:xfrm>
            <a:off x="6829701" y="3733994"/>
            <a:ext cx="355053" cy="248038"/>
            <a:chOff x="6849393" y="3733994"/>
            <a:chExt cx="355053" cy="248038"/>
          </a:xfrm>
        </p:grpSpPr>
        <p:sp>
          <p:nvSpPr>
            <p:cNvPr id="9062" name="Google Shape;9062;p7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79"/>
          <p:cNvGrpSpPr/>
          <p:nvPr/>
        </p:nvGrpSpPr>
        <p:grpSpPr>
          <a:xfrm>
            <a:off x="7899305" y="3714687"/>
            <a:ext cx="392111" cy="280206"/>
            <a:chOff x="7918997" y="3714687"/>
            <a:chExt cx="392111" cy="280206"/>
          </a:xfrm>
        </p:grpSpPr>
        <p:sp>
          <p:nvSpPr>
            <p:cNvPr id="9068" name="Google Shape;9068;p7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79"/>
          <p:cNvSpPr/>
          <p:nvPr/>
        </p:nvSpPr>
        <p:spPr>
          <a:xfrm>
            <a:off x="847662"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79"/>
          <p:cNvGrpSpPr/>
          <p:nvPr/>
        </p:nvGrpSpPr>
        <p:grpSpPr>
          <a:xfrm>
            <a:off x="1389085" y="3680964"/>
            <a:ext cx="357720" cy="355148"/>
            <a:chOff x="1408777" y="3680964"/>
            <a:chExt cx="357720" cy="355148"/>
          </a:xfrm>
        </p:grpSpPr>
        <p:sp>
          <p:nvSpPr>
            <p:cNvPr id="9075" name="Google Shape;9075;p7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79"/>
          <p:cNvGrpSpPr/>
          <p:nvPr/>
        </p:nvGrpSpPr>
        <p:grpSpPr>
          <a:xfrm>
            <a:off x="1933144" y="3680964"/>
            <a:ext cx="357720" cy="355148"/>
            <a:chOff x="1952836" y="3680964"/>
            <a:chExt cx="357720" cy="355148"/>
          </a:xfrm>
        </p:grpSpPr>
        <p:sp>
          <p:nvSpPr>
            <p:cNvPr id="9081" name="Google Shape;9081;p7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9"/>
          <p:cNvGrpSpPr/>
          <p:nvPr/>
        </p:nvGrpSpPr>
        <p:grpSpPr>
          <a:xfrm>
            <a:off x="2477202" y="3680964"/>
            <a:ext cx="357720" cy="355148"/>
            <a:chOff x="2496894" y="3680964"/>
            <a:chExt cx="357720" cy="355148"/>
          </a:xfrm>
        </p:grpSpPr>
        <p:sp>
          <p:nvSpPr>
            <p:cNvPr id="9087" name="Google Shape;9087;p7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79"/>
          <p:cNvGrpSpPr/>
          <p:nvPr/>
        </p:nvGrpSpPr>
        <p:grpSpPr>
          <a:xfrm>
            <a:off x="3021292" y="3681059"/>
            <a:ext cx="356164" cy="355815"/>
            <a:chOff x="3040984" y="3681059"/>
            <a:chExt cx="356164" cy="355815"/>
          </a:xfrm>
        </p:grpSpPr>
        <p:sp>
          <p:nvSpPr>
            <p:cNvPr id="9093" name="Google Shape;9093;p7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9"/>
          <p:cNvGrpSpPr/>
          <p:nvPr/>
        </p:nvGrpSpPr>
        <p:grpSpPr>
          <a:xfrm>
            <a:off x="3564589" y="3699191"/>
            <a:ext cx="358069" cy="317995"/>
            <a:chOff x="3584280" y="3699191"/>
            <a:chExt cx="358069" cy="317995"/>
          </a:xfrm>
        </p:grpSpPr>
        <p:sp>
          <p:nvSpPr>
            <p:cNvPr id="9097" name="Google Shape;9097;p7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79"/>
          <p:cNvGrpSpPr/>
          <p:nvPr/>
        </p:nvGrpSpPr>
        <p:grpSpPr>
          <a:xfrm>
            <a:off x="4109790" y="3681059"/>
            <a:ext cx="355402" cy="354291"/>
            <a:chOff x="4129482" y="3681059"/>
            <a:chExt cx="355402" cy="354291"/>
          </a:xfrm>
        </p:grpSpPr>
        <p:sp>
          <p:nvSpPr>
            <p:cNvPr id="9102" name="Google Shape;9102;p7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9"/>
          <p:cNvGrpSpPr/>
          <p:nvPr/>
        </p:nvGrpSpPr>
        <p:grpSpPr>
          <a:xfrm>
            <a:off x="4653849" y="3680297"/>
            <a:ext cx="355434" cy="355815"/>
            <a:chOff x="4673540" y="3680297"/>
            <a:chExt cx="355434" cy="355815"/>
          </a:xfrm>
        </p:grpSpPr>
        <p:sp>
          <p:nvSpPr>
            <p:cNvPr id="9107" name="Google Shape;9107;p7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79"/>
          <p:cNvGrpSpPr/>
          <p:nvPr/>
        </p:nvGrpSpPr>
        <p:grpSpPr>
          <a:xfrm>
            <a:off x="5759716" y="3699191"/>
            <a:ext cx="317645" cy="318757"/>
            <a:chOff x="5779408" y="3699191"/>
            <a:chExt cx="317645" cy="318757"/>
          </a:xfrm>
        </p:grpSpPr>
        <p:sp>
          <p:nvSpPr>
            <p:cNvPr id="9111" name="Google Shape;9111;p7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3" name="Google Shape;9113;p79"/>
          <p:cNvSpPr/>
          <p:nvPr/>
        </p:nvSpPr>
        <p:spPr>
          <a:xfrm>
            <a:off x="6284881"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4" name="Google Shape;9114;p79"/>
          <p:cNvGrpSpPr/>
          <p:nvPr/>
        </p:nvGrpSpPr>
        <p:grpSpPr>
          <a:xfrm>
            <a:off x="7370743" y="3680868"/>
            <a:ext cx="372073" cy="355243"/>
            <a:chOff x="7390435" y="3680868"/>
            <a:chExt cx="372073" cy="355243"/>
          </a:xfrm>
        </p:grpSpPr>
        <p:sp>
          <p:nvSpPr>
            <p:cNvPr id="9115" name="Google Shape;9115;p7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79"/>
          <p:cNvGrpSpPr/>
          <p:nvPr/>
        </p:nvGrpSpPr>
        <p:grpSpPr>
          <a:xfrm>
            <a:off x="1656276" y="4125629"/>
            <a:ext cx="374709" cy="374010"/>
            <a:chOff x="1421638" y="4125629"/>
            <a:chExt cx="374709" cy="374010"/>
          </a:xfrm>
        </p:grpSpPr>
        <p:sp>
          <p:nvSpPr>
            <p:cNvPr id="9122" name="Google Shape;9122;p7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79"/>
          <p:cNvGrpSpPr/>
          <p:nvPr/>
        </p:nvGrpSpPr>
        <p:grpSpPr>
          <a:xfrm>
            <a:off x="2207892" y="4156304"/>
            <a:ext cx="357720" cy="342192"/>
            <a:chOff x="1973254" y="4156304"/>
            <a:chExt cx="357720" cy="342192"/>
          </a:xfrm>
        </p:grpSpPr>
        <p:sp>
          <p:nvSpPr>
            <p:cNvPr id="9125" name="Google Shape;9125;p7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9"/>
          <p:cNvGrpSpPr/>
          <p:nvPr/>
        </p:nvGrpSpPr>
        <p:grpSpPr>
          <a:xfrm>
            <a:off x="2758397" y="4135505"/>
            <a:ext cx="341049" cy="340318"/>
            <a:chOff x="2523759" y="4135505"/>
            <a:chExt cx="341049" cy="340318"/>
          </a:xfrm>
        </p:grpSpPr>
        <p:sp>
          <p:nvSpPr>
            <p:cNvPr id="9132" name="Google Shape;9132;p7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9"/>
          <p:cNvGrpSpPr/>
          <p:nvPr/>
        </p:nvGrpSpPr>
        <p:grpSpPr>
          <a:xfrm>
            <a:off x="3275241" y="4130360"/>
            <a:ext cx="392079" cy="350353"/>
            <a:chOff x="3040603" y="4130360"/>
            <a:chExt cx="392079" cy="350353"/>
          </a:xfrm>
        </p:grpSpPr>
        <p:sp>
          <p:nvSpPr>
            <p:cNvPr id="9135" name="Google Shape;9135;p7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9"/>
          <p:cNvGrpSpPr/>
          <p:nvPr/>
        </p:nvGrpSpPr>
        <p:grpSpPr>
          <a:xfrm>
            <a:off x="3896782" y="4135505"/>
            <a:ext cx="232955" cy="340318"/>
            <a:chOff x="3662144" y="4135505"/>
            <a:chExt cx="232955" cy="340318"/>
          </a:xfrm>
        </p:grpSpPr>
        <p:sp>
          <p:nvSpPr>
            <p:cNvPr id="9146" name="Google Shape;9146;p7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79"/>
          <p:cNvGrpSpPr/>
          <p:nvPr/>
        </p:nvGrpSpPr>
        <p:grpSpPr>
          <a:xfrm>
            <a:off x="4383776" y="4121151"/>
            <a:ext cx="344065" cy="368644"/>
            <a:chOff x="4149138" y="4121151"/>
            <a:chExt cx="344065" cy="368644"/>
          </a:xfrm>
        </p:grpSpPr>
        <p:sp>
          <p:nvSpPr>
            <p:cNvPr id="9151" name="Google Shape;9151;p7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3" name="Google Shape;9163;p79"/>
          <p:cNvSpPr/>
          <p:nvPr/>
        </p:nvSpPr>
        <p:spPr>
          <a:xfrm>
            <a:off x="4926692"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4" name="Google Shape;9164;p79"/>
          <p:cNvGrpSpPr/>
          <p:nvPr/>
        </p:nvGrpSpPr>
        <p:grpSpPr>
          <a:xfrm>
            <a:off x="5440900" y="4174817"/>
            <a:ext cx="397763" cy="262804"/>
            <a:chOff x="5206262" y="4174817"/>
            <a:chExt cx="397763" cy="262804"/>
          </a:xfrm>
        </p:grpSpPr>
        <p:sp>
          <p:nvSpPr>
            <p:cNvPr id="9165" name="Google Shape;9165;p7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9"/>
          <p:cNvGrpSpPr/>
          <p:nvPr/>
        </p:nvGrpSpPr>
        <p:grpSpPr>
          <a:xfrm>
            <a:off x="5962254" y="4204699"/>
            <a:ext cx="440505" cy="290018"/>
            <a:chOff x="5727616" y="4204699"/>
            <a:chExt cx="440505" cy="290018"/>
          </a:xfrm>
        </p:grpSpPr>
        <p:sp>
          <p:nvSpPr>
            <p:cNvPr id="9173" name="Google Shape;9173;p7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79"/>
          <p:cNvGrpSpPr/>
          <p:nvPr/>
        </p:nvGrpSpPr>
        <p:grpSpPr>
          <a:xfrm>
            <a:off x="6644701" y="4135124"/>
            <a:ext cx="159950" cy="364516"/>
            <a:chOff x="6410063" y="4135124"/>
            <a:chExt cx="159950" cy="364516"/>
          </a:xfrm>
        </p:grpSpPr>
        <p:sp>
          <p:nvSpPr>
            <p:cNvPr id="9182" name="Google Shape;9182;p7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79"/>
          <p:cNvGrpSpPr/>
          <p:nvPr/>
        </p:nvGrpSpPr>
        <p:grpSpPr>
          <a:xfrm>
            <a:off x="7159290" y="4135505"/>
            <a:ext cx="214378" cy="364135"/>
            <a:chOff x="6924652" y="4135505"/>
            <a:chExt cx="214378" cy="364135"/>
          </a:xfrm>
        </p:grpSpPr>
        <p:sp>
          <p:nvSpPr>
            <p:cNvPr id="9187" name="Google Shape;9187;p7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79"/>
          <p:cNvGrpSpPr/>
          <p:nvPr/>
        </p:nvGrpSpPr>
        <p:grpSpPr>
          <a:xfrm>
            <a:off x="7619389" y="4147984"/>
            <a:ext cx="380012" cy="351274"/>
            <a:chOff x="7384751" y="4147984"/>
            <a:chExt cx="380012" cy="351274"/>
          </a:xfrm>
        </p:grpSpPr>
        <p:sp>
          <p:nvSpPr>
            <p:cNvPr id="9192" name="Google Shape;9192;p7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7" name="Google Shape;9197;p7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198" name="Google Shape;9198;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199" name="Google Shape;9199;p79"/>
          <p:cNvGrpSpPr/>
          <p:nvPr/>
        </p:nvGrpSpPr>
        <p:grpSpPr>
          <a:xfrm>
            <a:off x="1105215" y="4124000"/>
            <a:ext cx="374177" cy="374263"/>
            <a:chOff x="775325" y="4143525"/>
            <a:chExt cx="468776" cy="468884"/>
          </a:xfrm>
        </p:grpSpPr>
        <p:sp>
          <p:nvSpPr>
            <p:cNvPr id="9200" name="Google Shape;9200;p7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7" name="Shape 9207"/>
        <p:cNvGrpSpPr/>
        <p:nvPr/>
      </p:nvGrpSpPr>
      <p:grpSpPr>
        <a:xfrm>
          <a:off x="0" y="0"/>
          <a:ext cx="0" cy="0"/>
          <a:chOff x="0" y="0"/>
          <a:chExt cx="0" cy="0"/>
        </a:xfrm>
      </p:grpSpPr>
      <p:grpSp>
        <p:nvGrpSpPr>
          <p:cNvPr id="9208" name="Google Shape;9208;p80"/>
          <p:cNvGrpSpPr/>
          <p:nvPr/>
        </p:nvGrpSpPr>
        <p:grpSpPr>
          <a:xfrm>
            <a:off x="1989449" y="4101269"/>
            <a:ext cx="374774" cy="346073"/>
            <a:chOff x="1989449" y="4282269"/>
            <a:chExt cx="374774" cy="346073"/>
          </a:xfrm>
        </p:grpSpPr>
        <p:sp>
          <p:nvSpPr>
            <p:cNvPr id="9209" name="Google Shape;9209;p8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80"/>
          <p:cNvGrpSpPr/>
          <p:nvPr/>
        </p:nvGrpSpPr>
        <p:grpSpPr>
          <a:xfrm>
            <a:off x="2487439" y="4099740"/>
            <a:ext cx="198775" cy="348972"/>
            <a:chOff x="2487439" y="4280740"/>
            <a:chExt cx="198775" cy="348972"/>
          </a:xfrm>
        </p:grpSpPr>
        <p:sp>
          <p:nvSpPr>
            <p:cNvPr id="9215" name="Google Shape;9215;p8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80"/>
          <p:cNvGrpSpPr/>
          <p:nvPr/>
        </p:nvGrpSpPr>
        <p:grpSpPr>
          <a:xfrm>
            <a:off x="2810958" y="4092923"/>
            <a:ext cx="353145" cy="361873"/>
            <a:chOff x="2810958" y="4273923"/>
            <a:chExt cx="353145" cy="361873"/>
          </a:xfrm>
        </p:grpSpPr>
        <p:sp>
          <p:nvSpPr>
            <p:cNvPr id="9220" name="Google Shape;9220;p8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0"/>
          <p:cNvGrpSpPr/>
          <p:nvPr/>
        </p:nvGrpSpPr>
        <p:grpSpPr>
          <a:xfrm>
            <a:off x="6275635" y="4101651"/>
            <a:ext cx="209383" cy="366778"/>
            <a:chOff x="6275635" y="4282651"/>
            <a:chExt cx="209383" cy="366778"/>
          </a:xfrm>
        </p:grpSpPr>
        <p:sp>
          <p:nvSpPr>
            <p:cNvPr id="9228" name="Google Shape;9228;p8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80"/>
          <p:cNvGrpSpPr/>
          <p:nvPr/>
        </p:nvGrpSpPr>
        <p:grpSpPr>
          <a:xfrm>
            <a:off x="6701186" y="4102033"/>
            <a:ext cx="280292" cy="366396"/>
            <a:chOff x="6701186" y="4283033"/>
            <a:chExt cx="280292" cy="366396"/>
          </a:xfrm>
        </p:grpSpPr>
        <p:sp>
          <p:nvSpPr>
            <p:cNvPr id="9231" name="Google Shape;9231;p8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0"/>
          <p:cNvGrpSpPr/>
          <p:nvPr/>
        </p:nvGrpSpPr>
        <p:grpSpPr>
          <a:xfrm>
            <a:off x="2609571" y="3643958"/>
            <a:ext cx="373627" cy="347347"/>
            <a:chOff x="2609571" y="3824958"/>
            <a:chExt cx="373627" cy="347347"/>
          </a:xfrm>
        </p:grpSpPr>
        <p:sp>
          <p:nvSpPr>
            <p:cNvPr id="9234" name="Google Shape;9234;p8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6" name="Google Shape;9236;p8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7" name="Google Shape;9237;p80"/>
          <p:cNvGrpSpPr/>
          <p:nvPr/>
        </p:nvGrpSpPr>
        <p:grpSpPr>
          <a:xfrm>
            <a:off x="916127" y="3626056"/>
            <a:ext cx="221902" cy="380795"/>
            <a:chOff x="916127" y="3807056"/>
            <a:chExt cx="221902" cy="380795"/>
          </a:xfrm>
        </p:grpSpPr>
        <p:sp>
          <p:nvSpPr>
            <p:cNvPr id="9238" name="Google Shape;9238;p8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2" name="Google Shape;9242;p8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4" name="Google Shape;9244;p80"/>
          <p:cNvGrpSpPr/>
          <p:nvPr/>
        </p:nvGrpSpPr>
        <p:grpSpPr>
          <a:xfrm>
            <a:off x="3513010" y="3635134"/>
            <a:ext cx="362223" cy="361108"/>
            <a:chOff x="3513010" y="3816134"/>
            <a:chExt cx="362223" cy="361108"/>
          </a:xfrm>
        </p:grpSpPr>
        <p:sp>
          <p:nvSpPr>
            <p:cNvPr id="9245" name="Google Shape;9245;p8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0"/>
          <p:cNvGrpSpPr/>
          <p:nvPr/>
        </p:nvGrpSpPr>
        <p:grpSpPr>
          <a:xfrm>
            <a:off x="3950316" y="3639307"/>
            <a:ext cx="369805" cy="353782"/>
            <a:chOff x="3950316" y="3820307"/>
            <a:chExt cx="369805" cy="353782"/>
          </a:xfrm>
        </p:grpSpPr>
        <p:sp>
          <p:nvSpPr>
            <p:cNvPr id="9250" name="Google Shape;9250;p8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80"/>
          <p:cNvGrpSpPr/>
          <p:nvPr/>
        </p:nvGrpSpPr>
        <p:grpSpPr>
          <a:xfrm>
            <a:off x="1761909" y="3630961"/>
            <a:ext cx="307974" cy="371716"/>
            <a:chOff x="1761909" y="3811961"/>
            <a:chExt cx="307974" cy="371716"/>
          </a:xfrm>
        </p:grpSpPr>
        <p:sp>
          <p:nvSpPr>
            <p:cNvPr id="9255" name="Google Shape;9255;p8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80"/>
          <p:cNvGrpSpPr/>
          <p:nvPr/>
        </p:nvGrpSpPr>
        <p:grpSpPr>
          <a:xfrm>
            <a:off x="5373342" y="3627935"/>
            <a:ext cx="231395" cy="353145"/>
            <a:chOff x="5373342" y="3808935"/>
            <a:chExt cx="231395" cy="353145"/>
          </a:xfrm>
        </p:grpSpPr>
        <p:sp>
          <p:nvSpPr>
            <p:cNvPr id="9266" name="Google Shape;9266;p8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8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80"/>
          <p:cNvGrpSpPr/>
          <p:nvPr/>
        </p:nvGrpSpPr>
        <p:grpSpPr>
          <a:xfrm>
            <a:off x="5833775" y="3628445"/>
            <a:ext cx="235185" cy="352253"/>
            <a:chOff x="5833775" y="3809445"/>
            <a:chExt cx="235185" cy="352253"/>
          </a:xfrm>
        </p:grpSpPr>
        <p:sp>
          <p:nvSpPr>
            <p:cNvPr id="9277" name="Google Shape;9277;p8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0"/>
          <p:cNvGrpSpPr/>
          <p:nvPr/>
        </p:nvGrpSpPr>
        <p:grpSpPr>
          <a:xfrm>
            <a:off x="4942472" y="3628318"/>
            <a:ext cx="238976" cy="352762"/>
            <a:chOff x="4942472" y="3809318"/>
            <a:chExt cx="238976" cy="352762"/>
          </a:xfrm>
        </p:grpSpPr>
        <p:sp>
          <p:nvSpPr>
            <p:cNvPr id="9281" name="Google Shape;9281;p8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0"/>
          <p:cNvGrpSpPr/>
          <p:nvPr/>
        </p:nvGrpSpPr>
        <p:grpSpPr>
          <a:xfrm>
            <a:off x="6266525" y="3626788"/>
            <a:ext cx="260223" cy="353527"/>
            <a:chOff x="6266525" y="3807788"/>
            <a:chExt cx="260223" cy="353527"/>
          </a:xfrm>
        </p:grpSpPr>
        <p:sp>
          <p:nvSpPr>
            <p:cNvPr id="9289" name="Google Shape;9289;p8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8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80"/>
          <p:cNvGrpSpPr/>
          <p:nvPr/>
        </p:nvGrpSpPr>
        <p:grpSpPr>
          <a:xfrm>
            <a:off x="7184363" y="3628604"/>
            <a:ext cx="202184" cy="352762"/>
            <a:chOff x="7184363" y="3809604"/>
            <a:chExt cx="202184" cy="352762"/>
          </a:xfrm>
        </p:grpSpPr>
        <p:sp>
          <p:nvSpPr>
            <p:cNvPr id="9295" name="Google Shape;9295;p8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80"/>
          <p:cNvGrpSpPr/>
          <p:nvPr/>
        </p:nvGrpSpPr>
        <p:grpSpPr>
          <a:xfrm>
            <a:off x="7571624" y="3627935"/>
            <a:ext cx="292047" cy="352762"/>
            <a:chOff x="7571624" y="3808935"/>
            <a:chExt cx="292047" cy="352762"/>
          </a:xfrm>
        </p:grpSpPr>
        <p:sp>
          <p:nvSpPr>
            <p:cNvPr id="9298" name="Google Shape;9298;p8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80"/>
          <p:cNvGrpSpPr/>
          <p:nvPr/>
        </p:nvGrpSpPr>
        <p:grpSpPr>
          <a:xfrm>
            <a:off x="2174559" y="3175116"/>
            <a:ext cx="364135" cy="359930"/>
            <a:chOff x="2174559" y="3356116"/>
            <a:chExt cx="364135" cy="359930"/>
          </a:xfrm>
        </p:grpSpPr>
        <p:sp>
          <p:nvSpPr>
            <p:cNvPr id="9305" name="Google Shape;9305;p8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80"/>
          <p:cNvGrpSpPr/>
          <p:nvPr/>
        </p:nvGrpSpPr>
        <p:grpSpPr>
          <a:xfrm>
            <a:off x="1731934" y="3174639"/>
            <a:ext cx="368371" cy="361554"/>
            <a:chOff x="1731934" y="3355639"/>
            <a:chExt cx="368371" cy="361554"/>
          </a:xfrm>
        </p:grpSpPr>
        <p:sp>
          <p:nvSpPr>
            <p:cNvPr id="9308" name="Google Shape;9308;p8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80"/>
          <p:cNvGrpSpPr/>
          <p:nvPr/>
        </p:nvGrpSpPr>
        <p:grpSpPr>
          <a:xfrm>
            <a:off x="3990517" y="3173173"/>
            <a:ext cx="279559" cy="363402"/>
            <a:chOff x="3990517" y="3354173"/>
            <a:chExt cx="279559" cy="363402"/>
          </a:xfrm>
        </p:grpSpPr>
        <p:sp>
          <p:nvSpPr>
            <p:cNvPr id="9311" name="Google Shape;9311;p8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80"/>
          <p:cNvGrpSpPr/>
          <p:nvPr/>
        </p:nvGrpSpPr>
        <p:grpSpPr>
          <a:xfrm>
            <a:off x="3497847" y="3236374"/>
            <a:ext cx="379680" cy="237606"/>
            <a:chOff x="3497847" y="3417374"/>
            <a:chExt cx="379680" cy="237606"/>
          </a:xfrm>
        </p:grpSpPr>
        <p:sp>
          <p:nvSpPr>
            <p:cNvPr id="9315" name="Google Shape;9315;p8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80"/>
          <p:cNvGrpSpPr/>
          <p:nvPr/>
        </p:nvGrpSpPr>
        <p:grpSpPr>
          <a:xfrm>
            <a:off x="2612597" y="3186075"/>
            <a:ext cx="376271" cy="337982"/>
            <a:chOff x="2612597" y="3367075"/>
            <a:chExt cx="376271" cy="337982"/>
          </a:xfrm>
        </p:grpSpPr>
        <p:sp>
          <p:nvSpPr>
            <p:cNvPr id="9320" name="Google Shape;9320;p8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80"/>
          <p:cNvGrpSpPr/>
          <p:nvPr/>
        </p:nvGrpSpPr>
        <p:grpSpPr>
          <a:xfrm>
            <a:off x="3071914" y="3183431"/>
            <a:ext cx="343652" cy="342505"/>
            <a:chOff x="3071914" y="3364431"/>
            <a:chExt cx="343652" cy="342505"/>
          </a:xfrm>
        </p:grpSpPr>
        <p:sp>
          <p:nvSpPr>
            <p:cNvPr id="9323" name="Google Shape;9323;p8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80"/>
          <p:cNvGrpSpPr/>
          <p:nvPr/>
        </p:nvGrpSpPr>
        <p:grpSpPr>
          <a:xfrm>
            <a:off x="897141" y="3178875"/>
            <a:ext cx="257962" cy="352762"/>
            <a:chOff x="897141" y="3359875"/>
            <a:chExt cx="257962" cy="352762"/>
          </a:xfrm>
        </p:grpSpPr>
        <p:sp>
          <p:nvSpPr>
            <p:cNvPr id="9329" name="Google Shape;9329;p8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80"/>
          <p:cNvGrpSpPr/>
          <p:nvPr/>
        </p:nvGrpSpPr>
        <p:grpSpPr>
          <a:xfrm>
            <a:off x="1333682" y="3163330"/>
            <a:ext cx="271213" cy="383088"/>
            <a:chOff x="1333682" y="3344330"/>
            <a:chExt cx="271213" cy="383088"/>
          </a:xfrm>
        </p:grpSpPr>
        <p:sp>
          <p:nvSpPr>
            <p:cNvPr id="9338" name="Google Shape;9338;p8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80"/>
          <p:cNvGrpSpPr/>
          <p:nvPr/>
        </p:nvGrpSpPr>
        <p:grpSpPr>
          <a:xfrm>
            <a:off x="6664394" y="3165974"/>
            <a:ext cx="353113" cy="351998"/>
            <a:chOff x="6664394" y="3346974"/>
            <a:chExt cx="353113" cy="351998"/>
          </a:xfrm>
        </p:grpSpPr>
        <p:sp>
          <p:nvSpPr>
            <p:cNvPr id="9350" name="Google Shape;9350;p8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80"/>
          <p:cNvGrpSpPr/>
          <p:nvPr/>
        </p:nvGrpSpPr>
        <p:grpSpPr>
          <a:xfrm>
            <a:off x="849741" y="1778307"/>
            <a:ext cx="399398" cy="375443"/>
            <a:chOff x="849741" y="1959307"/>
            <a:chExt cx="399398" cy="375443"/>
          </a:xfrm>
        </p:grpSpPr>
        <p:sp>
          <p:nvSpPr>
            <p:cNvPr id="9356" name="Google Shape;9356;p8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80"/>
          <p:cNvGrpSpPr/>
          <p:nvPr/>
        </p:nvGrpSpPr>
        <p:grpSpPr>
          <a:xfrm>
            <a:off x="1284212" y="1782766"/>
            <a:ext cx="379489" cy="366046"/>
            <a:chOff x="1284212" y="1963766"/>
            <a:chExt cx="379489" cy="366046"/>
          </a:xfrm>
        </p:grpSpPr>
        <p:sp>
          <p:nvSpPr>
            <p:cNvPr id="9359" name="Google Shape;9359;p8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80"/>
          <p:cNvGrpSpPr/>
          <p:nvPr/>
        </p:nvGrpSpPr>
        <p:grpSpPr>
          <a:xfrm>
            <a:off x="3037766" y="1788564"/>
            <a:ext cx="370219" cy="354928"/>
            <a:chOff x="3037766" y="1969564"/>
            <a:chExt cx="370219" cy="354928"/>
          </a:xfrm>
        </p:grpSpPr>
        <p:sp>
          <p:nvSpPr>
            <p:cNvPr id="9362" name="Google Shape;9362;p8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80"/>
          <p:cNvGrpSpPr/>
          <p:nvPr/>
        </p:nvGrpSpPr>
        <p:grpSpPr>
          <a:xfrm>
            <a:off x="3982553" y="1790730"/>
            <a:ext cx="304566" cy="350501"/>
            <a:chOff x="3982553" y="1971730"/>
            <a:chExt cx="304566" cy="350501"/>
          </a:xfrm>
        </p:grpSpPr>
        <p:sp>
          <p:nvSpPr>
            <p:cNvPr id="9367" name="Google Shape;9367;p8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80"/>
          <p:cNvGrpSpPr/>
          <p:nvPr/>
        </p:nvGrpSpPr>
        <p:grpSpPr>
          <a:xfrm>
            <a:off x="2567841" y="1813124"/>
            <a:ext cx="399812" cy="306477"/>
            <a:chOff x="2567841" y="1994124"/>
            <a:chExt cx="399812" cy="306477"/>
          </a:xfrm>
        </p:grpSpPr>
        <p:sp>
          <p:nvSpPr>
            <p:cNvPr id="9370" name="Google Shape;9370;p8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80"/>
          <p:cNvGrpSpPr/>
          <p:nvPr/>
        </p:nvGrpSpPr>
        <p:grpSpPr>
          <a:xfrm>
            <a:off x="2212084" y="1779358"/>
            <a:ext cx="324698" cy="372863"/>
            <a:chOff x="2212084" y="1960358"/>
            <a:chExt cx="324698" cy="372863"/>
          </a:xfrm>
        </p:grpSpPr>
        <p:sp>
          <p:nvSpPr>
            <p:cNvPr id="9374" name="Google Shape;9374;p8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80"/>
          <p:cNvGrpSpPr/>
          <p:nvPr/>
        </p:nvGrpSpPr>
        <p:grpSpPr>
          <a:xfrm>
            <a:off x="1805901" y="1779358"/>
            <a:ext cx="284847" cy="373627"/>
            <a:chOff x="1805901" y="1960358"/>
            <a:chExt cx="284847" cy="373627"/>
          </a:xfrm>
        </p:grpSpPr>
        <p:sp>
          <p:nvSpPr>
            <p:cNvPr id="9378" name="Google Shape;9378;p8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0" name="Google Shape;9380;p8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3" name="Google Shape;9383;p80"/>
          <p:cNvGrpSpPr/>
          <p:nvPr/>
        </p:nvGrpSpPr>
        <p:grpSpPr>
          <a:xfrm>
            <a:off x="6656812" y="1848388"/>
            <a:ext cx="368690" cy="245793"/>
            <a:chOff x="6656812" y="2029388"/>
            <a:chExt cx="368690" cy="245793"/>
          </a:xfrm>
        </p:grpSpPr>
        <p:sp>
          <p:nvSpPr>
            <p:cNvPr id="9384" name="Google Shape;9384;p8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80"/>
          <p:cNvGrpSpPr/>
          <p:nvPr/>
        </p:nvGrpSpPr>
        <p:grpSpPr>
          <a:xfrm>
            <a:off x="4869651" y="1831218"/>
            <a:ext cx="376654" cy="281566"/>
            <a:chOff x="4869651" y="2012218"/>
            <a:chExt cx="376654" cy="281566"/>
          </a:xfrm>
        </p:grpSpPr>
        <p:sp>
          <p:nvSpPr>
            <p:cNvPr id="9395" name="Google Shape;9395;p8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80"/>
          <p:cNvGrpSpPr/>
          <p:nvPr/>
        </p:nvGrpSpPr>
        <p:grpSpPr>
          <a:xfrm>
            <a:off x="5306224" y="1831313"/>
            <a:ext cx="367925" cy="281694"/>
            <a:chOff x="5306224" y="2012313"/>
            <a:chExt cx="367925" cy="281694"/>
          </a:xfrm>
        </p:grpSpPr>
        <p:sp>
          <p:nvSpPr>
            <p:cNvPr id="9400" name="Google Shape;9400;p8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2" name="Google Shape;9402;p8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3" name="Google Shape;9403;p80"/>
          <p:cNvGrpSpPr/>
          <p:nvPr/>
        </p:nvGrpSpPr>
        <p:grpSpPr>
          <a:xfrm>
            <a:off x="6195998" y="1802102"/>
            <a:ext cx="368308" cy="338746"/>
            <a:chOff x="6195998" y="1983102"/>
            <a:chExt cx="368308" cy="338746"/>
          </a:xfrm>
        </p:grpSpPr>
        <p:sp>
          <p:nvSpPr>
            <p:cNvPr id="9404" name="Google Shape;9404;p8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0"/>
          <p:cNvGrpSpPr/>
          <p:nvPr/>
        </p:nvGrpSpPr>
        <p:grpSpPr>
          <a:xfrm>
            <a:off x="7542031" y="1830835"/>
            <a:ext cx="369072" cy="280037"/>
            <a:chOff x="7542031" y="2011835"/>
            <a:chExt cx="369072" cy="280037"/>
          </a:xfrm>
        </p:grpSpPr>
        <p:sp>
          <p:nvSpPr>
            <p:cNvPr id="9408" name="Google Shape;9408;p8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80"/>
          <p:cNvGrpSpPr/>
          <p:nvPr/>
        </p:nvGrpSpPr>
        <p:grpSpPr>
          <a:xfrm>
            <a:off x="8010427" y="3167503"/>
            <a:ext cx="278795" cy="351615"/>
            <a:chOff x="8010427" y="3348503"/>
            <a:chExt cx="278795" cy="351615"/>
          </a:xfrm>
        </p:grpSpPr>
        <p:sp>
          <p:nvSpPr>
            <p:cNvPr id="9418" name="Google Shape;9418;p8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8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3" name="Google Shape;9423;p80"/>
          <p:cNvGrpSpPr/>
          <p:nvPr/>
        </p:nvGrpSpPr>
        <p:grpSpPr>
          <a:xfrm>
            <a:off x="7141900" y="3168204"/>
            <a:ext cx="281057" cy="351010"/>
            <a:chOff x="7141900" y="3349204"/>
            <a:chExt cx="281057" cy="351010"/>
          </a:xfrm>
        </p:grpSpPr>
        <p:sp>
          <p:nvSpPr>
            <p:cNvPr id="9424" name="Google Shape;9424;p8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80"/>
          <p:cNvGrpSpPr/>
          <p:nvPr/>
        </p:nvGrpSpPr>
        <p:grpSpPr>
          <a:xfrm>
            <a:off x="5314188" y="3169032"/>
            <a:ext cx="363752" cy="353113"/>
            <a:chOff x="5314188" y="3350032"/>
            <a:chExt cx="363752" cy="353113"/>
          </a:xfrm>
        </p:grpSpPr>
        <p:sp>
          <p:nvSpPr>
            <p:cNvPr id="9428" name="Google Shape;9428;p8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0"/>
          <p:cNvGrpSpPr/>
          <p:nvPr/>
        </p:nvGrpSpPr>
        <p:grpSpPr>
          <a:xfrm>
            <a:off x="5829984" y="3169032"/>
            <a:ext cx="220755" cy="352348"/>
            <a:chOff x="5829984" y="3350032"/>
            <a:chExt cx="220755" cy="352348"/>
          </a:xfrm>
        </p:grpSpPr>
        <p:sp>
          <p:nvSpPr>
            <p:cNvPr id="9431" name="Google Shape;9431;p8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80"/>
          <p:cNvGrpSpPr/>
          <p:nvPr/>
        </p:nvGrpSpPr>
        <p:grpSpPr>
          <a:xfrm>
            <a:off x="4882170" y="3168841"/>
            <a:ext cx="358464" cy="352316"/>
            <a:chOff x="4882170" y="3349841"/>
            <a:chExt cx="358464" cy="352316"/>
          </a:xfrm>
        </p:grpSpPr>
        <p:sp>
          <p:nvSpPr>
            <p:cNvPr id="9436" name="Google Shape;9436;p8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8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0" name="Google Shape;9440;p80"/>
          <p:cNvGrpSpPr/>
          <p:nvPr/>
        </p:nvGrpSpPr>
        <p:grpSpPr>
          <a:xfrm>
            <a:off x="3044965" y="2254220"/>
            <a:ext cx="400194" cy="324316"/>
            <a:chOff x="3044965" y="2435220"/>
            <a:chExt cx="400194" cy="324316"/>
          </a:xfrm>
        </p:grpSpPr>
        <p:sp>
          <p:nvSpPr>
            <p:cNvPr id="9441" name="Google Shape;9441;p8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80"/>
          <p:cNvGrpSpPr/>
          <p:nvPr/>
        </p:nvGrpSpPr>
        <p:grpSpPr>
          <a:xfrm>
            <a:off x="6203579" y="3167981"/>
            <a:ext cx="351615" cy="350373"/>
            <a:chOff x="6203579" y="3348981"/>
            <a:chExt cx="351615" cy="350373"/>
          </a:xfrm>
        </p:grpSpPr>
        <p:sp>
          <p:nvSpPr>
            <p:cNvPr id="9445" name="Google Shape;9445;p8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80"/>
          <p:cNvGrpSpPr/>
          <p:nvPr/>
        </p:nvGrpSpPr>
        <p:grpSpPr>
          <a:xfrm>
            <a:off x="4878379" y="2292892"/>
            <a:ext cx="367161" cy="287523"/>
            <a:chOff x="4878379" y="2473892"/>
            <a:chExt cx="367161" cy="287523"/>
          </a:xfrm>
        </p:grpSpPr>
        <p:sp>
          <p:nvSpPr>
            <p:cNvPr id="9451" name="Google Shape;9451;p8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80"/>
          <p:cNvGrpSpPr/>
          <p:nvPr/>
        </p:nvGrpSpPr>
        <p:grpSpPr>
          <a:xfrm>
            <a:off x="1325719" y="2706689"/>
            <a:ext cx="290581" cy="372481"/>
            <a:chOff x="1325719" y="2887689"/>
            <a:chExt cx="290581" cy="372481"/>
          </a:xfrm>
        </p:grpSpPr>
        <p:sp>
          <p:nvSpPr>
            <p:cNvPr id="9457" name="Google Shape;9457;p8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9" name="Google Shape;9459;p8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80"/>
          <p:cNvGrpSpPr/>
          <p:nvPr/>
        </p:nvGrpSpPr>
        <p:grpSpPr>
          <a:xfrm>
            <a:off x="3510335" y="2711499"/>
            <a:ext cx="360726" cy="361204"/>
            <a:chOff x="3510335" y="2892499"/>
            <a:chExt cx="360726" cy="361204"/>
          </a:xfrm>
        </p:grpSpPr>
        <p:sp>
          <p:nvSpPr>
            <p:cNvPr id="9461" name="Google Shape;9461;p8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80"/>
          <p:cNvGrpSpPr/>
          <p:nvPr/>
        </p:nvGrpSpPr>
        <p:grpSpPr>
          <a:xfrm>
            <a:off x="3086313" y="2696049"/>
            <a:ext cx="320143" cy="392581"/>
            <a:chOff x="3086313" y="2877049"/>
            <a:chExt cx="320143" cy="392581"/>
          </a:xfrm>
        </p:grpSpPr>
        <p:sp>
          <p:nvSpPr>
            <p:cNvPr id="9467" name="Google Shape;9467;p8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8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80"/>
          <p:cNvGrpSpPr/>
          <p:nvPr/>
        </p:nvGrpSpPr>
        <p:grpSpPr>
          <a:xfrm>
            <a:off x="861113" y="2704746"/>
            <a:ext cx="333809" cy="373277"/>
            <a:chOff x="861113" y="2885746"/>
            <a:chExt cx="333809" cy="373277"/>
          </a:xfrm>
        </p:grpSpPr>
        <p:sp>
          <p:nvSpPr>
            <p:cNvPr id="9481" name="Google Shape;9481;p8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4" name="Google Shape;9484;p8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80"/>
          <p:cNvGrpSpPr/>
          <p:nvPr/>
        </p:nvGrpSpPr>
        <p:grpSpPr>
          <a:xfrm>
            <a:off x="1297654" y="1323481"/>
            <a:ext cx="349354" cy="362223"/>
            <a:chOff x="1297654" y="1504481"/>
            <a:chExt cx="349354" cy="362223"/>
          </a:xfrm>
        </p:grpSpPr>
        <p:sp>
          <p:nvSpPr>
            <p:cNvPr id="9487" name="Google Shape;9487;p8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0" name="Google Shape;9490;p8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1" name="Google Shape;9491;p80"/>
          <p:cNvGrpSpPr/>
          <p:nvPr/>
        </p:nvGrpSpPr>
        <p:grpSpPr>
          <a:xfrm>
            <a:off x="852385" y="1329916"/>
            <a:ext cx="353145" cy="351998"/>
            <a:chOff x="852385" y="1510916"/>
            <a:chExt cx="353145" cy="351998"/>
          </a:xfrm>
        </p:grpSpPr>
        <p:sp>
          <p:nvSpPr>
            <p:cNvPr id="9492" name="Google Shape;9492;p8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80"/>
          <p:cNvGrpSpPr/>
          <p:nvPr/>
        </p:nvGrpSpPr>
        <p:grpSpPr>
          <a:xfrm>
            <a:off x="1745217" y="1334471"/>
            <a:ext cx="343269" cy="342505"/>
            <a:chOff x="1745217" y="1515471"/>
            <a:chExt cx="343269" cy="342505"/>
          </a:xfrm>
        </p:grpSpPr>
        <p:sp>
          <p:nvSpPr>
            <p:cNvPr id="9496" name="Google Shape;9496;p8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0" name="Google Shape;9500;p8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1" name="Google Shape;9501;p80"/>
          <p:cNvGrpSpPr/>
          <p:nvPr/>
        </p:nvGrpSpPr>
        <p:grpSpPr>
          <a:xfrm>
            <a:off x="3042703" y="1348137"/>
            <a:ext cx="411535" cy="315587"/>
            <a:chOff x="3042703" y="1529137"/>
            <a:chExt cx="411535" cy="315587"/>
          </a:xfrm>
        </p:grpSpPr>
        <p:sp>
          <p:nvSpPr>
            <p:cNvPr id="9502" name="Google Shape;9502;p8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80"/>
          <p:cNvGrpSpPr/>
          <p:nvPr/>
        </p:nvGrpSpPr>
        <p:grpSpPr>
          <a:xfrm>
            <a:off x="2629289" y="1363682"/>
            <a:ext cx="350501" cy="284497"/>
            <a:chOff x="2629289" y="1544682"/>
            <a:chExt cx="350501" cy="284497"/>
          </a:xfrm>
        </p:grpSpPr>
        <p:sp>
          <p:nvSpPr>
            <p:cNvPr id="9513" name="Google Shape;9513;p8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80"/>
          <p:cNvGrpSpPr/>
          <p:nvPr/>
        </p:nvGrpSpPr>
        <p:grpSpPr>
          <a:xfrm>
            <a:off x="5305077" y="1321633"/>
            <a:ext cx="367893" cy="365218"/>
            <a:chOff x="5305077" y="1502633"/>
            <a:chExt cx="367893" cy="365218"/>
          </a:xfrm>
        </p:grpSpPr>
        <p:sp>
          <p:nvSpPr>
            <p:cNvPr id="9519" name="Google Shape;9519;p8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80"/>
          <p:cNvGrpSpPr/>
          <p:nvPr/>
        </p:nvGrpSpPr>
        <p:grpSpPr>
          <a:xfrm>
            <a:off x="7100170" y="1319117"/>
            <a:ext cx="368308" cy="367033"/>
            <a:chOff x="7100170" y="1500117"/>
            <a:chExt cx="368308" cy="367033"/>
          </a:xfrm>
        </p:grpSpPr>
        <p:sp>
          <p:nvSpPr>
            <p:cNvPr id="9522" name="Google Shape;9522;p8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5" name="Google Shape;9535;p8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6" name="Google Shape;9536;p80"/>
          <p:cNvGrpSpPr/>
          <p:nvPr/>
        </p:nvGrpSpPr>
        <p:grpSpPr>
          <a:xfrm>
            <a:off x="6649231" y="1319021"/>
            <a:ext cx="390287" cy="367065"/>
            <a:chOff x="6649231" y="1500021"/>
            <a:chExt cx="390287" cy="367065"/>
          </a:xfrm>
        </p:grpSpPr>
        <p:sp>
          <p:nvSpPr>
            <p:cNvPr id="9537" name="Google Shape;9537;p8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80"/>
          <p:cNvGrpSpPr/>
          <p:nvPr/>
        </p:nvGrpSpPr>
        <p:grpSpPr>
          <a:xfrm>
            <a:off x="5746938" y="1362503"/>
            <a:ext cx="387261" cy="280356"/>
            <a:chOff x="5746938" y="1543503"/>
            <a:chExt cx="387261" cy="280356"/>
          </a:xfrm>
        </p:grpSpPr>
        <p:sp>
          <p:nvSpPr>
            <p:cNvPr id="9550" name="Google Shape;9550;p8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80"/>
          <p:cNvGrpSpPr/>
          <p:nvPr/>
        </p:nvGrpSpPr>
        <p:grpSpPr>
          <a:xfrm>
            <a:off x="6196730" y="1344346"/>
            <a:ext cx="369072" cy="317467"/>
            <a:chOff x="6196730" y="1525346"/>
            <a:chExt cx="369072" cy="317467"/>
          </a:xfrm>
        </p:grpSpPr>
        <p:sp>
          <p:nvSpPr>
            <p:cNvPr id="9553" name="Google Shape;9553;p8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80"/>
          <p:cNvGrpSpPr/>
          <p:nvPr/>
        </p:nvGrpSpPr>
        <p:grpSpPr>
          <a:xfrm>
            <a:off x="4940592" y="1319690"/>
            <a:ext cx="246558" cy="367161"/>
            <a:chOff x="4940592" y="1500690"/>
            <a:chExt cx="246558" cy="367161"/>
          </a:xfrm>
        </p:grpSpPr>
        <p:sp>
          <p:nvSpPr>
            <p:cNvPr id="9557" name="Google Shape;9557;p8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80"/>
          <p:cNvGrpSpPr/>
          <p:nvPr/>
        </p:nvGrpSpPr>
        <p:grpSpPr>
          <a:xfrm>
            <a:off x="7964906" y="1318894"/>
            <a:ext cx="380858" cy="367575"/>
            <a:chOff x="7964906" y="1499894"/>
            <a:chExt cx="380858" cy="367575"/>
          </a:xfrm>
        </p:grpSpPr>
        <p:sp>
          <p:nvSpPr>
            <p:cNvPr id="9562" name="Google Shape;9562;p8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5" name="Google Shape;9565;p8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6" name="Google Shape;9566;p80"/>
          <p:cNvGrpSpPr/>
          <p:nvPr/>
        </p:nvGrpSpPr>
        <p:grpSpPr>
          <a:xfrm>
            <a:off x="8007400" y="2721278"/>
            <a:ext cx="285230" cy="355597"/>
            <a:chOff x="8007400" y="2902278"/>
            <a:chExt cx="285230" cy="355597"/>
          </a:xfrm>
        </p:grpSpPr>
        <p:sp>
          <p:nvSpPr>
            <p:cNvPr id="9567" name="Google Shape;9567;p8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80"/>
          <p:cNvGrpSpPr/>
          <p:nvPr/>
        </p:nvGrpSpPr>
        <p:grpSpPr>
          <a:xfrm>
            <a:off x="6219124" y="2721788"/>
            <a:ext cx="318231" cy="355470"/>
            <a:chOff x="6219124" y="2902788"/>
            <a:chExt cx="318231" cy="355470"/>
          </a:xfrm>
        </p:grpSpPr>
        <p:sp>
          <p:nvSpPr>
            <p:cNvPr id="9570" name="Google Shape;9570;p8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80"/>
          <p:cNvGrpSpPr/>
          <p:nvPr/>
        </p:nvGrpSpPr>
        <p:grpSpPr>
          <a:xfrm>
            <a:off x="4969421" y="2721852"/>
            <a:ext cx="185109" cy="355406"/>
            <a:chOff x="4969421" y="2902852"/>
            <a:chExt cx="185109" cy="355406"/>
          </a:xfrm>
        </p:grpSpPr>
        <p:sp>
          <p:nvSpPr>
            <p:cNvPr id="9574" name="Google Shape;9574;p8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0" name="Google Shape;9580;p8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2" name="Google Shape;9582;p80"/>
          <p:cNvGrpSpPr/>
          <p:nvPr/>
        </p:nvGrpSpPr>
        <p:grpSpPr>
          <a:xfrm>
            <a:off x="6685259" y="2721852"/>
            <a:ext cx="311414" cy="355406"/>
            <a:chOff x="6685259" y="2902852"/>
            <a:chExt cx="311414" cy="355406"/>
          </a:xfrm>
        </p:grpSpPr>
        <p:sp>
          <p:nvSpPr>
            <p:cNvPr id="9583" name="Google Shape;9583;p8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80"/>
          <p:cNvGrpSpPr/>
          <p:nvPr/>
        </p:nvGrpSpPr>
        <p:grpSpPr>
          <a:xfrm>
            <a:off x="5309250" y="2722170"/>
            <a:ext cx="359579" cy="355852"/>
            <a:chOff x="5309250" y="2903170"/>
            <a:chExt cx="359579" cy="355852"/>
          </a:xfrm>
        </p:grpSpPr>
        <p:sp>
          <p:nvSpPr>
            <p:cNvPr id="9587" name="Google Shape;9587;p8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80"/>
          <p:cNvGrpSpPr/>
          <p:nvPr/>
        </p:nvGrpSpPr>
        <p:grpSpPr>
          <a:xfrm>
            <a:off x="2199565" y="2240172"/>
            <a:ext cx="312179" cy="353431"/>
            <a:chOff x="2199565" y="2421172"/>
            <a:chExt cx="312179" cy="353431"/>
          </a:xfrm>
        </p:grpSpPr>
        <p:sp>
          <p:nvSpPr>
            <p:cNvPr id="9591" name="Google Shape;9591;p8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80"/>
          <p:cNvGrpSpPr/>
          <p:nvPr/>
        </p:nvGrpSpPr>
        <p:grpSpPr>
          <a:xfrm>
            <a:off x="1750887" y="2244727"/>
            <a:ext cx="320143" cy="343269"/>
            <a:chOff x="1750887" y="2425727"/>
            <a:chExt cx="320143" cy="343269"/>
          </a:xfrm>
        </p:grpSpPr>
        <p:sp>
          <p:nvSpPr>
            <p:cNvPr id="9594" name="Google Shape;9594;p8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80"/>
          <p:cNvGrpSpPr/>
          <p:nvPr/>
        </p:nvGrpSpPr>
        <p:grpSpPr>
          <a:xfrm>
            <a:off x="1298037" y="2244727"/>
            <a:ext cx="338364" cy="342887"/>
            <a:chOff x="1298037" y="2425727"/>
            <a:chExt cx="338364" cy="342887"/>
          </a:xfrm>
        </p:grpSpPr>
        <p:sp>
          <p:nvSpPr>
            <p:cNvPr id="9597" name="Google Shape;9597;p8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8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2" name="Google Shape;9602;p80"/>
          <p:cNvGrpSpPr/>
          <p:nvPr/>
        </p:nvGrpSpPr>
        <p:grpSpPr>
          <a:xfrm>
            <a:off x="3974207" y="2248009"/>
            <a:ext cx="320143" cy="338491"/>
            <a:chOff x="3974207" y="2429009"/>
            <a:chExt cx="320143" cy="338491"/>
          </a:xfrm>
        </p:grpSpPr>
        <p:sp>
          <p:nvSpPr>
            <p:cNvPr id="9603" name="Google Shape;9603;p8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80"/>
          <p:cNvGrpSpPr/>
          <p:nvPr/>
        </p:nvGrpSpPr>
        <p:grpSpPr>
          <a:xfrm>
            <a:off x="2623237" y="2250047"/>
            <a:ext cx="355024" cy="332630"/>
            <a:chOff x="2623237" y="2431047"/>
            <a:chExt cx="355024" cy="332630"/>
          </a:xfrm>
        </p:grpSpPr>
        <p:sp>
          <p:nvSpPr>
            <p:cNvPr id="9606" name="Google Shape;9606;p8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80"/>
          <p:cNvGrpSpPr/>
          <p:nvPr/>
        </p:nvGrpSpPr>
        <p:grpSpPr>
          <a:xfrm>
            <a:off x="6657194" y="2253073"/>
            <a:ext cx="375507" cy="367925"/>
            <a:chOff x="6657194" y="2434073"/>
            <a:chExt cx="375507" cy="367925"/>
          </a:xfrm>
        </p:grpSpPr>
        <p:sp>
          <p:nvSpPr>
            <p:cNvPr id="9611" name="Google Shape;9611;p8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80"/>
          <p:cNvGrpSpPr/>
          <p:nvPr/>
        </p:nvGrpSpPr>
        <p:grpSpPr>
          <a:xfrm>
            <a:off x="7101317" y="2260655"/>
            <a:ext cx="367925" cy="352380"/>
            <a:chOff x="7101317" y="2441655"/>
            <a:chExt cx="367925" cy="352380"/>
          </a:xfrm>
        </p:grpSpPr>
        <p:sp>
          <p:nvSpPr>
            <p:cNvPr id="9615" name="Google Shape;9615;p8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80"/>
          <p:cNvGrpSpPr/>
          <p:nvPr/>
        </p:nvGrpSpPr>
        <p:grpSpPr>
          <a:xfrm>
            <a:off x="5756399" y="2253456"/>
            <a:ext cx="367925" cy="367161"/>
            <a:chOff x="5756399" y="2434456"/>
            <a:chExt cx="367925" cy="367161"/>
          </a:xfrm>
        </p:grpSpPr>
        <p:sp>
          <p:nvSpPr>
            <p:cNvPr id="9618" name="Google Shape;9618;p8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5" name="Google Shape;9625;p8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80"/>
          <p:cNvGrpSpPr/>
          <p:nvPr/>
        </p:nvGrpSpPr>
        <p:grpSpPr>
          <a:xfrm>
            <a:off x="7964906" y="2253073"/>
            <a:ext cx="373627" cy="367925"/>
            <a:chOff x="7964906" y="2434073"/>
            <a:chExt cx="373627" cy="367925"/>
          </a:xfrm>
        </p:grpSpPr>
        <p:sp>
          <p:nvSpPr>
            <p:cNvPr id="9628" name="Google Shape;9628;p8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80"/>
          <p:cNvGrpSpPr/>
          <p:nvPr/>
        </p:nvGrpSpPr>
        <p:grpSpPr>
          <a:xfrm>
            <a:off x="6194086" y="2256737"/>
            <a:ext cx="369837" cy="360471"/>
            <a:chOff x="6194086" y="2437737"/>
            <a:chExt cx="369837" cy="360471"/>
          </a:xfrm>
        </p:grpSpPr>
        <p:sp>
          <p:nvSpPr>
            <p:cNvPr id="9631" name="Google Shape;9631;p8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3" name="Google Shape;9633;p8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634" name="Google Shape;9634;p8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38" name="Shape 9638"/>
        <p:cNvGrpSpPr/>
        <p:nvPr/>
      </p:nvGrpSpPr>
      <p:grpSpPr>
        <a:xfrm>
          <a:off x="0" y="0"/>
          <a:ext cx="0" cy="0"/>
          <a:chOff x="0" y="0"/>
          <a:chExt cx="0" cy="0"/>
        </a:xfrm>
      </p:grpSpPr>
      <p:grpSp>
        <p:nvGrpSpPr>
          <p:cNvPr id="9639" name="Google Shape;9639;p81"/>
          <p:cNvGrpSpPr/>
          <p:nvPr/>
        </p:nvGrpSpPr>
        <p:grpSpPr>
          <a:xfrm>
            <a:off x="3122257" y="1334344"/>
            <a:ext cx="294850" cy="349434"/>
            <a:chOff x="3122257" y="1508594"/>
            <a:chExt cx="294850" cy="349434"/>
          </a:xfrm>
        </p:grpSpPr>
        <p:sp>
          <p:nvSpPr>
            <p:cNvPr id="9640" name="Google Shape;9640;p8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81"/>
          <p:cNvGrpSpPr/>
          <p:nvPr/>
        </p:nvGrpSpPr>
        <p:grpSpPr>
          <a:xfrm>
            <a:off x="910723" y="1333962"/>
            <a:ext cx="251660" cy="350166"/>
            <a:chOff x="910723" y="1508212"/>
            <a:chExt cx="251660" cy="350166"/>
          </a:xfrm>
        </p:grpSpPr>
        <p:sp>
          <p:nvSpPr>
            <p:cNvPr id="9646" name="Google Shape;9646;p8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81"/>
          <p:cNvGrpSpPr/>
          <p:nvPr/>
        </p:nvGrpSpPr>
        <p:grpSpPr>
          <a:xfrm>
            <a:off x="1308631" y="1333580"/>
            <a:ext cx="350166" cy="350198"/>
            <a:chOff x="1308631" y="1507830"/>
            <a:chExt cx="350166" cy="350198"/>
          </a:xfrm>
        </p:grpSpPr>
        <p:sp>
          <p:nvSpPr>
            <p:cNvPr id="9664" name="Google Shape;9664;p8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1"/>
          <p:cNvGrpSpPr/>
          <p:nvPr/>
        </p:nvGrpSpPr>
        <p:grpSpPr>
          <a:xfrm>
            <a:off x="1756921" y="1335489"/>
            <a:ext cx="345997" cy="345997"/>
            <a:chOff x="1756921" y="1509739"/>
            <a:chExt cx="345997" cy="345997"/>
          </a:xfrm>
        </p:grpSpPr>
        <p:sp>
          <p:nvSpPr>
            <p:cNvPr id="9669" name="Google Shape;9669;p8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81"/>
          <p:cNvGrpSpPr/>
          <p:nvPr/>
        </p:nvGrpSpPr>
        <p:grpSpPr>
          <a:xfrm>
            <a:off x="2216956" y="1336253"/>
            <a:ext cx="318721" cy="345615"/>
            <a:chOff x="2216956" y="1510503"/>
            <a:chExt cx="318721" cy="345615"/>
          </a:xfrm>
        </p:grpSpPr>
        <p:sp>
          <p:nvSpPr>
            <p:cNvPr id="9687" name="Google Shape;9687;p8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81"/>
          <p:cNvGrpSpPr/>
          <p:nvPr/>
        </p:nvGrpSpPr>
        <p:grpSpPr>
          <a:xfrm>
            <a:off x="3988156" y="1394211"/>
            <a:ext cx="349052" cy="230049"/>
            <a:chOff x="3988156" y="1568461"/>
            <a:chExt cx="349052" cy="230049"/>
          </a:xfrm>
        </p:grpSpPr>
        <p:sp>
          <p:nvSpPr>
            <p:cNvPr id="9693" name="Google Shape;9693;p8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81"/>
          <p:cNvGrpSpPr/>
          <p:nvPr/>
        </p:nvGrpSpPr>
        <p:grpSpPr>
          <a:xfrm>
            <a:off x="2633037" y="1325623"/>
            <a:ext cx="379002" cy="366112"/>
            <a:chOff x="2633037" y="1499873"/>
            <a:chExt cx="379002" cy="366112"/>
          </a:xfrm>
        </p:grpSpPr>
        <p:sp>
          <p:nvSpPr>
            <p:cNvPr id="9701" name="Google Shape;9701;p8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81"/>
          <p:cNvGrpSpPr/>
          <p:nvPr/>
        </p:nvGrpSpPr>
        <p:grpSpPr>
          <a:xfrm>
            <a:off x="6675256" y="1341919"/>
            <a:ext cx="327823" cy="357009"/>
            <a:chOff x="6675256" y="1516169"/>
            <a:chExt cx="327823" cy="357009"/>
          </a:xfrm>
        </p:grpSpPr>
        <p:sp>
          <p:nvSpPr>
            <p:cNvPr id="9708" name="Google Shape;9708;p8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81"/>
          <p:cNvGrpSpPr/>
          <p:nvPr/>
        </p:nvGrpSpPr>
        <p:grpSpPr>
          <a:xfrm>
            <a:off x="8020159" y="1342301"/>
            <a:ext cx="300897" cy="356627"/>
            <a:chOff x="8020159" y="1516551"/>
            <a:chExt cx="300897" cy="356627"/>
          </a:xfrm>
        </p:grpSpPr>
        <p:sp>
          <p:nvSpPr>
            <p:cNvPr id="9718" name="Google Shape;9718;p8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81"/>
          <p:cNvGrpSpPr/>
          <p:nvPr/>
        </p:nvGrpSpPr>
        <p:grpSpPr>
          <a:xfrm>
            <a:off x="5377363" y="1341919"/>
            <a:ext cx="257357" cy="356627"/>
            <a:chOff x="5377363" y="1516169"/>
            <a:chExt cx="257357" cy="356627"/>
          </a:xfrm>
        </p:grpSpPr>
        <p:sp>
          <p:nvSpPr>
            <p:cNvPr id="9724" name="Google Shape;9724;p8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81"/>
          <p:cNvGrpSpPr/>
          <p:nvPr/>
        </p:nvGrpSpPr>
        <p:grpSpPr>
          <a:xfrm>
            <a:off x="4880567" y="1361620"/>
            <a:ext cx="356245" cy="317607"/>
            <a:chOff x="4880567" y="1535870"/>
            <a:chExt cx="356245" cy="317607"/>
          </a:xfrm>
        </p:grpSpPr>
        <p:sp>
          <p:nvSpPr>
            <p:cNvPr id="9742" name="Google Shape;9742;p8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81"/>
          <p:cNvGrpSpPr/>
          <p:nvPr/>
        </p:nvGrpSpPr>
        <p:grpSpPr>
          <a:xfrm>
            <a:off x="5771483" y="1341537"/>
            <a:ext cx="357359" cy="357391"/>
            <a:chOff x="5771483" y="1515787"/>
            <a:chExt cx="357359" cy="357391"/>
          </a:xfrm>
        </p:grpSpPr>
        <p:sp>
          <p:nvSpPr>
            <p:cNvPr id="9748" name="Google Shape;9748;p8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81"/>
          <p:cNvGrpSpPr/>
          <p:nvPr/>
        </p:nvGrpSpPr>
        <p:grpSpPr>
          <a:xfrm>
            <a:off x="7121669" y="1359360"/>
            <a:ext cx="321362" cy="321362"/>
            <a:chOff x="7121669" y="1533610"/>
            <a:chExt cx="321362" cy="321362"/>
          </a:xfrm>
        </p:grpSpPr>
        <p:sp>
          <p:nvSpPr>
            <p:cNvPr id="9753" name="Google Shape;9753;p8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81"/>
          <p:cNvGrpSpPr/>
          <p:nvPr/>
        </p:nvGrpSpPr>
        <p:grpSpPr>
          <a:xfrm>
            <a:off x="7562766" y="1340614"/>
            <a:ext cx="327059" cy="360192"/>
            <a:chOff x="7562766" y="1514864"/>
            <a:chExt cx="327059" cy="360192"/>
          </a:xfrm>
        </p:grpSpPr>
        <p:sp>
          <p:nvSpPr>
            <p:cNvPr id="9758" name="Google Shape;9758;p8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81"/>
          <p:cNvGrpSpPr/>
          <p:nvPr/>
        </p:nvGrpSpPr>
        <p:grpSpPr>
          <a:xfrm>
            <a:off x="6221229" y="1324423"/>
            <a:ext cx="361636" cy="362183"/>
            <a:chOff x="6259175" y="1559008"/>
            <a:chExt cx="271743" cy="272093"/>
          </a:xfrm>
        </p:grpSpPr>
        <p:sp>
          <p:nvSpPr>
            <p:cNvPr id="9763" name="Google Shape;9763;p8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81"/>
          <p:cNvGrpSpPr/>
          <p:nvPr/>
        </p:nvGrpSpPr>
        <p:grpSpPr>
          <a:xfrm>
            <a:off x="6671087" y="1835054"/>
            <a:ext cx="332757" cy="281833"/>
            <a:chOff x="6671087" y="2009304"/>
            <a:chExt cx="332757" cy="281833"/>
          </a:xfrm>
        </p:grpSpPr>
        <p:sp>
          <p:nvSpPr>
            <p:cNvPr id="9781" name="Google Shape;9781;p8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8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81"/>
          <p:cNvGrpSpPr/>
          <p:nvPr/>
        </p:nvGrpSpPr>
        <p:grpSpPr>
          <a:xfrm>
            <a:off x="2201806" y="1802335"/>
            <a:ext cx="349784" cy="349434"/>
            <a:chOff x="2201806" y="1976585"/>
            <a:chExt cx="349784" cy="349434"/>
          </a:xfrm>
        </p:grpSpPr>
        <p:sp>
          <p:nvSpPr>
            <p:cNvPr id="9785" name="Google Shape;9785;p8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81"/>
          <p:cNvGrpSpPr/>
          <p:nvPr/>
        </p:nvGrpSpPr>
        <p:grpSpPr>
          <a:xfrm>
            <a:off x="3094217" y="1802335"/>
            <a:ext cx="350198" cy="350548"/>
            <a:chOff x="3094217" y="1976585"/>
            <a:chExt cx="350198" cy="350548"/>
          </a:xfrm>
        </p:grpSpPr>
        <p:sp>
          <p:nvSpPr>
            <p:cNvPr id="9790" name="Google Shape;9790;p8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8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81"/>
          <p:cNvGrpSpPr/>
          <p:nvPr/>
        </p:nvGrpSpPr>
        <p:grpSpPr>
          <a:xfrm>
            <a:off x="3979435" y="1802335"/>
            <a:ext cx="345265" cy="349848"/>
            <a:chOff x="3979435" y="1976585"/>
            <a:chExt cx="345265" cy="349848"/>
          </a:xfrm>
        </p:grpSpPr>
        <p:sp>
          <p:nvSpPr>
            <p:cNvPr id="9805" name="Google Shape;9805;p8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81"/>
          <p:cNvGrpSpPr/>
          <p:nvPr/>
        </p:nvGrpSpPr>
        <p:grpSpPr>
          <a:xfrm>
            <a:off x="3541011" y="1334344"/>
            <a:ext cx="350166" cy="349434"/>
            <a:chOff x="3541011" y="1508594"/>
            <a:chExt cx="350166" cy="349434"/>
          </a:xfrm>
        </p:grpSpPr>
        <p:sp>
          <p:nvSpPr>
            <p:cNvPr id="9823" name="Google Shape;9823;p8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81"/>
          <p:cNvGrpSpPr/>
          <p:nvPr/>
        </p:nvGrpSpPr>
        <p:grpSpPr>
          <a:xfrm>
            <a:off x="3576626" y="1801571"/>
            <a:ext cx="284251" cy="351694"/>
            <a:chOff x="3576626" y="1975821"/>
            <a:chExt cx="284251" cy="351694"/>
          </a:xfrm>
        </p:grpSpPr>
        <p:sp>
          <p:nvSpPr>
            <p:cNvPr id="9837" name="Google Shape;9837;p8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81"/>
          <p:cNvGrpSpPr/>
          <p:nvPr/>
        </p:nvGrpSpPr>
        <p:grpSpPr>
          <a:xfrm>
            <a:off x="2722090" y="2715912"/>
            <a:ext cx="238770" cy="371841"/>
            <a:chOff x="2722090" y="2890162"/>
            <a:chExt cx="238770" cy="371841"/>
          </a:xfrm>
        </p:grpSpPr>
        <p:sp>
          <p:nvSpPr>
            <p:cNvPr id="9841" name="Google Shape;9841;p8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8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5" name="Google Shape;9845;p81"/>
          <p:cNvGrpSpPr/>
          <p:nvPr/>
        </p:nvGrpSpPr>
        <p:grpSpPr>
          <a:xfrm>
            <a:off x="6216367" y="1795906"/>
            <a:ext cx="361147" cy="361147"/>
            <a:chOff x="6216367" y="1970156"/>
            <a:chExt cx="361147" cy="361147"/>
          </a:xfrm>
        </p:grpSpPr>
        <p:sp>
          <p:nvSpPr>
            <p:cNvPr id="9846" name="Google Shape;9846;p8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81"/>
          <p:cNvGrpSpPr/>
          <p:nvPr/>
        </p:nvGrpSpPr>
        <p:grpSpPr>
          <a:xfrm>
            <a:off x="1289311" y="2751972"/>
            <a:ext cx="408156" cy="299783"/>
            <a:chOff x="1289311" y="2926222"/>
            <a:chExt cx="408156" cy="299783"/>
          </a:xfrm>
        </p:grpSpPr>
        <p:sp>
          <p:nvSpPr>
            <p:cNvPr id="9851" name="Google Shape;9851;p8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81"/>
          <p:cNvGrpSpPr/>
          <p:nvPr/>
        </p:nvGrpSpPr>
        <p:grpSpPr>
          <a:xfrm>
            <a:off x="7978465" y="1795142"/>
            <a:ext cx="361147" cy="360797"/>
            <a:chOff x="7978465" y="1969392"/>
            <a:chExt cx="361147" cy="360797"/>
          </a:xfrm>
        </p:grpSpPr>
        <p:sp>
          <p:nvSpPr>
            <p:cNvPr id="9854" name="Google Shape;9854;p8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3" name="Google Shape;9863;p8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81"/>
          <p:cNvGrpSpPr/>
          <p:nvPr/>
        </p:nvGrpSpPr>
        <p:grpSpPr>
          <a:xfrm>
            <a:off x="854261" y="2734563"/>
            <a:ext cx="377474" cy="335748"/>
            <a:chOff x="854261" y="2908813"/>
            <a:chExt cx="377474" cy="335748"/>
          </a:xfrm>
        </p:grpSpPr>
        <p:sp>
          <p:nvSpPr>
            <p:cNvPr id="9865" name="Google Shape;9865;p8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81"/>
          <p:cNvGrpSpPr/>
          <p:nvPr/>
        </p:nvGrpSpPr>
        <p:grpSpPr>
          <a:xfrm>
            <a:off x="1749728" y="2720527"/>
            <a:ext cx="386927" cy="363438"/>
            <a:chOff x="1749728" y="2894777"/>
            <a:chExt cx="386927" cy="363438"/>
          </a:xfrm>
        </p:grpSpPr>
        <p:sp>
          <p:nvSpPr>
            <p:cNvPr id="9871" name="Google Shape;9871;p8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81"/>
          <p:cNvGrpSpPr/>
          <p:nvPr/>
        </p:nvGrpSpPr>
        <p:grpSpPr>
          <a:xfrm>
            <a:off x="7098912" y="1795142"/>
            <a:ext cx="359651" cy="361560"/>
            <a:chOff x="7098912" y="1969392"/>
            <a:chExt cx="359651" cy="361560"/>
          </a:xfrm>
        </p:grpSpPr>
        <p:sp>
          <p:nvSpPr>
            <p:cNvPr id="9879" name="Google Shape;9879;p8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2" name="Google Shape;9892;p8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3" name="Google Shape;9893;p81"/>
          <p:cNvGrpSpPr/>
          <p:nvPr/>
        </p:nvGrpSpPr>
        <p:grpSpPr>
          <a:xfrm>
            <a:off x="5352728" y="1815989"/>
            <a:ext cx="327091" cy="322508"/>
            <a:chOff x="5352728" y="1990239"/>
            <a:chExt cx="327091" cy="322508"/>
          </a:xfrm>
        </p:grpSpPr>
        <p:sp>
          <p:nvSpPr>
            <p:cNvPr id="9894" name="Google Shape;9894;p8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1"/>
          <p:cNvGrpSpPr/>
          <p:nvPr/>
        </p:nvGrpSpPr>
        <p:grpSpPr>
          <a:xfrm>
            <a:off x="7538896" y="1795906"/>
            <a:ext cx="361147" cy="361529"/>
            <a:chOff x="7538896" y="1970156"/>
            <a:chExt cx="361147" cy="361529"/>
          </a:xfrm>
        </p:grpSpPr>
        <p:sp>
          <p:nvSpPr>
            <p:cNvPr id="9898" name="Google Shape;9898;p8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81"/>
          <p:cNvGrpSpPr/>
          <p:nvPr/>
        </p:nvGrpSpPr>
        <p:grpSpPr>
          <a:xfrm>
            <a:off x="4896099" y="1796670"/>
            <a:ext cx="358155" cy="358123"/>
            <a:chOff x="4896099" y="1970920"/>
            <a:chExt cx="358155" cy="358123"/>
          </a:xfrm>
        </p:grpSpPr>
        <p:sp>
          <p:nvSpPr>
            <p:cNvPr id="9905" name="Google Shape;9905;p8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81"/>
          <p:cNvGrpSpPr/>
          <p:nvPr/>
        </p:nvGrpSpPr>
        <p:grpSpPr>
          <a:xfrm>
            <a:off x="4048787" y="2802769"/>
            <a:ext cx="283488" cy="198604"/>
            <a:chOff x="4048787" y="2977019"/>
            <a:chExt cx="283488" cy="198604"/>
          </a:xfrm>
        </p:grpSpPr>
        <p:sp>
          <p:nvSpPr>
            <p:cNvPr id="9909" name="Google Shape;9909;p8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81"/>
          <p:cNvGrpSpPr/>
          <p:nvPr/>
        </p:nvGrpSpPr>
        <p:grpSpPr>
          <a:xfrm>
            <a:off x="4054103" y="2255941"/>
            <a:ext cx="218687" cy="349052"/>
            <a:chOff x="4054103" y="2430191"/>
            <a:chExt cx="218687" cy="349052"/>
          </a:xfrm>
        </p:grpSpPr>
        <p:sp>
          <p:nvSpPr>
            <p:cNvPr id="9916" name="Google Shape;9916;p8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81"/>
          <p:cNvGrpSpPr/>
          <p:nvPr/>
        </p:nvGrpSpPr>
        <p:grpSpPr>
          <a:xfrm>
            <a:off x="2185128" y="2253299"/>
            <a:ext cx="382758" cy="356595"/>
            <a:chOff x="2185128" y="2427549"/>
            <a:chExt cx="382758" cy="356595"/>
          </a:xfrm>
        </p:grpSpPr>
        <p:sp>
          <p:nvSpPr>
            <p:cNvPr id="9919" name="Google Shape;9919;p8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81"/>
          <p:cNvGrpSpPr/>
          <p:nvPr/>
        </p:nvGrpSpPr>
        <p:grpSpPr>
          <a:xfrm>
            <a:off x="2656907" y="2265043"/>
            <a:ext cx="332757" cy="332343"/>
            <a:chOff x="2656907" y="2439293"/>
            <a:chExt cx="332757" cy="332343"/>
          </a:xfrm>
        </p:grpSpPr>
        <p:sp>
          <p:nvSpPr>
            <p:cNvPr id="9924" name="Google Shape;9924;p8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1"/>
          <p:cNvGrpSpPr/>
          <p:nvPr/>
        </p:nvGrpSpPr>
        <p:grpSpPr>
          <a:xfrm>
            <a:off x="1731523" y="2248366"/>
            <a:ext cx="399435" cy="365698"/>
            <a:chOff x="1731523" y="2422616"/>
            <a:chExt cx="399435" cy="365698"/>
          </a:xfrm>
        </p:grpSpPr>
        <p:sp>
          <p:nvSpPr>
            <p:cNvPr id="9932" name="Google Shape;9932;p8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81"/>
          <p:cNvGrpSpPr/>
          <p:nvPr/>
        </p:nvGrpSpPr>
        <p:grpSpPr>
          <a:xfrm>
            <a:off x="3097241" y="2259314"/>
            <a:ext cx="344883" cy="343387"/>
            <a:chOff x="3097241" y="2433564"/>
            <a:chExt cx="344883" cy="343387"/>
          </a:xfrm>
        </p:grpSpPr>
        <p:sp>
          <p:nvSpPr>
            <p:cNvPr id="9936" name="Google Shape;9936;p8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81"/>
          <p:cNvGrpSpPr/>
          <p:nvPr/>
        </p:nvGrpSpPr>
        <p:grpSpPr>
          <a:xfrm>
            <a:off x="1278299" y="2265043"/>
            <a:ext cx="410829" cy="332343"/>
            <a:chOff x="1278299" y="2439293"/>
            <a:chExt cx="410829" cy="332343"/>
          </a:xfrm>
        </p:grpSpPr>
        <p:sp>
          <p:nvSpPr>
            <p:cNvPr id="9946" name="Google Shape;9946;p8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81"/>
          <p:cNvGrpSpPr/>
          <p:nvPr/>
        </p:nvGrpSpPr>
        <p:grpSpPr>
          <a:xfrm>
            <a:off x="2661459" y="1840751"/>
            <a:ext cx="322508" cy="273494"/>
            <a:chOff x="2661459" y="2015001"/>
            <a:chExt cx="322508" cy="273494"/>
          </a:xfrm>
        </p:grpSpPr>
        <p:sp>
          <p:nvSpPr>
            <p:cNvPr id="9955" name="Google Shape;9955;p8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81"/>
          <p:cNvGrpSpPr/>
          <p:nvPr/>
        </p:nvGrpSpPr>
        <p:grpSpPr>
          <a:xfrm>
            <a:off x="870939" y="2265043"/>
            <a:ext cx="331993" cy="331993"/>
            <a:chOff x="870939" y="2439293"/>
            <a:chExt cx="331993" cy="331993"/>
          </a:xfrm>
        </p:grpSpPr>
        <p:sp>
          <p:nvSpPr>
            <p:cNvPr id="9958" name="Google Shape;9958;p8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81"/>
          <p:cNvGrpSpPr/>
          <p:nvPr/>
        </p:nvGrpSpPr>
        <p:grpSpPr>
          <a:xfrm>
            <a:off x="6644957" y="2282103"/>
            <a:ext cx="371395" cy="278904"/>
            <a:chOff x="6644957" y="2456353"/>
            <a:chExt cx="371395" cy="278904"/>
          </a:xfrm>
        </p:grpSpPr>
        <p:sp>
          <p:nvSpPr>
            <p:cNvPr id="9975" name="Google Shape;9975;p8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1"/>
          <p:cNvGrpSpPr/>
          <p:nvPr/>
        </p:nvGrpSpPr>
        <p:grpSpPr>
          <a:xfrm>
            <a:off x="5388757" y="2240409"/>
            <a:ext cx="260349" cy="362292"/>
            <a:chOff x="5388757" y="2414659"/>
            <a:chExt cx="260349" cy="362292"/>
          </a:xfrm>
        </p:grpSpPr>
        <p:sp>
          <p:nvSpPr>
            <p:cNvPr id="9981" name="Google Shape;9981;p8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81"/>
          <p:cNvGrpSpPr/>
          <p:nvPr/>
        </p:nvGrpSpPr>
        <p:grpSpPr>
          <a:xfrm>
            <a:off x="3567142" y="2731507"/>
            <a:ext cx="348288" cy="340331"/>
            <a:chOff x="3567142" y="2905757"/>
            <a:chExt cx="348288" cy="340331"/>
          </a:xfrm>
        </p:grpSpPr>
        <p:sp>
          <p:nvSpPr>
            <p:cNvPr id="10002" name="Google Shape;10002;p8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81"/>
          <p:cNvGrpSpPr/>
          <p:nvPr/>
        </p:nvGrpSpPr>
        <p:grpSpPr>
          <a:xfrm>
            <a:off x="870939" y="1801571"/>
            <a:ext cx="332375" cy="350071"/>
            <a:chOff x="870939" y="1975821"/>
            <a:chExt cx="332375" cy="350071"/>
          </a:xfrm>
        </p:grpSpPr>
        <p:sp>
          <p:nvSpPr>
            <p:cNvPr id="10008" name="Google Shape;10008;p8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81"/>
          <p:cNvGrpSpPr/>
          <p:nvPr/>
        </p:nvGrpSpPr>
        <p:grpSpPr>
          <a:xfrm>
            <a:off x="7967103" y="2240791"/>
            <a:ext cx="355863" cy="361911"/>
            <a:chOff x="7967103" y="2415041"/>
            <a:chExt cx="355863" cy="361911"/>
          </a:xfrm>
        </p:grpSpPr>
        <p:sp>
          <p:nvSpPr>
            <p:cNvPr id="10013" name="Google Shape;10013;p8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81"/>
          <p:cNvGrpSpPr/>
          <p:nvPr/>
        </p:nvGrpSpPr>
        <p:grpSpPr>
          <a:xfrm>
            <a:off x="7529411" y="2240409"/>
            <a:ext cx="355863" cy="362292"/>
            <a:chOff x="7529411" y="2414659"/>
            <a:chExt cx="355863" cy="362292"/>
          </a:xfrm>
        </p:grpSpPr>
        <p:sp>
          <p:nvSpPr>
            <p:cNvPr id="10025" name="Google Shape;10025;p8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81"/>
          <p:cNvGrpSpPr/>
          <p:nvPr/>
        </p:nvGrpSpPr>
        <p:grpSpPr>
          <a:xfrm>
            <a:off x="5733194" y="2257468"/>
            <a:ext cx="446826" cy="327059"/>
            <a:chOff x="5733194" y="2431718"/>
            <a:chExt cx="446826" cy="327059"/>
          </a:xfrm>
        </p:grpSpPr>
        <p:sp>
          <p:nvSpPr>
            <p:cNvPr id="10038" name="Google Shape;10038;p8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81"/>
          <p:cNvGrpSpPr/>
          <p:nvPr/>
        </p:nvGrpSpPr>
        <p:grpSpPr>
          <a:xfrm>
            <a:off x="4876780" y="2243814"/>
            <a:ext cx="407774" cy="356627"/>
            <a:chOff x="4876780" y="2418064"/>
            <a:chExt cx="407774" cy="356627"/>
          </a:xfrm>
        </p:grpSpPr>
        <p:sp>
          <p:nvSpPr>
            <p:cNvPr id="10042" name="Google Shape;10042;p8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81"/>
          <p:cNvGrpSpPr/>
          <p:nvPr/>
        </p:nvGrpSpPr>
        <p:grpSpPr>
          <a:xfrm>
            <a:off x="7070872" y="2236621"/>
            <a:ext cx="398321" cy="371013"/>
            <a:chOff x="7070872" y="2410871"/>
            <a:chExt cx="398321" cy="371013"/>
          </a:xfrm>
        </p:grpSpPr>
        <p:sp>
          <p:nvSpPr>
            <p:cNvPr id="10051" name="Google Shape;10051;p8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5" name="Google Shape;10055;p8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6" name="Google Shape;10056;p81"/>
          <p:cNvGrpSpPr/>
          <p:nvPr/>
        </p:nvGrpSpPr>
        <p:grpSpPr>
          <a:xfrm>
            <a:off x="5318259" y="2807861"/>
            <a:ext cx="371013" cy="220787"/>
            <a:chOff x="5318259" y="2982111"/>
            <a:chExt cx="371013" cy="220787"/>
          </a:xfrm>
        </p:grpSpPr>
        <p:sp>
          <p:nvSpPr>
            <p:cNvPr id="10057" name="Google Shape;10057;p8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1"/>
          <p:cNvGrpSpPr/>
          <p:nvPr/>
        </p:nvGrpSpPr>
        <p:grpSpPr>
          <a:xfrm>
            <a:off x="7073928" y="2731507"/>
            <a:ext cx="371395" cy="371809"/>
            <a:chOff x="7073928" y="2905757"/>
            <a:chExt cx="371395" cy="371809"/>
          </a:xfrm>
        </p:grpSpPr>
        <p:sp>
          <p:nvSpPr>
            <p:cNvPr id="10066" name="Google Shape;10066;p8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1"/>
          <p:cNvGrpSpPr/>
          <p:nvPr/>
        </p:nvGrpSpPr>
        <p:grpSpPr>
          <a:xfrm>
            <a:off x="6188327" y="2781158"/>
            <a:ext cx="371395" cy="272857"/>
            <a:chOff x="6188327" y="2955408"/>
            <a:chExt cx="371395" cy="272857"/>
          </a:xfrm>
        </p:grpSpPr>
        <p:sp>
          <p:nvSpPr>
            <p:cNvPr id="10070" name="Google Shape;10070;p8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81"/>
          <p:cNvGrpSpPr/>
          <p:nvPr/>
        </p:nvGrpSpPr>
        <p:grpSpPr>
          <a:xfrm>
            <a:off x="7521454" y="2731889"/>
            <a:ext cx="359651" cy="371013"/>
            <a:chOff x="7521454" y="2906139"/>
            <a:chExt cx="359651" cy="371013"/>
          </a:xfrm>
        </p:grpSpPr>
        <p:sp>
          <p:nvSpPr>
            <p:cNvPr id="10073" name="Google Shape;10073;p8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81"/>
          <p:cNvGrpSpPr/>
          <p:nvPr/>
        </p:nvGrpSpPr>
        <p:grpSpPr>
          <a:xfrm>
            <a:off x="5782845" y="2732271"/>
            <a:ext cx="301661" cy="371013"/>
            <a:chOff x="5782845" y="2906521"/>
            <a:chExt cx="301661" cy="371013"/>
          </a:xfrm>
        </p:grpSpPr>
        <p:sp>
          <p:nvSpPr>
            <p:cNvPr id="10079" name="Google Shape;10079;p8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1"/>
          <p:cNvGrpSpPr/>
          <p:nvPr/>
        </p:nvGrpSpPr>
        <p:grpSpPr>
          <a:xfrm>
            <a:off x="3539102" y="2253299"/>
            <a:ext cx="355099" cy="355481"/>
            <a:chOff x="3539102" y="2427549"/>
            <a:chExt cx="355099" cy="355481"/>
          </a:xfrm>
        </p:grpSpPr>
        <p:sp>
          <p:nvSpPr>
            <p:cNvPr id="10083" name="Google Shape;10083;p8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81"/>
          <p:cNvGrpSpPr/>
          <p:nvPr/>
        </p:nvGrpSpPr>
        <p:grpSpPr>
          <a:xfrm>
            <a:off x="6630539" y="2743252"/>
            <a:ext cx="371777" cy="349434"/>
            <a:chOff x="6630539" y="2917502"/>
            <a:chExt cx="371777" cy="349434"/>
          </a:xfrm>
        </p:grpSpPr>
        <p:sp>
          <p:nvSpPr>
            <p:cNvPr id="10086" name="Google Shape;10086;p8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81"/>
          <p:cNvGrpSpPr/>
          <p:nvPr/>
        </p:nvGrpSpPr>
        <p:grpSpPr>
          <a:xfrm>
            <a:off x="2171474" y="3194979"/>
            <a:ext cx="408156" cy="343737"/>
            <a:chOff x="2171474" y="3369229"/>
            <a:chExt cx="408156" cy="343737"/>
          </a:xfrm>
        </p:grpSpPr>
        <p:sp>
          <p:nvSpPr>
            <p:cNvPr id="10094" name="Google Shape;10094;p8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1"/>
          <p:cNvGrpSpPr/>
          <p:nvPr/>
        </p:nvGrpSpPr>
        <p:grpSpPr>
          <a:xfrm>
            <a:off x="4891198" y="2750858"/>
            <a:ext cx="334634" cy="334634"/>
            <a:chOff x="4891198" y="2925108"/>
            <a:chExt cx="334634" cy="334634"/>
          </a:xfrm>
        </p:grpSpPr>
        <p:sp>
          <p:nvSpPr>
            <p:cNvPr id="10099" name="Google Shape;10099;p8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81"/>
          <p:cNvGrpSpPr/>
          <p:nvPr/>
        </p:nvGrpSpPr>
        <p:grpSpPr>
          <a:xfrm>
            <a:off x="7976174" y="2750858"/>
            <a:ext cx="334666" cy="334634"/>
            <a:chOff x="7976174" y="2925108"/>
            <a:chExt cx="334666" cy="334634"/>
          </a:xfrm>
        </p:grpSpPr>
        <p:sp>
          <p:nvSpPr>
            <p:cNvPr id="10108" name="Google Shape;10108;p8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1"/>
          <p:cNvGrpSpPr/>
          <p:nvPr/>
        </p:nvGrpSpPr>
        <p:grpSpPr>
          <a:xfrm>
            <a:off x="3091957" y="3199881"/>
            <a:ext cx="354717" cy="332757"/>
            <a:chOff x="3091957" y="3374131"/>
            <a:chExt cx="354717" cy="332757"/>
          </a:xfrm>
        </p:grpSpPr>
        <p:sp>
          <p:nvSpPr>
            <p:cNvPr id="10118" name="Google Shape;10118;p8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81"/>
          <p:cNvGrpSpPr/>
          <p:nvPr/>
        </p:nvGrpSpPr>
        <p:grpSpPr>
          <a:xfrm>
            <a:off x="3988156" y="3205960"/>
            <a:ext cx="353954" cy="318880"/>
            <a:chOff x="3988156" y="3380210"/>
            <a:chExt cx="353954" cy="318880"/>
          </a:xfrm>
        </p:grpSpPr>
        <p:sp>
          <p:nvSpPr>
            <p:cNvPr id="10125" name="Google Shape;10125;p8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81"/>
          <p:cNvGrpSpPr/>
          <p:nvPr/>
        </p:nvGrpSpPr>
        <p:grpSpPr>
          <a:xfrm>
            <a:off x="3541011" y="3193070"/>
            <a:ext cx="348257" cy="346188"/>
            <a:chOff x="3541011" y="3367320"/>
            <a:chExt cx="348257" cy="346188"/>
          </a:xfrm>
        </p:grpSpPr>
        <p:sp>
          <p:nvSpPr>
            <p:cNvPr id="10131" name="Google Shape;10131;p8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1"/>
          <p:cNvGrpSpPr/>
          <p:nvPr/>
        </p:nvGrpSpPr>
        <p:grpSpPr>
          <a:xfrm>
            <a:off x="1314678" y="3183967"/>
            <a:ext cx="334666" cy="365348"/>
            <a:chOff x="1314678" y="3358217"/>
            <a:chExt cx="334666" cy="365348"/>
          </a:xfrm>
        </p:grpSpPr>
        <p:sp>
          <p:nvSpPr>
            <p:cNvPr id="10136" name="Google Shape;10136;p8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81"/>
          <p:cNvGrpSpPr/>
          <p:nvPr/>
        </p:nvGrpSpPr>
        <p:grpSpPr>
          <a:xfrm>
            <a:off x="1748582" y="3198385"/>
            <a:ext cx="359269" cy="335780"/>
            <a:chOff x="1748582" y="3372635"/>
            <a:chExt cx="359269" cy="335780"/>
          </a:xfrm>
        </p:grpSpPr>
        <p:sp>
          <p:nvSpPr>
            <p:cNvPr id="10142" name="Google Shape;10142;p8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81"/>
            <p:cNvGrpSpPr/>
            <p:nvPr/>
          </p:nvGrpSpPr>
          <p:grpSpPr>
            <a:xfrm>
              <a:off x="1748582" y="3372635"/>
              <a:ext cx="333520" cy="335780"/>
              <a:chOff x="1748582" y="3372635"/>
              <a:chExt cx="333520" cy="335780"/>
            </a:xfrm>
          </p:grpSpPr>
          <p:sp>
            <p:nvSpPr>
              <p:cNvPr id="10144" name="Google Shape;10144;p8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7" name="Google Shape;10147;p81"/>
          <p:cNvGrpSpPr/>
          <p:nvPr/>
        </p:nvGrpSpPr>
        <p:grpSpPr>
          <a:xfrm>
            <a:off x="2640993" y="3183585"/>
            <a:ext cx="365348" cy="364966"/>
            <a:chOff x="2640993" y="3357835"/>
            <a:chExt cx="365348" cy="364966"/>
          </a:xfrm>
        </p:grpSpPr>
        <p:sp>
          <p:nvSpPr>
            <p:cNvPr id="10148" name="Google Shape;10148;p8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81"/>
          <p:cNvGrpSpPr/>
          <p:nvPr/>
        </p:nvGrpSpPr>
        <p:grpSpPr>
          <a:xfrm>
            <a:off x="4886264" y="3191924"/>
            <a:ext cx="350548" cy="350198"/>
            <a:chOff x="4886264" y="3366174"/>
            <a:chExt cx="350548" cy="350198"/>
          </a:xfrm>
        </p:grpSpPr>
        <p:sp>
          <p:nvSpPr>
            <p:cNvPr id="10159" name="Google Shape;10159;p8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81"/>
          <p:cNvGrpSpPr/>
          <p:nvPr/>
        </p:nvGrpSpPr>
        <p:grpSpPr>
          <a:xfrm>
            <a:off x="5331913" y="3239697"/>
            <a:ext cx="347143" cy="254684"/>
            <a:chOff x="5331913" y="3413947"/>
            <a:chExt cx="347143" cy="254684"/>
          </a:xfrm>
        </p:grpSpPr>
        <p:sp>
          <p:nvSpPr>
            <p:cNvPr id="10173" name="Google Shape;10173;p8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81"/>
          <p:cNvGrpSpPr/>
          <p:nvPr/>
        </p:nvGrpSpPr>
        <p:grpSpPr>
          <a:xfrm>
            <a:off x="5776798" y="3235528"/>
            <a:ext cx="346379" cy="264518"/>
            <a:chOff x="5776798" y="3409778"/>
            <a:chExt cx="346379" cy="264518"/>
          </a:xfrm>
        </p:grpSpPr>
        <p:sp>
          <p:nvSpPr>
            <p:cNvPr id="10180" name="Google Shape;10180;p8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81"/>
          <p:cNvGrpSpPr/>
          <p:nvPr/>
        </p:nvGrpSpPr>
        <p:grpSpPr>
          <a:xfrm>
            <a:off x="7108015" y="3222255"/>
            <a:ext cx="344883" cy="290299"/>
            <a:chOff x="7108015" y="3396505"/>
            <a:chExt cx="344883" cy="290299"/>
          </a:xfrm>
        </p:grpSpPr>
        <p:sp>
          <p:nvSpPr>
            <p:cNvPr id="10187" name="Google Shape;10187;p8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1"/>
          <p:cNvGrpSpPr/>
          <p:nvPr/>
        </p:nvGrpSpPr>
        <p:grpSpPr>
          <a:xfrm>
            <a:off x="7551754" y="3216558"/>
            <a:ext cx="344883" cy="301311"/>
            <a:chOff x="7551754" y="3390808"/>
            <a:chExt cx="344883" cy="301311"/>
          </a:xfrm>
        </p:grpSpPr>
        <p:sp>
          <p:nvSpPr>
            <p:cNvPr id="10192" name="Google Shape;10192;p8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1"/>
          <p:cNvGrpSpPr/>
          <p:nvPr/>
        </p:nvGrpSpPr>
        <p:grpSpPr>
          <a:xfrm>
            <a:off x="6707084" y="3213153"/>
            <a:ext cx="261145" cy="308504"/>
            <a:chOff x="6707084" y="3387403"/>
            <a:chExt cx="261145" cy="308504"/>
          </a:xfrm>
        </p:grpSpPr>
        <p:sp>
          <p:nvSpPr>
            <p:cNvPr id="10204" name="Google Shape;10204;p8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81"/>
          <p:cNvGrpSpPr/>
          <p:nvPr/>
        </p:nvGrpSpPr>
        <p:grpSpPr>
          <a:xfrm>
            <a:off x="848978" y="4123387"/>
            <a:ext cx="377824" cy="324418"/>
            <a:chOff x="848978" y="4297637"/>
            <a:chExt cx="377824" cy="324418"/>
          </a:xfrm>
        </p:grpSpPr>
        <p:sp>
          <p:nvSpPr>
            <p:cNvPr id="10209" name="Google Shape;10209;p8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81"/>
          <p:cNvGrpSpPr/>
          <p:nvPr/>
        </p:nvGrpSpPr>
        <p:grpSpPr>
          <a:xfrm>
            <a:off x="1754279" y="4112343"/>
            <a:ext cx="351439" cy="345965"/>
            <a:chOff x="1754279" y="4286593"/>
            <a:chExt cx="351439" cy="345965"/>
          </a:xfrm>
        </p:grpSpPr>
        <p:sp>
          <p:nvSpPr>
            <p:cNvPr id="10212" name="Google Shape;10212;p8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81"/>
          <p:cNvGrpSpPr/>
          <p:nvPr/>
        </p:nvGrpSpPr>
        <p:grpSpPr>
          <a:xfrm>
            <a:off x="3996113" y="4116926"/>
            <a:ext cx="336512" cy="335048"/>
            <a:chOff x="3996113" y="4291176"/>
            <a:chExt cx="336512" cy="335048"/>
          </a:xfrm>
        </p:grpSpPr>
        <p:sp>
          <p:nvSpPr>
            <p:cNvPr id="10218" name="Google Shape;10218;p8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1" name="Google Shape;10221;p8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2" name="Google Shape;10222;p81"/>
          <p:cNvGrpSpPr/>
          <p:nvPr/>
        </p:nvGrpSpPr>
        <p:grpSpPr>
          <a:xfrm>
            <a:off x="2179081" y="4111261"/>
            <a:ext cx="397525" cy="348670"/>
            <a:chOff x="2179081" y="4285511"/>
            <a:chExt cx="397525" cy="348670"/>
          </a:xfrm>
        </p:grpSpPr>
        <p:sp>
          <p:nvSpPr>
            <p:cNvPr id="10223" name="Google Shape;10223;p8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81"/>
          <p:cNvGrpSpPr/>
          <p:nvPr/>
        </p:nvGrpSpPr>
        <p:grpSpPr>
          <a:xfrm>
            <a:off x="3584201" y="4120746"/>
            <a:ext cx="267574" cy="329415"/>
            <a:chOff x="3584201" y="4294996"/>
            <a:chExt cx="267574" cy="329415"/>
          </a:xfrm>
        </p:grpSpPr>
        <p:sp>
          <p:nvSpPr>
            <p:cNvPr id="10226" name="Google Shape;10226;p8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1"/>
          <p:cNvGrpSpPr/>
          <p:nvPr/>
        </p:nvGrpSpPr>
        <p:grpSpPr>
          <a:xfrm>
            <a:off x="3082855" y="4121478"/>
            <a:ext cx="375946" cy="327823"/>
            <a:chOff x="3082855" y="4295728"/>
            <a:chExt cx="375946" cy="327823"/>
          </a:xfrm>
        </p:grpSpPr>
        <p:sp>
          <p:nvSpPr>
            <p:cNvPr id="10231" name="Google Shape;10231;p8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81"/>
          <p:cNvGrpSpPr/>
          <p:nvPr/>
        </p:nvGrpSpPr>
        <p:grpSpPr>
          <a:xfrm>
            <a:off x="2749016" y="4116926"/>
            <a:ext cx="150831" cy="336926"/>
            <a:chOff x="2749016" y="4291176"/>
            <a:chExt cx="150831" cy="336926"/>
          </a:xfrm>
        </p:grpSpPr>
        <p:sp>
          <p:nvSpPr>
            <p:cNvPr id="10243" name="Google Shape;10243;p8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1"/>
          <p:cNvGrpSpPr/>
          <p:nvPr/>
        </p:nvGrpSpPr>
        <p:grpSpPr>
          <a:xfrm>
            <a:off x="7127716" y="4105182"/>
            <a:ext cx="248254" cy="361942"/>
            <a:chOff x="7127716" y="4279432"/>
            <a:chExt cx="248254" cy="361942"/>
          </a:xfrm>
        </p:grpSpPr>
        <p:sp>
          <p:nvSpPr>
            <p:cNvPr id="10248" name="Google Shape;10248;p8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81"/>
          <p:cNvGrpSpPr/>
          <p:nvPr/>
        </p:nvGrpSpPr>
        <p:grpSpPr>
          <a:xfrm>
            <a:off x="7565408" y="4105182"/>
            <a:ext cx="248255" cy="361942"/>
            <a:chOff x="7565408" y="4279432"/>
            <a:chExt cx="248255" cy="361942"/>
          </a:xfrm>
        </p:grpSpPr>
        <p:sp>
          <p:nvSpPr>
            <p:cNvPr id="10258" name="Google Shape;10258;p8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81"/>
          <p:cNvGrpSpPr/>
          <p:nvPr/>
        </p:nvGrpSpPr>
        <p:grpSpPr>
          <a:xfrm>
            <a:off x="6264109" y="4105182"/>
            <a:ext cx="225498" cy="361560"/>
            <a:chOff x="6264109" y="4279432"/>
            <a:chExt cx="225498" cy="361560"/>
          </a:xfrm>
        </p:grpSpPr>
        <p:sp>
          <p:nvSpPr>
            <p:cNvPr id="10267" name="Google Shape;10267;p8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81"/>
          <p:cNvGrpSpPr/>
          <p:nvPr/>
        </p:nvGrpSpPr>
        <p:grpSpPr>
          <a:xfrm>
            <a:off x="7929578" y="4110115"/>
            <a:ext cx="395266" cy="351312"/>
            <a:chOff x="7929578" y="4284365"/>
            <a:chExt cx="395266" cy="351312"/>
          </a:xfrm>
        </p:grpSpPr>
        <p:sp>
          <p:nvSpPr>
            <p:cNvPr id="10270" name="Google Shape;10270;p8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1"/>
          <p:cNvGrpSpPr/>
          <p:nvPr/>
        </p:nvGrpSpPr>
        <p:grpSpPr>
          <a:xfrm>
            <a:off x="6595502" y="4149527"/>
            <a:ext cx="426315" cy="332826"/>
            <a:chOff x="6639652" y="4323777"/>
            <a:chExt cx="426315" cy="332826"/>
          </a:xfrm>
        </p:grpSpPr>
        <p:sp>
          <p:nvSpPr>
            <p:cNvPr id="10275" name="Google Shape;10275;p8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1"/>
          <p:cNvGrpSpPr/>
          <p:nvPr/>
        </p:nvGrpSpPr>
        <p:grpSpPr>
          <a:xfrm>
            <a:off x="5357662" y="4123387"/>
            <a:ext cx="287275" cy="326296"/>
            <a:chOff x="5357662" y="4297637"/>
            <a:chExt cx="287275" cy="326296"/>
          </a:xfrm>
        </p:grpSpPr>
        <p:sp>
          <p:nvSpPr>
            <p:cNvPr id="10286" name="Google Shape;10286;p8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1"/>
          <p:cNvGrpSpPr/>
          <p:nvPr/>
        </p:nvGrpSpPr>
        <p:grpSpPr>
          <a:xfrm>
            <a:off x="5774124" y="4120300"/>
            <a:ext cx="331611" cy="331674"/>
            <a:chOff x="5774124" y="4294550"/>
            <a:chExt cx="331611" cy="331674"/>
          </a:xfrm>
        </p:grpSpPr>
        <p:sp>
          <p:nvSpPr>
            <p:cNvPr id="10292" name="Google Shape;10292;p8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1"/>
          <p:cNvGrpSpPr/>
          <p:nvPr/>
        </p:nvGrpSpPr>
        <p:grpSpPr>
          <a:xfrm>
            <a:off x="4890434" y="4113139"/>
            <a:ext cx="345997" cy="346029"/>
            <a:chOff x="4890434" y="4287389"/>
            <a:chExt cx="345997" cy="346029"/>
          </a:xfrm>
        </p:grpSpPr>
        <p:sp>
          <p:nvSpPr>
            <p:cNvPr id="10295" name="Google Shape;10295;p8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81"/>
          <p:cNvGrpSpPr/>
          <p:nvPr/>
        </p:nvGrpSpPr>
        <p:grpSpPr>
          <a:xfrm>
            <a:off x="2165809" y="3636809"/>
            <a:ext cx="422542" cy="342973"/>
            <a:chOff x="2165809" y="3811059"/>
            <a:chExt cx="422542" cy="342973"/>
          </a:xfrm>
        </p:grpSpPr>
        <p:sp>
          <p:nvSpPr>
            <p:cNvPr id="10303" name="Google Shape;10303;p8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1" name="Google Shape;10321;p8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81"/>
          <p:cNvGrpSpPr/>
          <p:nvPr/>
        </p:nvGrpSpPr>
        <p:grpSpPr>
          <a:xfrm>
            <a:off x="903530" y="3631875"/>
            <a:ext cx="264550" cy="353222"/>
            <a:chOff x="903530" y="3806125"/>
            <a:chExt cx="264550" cy="353222"/>
          </a:xfrm>
        </p:grpSpPr>
        <p:sp>
          <p:nvSpPr>
            <p:cNvPr id="10323" name="Google Shape;10323;p8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81"/>
          <p:cNvGrpSpPr/>
          <p:nvPr/>
        </p:nvGrpSpPr>
        <p:grpSpPr>
          <a:xfrm>
            <a:off x="850092" y="3178684"/>
            <a:ext cx="369517" cy="375660"/>
            <a:chOff x="850092" y="3352934"/>
            <a:chExt cx="369517" cy="375660"/>
          </a:xfrm>
        </p:grpSpPr>
        <p:sp>
          <p:nvSpPr>
            <p:cNvPr id="10328" name="Google Shape;10328;p8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1"/>
          <p:cNvGrpSpPr/>
          <p:nvPr/>
        </p:nvGrpSpPr>
        <p:grpSpPr>
          <a:xfrm>
            <a:off x="2611458" y="3642124"/>
            <a:ext cx="426329" cy="332375"/>
            <a:chOff x="2611458" y="3816374"/>
            <a:chExt cx="426329" cy="332375"/>
          </a:xfrm>
        </p:grpSpPr>
        <p:sp>
          <p:nvSpPr>
            <p:cNvPr id="10334" name="Google Shape;10334;p8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8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81"/>
          <p:cNvGrpSpPr/>
          <p:nvPr/>
        </p:nvGrpSpPr>
        <p:grpSpPr>
          <a:xfrm>
            <a:off x="4019984" y="3631143"/>
            <a:ext cx="293704" cy="353954"/>
            <a:chOff x="4019984" y="3805393"/>
            <a:chExt cx="293704" cy="353954"/>
          </a:xfrm>
        </p:grpSpPr>
        <p:sp>
          <p:nvSpPr>
            <p:cNvPr id="10346" name="Google Shape;10346;p8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81"/>
          <p:cNvGrpSpPr/>
          <p:nvPr/>
        </p:nvGrpSpPr>
        <p:grpSpPr>
          <a:xfrm>
            <a:off x="8006505" y="3215794"/>
            <a:ext cx="323654" cy="303189"/>
            <a:chOff x="8006505" y="3390044"/>
            <a:chExt cx="323654" cy="303189"/>
          </a:xfrm>
        </p:grpSpPr>
        <p:sp>
          <p:nvSpPr>
            <p:cNvPr id="10349" name="Google Shape;10349;p8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81"/>
          <p:cNvGrpSpPr/>
          <p:nvPr/>
        </p:nvGrpSpPr>
        <p:grpSpPr>
          <a:xfrm>
            <a:off x="1299146" y="3632257"/>
            <a:ext cx="367990" cy="351312"/>
            <a:chOff x="1299146" y="3806507"/>
            <a:chExt cx="367990" cy="351312"/>
          </a:xfrm>
        </p:grpSpPr>
        <p:sp>
          <p:nvSpPr>
            <p:cNvPr id="10356" name="Google Shape;10356;p8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8" name="Google Shape;10358;p8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9" name="Google Shape;10359;p81"/>
          <p:cNvGrpSpPr/>
          <p:nvPr/>
        </p:nvGrpSpPr>
        <p:grpSpPr>
          <a:xfrm>
            <a:off x="7550258" y="3658420"/>
            <a:ext cx="371395" cy="301279"/>
            <a:chOff x="7550258" y="3832670"/>
            <a:chExt cx="371395" cy="301279"/>
          </a:xfrm>
        </p:grpSpPr>
        <p:sp>
          <p:nvSpPr>
            <p:cNvPr id="10360" name="Google Shape;10360;p8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8" name="Google Shape;10378;p8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9" name="Google Shape;10379;p81"/>
          <p:cNvGrpSpPr/>
          <p:nvPr/>
        </p:nvGrpSpPr>
        <p:grpSpPr>
          <a:xfrm>
            <a:off x="6659725" y="3633785"/>
            <a:ext cx="367608" cy="350548"/>
            <a:chOff x="6659725" y="3808035"/>
            <a:chExt cx="367608" cy="350548"/>
          </a:xfrm>
        </p:grpSpPr>
        <p:sp>
          <p:nvSpPr>
            <p:cNvPr id="10380" name="Google Shape;10380;p8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81"/>
          <p:cNvGrpSpPr/>
          <p:nvPr/>
        </p:nvGrpSpPr>
        <p:grpSpPr>
          <a:xfrm>
            <a:off x="6219391" y="3642506"/>
            <a:ext cx="356627" cy="334252"/>
            <a:chOff x="6219391" y="3816756"/>
            <a:chExt cx="356627" cy="334252"/>
          </a:xfrm>
        </p:grpSpPr>
        <p:sp>
          <p:nvSpPr>
            <p:cNvPr id="10383" name="Google Shape;10383;p8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1"/>
          <p:cNvGrpSpPr/>
          <p:nvPr/>
        </p:nvGrpSpPr>
        <p:grpSpPr>
          <a:xfrm>
            <a:off x="5778676" y="3652722"/>
            <a:ext cx="349052" cy="313055"/>
            <a:chOff x="5778676" y="3826972"/>
            <a:chExt cx="349052" cy="313055"/>
          </a:xfrm>
        </p:grpSpPr>
        <p:sp>
          <p:nvSpPr>
            <p:cNvPr id="10388" name="Google Shape;10388;p8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81"/>
          <p:cNvGrpSpPr/>
          <p:nvPr/>
        </p:nvGrpSpPr>
        <p:grpSpPr>
          <a:xfrm>
            <a:off x="5355784" y="3660297"/>
            <a:ext cx="299019" cy="297905"/>
            <a:chOff x="5355784" y="3834547"/>
            <a:chExt cx="299019" cy="297905"/>
          </a:xfrm>
        </p:grpSpPr>
        <p:sp>
          <p:nvSpPr>
            <p:cNvPr id="10394" name="Google Shape;10394;p8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1"/>
          <p:cNvGrpSpPr/>
          <p:nvPr/>
        </p:nvGrpSpPr>
        <p:grpSpPr>
          <a:xfrm>
            <a:off x="8036455" y="3633021"/>
            <a:ext cx="292176" cy="353985"/>
            <a:chOff x="8036455" y="3807271"/>
            <a:chExt cx="292176" cy="353985"/>
          </a:xfrm>
        </p:grpSpPr>
        <p:sp>
          <p:nvSpPr>
            <p:cNvPr id="10399" name="Google Shape;10399;p8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8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402" name="Google Shape;10402;p8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403" name="Google Shape;10403;p81"/>
          <p:cNvGrpSpPr/>
          <p:nvPr/>
        </p:nvGrpSpPr>
        <p:grpSpPr>
          <a:xfrm>
            <a:off x="4874902" y="3634549"/>
            <a:ext cx="345615" cy="350835"/>
            <a:chOff x="4874902" y="3808799"/>
            <a:chExt cx="345615" cy="350835"/>
          </a:xfrm>
        </p:grpSpPr>
        <p:sp>
          <p:nvSpPr>
            <p:cNvPr id="10404" name="Google Shape;10404;p8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1"/>
          <p:cNvGrpSpPr/>
          <p:nvPr/>
        </p:nvGrpSpPr>
        <p:grpSpPr>
          <a:xfrm>
            <a:off x="3095745" y="3631143"/>
            <a:ext cx="352840" cy="354717"/>
            <a:chOff x="3095745" y="3805393"/>
            <a:chExt cx="352840" cy="354717"/>
          </a:xfrm>
        </p:grpSpPr>
        <p:sp>
          <p:nvSpPr>
            <p:cNvPr id="10422" name="Google Shape;10422;p8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1" name="Shape 10431"/>
        <p:cNvGrpSpPr/>
        <p:nvPr/>
      </p:nvGrpSpPr>
      <p:grpSpPr>
        <a:xfrm>
          <a:off x="0" y="0"/>
          <a:ext cx="0" cy="0"/>
          <a:chOff x="0" y="0"/>
          <a:chExt cx="0" cy="0"/>
        </a:xfrm>
      </p:grpSpPr>
      <p:grpSp>
        <p:nvGrpSpPr>
          <p:cNvPr id="10432" name="Google Shape;10432;p82"/>
          <p:cNvGrpSpPr/>
          <p:nvPr/>
        </p:nvGrpSpPr>
        <p:grpSpPr>
          <a:xfrm>
            <a:off x="2704005" y="4083381"/>
            <a:ext cx="342144" cy="362704"/>
            <a:chOff x="2704005" y="4258781"/>
            <a:chExt cx="342144" cy="362704"/>
          </a:xfrm>
        </p:grpSpPr>
        <p:sp>
          <p:nvSpPr>
            <p:cNvPr id="10433" name="Google Shape;10433;p8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82"/>
          <p:cNvGrpSpPr/>
          <p:nvPr/>
        </p:nvGrpSpPr>
        <p:grpSpPr>
          <a:xfrm>
            <a:off x="2157462" y="4083096"/>
            <a:ext cx="347435" cy="363370"/>
            <a:chOff x="2157462" y="4258496"/>
            <a:chExt cx="347435" cy="363370"/>
          </a:xfrm>
        </p:grpSpPr>
        <p:sp>
          <p:nvSpPr>
            <p:cNvPr id="10441" name="Google Shape;10441;p8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2"/>
          <p:cNvGrpSpPr/>
          <p:nvPr/>
        </p:nvGrpSpPr>
        <p:grpSpPr>
          <a:xfrm>
            <a:off x="4010963" y="3588381"/>
            <a:ext cx="343665" cy="363211"/>
            <a:chOff x="4010963" y="3763781"/>
            <a:chExt cx="343665" cy="363211"/>
          </a:xfrm>
        </p:grpSpPr>
        <p:sp>
          <p:nvSpPr>
            <p:cNvPr id="10445" name="Google Shape;10445;p8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2"/>
          <p:cNvGrpSpPr/>
          <p:nvPr/>
        </p:nvGrpSpPr>
        <p:grpSpPr>
          <a:xfrm>
            <a:off x="2214042" y="3635109"/>
            <a:ext cx="368153" cy="311193"/>
            <a:chOff x="2214042" y="3810509"/>
            <a:chExt cx="368153" cy="311193"/>
          </a:xfrm>
        </p:grpSpPr>
        <p:sp>
          <p:nvSpPr>
            <p:cNvPr id="10451" name="Google Shape;10451;p8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82"/>
          <p:cNvGrpSpPr/>
          <p:nvPr/>
        </p:nvGrpSpPr>
        <p:grpSpPr>
          <a:xfrm>
            <a:off x="1797413" y="3606819"/>
            <a:ext cx="367805" cy="367773"/>
            <a:chOff x="1768938" y="3782219"/>
            <a:chExt cx="367805" cy="367773"/>
          </a:xfrm>
        </p:grpSpPr>
        <p:sp>
          <p:nvSpPr>
            <p:cNvPr id="10454" name="Google Shape;10454;p8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82"/>
          <p:cNvGrpSpPr/>
          <p:nvPr/>
        </p:nvGrpSpPr>
        <p:grpSpPr>
          <a:xfrm>
            <a:off x="2681385" y="3623039"/>
            <a:ext cx="325544" cy="327413"/>
            <a:chOff x="2681385" y="3798439"/>
            <a:chExt cx="325544" cy="327413"/>
          </a:xfrm>
        </p:grpSpPr>
        <p:sp>
          <p:nvSpPr>
            <p:cNvPr id="10460" name="Google Shape;10460;p8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2"/>
          <p:cNvGrpSpPr/>
          <p:nvPr/>
        </p:nvGrpSpPr>
        <p:grpSpPr>
          <a:xfrm>
            <a:off x="6243928" y="4088102"/>
            <a:ext cx="274254" cy="350824"/>
            <a:chOff x="6243928" y="4263502"/>
            <a:chExt cx="274254" cy="350824"/>
          </a:xfrm>
        </p:grpSpPr>
        <p:sp>
          <p:nvSpPr>
            <p:cNvPr id="10468" name="Google Shape;10468;p8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82"/>
          <p:cNvGrpSpPr/>
          <p:nvPr/>
        </p:nvGrpSpPr>
        <p:grpSpPr>
          <a:xfrm>
            <a:off x="3560600" y="3587938"/>
            <a:ext cx="352345" cy="363655"/>
            <a:chOff x="3560600" y="3763338"/>
            <a:chExt cx="352345" cy="363655"/>
          </a:xfrm>
        </p:grpSpPr>
        <p:sp>
          <p:nvSpPr>
            <p:cNvPr id="10477" name="Google Shape;10477;p8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2"/>
          <p:cNvGrpSpPr/>
          <p:nvPr/>
        </p:nvGrpSpPr>
        <p:grpSpPr>
          <a:xfrm>
            <a:off x="5790556" y="4085852"/>
            <a:ext cx="279513" cy="356083"/>
            <a:chOff x="5790556" y="4261252"/>
            <a:chExt cx="279513" cy="356083"/>
          </a:xfrm>
        </p:grpSpPr>
        <p:sp>
          <p:nvSpPr>
            <p:cNvPr id="10481" name="Google Shape;10481;p8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2"/>
          <p:cNvGrpSpPr/>
          <p:nvPr/>
        </p:nvGrpSpPr>
        <p:grpSpPr>
          <a:xfrm>
            <a:off x="5341333" y="4085852"/>
            <a:ext cx="278752" cy="356463"/>
            <a:chOff x="5341333" y="4261252"/>
            <a:chExt cx="278752" cy="356463"/>
          </a:xfrm>
        </p:grpSpPr>
        <p:sp>
          <p:nvSpPr>
            <p:cNvPr id="10489" name="Google Shape;10489;p8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6" name="Google Shape;10496;p8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7" name="Google Shape;10497;p82"/>
          <p:cNvGrpSpPr/>
          <p:nvPr/>
        </p:nvGrpSpPr>
        <p:grpSpPr>
          <a:xfrm>
            <a:off x="3103646" y="3590676"/>
            <a:ext cx="360233" cy="362451"/>
            <a:chOff x="3107608" y="3763401"/>
            <a:chExt cx="360233" cy="362451"/>
          </a:xfrm>
        </p:grpSpPr>
        <p:sp>
          <p:nvSpPr>
            <p:cNvPr id="10498" name="Google Shape;10498;p8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82"/>
          <p:cNvGrpSpPr/>
          <p:nvPr/>
        </p:nvGrpSpPr>
        <p:grpSpPr>
          <a:xfrm>
            <a:off x="889343" y="3625827"/>
            <a:ext cx="351585" cy="339705"/>
            <a:chOff x="889343" y="3801227"/>
            <a:chExt cx="351585" cy="339705"/>
          </a:xfrm>
        </p:grpSpPr>
        <p:sp>
          <p:nvSpPr>
            <p:cNvPr id="10502" name="Google Shape;10502;p8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82"/>
          <p:cNvGrpSpPr/>
          <p:nvPr/>
        </p:nvGrpSpPr>
        <p:grpSpPr>
          <a:xfrm>
            <a:off x="4896609" y="4085472"/>
            <a:ext cx="278784" cy="355323"/>
            <a:chOff x="4896609" y="4260872"/>
            <a:chExt cx="278784" cy="355323"/>
          </a:xfrm>
        </p:grpSpPr>
        <p:sp>
          <p:nvSpPr>
            <p:cNvPr id="10508" name="Google Shape;10508;p8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2"/>
          <p:cNvGrpSpPr/>
          <p:nvPr/>
        </p:nvGrpSpPr>
        <p:grpSpPr>
          <a:xfrm>
            <a:off x="7598438" y="4090731"/>
            <a:ext cx="260283" cy="345914"/>
            <a:chOff x="7598438" y="4266131"/>
            <a:chExt cx="260283" cy="345914"/>
          </a:xfrm>
        </p:grpSpPr>
        <p:sp>
          <p:nvSpPr>
            <p:cNvPr id="10515" name="Google Shape;10515;p8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82"/>
          <p:cNvGrpSpPr/>
          <p:nvPr/>
        </p:nvGrpSpPr>
        <p:grpSpPr>
          <a:xfrm>
            <a:off x="1767069" y="3184746"/>
            <a:ext cx="286324" cy="348163"/>
            <a:chOff x="1767069" y="3360146"/>
            <a:chExt cx="286324" cy="348163"/>
          </a:xfrm>
        </p:grpSpPr>
        <p:sp>
          <p:nvSpPr>
            <p:cNvPr id="10523" name="Google Shape;10523;p8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2"/>
          <p:cNvGrpSpPr/>
          <p:nvPr/>
        </p:nvGrpSpPr>
        <p:grpSpPr>
          <a:xfrm>
            <a:off x="7149944" y="4090731"/>
            <a:ext cx="260283" cy="345914"/>
            <a:chOff x="7149944" y="4266131"/>
            <a:chExt cx="260283" cy="345914"/>
          </a:xfrm>
        </p:grpSpPr>
        <p:sp>
          <p:nvSpPr>
            <p:cNvPr id="10531" name="Google Shape;10531;p8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2"/>
          <p:cNvGrpSpPr/>
          <p:nvPr/>
        </p:nvGrpSpPr>
        <p:grpSpPr>
          <a:xfrm>
            <a:off x="6695051" y="4083951"/>
            <a:ext cx="270104" cy="360233"/>
            <a:chOff x="6695051" y="4259351"/>
            <a:chExt cx="270104" cy="360233"/>
          </a:xfrm>
        </p:grpSpPr>
        <p:sp>
          <p:nvSpPr>
            <p:cNvPr id="10538" name="Google Shape;10538;p8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2"/>
          <p:cNvGrpSpPr/>
          <p:nvPr/>
        </p:nvGrpSpPr>
        <p:grpSpPr>
          <a:xfrm>
            <a:off x="8047661" y="4082051"/>
            <a:ext cx="277263" cy="362514"/>
            <a:chOff x="8047661" y="4257451"/>
            <a:chExt cx="277263" cy="362514"/>
          </a:xfrm>
        </p:grpSpPr>
        <p:sp>
          <p:nvSpPr>
            <p:cNvPr id="10543" name="Google Shape;10543;p8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82"/>
          <p:cNvGrpSpPr/>
          <p:nvPr/>
        </p:nvGrpSpPr>
        <p:grpSpPr>
          <a:xfrm>
            <a:off x="6248078" y="3609068"/>
            <a:ext cx="277263" cy="356115"/>
            <a:chOff x="6248078" y="3784468"/>
            <a:chExt cx="277263" cy="356115"/>
          </a:xfrm>
        </p:grpSpPr>
        <p:sp>
          <p:nvSpPr>
            <p:cNvPr id="10548" name="Google Shape;10548;p8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2"/>
          <p:cNvGrpSpPr/>
          <p:nvPr/>
        </p:nvGrpSpPr>
        <p:grpSpPr>
          <a:xfrm>
            <a:off x="5800725" y="3610589"/>
            <a:ext cx="277644" cy="354594"/>
            <a:chOff x="5800725" y="3785989"/>
            <a:chExt cx="277644" cy="354594"/>
          </a:xfrm>
        </p:grpSpPr>
        <p:sp>
          <p:nvSpPr>
            <p:cNvPr id="10554" name="Google Shape;10554;p8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2"/>
          <p:cNvGrpSpPr/>
          <p:nvPr/>
        </p:nvGrpSpPr>
        <p:grpSpPr>
          <a:xfrm>
            <a:off x="2206122" y="3185348"/>
            <a:ext cx="308183" cy="347561"/>
            <a:chOff x="2206122" y="3360748"/>
            <a:chExt cx="308183" cy="347561"/>
          </a:xfrm>
        </p:grpSpPr>
        <p:sp>
          <p:nvSpPr>
            <p:cNvPr id="10562" name="Google Shape;10562;p8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82"/>
          <p:cNvGrpSpPr/>
          <p:nvPr/>
        </p:nvGrpSpPr>
        <p:grpSpPr>
          <a:xfrm>
            <a:off x="5353403" y="3610209"/>
            <a:ext cx="277992" cy="354974"/>
            <a:chOff x="5353403" y="3785609"/>
            <a:chExt cx="277992" cy="354974"/>
          </a:xfrm>
        </p:grpSpPr>
        <p:sp>
          <p:nvSpPr>
            <p:cNvPr id="10568" name="Google Shape;10568;p8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2"/>
          <p:cNvGrpSpPr/>
          <p:nvPr/>
        </p:nvGrpSpPr>
        <p:grpSpPr>
          <a:xfrm>
            <a:off x="4896229" y="3610589"/>
            <a:ext cx="278784" cy="354594"/>
            <a:chOff x="4896229" y="3785989"/>
            <a:chExt cx="278784" cy="354594"/>
          </a:xfrm>
        </p:grpSpPr>
        <p:sp>
          <p:nvSpPr>
            <p:cNvPr id="10575" name="Google Shape;10575;p8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82"/>
          <p:cNvGrpSpPr/>
          <p:nvPr/>
        </p:nvGrpSpPr>
        <p:grpSpPr>
          <a:xfrm>
            <a:off x="7592387" y="3612458"/>
            <a:ext cx="273874" cy="351204"/>
            <a:chOff x="7592387" y="3787858"/>
            <a:chExt cx="273874" cy="351204"/>
          </a:xfrm>
        </p:grpSpPr>
        <p:sp>
          <p:nvSpPr>
            <p:cNvPr id="10582" name="Google Shape;10582;p8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82"/>
          <p:cNvGrpSpPr/>
          <p:nvPr/>
        </p:nvGrpSpPr>
        <p:grpSpPr>
          <a:xfrm>
            <a:off x="7145794" y="3612458"/>
            <a:ext cx="274254" cy="350444"/>
            <a:chOff x="7145794" y="3787858"/>
            <a:chExt cx="274254" cy="350444"/>
          </a:xfrm>
        </p:grpSpPr>
        <p:sp>
          <p:nvSpPr>
            <p:cNvPr id="10587" name="Google Shape;10587;p8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82"/>
          <p:cNvGrpSpPr/>
          <p:nvPr/>
        </p:nvGrpSpPr>
        <p:grpSpPr>
          <a:xfrm>
            <a:off x="8054060" y="3611698"/>
            <a:ext cx="266334" cy="353834"/>
            <a:chOff x="8054060" y="3787098"/>
            <a:chExt cx="266334" cy="353834"/>
          </a:xfrm>
        </p:grpSpPr>
        <p:sp>
          <p:nvSpPr>
            <p:cNvPr id="10594" name="Google Shape;10594;p8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2"/>
          <p:cNvGrpSpPr/>
          <p:nvPr/>
        </p:nvGrpSpPr>
        <p:grpSpPr>
          <a:xfrm>
            <a:off x="6702211" y="3607199"/>
            <a:ext cx="270104" cy="361754"/>
            <a:chOff x="6702211" y="3782599"/>
            <a:chExt cx="270104" cy="361754"/>
          </a:xfrm>
        </p:grpSpPr>
        <p:sp>
          <p:nvSpPr>
            <p:cNvPr id="10599" name="Google Shape;10599;p8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82"/>
          <p:cNvGrpSpPr/>
          <p:nvPr/>
        </p:nvGrpSpPr>
        <p:grpSpPr>
          <a:xfrm>
            <a:off x="3516886" y="3263327"/>
            <a:ext cx="391854" cy="269922"/>
            <a:chOff x="3516850" y="3406526"/>
            <a:chExt cx="369674" cy="254644"/>
          </a:xfrm>
        </p:grpSpPr>
        <p:sp>
          <p:nvSpPr>
            <p:cNvPr id="10605" name="Google Shape;10605;p8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82"/>
          <p:cNvGrpSpPr/>
          <p:nvPr/>
        </p:nvGrpSpPr>
        <p:grpSpPr>
          <a:xfrm>
            <a:off x="1310655" y="3185127"/>
            <a:ext cx="306314" cy="347403"/>
            <a:chOff x="1310655" y="3360527"/>
            <a:chExt cx="306314" cy="347403"/>
          </a:xfrm>
        </p:grpSpPr>
        <p:sp>
          <p:nvSpPr>
            <p:cNvPr id="10610" name="Google Shape;10610;p8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82"/>
          <p:cNvGrpSpPr/>
          <p:nvPr/>
        </p:nvGrpSpPr>
        <p:grpSpPr>
          <a:xfrm>
            <a:off x="3119678" y="3184746"/>
            <a:ext cx="269343" cy="348543"/>
            <a:chOff x="3119678" y="3360146"/>
            <a:chExt cx="269343" cy="348543"/>
          </a:xfrm>
        </p:grpSpPr>
        <p:sp>
          <p:nvSpPr>
            <p:cNvPr id="10616" name="Google Shape;10616;p8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2"/>
          <p:cNvGrpSpPr/>
          <p:nvPr/>
        </p:nvGrpSpPr>
        <p:grpSpPr>
          <a:xfrm>
            <a:off x="3967213" y="3181547"/>
            <a:ext cx="368185" cy="354753"/>
            <a:chOff x="3967213" y="3356947"/>
            <a:chExt cx="368185" cy="354753"/>
          </a:xfrm>
        </p:grpSpPr>
        <p:sp>
          <p:nvSpPr>
            <p:cNvPr id="10624" name="Google Shape;10624;p8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82"/>
          <p:cNvGrpSpPr/>
          <p:nvPr/>
        </p:nvGrpSpPr>
        <p:grpSpPr>
          <a:xfrm>
            <a:off x="871254" y="3184746"/>
            <a:ext cx="285183" cy="347023"/>
            <a:chOff x="871254" y="3360146"/>
            <a:chExt cx="285183" cy="347023"/>
          </a:xfrm>
        </p:grpSpPr>
        <p:sp>
          <p:nvSpPr>
            <p:cNvPr id="10630" name="Google Shape;10630;p8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2"/>
          <p:cNvGrpSpPr/>
          <p:nvPr/>
        </p:nvGrpSpPr>
        <p:grpSpPr>
          <a:xfrm>
            <a:off x="2665165" y="3184746"/>
            <a:ext cx="281794" cy="349684"/>
            <a:chOff x="2665165" y="3360146"/>
            <a:chExt cx="281794" cy="349684"/>
          </a:xfrm>
        </p:grpSpPr>
        <p:sp>
          <p:nvSpPr>
            <p:cNvPr id="10635" name="Google Shape;10635;p8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82"/>
          <p:cNvGrpSpPr/>
          <p:nvPr/>
        </p:nvGrpSpPr>
        <p:grpSpPr>
          <a:xfrm>
            <a:off x="7156344" y="3172296"/>
            <a:ext cx="264465" cy="353074"/>
            <a:chOff x="7156344" y="3347696"/>
            <a:chExt cx="264465" cy="353074"/>
          </a:xfrm>
        </p:grpSpPr>
        <p:sp>
          <p:nvSpPr>
            <p:cNvPr id="10641" name="Google Shape;10641;p8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82"/>
          <p:cNvGrpSpPr/>
          <p:nvPr/>
        </p:nvGrpSpPr>
        <p:grpSpPr>
          <a:xfrm>
            <a:off x="6703732" y="3171536"/>
            <a:ext cx="264813" cy="352693"/>
            <a:chOff x="6703732" y="3346936"/>
            <a:chExt cx="264813" cy="352693"/>
          </a:xfrm>
        </p:grpSpPr>
        <p:sp>
          <p:nvSpPr>
            <p:cNvPr id="10647" name="Google Shape;10647;p8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82"/>
          <p:cNvGrpSpPr/>
          <p:nvPr/>
        </p:nvGrpSpPr>
        <p:grpSpPr>
          <a:xfrm>
            <a:off x="6252228" y="3171536"/>
            <a:ext cx="265193" cy="352693"/>
            <a:chOff x="6252228" y="3346936"/>
            <a:chExt cx="265193" cy="352693"/>
          </a:xfrm>
        </p:grpSpPr>
        <p:sp>
          <p:nvSpPr>
            <p:cNvPr id="10653" name="Google Shape;10653;p8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2"/>
          <p:cNvGrpSpPr/>
          <p:nvPr/>
        </p:nvGrpSpPr>
        <p:grpSpPr>
          <a:xfrm>
            <a:off x="5801105" y="3172296"/>
            <a:ext cx="264813" cy="351933"/>
            <a:chOff x="5801105" y="3347696"/>
            <a:chExt cx="264813" cy="351933"/>
          </a:xfrm>
        </p:grpSpPr>
        <p:sp>
          <p:nvSpPr>
            <p:cNvPr id="10657" name="Google Shape;10657;p8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2"/>
          <p:cNvGrpSpPr/>
          <p:nvPr/>
        </p:nvGrpSpPr>
        <p:grpSpPr>
          <a:xfrm>
            <a:off x="5349253" y="3171536"/>
            <a:ext cx="265922" cy="352693"/>
            <a:chOff x="5349253" y="3346936"/>
            <a:chExt cx="265922" cy="352693"/>
          </a:xfrm>
        </p:grpSpPr>
        <p:sp>
          <p:nvSpPr>
            <p:cNvPr id="10662" name="Google Shape;10662;p8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82"/>
          <p:cNvGrpSpPr/>
          <p:nvPr/>
        </p:nvGrpSpPr>
        <p:grpSpPr>
          <a:xfrm>
            <a:off x="4907159" y="3171536"/>
            <a:ext cx="264845" cy="354214"/>
            <a:chOff x="4907159" y="3346936"/>
            <a:chExt cx="264845" cy="354214"/>
          </a:xfrm>
        </p:grpSpPr>
        <p:sp>
          <p:nvSpPr>
            <p:cNvPr id="10669" name="Google Shape;10669;p8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2"/>
          <p:cNvGrpSpPr/>
          <p:nvPr/>
        </p:nvGrpSpPr>
        <p:grpSpPr>
          <a:xfrm>
            <a:off x="8048421" y="3159086"/>
            <a:ext cx="276503" cy="369674"/>
            <a:chOff x="8048421" y="3334486"/>
            <a:chExt cx="276503" cy="369674"/>
          </a:xfrm>
        </p:grpSpPr>
        <p:sp>
          <p:nvSpPr>
            <p:cNvPr id="10672" name="Google Shape;10672;p8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82"/>
          <p:cNvGrpSpPr/>
          <p:nvPr/>
        </p:nvGrpSpPr>
        <p:grpSpPr>
          <a:xfrm>
            <a:off x="7575787" y="3154555"/>
            <a:ext cx="295384" cy="376834"/>
            <a:chOff x="7575787" y="3329955"/>
            <a:chExt cx="295384" cy="376834"/>
          </a:xfrm>
        </p:grpSpPr>
        <p:sp>
          <p:nvSpPr>
            <p:cNvPr id="10679" name="Google Shape;10679;p8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2"/>
          <p:cNvGrpSpPr/>
          <p:nvPr/>
        </p:nvGrpSpPr>
        <p:grpSpPr>
          <a:xfrm>
            <a:off x="864062" y="2709103"/>
            <a:ext cx="264084" cy="347783"/>
            <a:chOff x="864062" y="2884503"/>
            <a:chExt cx="264084" cy="347783"/>
          </a:xfrm>
        </p:grpSpPr>
        <p:sp>
          <p:nvSpPr>
            <p:cNvPr id="10686" name="Google Shape;10686;p8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2"/>
          <p:cNvGrpSpPr/>
          <p:nvPr/>
        </p:nvGrpSpPr>
        <p:grpSpPr>
          <a:xfrm>
            <a:off x="3978523" y="2709261"/>
            <a:ext cx="348955" cy="346516"/>
            <a:chOff x="3978523" y="2884661"/>
            <a:chExt cx="348955" cy="346516"/>
          </a:xfrm>
        </p:grpSpPr>
        <p:sp>
          <p:nvSpPr>
            <p:cNvPr id="10697" name="Google Shape;10697;p8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82"/>
          <p:cNvGrpSpPr/>
          <p:nvPr/>
        </p:nvGrpSpPr>
        <p:grpSpPr>
          <a:xfrm>
            <a:off x="3556255" y="2709863"/>
            <a:ext cx="347435" cy="345534"/>
            <a:chOff x="3527780" y="2885263"/>
            <a:chExt cx="347435" cy="345534"/>
          </a:xfrm>
        </p:grpSpPr>
        <p:sp>
          <p:nvSpPr>
            <p:cNvPr id="10706" name="Google Shape;10706;p8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2"/>
          <p:cNvGrpSpPr/>
          <p:nvPr/>
        </p:nvGrpSpPr>
        <p:grpSpPr>
          <a:xfrm>
            <a:off x="2239671" y="2709103"/>
            <a:ext cx="218053" cy="348543"/>
            <a:chOff x="2239671" y="2884503"/>
            <a:chExt cx="218053" cy="348543"/>
          </a:xfrm>
        </p:grpSpPr>
        <p:sp>
          <p:nvSpPr>
            <p:cNvPr id="10730" name="Google Shape;10730;p8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82"/>
          <p:cNvGrpSpPr/>
          <p:nvPr/>
        </p:nvGrpSpPr>
        <p:grpSpPr>
          <a:xfrm>
            <a:off x="2691555" y="2709103"/>
            <a:ext cx="215044" cy="348924"/>
            <a:chOff x="2691555" y="2884503"/>
            <a:chExt cx="215044" cy="348924"/>
          </a:xfrm>
        </p:grpSpPr>
        <p:sp>
          <p:nvSpPr>
            <p:cNvPr id="10736" name="Google Shape;10736;p8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82"/>
          <p:cNvGrpSpPr/>
          <p:nvPr/>
        </p:nvGrpSpPr>
        <p:grpSpPr>
          <a:xfrm>
            <a:off x="1770459" y="2709103"/>
            <a:ext cx="254644" cy="348828"/>
            <a:chOff x="1770459" y="2884503"/>
            <a:chExt cx="254644" cy="348828"/>
          </a:xfrm>
        </p:grpSpPr>
        <p:sp>
          <p:nvSpPr>
            <p:cNvPr id="10740" name="Google Shape;10740;p8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82"/>
          <p:cNvGrpSpPr/>
          <p:nvPr/>
        </p:nvGrpSpPr>
        <p:grpSpPr>
          <a:xfrm>
            <a:off x="1317466" y="2709483"/>
            <a:ext cx="258382" cy="348543"/>
            <a:chOff x="1317466" y="2884883"/>
            <a:chExt cx="258382" cy="348543"/>
          </a:xfrm>
        </p:grpSpPr>
        <p:sp>
          <p:nvSpPr>
            <p:cNvPr id="10749" name="Google Shape;10749;p8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2"/>
          <p:cNvGrpSpPr/>
          <p:nvPr/>
        </p:nvGrpSpPr>
        <p:grpSpPr>
          <a:xfrm>
            <a:off x="3121167" y="2709483"/>
            <a:ext cx="258414" cy="348543"/>
            <a:chOff x="3121167" y="2884883"/>
            <a:chExt cx="258414" cy="348543"/>
          </a:xfrm>
        </p:grpSpPr>
        <p:sp>
          <p:nvSpPr>
            <p:cNvPr id="10758" name="Google Shape;10758;p8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2"/>
          <p:cNvGrpSpPr/>
          <p:nvPr/>
        </p:nvGrpSpPr>
        <p:grpSpPr>
          <a:xfrm>
            <a:off x="4899999" y="2706695"/>
            <a:ext cx="271244" cy="346801"/>
            <a:chOff x="4899999" y="2882095"/>
            <a:chExt cx="271244" cy="346801"/>
          </a:xfrm>
        </p:grpSpPr>
        <p:sp>
          <p:nvSpPr>
            <p:cNvPr id="10767" name="Google Shape;10767;p8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82"/>
          <p:cNvGrpSpPr/>
          <p:nvPr/>
        </p:nvGrpSpPr>
        <p:grpSpPr>
          <a:xfrm>
            <a:off x="7162775" y="2705713"/>
            <a:ext cx="259523" cy="346294"/>
            <a:chOff x="7162775" y="2881113"/>
            <a:chExt cx="259523" cy="346294"/>
          </a:xfrm>
        </p:grpSpPr>
        <p:sp>
          <p:nvSpPr>
            <p:cNvPr id="10778" name="Google Shape;10778;p8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2"/>
          <p:cNvGrpSpPr/>
          <p:nvPr/>
        </p:nvGrpSpPr>
        <p:grpSpPr>
          <a:xfrm>
            <a:off x="6709751" y="2706442"/>
            <a:ext cx="261075" cy="347815"/>
            <a:chOff x="6709751" y="2881842"/>
            <a:chExt cx="261075" cy="347815"/>
          </a:xfrm>
        </p:grpSpPr>
        <p:sp>
          <p:nvSpPr>
            <p:cNvPr id="10785" name="Google Shape;10785;p8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2"/>
          <p:cNvGrpSpPr/>
          <p:nvPr/>
        </p:nvGrpSpPr>
        <p:grpSpPr>
          <a:xfrm>
            <a:off x="5807156" y="2705713"/>
            <a:ext cx="261043" cy="348163"/>
            <a:chOff x="5807156" y="2881113"/>
            <a:chExt cx="261043" cy="348163"/>
          </a:xfrm>
        </p:grpSpPr>
        <p:sp>
          <p:nvSpPr>
            <p:cNvPr id="10792" name="Google Shape;10792;p8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2"/>
          <p:cNvGrpSpPr/>
          <p:nvPr/>
        </p:nvGrpSpPr>
        <p:grpSpPr>
          <a:xfrm>
            <a:off x="5355653" y="2706093"/>
            <a:ext cx="262184" cy="346643"/>
            <a:chOff x="5355653" y="2881493"/>
            <a:chExt cx="262184" cy="346643"/>
          </a:xfrm>
        </p:grpSpPr>
        <p:sp>
          <p:nvSpPr>
            <p:cNvPr id="10798" name="Google Shape;10798;p8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82"/>
          <p:cNvGrpSpPr/>
          <p:nvPr/>
        </p:nvGrpSpPr>
        <p:grpSpPr>
          <a:xfrm>
            <a:off x="8055961" y="2706442"/>
            <a:ext cx="260283" cy="345914"/>
            <a:chOff x="8055961" y="2881842"/>
            <a:chExt cx="260283" cy="345914"/>
          </a:xfrm>
        </p:grpSpPr>
        <p:sp>
          <p:nvSpPr>
            <p:cNvPr id="10804" name="Google Shape;10804;p8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82"/>
          <p:cNvGrpSpPr/>
          <p:nvPr/>
        </p:nvGrpSpPr>
        <p:grpSpPr>
          <a:xfrm>
            <a:off x="7609368" y="2718512"/>
            <a:ext cx="264813" cy="353105"/>
            <a:chOff x="7609368" y="2893912"/>
            <a:chExt cx="264813" cy="353105"/>
          </a:xfrm>
        </p:grpSpPr>
        <p:sp>
          <p:nvSpPr>
            <p:cNvPr id="10809" name="Google Shape;10809;p8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82"/>
          <p:cNvGrpSpPr/>
          <p:nvPr/>
        </p:nvGrpSpPr>
        <p:grpSpPr>
          <a:xfrm>
            <a:off x="6248458" y="2694372"/>
            <a:ext cx="270864" cy="360645"/>
            <a:chOff x="6248458" y="2869772"/>
            <a:chExt cx="270864" cy="360645"/>
          </a:xfrm>
        </p:grpSpPr>
        <p:sp>
          <p:nvSpPr>
            <p:cNvPr id="10816" name="Google Shape;10816;p8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82"/>
          <p:cNvGrpSpPr/>
          <p:nvPr/>
        </p:nvGrpSpPr>
        <p:grpSpPr>
          <a:xfrm>
            <a:off x="3075928" y="2270398"/>
            <a:ext cx="363243" cy="300675"/>
            <a:chOff x="3075928" y="2445798"/>
            <a:chExt cx="363243" cy="300675"/>
          </a:xfrm>
        </p:grpSpPr>
        <p:sp>
          <p:nvSpPr>
            <p:cNvPr id="10822" name="Google Shape;10822;p8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82"/>
          <p:cNvGrpSpPr/>
          <p:nvPr/>
        </p:nvGrpSpPr>
        <p:grpSpPr>
          <a:xfrm>
            <a:off x="2633105" y="2256459"/>
            <a:ext cx="363243" cy="328585"/>
            <a:chOff x="2633105" y="2431859"/>
            <a:chExt cx="363243" cy="328585"/>
          </a:xfrm>
        </p:grpSpPr>
        <p:sp>
          <p:nvSpPr>
            <p:cNvPr id="10834" name="Google Shape;10834;p8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82"/>
          <p:cNvGrpSpPr/>
          <p:nvPr/>
        </p:nvGrpSpPr>
        <p:grpSpPr>
          <a:xfrm>
            <a:off x="2189142" y="2245910"/>
            <a:ext cx="365904" cy="350064"/>
            <a:chOff x="2189142" y="2421310"/>
            <a:chExt cx="365904" cy="350064"/>
          </a:xfrm>
        </p:grpSpPr>
        <p:sp>
          <p:nvSpPr>
            <p:cNvPr id="10843" name="Google Shape;10843;p8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2" name="Google Shape;10852;p8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3" name="Google Shape;10853;p82"/>
          <p:cNvGrpSpPr/>
          <p:nvPr/>
        </p:nvGrpSpPr>
        <p:grpSpPr>
          <a:xfrm>
            <a:off x="3961923" y="2310917"/>
            <a:ext cx="364415" cy="220936"/>
            <a:chOff x="3961923" y="2486317"/>
            <a:chExt cx="364415" cy="220936"/>
          </a:xfrm>
        </p:grpSpPr>
        <p:sp>
          <p:nvSpPr>
            <p:cNvPr id="10854" name="Google Shape;10854;p8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8" name="Google Shape;10858;p8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82"/>
          <p:cNvGrpSpPr/>
          <p:nvPr/>
        </p:nvGrpSpPr>
        <p:grpSpPr>
          <a:xfrm>
            <a:off x="1303876" y="2243977"/>
            <a:ext cx="363275" cy="354626"/>
            <a:chOff x="1303876" y="2419377"/>
            <a:chExt cx="363275" cy="354626"/>
          </a:xfrm>
        </p:grpSpPr>
        <p:sp>
          <p:nvSpPr>
            <p:cNvPr id="10860" name="Google Shape;10860;p8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2"/>
          <p:cNvGrpSpPr/>
          <p:nvPr/>
        </p:nvGrpSpPr>
        <p:grpSpPr>
          <a:xfrm>
            <a:off x="861053" y="2239510"/>
            <a:ext cx="362134" cy="363623"/>
            <a:chOff x="861053" y="2414910"/>
            <a:chExt cx="362134" cy="363623"/>
          </a:xfrm>
        </p:grpSpPr>
        <p:sp>
          <p:nvSpPr>
            <p:cNvPr id="10869" name="Google Shape;10869;p8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82"/>
          <p:cNvGrpSpPr/>
          <p:nvPr/>
        </p:nvGrpSpPr>
        <p:grpSpPr>
          <a:xfrm>
            <a:off x="7594288" y="2239859"/>
            <a:ext cx="279513" cy="355735"/>
            <a:chOff x="7594288" y="2415259"/>
            <a:chExt cx="279513" cy="355735"/>
          </a:xfrm>
        </p:grpSpPr>
        <p:sp>
          <p:nvSpPr>
            <p:cNvPr id="10875" name="Google Shape;10875;p8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82"/>
          <p:cNvGrpSpPr/>
          <p:nvPr/>
        </p:nvGrpSpPr>
        <p:grpSpPr>
          <a:xfrm>
            <a:off x="7145794" y="2240239"/>
            <a:ext cx="278784" cy="355735"/>
            <a:chOff x="7145794" y="2415639"/>
            <a:chExt cx="278784" cy="355735"/>
          </a:xfrm>
        </p:grpSpPr>
        <p:sp>
          <p:nvSpPr>
            <p:cNvPr id="10882" name="Google Shape;10882;p8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82"/>
          <p:cNvGrpSpPr/>
          <p:nvPr/>
        </p:nvGrpSpPr>
        <p:grpSpPr>
          <a:xfrm>
            <a:off x="6698441" y="2239130"/>
            <a:ext cx="277644" cy="357984"/>
            <a:chOff x="6698441" y="2414530"/>
            <a:chExt cx="277644" cy="357984"/>
          </a:xfrm>
        </p:grpSpPr>
        <p:sp>
          <p:nvSpPr>
            <p:cNvPr id="10893" name="Google Shape;10893;p8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82"/>
          <p:cNvGrpSpPr/>
          <p:nvPr/>
        </p:nvGrpSpPr>
        <p:grpSpPr>
          <a:xfrm>
            <a:off x="4897750" y="2240239"/>
            <a:ext cx="279513" cy="357255"/>
            <a:chOff x="4897750" y="2415639"/>
            <a:chExt cx="279513" cy="357255"/>
          </a:xfrm>
        </p:grpSpPr>
        <p:sp>
          <p:nvSpPr>
            <p:cNvPr id="10900" name="Google Shape;10900;p8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2"/>
          <p:cNvGrpSpPr/>
          <p:nvPr/>
        </p:nvGrpSpPr>
        <p:grpSpPr>
          <a:xfrm>
            <a:off x="5812066" y="2240619"/>
            <a:ext cx="264813" cy="353454"/>
            <a:chOff x="5812066" y="2416019"/>
            <a:chExt cx="264813" cy="353454"/>
          </a:xfrm>
        </p:grpSpPr>
        <p:sp>
          <p:nvSpPr>
            <p:cNvPr id="10909" name="Google Shape;10909;p8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82"/>
          <p:cNvGrpSpPr/>
          <p:nvPr/>
        </p:nvGrpSpPr>
        <p:grpSpPr>
          <a:xfrm>
            <a:off x="8054820" y="2240999"/>
            <a:ext cx="264433" cy="353454"/>
            <a:chOff x="8054820" y="2416399"/>
            <a:chExt cx="264433" cy="353454"/>
          </a:xfrm>
        </p:grpSpPr>
        <p:sp>
          <p:nvSpPr>
            <p:cNvPr id="10917" name="Google Shape;10917;p8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2"/>
          <p:cNvGrpSpPr/>
          <p:nvPr/>
        </p:nvGrpSpPr>
        <p:grpSpPr>
          <a:xfrm>
            <a:off x="5356413" y="2237990"/>
            <a:ext cx="271212" cy="361374"/>
            <a:chOff x="5356413" y="2413390"/>
            <a:chExt cx="271212" cy="361374"/>
          </a:xfrm>
        </p:grpSpPr>
        <p:sp>
          <p:nvSpPr>
            <p:cNvPr id="10924" name="Google Shape;10924;p8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82"/>
          <p:cNvGrpSpPr/>
          <p:nvPr/>
        </p:nvGrpSpPr>
        <p:grpSpPr>
          <a:xfrm>
            <a:off x="6255238" y="2236849"/>
            <a:ext cx="271244" cy="360994"/>
            <a:chOff x="6255238" y="2412249"/>
            <a:chExt cx="271244" cy="360994"/>
          </a:xfrm>
        </p:grpSpPr>
        <p:sp>
          <p:nvSpPr>
            <p:cNvPr id="10930" name="Google Shape;10930;p8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2"/>
          <p:cNvGrpSpPr/>
          <p:nvPr/>
        </p:nvGrpSpPr>
        <p:grpSpPr>
          <a:xfrm>
            <a:off x="2185372" y="1782399"/>
            <a:ext cx="366664" cy="366981"/>
            <a:chOff x="2185372" y="1957799"/>
            <a:chExt cx="366664" cy="366981"/>
          </a:xfrm>
        </p:grpSpPr>
        <p:sp>
          <p:nvSpPr>
            <p:cNvPr id="10937" name="Google Shape;10937;p8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82"/>
          <p:cNvGrpSpPr/>
          <p:nvPr/>
        </p:nvGrpSpPr>
        <p:grpSpPr>
          <a:xfrm>
            <a:off x="1737258" y="1812971"/>
            <a:ext cx="370814" cy="307359"/>
            <a:chOff x="1737258" y="1988371"/>
            <a:chExt cx="370814" cy="307359"/>
          </a:xfrm>
        </p:grpSpPr>
        <p:sp>
          <p:nvSpPr>
            <p:cNvPr id="10946" name="Google Shape;10946;p8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2"/>
          <p:cNvGrpSpPr/>
          <p:nvPr/>
        </p:nvGrpSpPr>
        <p:grpSpPr>
          <a:xfrm>
            <a:off x="848983" y="1814111"/>
            <a:ext cx="369294" cy="304350"/>
            <a:chOff x="848983" y="1989511"/>
            <a:chExt cx="369294" cy="304350"/>
          </a:xfrm>
        </p:grpSpPr>
        <p:sp>
          <p:nvSpPr>
            <p:cNvPr id="10951" name="Google Shape;10951;p8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2"/>
          <p:cNvGrpSpPr/>
          <p:nvPr/>
        </p:nvGrpSpPr>
        <p:grpSpPr>
          <a:xfrm>
            <a:off x="3074027" y="1808377"/>
            <a:ext cx="380604" cy="313854"/>
            <a:chOff x="3074027" y="1983777"/>
            <a:chExt cx="380604" cy="313854"/>
          </a:xfrm>
        </p:grpSpPr>
        <p:sp>
          <p:nvSpPr>
            <p:cNvPr id="10957" name="Google Shape;10957;p8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82"/>
          <p:cNvGrpSpPr/>
          <p:nvPr/>
        </p:nvGrpSpPr>
        <p:grpSpPr>
          <a:xfrm>
            <a:off x="3522521" y="1800457"/>
            <a:ext cx="367013" cy="331278"/>
            <a:chOff x="3522521" y="1975857"/>
            <a:chExt cx="367013" cy="331278"/>
          </a:xfrm>
        </p:grpSpPr>
        <p:sp>
          <p:nvSpPr>
            <p:cNvPr id="10963" name="Google Shape;10963;p8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82"/>
          <p:cNvGrpSpPr/>
          <p:nvPr/>
        </p:nvGrpSpPr>
        <p:grpSpPr>
          <a:xfrm>
            <a:off x="2630824" y="1801566"/>
            <a:ext cx="368185" cy="330454"/>
            <a:chOff x="2630824" y="1976966"/>
            <a:chExt cx="368185" cy="330454"/>
          </a:xfrm>
        </p:grpSpPr>
        <p:sp>
          <p:nvSpPr>
            <p:cNvPr id="10971" name="Google Shape;10971;p8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82"/>
          <p:cNvGrpSpPr/>
          <p:nvPr/>
        </p:nvGrpSpPr>
        <p:grpSpPr>
          <a:xfrm>
            <a:off x="1293706" y="1791016"/>
            <a:ext cx="369294" cy="350444"/>
            <a:chOff x="1293706" y="1966416"/>
            <a:chExt cx="369294" cy="350444"/>
          </a:xfrm>
        </p:grpSpPr>
        <p:sp>
          <p:nvSpPr>
            <p:cNvPr id="10980" name="Google Shape;10980;p8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82"/>
          <p:cNvGrpSpPr/>
          <p:nvPr/>
        </p:nvGrpSpPr>
        <p:grpSpPr>
          <a:xfrm>
            <a:off x="3967213" y="1800077"/>
            <a:ext cx="368185" cy="331816"/>
            <a:chOff x="3967213" y="1975477"/>
            <a:chExt cx="368185" cy="331816"/>
          </a:xfrm>
        </p:grpSpPr>
        <p:sp>
          <p:nvSpPr>
            <p:cNvPr id="10989" name="Google Shape;10989;p8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2"/>
          <p:cNvGrpSpPr/>
          <p:nvPr/>
        </p:nvGrpSpPr>
        <p:grpSpPr>
          <a:xfrm>
            <a:off x="8047661" y="1793646"/>
            <a:ext cx="279132" cy="356875"/>
            <a:chOff x="8047661" y="1969046"/>
            <a:chExt cx="279132" cy="356875"/>
          </a:xfrm>
        </p:grpSpPr>
        <p:sp>
          <p:nvSpPr>
            <p:cNvPr id="10993" name="Google Shape;10993;p8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2"/>
          <p:cNvGrpSpPr/>
          <p:nvPr/>
        </p:nvGrpSpPr>
        <p:grpSpPr>
          <a:xfrm>
            <a:off x="7596157" y="1792759"/>
            <a:ext cx="279544" cy="358142"/>
            <a:chOff x="7596157" y="1968159"/>
            <a:chExt cx="279544" cy="358142"/>
          </a:xfrm>
        </p:grpSpPr>
        <p:sp>
          <p:nvSpPr>
            <p:cNvPr id="10998" name="Google Shape;10998;p8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82"/>
          <p:cNvGrpSpPr/>
          <p:nvPr/>
        </p:nvGrpSpPr>
        <p:grpSpPr>
          <a:xfrm>
            <a:off x="7147315" y="1793646"/>
            <a:ext cx="279513" cy="357636"/>
            <a:chOff x="7147315" y="1969046"/>
            <a:chExt cx="279513" cy="357636"/>
          </a:xfrm>
        </p:grpSpPr>
        <p:sp>
          <p:nvSpPr>
            <p:cNvPr id="11005" name="Google Shape;11005;p8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82"/>
          <p:cNvGrpSpPr/>
          <p:nvPr/>
        </p:nvGrpSpPr>
        <p:grpSpPr>
          <a:xfrm>
            <a:off x="6697681" y="1792917"/>
            <a:ext cx="280305" cy="359093"/>
            <a:chOff x="6697681" y="1968317"/>
            <a:chExt cx="280305" cy="359093"/>
          </a:xfrm>
        </p:grpSpPr>
        <p:sp>
          <p:nvSpPr>
            <p:cNvPr id="11013" name="Google Shape;11013;p8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82"/>
          <p:cNvGrpSpPr/>
          <p:nvPr/>
        </p:nvGrpSpPr>
        <p:grpSpPr>
          <a:xfrm>
            <a:off x="6248839" y="1792537"/>
            <a:ext cx="280273" cy="358744"/>
            <a:chOff x="6248839" y="1967937"/>
            <a:chExt cx="280273" cy="358744"/>
          </a:xfrm>
        </p:grpSpPr>
        <p:sp>
          <p:nvSpPr>
            <p:cNvPr id="11021" name="Google Shape;11021;p8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82"/>
          <p:cNvGrpSpPr/>
          <p:nvPr/>
        </p:nvGrpSpPr>
        <p:grpSpPr>
          <a:xfrm>
            <a:off x="5801485" y="1793646"/>
            <a:ext cx="279164" cy="357794"/>
            <a:chOff x="5801485" y="1969046"/>
            <a:chExt cx="279164" cy="357794"/>
          </a:xfrm>
        </p:grpSpPr>
        <p:sp>
          <p:nvSpPr>
            <p:cNvPr id="11028" name="Google Shape;11028;p8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82"/>
          <p:cNvGrpSpPr/>
          <p:nvPr/>
        </p:nvGrpSpPr>
        <p:grpSpPr>
          <a:xfrm>
            <a:off x="5352643" y="1793646"/>
            <a:ext cx="278404" cy="358364"/>
            <a:chOff x="5352643" y="1969046"/>
            <a:chExt cx="278404" cy="358364"/>
          </a:xfrm>
        </p:grpSpPr>
        <p:sp>
          <p:nvSpPr>
            <p:cNvPr id="11042" name="Google Shape;11042;p8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2"/>
          <p:cNvGrpSpPr/>
          <p:nvPr/>
        </p:nvGrpSpPr>
        <p:grpSpPr>
          <a:xfrm>
            <a:off x="4897750" y="1792917"/>
            <a:ext cx="279132" cy="358364"/>
            <a:chOff x="4897750" y="1968317"/>
            <a:chExt cx="279132" cy="358364"/>
          </a:xfrm>
        </p:grpSpPr>
        <p:sp>
          <p:nvSpPr>
            <p:cNvPr id="11047" name="Google Shape;11047;p8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0" name="Google Shape;11060;p8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82"/>
          <p:cNvGrpSpPr/>
          <p:nvPr/>
        </p:nvGrpSpPr>
        <p:grpSpPr>
          <a:xfrm>
            <a:off x="1767449" y="1337644"/>
            <a:ext cx="324403" cy="347783"/>
            <a:chOff x="1767449" y="1513044"/>
            <a:chExt cx="324403" cy="347783"/>
          </a:xfrm>
        </p:grpSpPr>
        <p:sp>
          <p:nvSpPr>
            <p:cNvPr id="11062" name="Google Shape;11062;p8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82"/>
          <p:cNvGrpSpPr/>
          <p:nvPr/>
        </p:nvGrpSpPr>
        <p:grpSpPr>
          <a:xfrm>
            <a:off x="4007193" y="1337327"/>
            <a:ext cx="320633" cy="348100"/>
            <a:chOff x="4007193" y="1512727"/>
            <a:chExt cx="320633" cy="348100"/>
          </a:xfrm>
        </p:grpSpPr>
        <p:sp>
          <p:nvSpPr>
            <p:cNvPr id="11072" name="Google Shape;11072;p8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2"/>
          <p:cNvGrpSpPr/>
          <p:nvPr/>
        </p:nvGrpSpPr>
        <p:grpSpPr>
          <a:xfrm>
            <a:off x="3530425" y="1333347"/>
            <a:ext cx="368175" cy="344594"/>
            <a:chOff x="3530425" y="1508747"/>
            <a:chExt cx="368175" cy="344594"/>
          </a:xfrm>
        </p:grpSpPr>
        <p:sp>
          <p:nvSpPr>
            <p:cNvPr id="11078" name="Google Shape;11078;p8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82"/>
          <p:cNvGrpSpPr/>
          <p:nvPr/>
        </p:nvGrpSpPr>
        <p:grpSpPr>
          <a:xfrm>
            <a:off x="3127598" y="1337834"/>
            <a:ext cx="289714" cy="347593"/>
            <a:chOff x="3127598" y="1513234"/>
            <a:chExt cx="289714" cy="347593"/>
          </a:xfrm>
        </p:grpSpPr>
        <p:sp>
          <p:nvSpPr>
            <p:cNvPr id="11083" name="Google Shape;11083;p8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2"/>
          <p:cNvGrpSpPr/>
          <p:nvPr/>
        </p:nvGrpSpPr>
        <p:grpSpPr>
          <a:xfrm>
            <a:off x="2662884" y="1337644"/>
            <a:ext cx="322914" cy="348543"/>
            <a:chOff x="2662884" y="1513044"/>
            <a:chExt cx="322914" cy="348543"/>
          </a:xfrm>
        </p:grpSpPr>
        <p:sp>
          <p:nvSpPr>
            <p:cNvPr id="11089" name="Google Shape;11089;p8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82"/>
          <p:cNvGrpSpPr/>
          <p:nvPr/>
        </p:nvGrpSpPr>
        <p:grpSpPr>
          <a:xfrm>
            <a:off x="2232511" y="1337359"/>
            <a:ext cx="299534" cy="348068"/>
            <a:chOff x="2232511" y="1512759"/>
            <a:chExt cx="299534" cy="348068"/>
          </a:xfrm>
        </p:grpSpPr>
        <p:sp>
          <p:nvSpPr>
            <p:cNvPr id="11100" name="Google Shape;11100;p8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2"/>
          <p:cNvGrpSpPr/>
          <p:nvPr/>
        </p:nvGrpSpPr>
        <p:grpSpPr>
          <a:xfrm>
            <a:off x="1331406" y="1337961"/>
            <a:ext cx="301784" cy="348607"/>
            <a:chOff x="1331406" y="1513361"/>
            <a:chExt cx="301784" cy="348607"/>
          </a:xfrm>
        </p:grpSpPr>
        <p:sp>
          <p:nvSpPr>
            <p:cNvPr id="11112" name="Google Shape;11112;p8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82"/>
          <p:cNvGrpSpPr/>
          <p:nvPr/>
        </p:nvGrpSpPr>
        <p:grpSpPr>
          <a:xfrm>
            <a:off x="7144274" y="1324814"/>
            <a:ext cx="282174" cy="355735"/>
            <a:chOff x="7144274" y="1500214"/>
            <a:chExt cx="282174" cy="355735"/>
          </a:xfrm>
        </p:grpSpPr>
        <p:sp>
          <p:nvSpPr>
            <p:cNvPr id="11117" name="Google Shape;11117;p8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82"/>
          <p:cNvGrpSpPr/>
          <p:nvPr/>
        </p:nvGrpSpPr>
        <p:grpSpPr>
          <a:xfrm>
            <a:off x="6685262" y="1324814"/>
            <a:ext cx="289682" cy="354594"/>
            <a:chOff x="6685262" y="1500214"/>
            <a:chExt cx="289682" cy="354594"/>
          </a:xfrm>
        </p:grpSpPr>
        <p:sp>
          <p:nvSpPr>
            <p:cNvPr id="11124" name="Google Shape;11124;p8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82"/>
          <p:cNvGrpSpPr/>
          <p:nvPr/>
        </p:nvGrpSpPr>
        <p:grpSpPr>
          <a:xfrm>
            <a:off x="6200938" y="1325194"/>
            <a:ext cx="322154" cy="355355"/>
            <a:chOff x="6200938" y="1500594"/>
            <a:chExt cx="322154" cy="355355"/>
          </a:xfrm>
        </p:grpSpPr>
        <p:sp>
          <p:nvSpPr>
            <p:cNvPr id="11129" name="Google Shape;11129;p8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82"/>
          <p:cNvGrpSpPr/>
          <p:nvPr/>
        </p:nvGrpSpPr>
        <p:grpSpPr>
          <a:xfrm>
            <a:off x="5289631" y="1324814"/>
            <a:ext cx="332355" cy="354974"/>
            <a:chOff x="5289631" y="1500214"/>
            <a:chExt cx="332355" cy="354974"/>
          </a:xfrm>
        </p:grpSpPr>
        <p:sp>
          <p:nvSpPr>
            <p:cNvPr id="11135" name="Google Shape;11135;p8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82"/>
          <p:cNvGrpSpPr/>
          <p:nvPr/>
        </p:nvGrpSpPr>
        <p:grpSpPr>
          <a:xfrm>
            <a:off x="5748295" y="1324433"/>
            <a:ext cx="323294" cy="356115"/>
            <a:chOff x="5748295" y="1499833"/>
            <a:chExt cx="323294" cy="356115"/>
          </a:xfrm>
        </p:grpSpPr>
        <p:sp>
          <p:nvSpPr>
            <p:cNvPr id="11142" name="Google Shape;11142;p8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82"/>
          <p:cNvGrpSpPr/>
          <p:nvPr/>
        </p:nvGrpSpPr>
        <p:grpSpPr>
          <a:xfrm>
            <a:off x="8047661" y="1325637"/>
            <a:ext cx="278404" cy="355260"/>
            <a:chOff x="8047661" y="1501037"/>
            <a:chExt cx="278404" cy="355260"/>
          </a:xfrm>
        </p:grpSpPr>
        <p:sp>
          <p:nvSpPr>
            <p:cNvPr id="11150" name="Google Shape;11150;p8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82"/>
          <p:cNvGrpSpPr/>
          <p:nvPr/>
        </p:nvGrpSpPr>
        <p:grpSpPr>
          <a:xfrm>
            <a:off x="4903389" y="1324814"/>
            <a:ext cx="267854" cy="355735"/>
            <a:chOff x="4903389" y="1500214"/>
            <a:chExt cx="267854" cy="355735"/>
          </a:xfrm>
        </p:grpSpPr>
        <p:sp>
          <p:nvSpPr>
            <p:cNvPr id="11155" name="Google Shape;11155;p8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82"/>
          <p:cNvGrpSpPr/>
          <p:nvPr/>
        </p:nvGrpSpPr>
        <p:grpSpPr>
          <a:xfrm>
            <a:off x="7613518" y="1325954"/>
            <a:ext cx="264433" cy="353074"/>
            <a:chOff x="7613518" y="1501354"/>
            <a:chExt cx="264433" cy="353074"/>
          </a:xfrm>
        </p:grpSpPr>
        <p:sp>
          <p:nvSpPr>
            <p:cNvPr id="11161" name="Google Shape;11161;p8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7" name="Google Shape;11167;p8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168" name="Google Shape;11168;p8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72" name="Shape 11172"/>
        <p:cNvGrpSpPr/>
        <p:nvPr/>
      </p:nvGrpSpPr>
      <p:grpSpPr>
        <a:xfrm>
          <a:off x="0" y="0"/>
          <a:ext cx="0" cy="0"/>
          <a:chOff x="0" y="0"/>
          <a:chExt cx="0" cy="0"/>
        </a:xfrm>
      </p:grpSpPr>
      <p:grpSp>
        <p:nvGrpSpPr>
          <p:cNvPr id="11173" name="Google Shape;11173;p83"/>
          <p:cNvGrpSpPr/>
          <p:nvPr/>
        </p:nvGrpSpPr>
        <p:grpSpPr>
          <a:xfrm>
            <a:off x="1757085" y="1325225"/>
            <a:ext cx="371069" cy="359396"/>
            <a:chOff x="1757085" y="1500675"/>
            <a:chExt cx="371069" cy="359396"/>
          </a:xfrm>
        </p:grpSpPr>
        <p:sp>
          <p:nvSpPr>
            <p:cNvPr id="11174" name="Google Shape;11174;p8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83"/>
          <p:cNvGrpSpPr/>
          <p:nvPr/>
        </p:nvGrpSpPr>
        <p:grpSpPr>
          <a:xfrm>
            <a:off x="2774209" y="1779241"/>
            <a:ext cx="116693" cy="374186"/>
            <a:chOff x="2774209" y="1954691"/>
            <a:chExt cx="116693" cy="374186"/>
          </a:xfrm>
        </p:grpSpPr>
        <p:sp>
          <p:nvSpPr>
            <p:cNvPr id="11204" name="Google Shape;11204;p8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3"/>
          <p:cNvGrpSpPr/>
          <p:nvPr/>
        </p:nvGrpSpPr>
        <p:grpSpPr>
          <a:xfrm>
            <a:off x="4017435" y="1324462"/>
            <a:ext cx="315092" cy="359397"/>
            <a:chOff x="4017435" y="1499912"/>
            <a:chExt cx="315092" cy="359397"/>
          </a:xfrm>
        </p:grpSpPr>
        <p:sp>
          <p:nvSpPr>
            <p:cNvPr id="11207" name="Google Shape;11207;p8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83"/>
          <p:cNvGrpSpPr/>
          <p:nvPr/>
        </p:nvGrpSpPr>
        <p:grpSpPr>
          <a:xfrm>
            <a:off x="3963652" y="1824309"/>
            <a:ext cx="374154" cy="284050"/>
            <a:chOff x="3963652" y="1999759"/>
            <a:chExt cx="374154" cy="284050"/>
          </a:xfrm>
        </p:grpSpPr>
        <p:sp>
          <p:nvSpPr>
            <p:cNvPr id="11210" name="Google Shape;11210;p8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83"/>
          <p:cNvGrpSpPr/>
          <p:nvPr/>
        </p:nvGrpSpPr>
        <p:grpSpPr>
          <a:xfrm>
            <a:off x="1777536" y="1839416"/>
            <a:ext cx="376444" cy="253772"/>
            <a:chOff x="1777536" y="2014866"/>
            <a:chExt cx="376444" cy="253772"/>
          </a:xfrm>
        </p:grpSpPr>
        <p:sp>
          <p:nvSpPr>
            <p:cNvPr id="11214" name="Google Shape;11214;p8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83"/>
          <p:cNvGrpSpPr/>
          <p:nvPr/>
        </p:nvGrpSpPr>
        <p:grpSpPr>
          <a:xfrm>
            <a:off x="1309875" y="1881876"/>
            <a:ext cx="374154" cy="169680"/>
            <a:chOff x="1309875" y="2057326"/>
            <a:chExt cx="374154" cy="169680"/>
          </a:xfrm>
        </p:grpSpPr>
        <p:sp>
          <p:nvSpPr>
            <p:cNvPr id="11220" name="Google Shape;11220;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1" name="Google Shape;11231;p8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2" name="Google Shape;11232;p83"/>
          <p:cNvGrpSpPr/>
          <p:nvPr/>
        </p:nvGrpSpPr>
        <p:grpSpPr>
          <a:xfrm>
            <a:off x="2347450" y="1779114"/>
            <a:ext cx="113639" cy="373168"/>
            <a:chOff x="2347450" y="1954564"/>
            <a:chExt cx="113639" cy="373168"/>
          </a:xfrm>
        </p:grpSpPr>
        <p:sp>
          <p:nvSpPr>
            <p:cNvPr id="11233" name="Google Shape;11233;p8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5" name="Google Shape;11235;p8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6" name="Google Shape;11236;p83"/>
          <p:cNvGrpSpPr/>
          <p:nvPr/>
        </p:nvGrpSpPr>
        <p:grpSpPr>
          <a:xfrm>
            <a:off x="3110102" y="1324430"/>
            <a:ext cx="330613" cy="358379"/>
            <a:chOff x="3110102" y="1499880"/>
            <a:chExt cx="330613" cy="358379"/>
          </a:xfrm>
        </p:grpSpPr>
        <p:sp>
          <p:nvSpPr>
            <p:cNvPr id="11237" name="Google Shape;11237;p8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4" name="Google Shape;11244;p8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5" name="Google Shape;11245;p83"/>
          <p:cNvGrpSpPr/>
          <p:nvPr/>
        </p:nvGrpSpPr>
        <p:grpSpPr>
          <a:xfrm>
            <a:off x="3485575" y="1824309"/>
            <a:ext cx="373772" cy="284050"/>
            <a:chOff x="3531200" y="1999759"/>
            <a:chExt cx="373772" cy="284050"/>
          </a:xfrm>
        </p:grpSpPr>
        <p:sp>
          <p:nvSpPr>
            <p:cNvPr id="11246" name="Google Shape;11246;p8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83"/>
          <p:cNvGrpSpPr/>
          <p:nvPr/>
        </p:nvGrpSpPr>
        <p:grpSpPr>
          <a:xfrm>
            <a:off x="2667058" y="1324843"/>
            <a:ext cx="330231" cy="359015"/>
            <a:chOff x="2667058" y="1500293"/>
            <a:chExt cx="330231" cy="359015"/>
          </a:xfrm>
        </p:grpSpPr>
        <p:sp>
          <p:nvSpPr>
            <p:cNvPr id="11251" name="Google Shape;11251;p8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83"/>
          <p:cNvGrpSpPr/>
          <p:nvPr/>
        </p:nvGrpSpPr>
        <p:grpSpPr>
          <a:xfrm>
            <a:off x="3567553" y="1324462"/>
            <a:ext cx="320022" cy="359778"/>
            <a:chOff x="3567553" y="1499912"/>
            <a:chExt cx="320022" cy="359778"/>
          </a:xfrm>
        </p:grpSpPr>
        <p:sp>
          <p:nvSpPr>
            <p:cNvPr id="11270" name="Google Shape;11270;p8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83"/>
          <p:cNvGrpSpPr/>
          <p:nvPr/>
        </p:nvGrpSpPr>
        <p:grpSpPr>
          <a:xfrm>
            <a:off x="1309875" y="1324462"/>
            <a:ext cx="359015" cy="358633"/>
            <a:chOff x="1309875" y="1499912"/>
            <a:chExt cx="359015" cy="358633"/>
          </a:xfrm>
        </p:grpSpPr>
        <p:sp>
          <p:nvSpPr>
            <p:cNvPr id="11277" name="Google Shape;11277;p8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3"/>
          <p:cNvGrpSpPr/>
          <p:nvPr/>
        </p:nvGrpSpPr>
        <p:grpSpPr>
          <a:xfrm>
            <a:off x="2219466" y="1324843"/>
            <a:ext cx="330613" cy="359015"/>
            <a:chOff x="2219466" y="1500293"/>
            <a:chExt cx="330613" cy="359015"/>
          </a:xfrm>
        </p:grpSpPr>
        <p:sp>
          <p:nvSpPr>
            <p:cNvPr id="11287" name="Google Shape;11287;p8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3"/>
          <p:cNvGrpSpPr/>
          <p:nvPr/>
        </p:nvGrpSpPr>
        <p:grpSpPr>
          <a:xfrm>
            <a:off x="5343544" y="1333908"/>
            <a:ext cx="244676" cy="351095"/>
            <a:chOff x="5343544" y="1509358"/>
            <a:chExt cx="244676" cy="351095"/>
          </a:xfrm>
        </p:grpSpPr>
        <p:sp>
          <p:nvSpPr>
            <p:cNvPr id="11290" name="Google Shape;11290;p8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83"/>
          <p:cNvGrpSpPr/>
          <p:nvPr/>
        </p:nvGrpSpPr>
        <p:grpSpPr>
          <a:xfrm>
            <a:off x="4882340" y="1333908"/>
            <a:ext cx="246171" cy="351095"/>
            <a:chOff x="4882340" y="1509358"/>
            <a:chExt cx="246171" cy="351095"/>
          </a:xfrm>
        </p:grpSpPr>
        <p:sp>
          <p:nvSpPr>
            <p:cNvPr id="11294" name="Google Shape;11294;p8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83"/>
          <p:cNvGrpSpPr/>
          <p:nvPr/>
        </p:nvGrpSpPr>
        <p:grpSpPr>
          <a:xfrm>
            <a:off x="6273204" y="1333558"/>
            <a:ext cx="236343" cy="351445"/>
            <a:chOff x="6273204" y="1509008"/>
            <a:chExt cx="236343" cy="351445"/>
          </a:xfrm>
        </p:grpSpPr>
        <p:sp>
          <p:nvSpPr>
            <p:cNvPr id="11300" name="Google Shape;11300;p8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2" name="Google Shape;11302;p8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3" name="Google Shape;11303;p83"/>
          <p:cNvGrpSpPr/>
          <p:nvPr/>
        </p:nvGrpSpPr>
        <p:grpSpPr>
          <a:xfrm>
            <a:off x="7219530" y="1332794"/>
            <a:ext cx="191625" cy="352209"/>
            <a:chOff x="7219530" y="1508244"/>
            <a:chExt cx="191625" cy="352209"/>
          </a:xfrm>
        </p:grpSpPr>
        <p:sp>
          <p:nvSpPr>
            <p:cNvPr id="11304" name="Google Shape;11304;p8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83"/>
          <p:cNvGrpSpPr/>
          <p:nvPr/>
        </p:nvGrpSpPr>
        <p:grpSpPr>
          <a:xfrm>
            <a:off x="7699309" y="1333176"/>
            <a:ext cx="154922" cy="351827"/>
            <a:chOff x="7699309" y="1508626"/>
            <a:chExt cx="154922" cy="351827"/>
          </a:xfrm>
        </p:grpSpPr>
        <p:sp>
          <p:nvSpPr>
            <p:cNvPr id="11307" name="Google Shape;11307;p8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83"/>
          <p:cNvGrpSpPr/>
          <p:nvPr/>
        </p:nvGrpSpPr>
        <p:grpSpPr>
          <a:xfrm>
            <a:off x="8161690" y="1333558"/>
            <a:ext cx="153396" cy="351064"/>
            <a:chOff x="8161690" y="1509008"/>
            <a:chExt cx="153396" cy="351064"/>
          </a:xfrm>
        </p:grpSpPr>
        <p:sp>
          <p:nvSpPr>
            <p:cNvPr id="11315" name="Google Shape;11315;p8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83"/>
          <p:cNvGrpSpPr/>
          <p:nvPr/>
        </p:nvGrpSpPr>
        <p:grpSpPr>
          <a:xfrm>
            <a:off x="6746940" y="1333431"/>
            <a:ext cx="213221" cy="352304"/>
            <a:chOff x="6746940" y="1508881"/>
            <a:chExt cx="213221" cy="352304"/>
          </a:xfrm>
        </p:grpSpPr>
        <p:sp>
          <p:nvSpPr>
            <p:cNvPr id="11320" name="Google Shape;11320;p8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83"/>
          <p:cNvGrpSpPr/>
          <p:nvPr/>
        </p:nvGrpSpPr>
        <p:grpSpPr>
          <a:xfrm>
            <a:off x="5770336" y="1832165"/>
            <a:ext cx="350682" cy="292097"/>
            <a:chOff x="5770336" y="2007615"/>
            <a:chExt cx="350682" cy="292097"/>
          </a:xfrm>
        </p:grpSpPr>
        <p:sp>
          <p:nvSpPr>
            <p:cNvPr id="11325" name="Google Shape;11325;p8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83"/>
          <p:cNvGrpSpPr/>
          <p:nvPr/>
        </p:nvGrpSpPr>
        <p:grpSpPr>
          <a:xfrm>
            <a:off x="5326878" y="1804908"/>
            <a:ext cx="350332" cy="346229"/>
            <a:chOff x="5326878" y="1980358"/>
            <a:chExt cx="350332" cy="346229"/>
          </a:xfrm>
        </p:grpSpPr>
        <p:sp>
          <p:nvSpPr>
            <p:cNvPr id="11330" name="Google Shape;11330;p8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4" name="Google Shape;11334;p8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5" name="Google Shape;11335;p83"/>
          <p:cNvGrpSpPr/>
          <p:nvPr/>
        </p:nvGrpSpPr>
        <p:grpSpPr>
          <a:xfrm>
            <a:off x="4883835" y="1817121"/>
            <a:ext cx="350300" cy="323043"/>
            <a:chOff x="4883835" y="1992571"/>
            <a:chExt cx="350300" cy="323043"/>
          </a:xfrm>
        </p:grpSpPr>
        <p:sp>
          <p:nvSpPr>
            <p:cNvPr id="11336" name="Google Shape;11336;p8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83"/>
          <p:cNvGrpSpPr/>
          <p:nvPr/>
        </p:nvGrpSpPr>
        <p:grpSpPr>
          <a:xfrm>
            <a:off x="7548967" y="1803477"/>
            <a:ext cx="333285" cy="349950"/>
            <a:chOff x="7548967" y="1978927"/>
            <a:chExt cx="333285" cy="349950"/>
          </a:xfrm>
        </p:grpSpPr>
        <p:sp>
          <p:nvSpPr>
            <p:cNvPr id="11343" name="Google Shape;11343;p8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3"/>
          <p:cNvGrpSpPr/>
          <p:nvPr/>
        </p:nvGrpSpPr>
        <p:grpSpPr>
          <a:xfrm>
            <a:off x="6214142" y="1803477"/>
            <a:ext cx="346515" cy="350300"/>
            <a:chOff x="6214142" y="1978927"/>
            <a:chExt cx="346515" cy="350300"/>
          </a:xfrm>
        </p:grpSpPr>
        <p:sp>
          <p:nvSpPr>
            <p:cNvPr id="11351" name="Google Shape;11351;p8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83"/>
          <p:cNvGrpSpPr/>
          <p:nvPr/>
        </p:nvGrpSpPr>
        <p:grpSpPr>
          <a:xfrm>
            <a:off x="7105923" y="1803095"/>
            <a:ext cx="333285" cy="350682"/>
            <a:chOff x="7105923" y="1978545"/>
            <a:chExt cx="333285" cy="350682"/>
          </a:xfrm>
        </p:grpSpPr>
        <p:sp>
          <p:nvSpPr>
            <p:cNvPr id="11354" name="Google Shape;11354;p8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1" name="Google Shape;11361;p8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3" name="Google Shape;11363;p83"/>
          <p:cNvGrpSpPr/>
          <p:nvPr/>
        </p:nvGrpSpPr>
        <p:grpSpPr>
          <a:xfrm>
            <a:off x="3616406" y="2246902"/>
            <a:ext cx="203393" cy="351827"/>
            <a:chOff x="3616406" y="2422352"/>
            <a:chExt cx="203393" cy="351827"/>
          </a:xfrm>
        </p:grpSpPr>
        <p:sp>
          <p:nvSpPr>
            <p:cNvPr id="11364" name="Google Shape;11364;p8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83"/>
          <p:cNvGrpSpPr/>
          <p:nvPr/>
        </p:nvGrpSpPr>
        <p:grpSpPr>
          <a:xfrm>
            <a:off x="878187" y="2246520"/>
            <a:ext cx="272696" cy="351827"/>
            <a:chOff x="913012" y="2421970"/>
            <a:chExt cx="272696" cy="351827"/>
          </a:xfrm>
        </p:grpSpPr>
        <p:sp>
          <p:nvSpPr>
            <p:cNvPr id="11367" name="Google Shape;11367;p8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83"/>
          <p:cNvGrpSpPr/>
          <p:nvPr/>
        </p:nvGrpSpPr>
        <p:grpSpPr>
          <a:xfrm>
            <a:off x="2274743" y="2246902"/>
            <a:ext cx="255649" cy="351445"/>
            <a:chOff x="2274743" y="2422352"/>
            <a:chExt cx="255649" cy="351445"/>
          </a:xfrm>
        </p:grpSpPr>
        <p:sp>
          <p:nvSpPr>
            <p:cNvPr id="11372" name="Google Shape;11372;p8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3"/>
          <p:cNvGrpSpPr/>
          <p:nvPr/>
        </p:nvGrpSpPr>
        <p:grpSpPr>
          <a:xfrm>
            <a:off x="2708723" y="2245789"/>
            <a:ext cx="246552" cy="352558"/>
            <a:chOff x="2708723" y="2421239"/>
            <a:chExt cx="246552" cy="352558"/>
          </a:xfrm>
        </p:grpSpPr>
        <p:sp>
          <p:nvSpPr>
            <p:cNvPr id="11376" name="Google Shape;11376;p8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83"/>
          <p:cNvGrpSpPr/>
          <p:nvPr/>
        </p:nvGrpSpPr>
        <p:grpSpPr>
          <a:xfrm>
            <a:off x="1835485" y="2246902"/>
            <a:ext cx="259433" cy="350714"/>
            <a:chOff x="1835485" y="2422352"/>
            <a:chExt cx="259433" cy="350714"/>
          </a:xfrm>
        </p:grpSpPr>
        <p:sp>
          <p:nvSpPr>
            <p:cNvPr id="11379" name="Google Shape;11379;p8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83"/>
          <p:cNvGrpSpPr/>
          <p:nvPr/>
        </p:nvGrpSpPr>
        <p:grpSpPr>
          <a:xfrm>
            <a:off x="3150240" y="2246902"/>
            <a:ext cx="212489" cy="351445"/>
            <a:chOff x="3150240" y="2422352"/>
            <a:chExt cx="212489" cy="351445"/>
          </a:xfrm>
        </p:grpSpPr>
        <p:sp>
          <p:nvSpPr>
            <p:cNvPr id="11387" name="Google Shape;11387;p8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83"/>
          <p:cNvGrpSpPr/>
          <p:nvPr/>
        </p:nvGrpSpPr>
        <p:grpSpPr>
          <a:xfrm>
            <a:off x="1367060" y="2246679"/>
            <a:ext cx="269261" cy="352050"/>
            <a:chOff x="1367060" y="2422129"/>
            <a:chExt cx="269261" cy="352050"/>
          </a:xfrm>
        </p:grpSpPr>
        <p:sp>
          <p:nvSpPr>
            <p:cNvPr id="11390" name="Google Shape;11390;p8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4" name="Google Shape;11404;p8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5" name="Google Shape;11405;p83"/>
          <p:cNvGrpSpPr/>
          <p:nvPr/>
        </p:nvGrpSpPr>
        <p:grpSpPr>
          <a:xfrm>
            <a:off x="4882690" y="2249955"/>
            <a:ext cx="274573" cy="350682"/>
            <a:chOff x="4882690" y="2425405"/>
            <a:chExt cx="274573" cy="350682"/>
          </a:xfrm>
        </p:grpSpPr>
        <p:sp>
          <p:nvSpPr>
            <p:cNvPr id="11406" name="Google Shape;11406;p8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83"/>
          <p:cNvGrpSpPr/>
          <p:nvPr/>
        </p:nvGrpSpPr>
        <p:grpSpPr>
          <a:xfrm>
            <a:off x="6627639" y="2268434"/>
            <a:ext cx="355993" cy="313247"/>
            <a:chOff x="6627639" y="2443884"/>
            <a:chExt cx="355993" cy="313247"/>
          </a:xfrm>
        </p:grpSpPr>
        <p:sp>
          <p:nvSpPr>
            <p:cNvPr id="11409" name="Google Shape;11409;p8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83"/>
          <p:cNvGrpSpPr/>
          <p:nvPr/>
        </p:nvGrpSpPr>
        <p:grpSpPr>
          <a:xfrm>
            <a:off x="6183451" y="2286690"/>
            <a:ext cx="351445" cy="277976"/>
            <a:chOff x="6183451" y="2462140"/>
            <a:chExt cx="351445" cy="277976"/>
          </a:xfrm>
        </p:grpSpPr>
        <p:sp>
          <p:nvSpPr>
            <p:cNvPr id="11413" name="Google Shape;11413;p8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83"/>
          <p:cNvGrpSpPr/>
          <p:nvPr/>
        </p:nvGrpSpPr>
        <p:grpSpPr>
          <a:xfrm>
            <a:off x="5735477" y="2254408"/>
            <a:ext cx="353354" cy="341299"/>
            <a:chOff x="5735477" y="2429858"/>
            <a:chExt cx="353354" cy="341299"/>
          </a:xfrm>
        </p:grpSpPr>
        <p:sp>
          <p:nvSpPr>
            <p:cNvPr id="11421" name="Google Shape;11421;p8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83"/>
          <p:cNvGrpSpPr/>
          <p:nvPr/>
        </p:nvGrpSpPr>
        <p:grpSpPr>
          <a:xfrm>
            <a:off x="5243735" y="2271523"/>
            <a:ext cx="405255" cy="275499"/>
            <a:chOff x="5283337" y="2478774"/>
            <a:chExt cx="358633" cy="243913"/>
          </a:xfrm>
        </p:grpSpPr>
        <p:sp>
          <p:nvSpPr>
            <p:cNvPr id="11428" name="Google Shape;11428;p8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83"/>
          <p:cNvGrpSpPr/>
          <p:nvPr/>
        </p:nvGrpSpPr>
        <p:grpSpPr>
          <a:xfrm>
            <a:off x="7964753" y="2295373"/>
            <a:ext cx="362068" cy="258670"/>
            <a:chOff x="7964753" y="2470823"/>
            <a:chExt cx="362068" cy="258670"/>
          </a:xfrm>
        </p:grpSpPr>
        <p:sp>
          <p:nvSpPr>
            <p:cNvPr id="11446" name="Google Shape;11446;p8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3"/>
          <p:cNvGrpSpPr/>
          <p:nvPr/>
        </p:nvGrpSpPr>
        <p:grpSpPr>
          <a:xfrm>
            <a:off x="7524349" y="2280997"/>
            <a:ext cx="350332" cy="288948"/>
            <a:chOff x="7524349" y="2456447"/>
            <a:chExt cx="350332" cy="288948"/>
          </a:xfrm>
        </p:grpSpPr>
        <p:sp>
          <p:nvSpPr>
            <p:cNvPr id="11456" name="Google Shape;11456;p8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83"/>
          <p:cNvGrpSpPr/>
          <p:nvPr/>
        </p:nvGrpSpPr>
        <p:grpSpPr>
          <a:xfrm>
            <a:off x="3972749" y="2718761"/>
            <a:ext cx="355230" cy="356725"/>
            <a:chOff x="3972749" y="2894211"/>
            <a:chExt cx="355230" cy="356725"/>
          </a:xfrm>
        </p:grpSpPr>
        <p:sp>
          <p:nvSpPr>
            <p:cNvPr id="11462" name="Google Shape;11462;p8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83"/>
          <p:cNvGrpSpPr/>
          <p:nvPr/>
        </p:nvGrpSpPr>
        <p:grpSpPr>
          <a:xfrm>
            <a:off x="3527797" y="2743346"/>
            <a:ext cx="355993" cy="307904"/>
            <a:chOff x="3527797" y="2918796"/>
            <a:chExt cx="355993" cy="307904"/>
          </a:xfrm>
        </p:grpSpPr>
        <p:sp>
          <p:nvSpPr>
            <p:cNvPr id="11468" name="Google Shape;11468;p8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3"/>
          <p:cNvGrpSpPr/>
          <p:nvPr/>
        </p:nvGrpSpPr>
        <p:grpSpPr>
          <a:xfrm>
            <a:off x="3082845" y="2745509"/>
            <a:ext cx="356375" cy="302338"/>
            <a:chOff x="3082845" y="2920959"/>
            <a:chExt cx="356375" cy="302338"/>
          </a:xfrm>
        </p:grpSpPr>
        <p:sp>
          <p:nvSpPr>
            <p:cNvPr id="11479" name="Google Shape;11479;p8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83"/>
          <p:cNvGrpSpPr/>
          <p:nvPr/>
        </p:nvGrpSpPr>
        <p:grpSpPr>
          <a:xfrm>
            <a:off x="2639038" y="2719492"/>
            <a:ext cx="355612" cy="355612"/>
            <a:chOff x="2639038" y="2894942"/>
            <a:chExt cx="355612" cy="355612"/>
          </a:xfrm>
        </p:grpSpPr>
        <p:sp>
          <p:nvSpPr>
            <p:cNvPr id="11482" name="Google Shape;11482;p8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83"/>
          <p:cNvGrpSpPr/>
          <p:nvPr/>
        </p:nvGrpSpPr>
        <p:grpSpPr>
          <a:xfrm>
            <a:off x="2194468" y="2763415"/>
            <a:ext cx="355993" cy="267766"/>
            <a:chOff x="2194468" y="2938865"/>
            <a:chExt cx="355993" cy="267766"/>
          </a:xfrm>
        </p:grpSpPr>
        <p:sp>
          <p:nvSpPr>
            <p:cNvPr id="11485" name="Google Shape;11485;p8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83"/>
          <p:cNvGrpSpPr/>
          <p:nvPr/>
        </p:nvGrpSpPr>
        <p:grpSpPr>
          <a:xfrm>
            <a:off x="1749897" y="2719111"/>
            <a:ext cx="355993" cy="355612"/>
            <a:chOff x="1749897" y="2894561"/>
            <a:chExt cx="355993" cy="355612"/>
          </a:xfrm>
        </p:grpSpPr>
        <p:sp>
          <p:nvSpPr>
            <p:cNvPr id="11506" name="Google Shape;11506;p8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3"/>
          <p:cNvGrpSpPr/>
          <p:nvPr/>
        </p:nvGrpSpPr>
        <p:grpSpPr>
          <a:xfrm>
            <a:off x="1305327" y="2718761"/>
            <a:ext cx="357520" cy="357488"/>
            <a:chOff x="1305327" y="2894211"/>
            <a:chExt cx="357520" cy="357488"/>
          </a:xfrm>
        </p:grpSpPr>
        <p:sp>
          <p:nvSpPr>
            <p:cNvPr id="11518" name="Google Shape;11518;p8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83"/>
          <p:cNvGrpSpPr/>
          <p:nvPr/>
        </p:nvGrpSpPr>
        <p:grpSpPr>
          <a:xfrm>
            <a:off x="853950" y="2719270"/>
            <a:ext cx="364104" cy="353290"/>
            <a:chOff x="853950" y="2894720"/>
            <a:chExt cx="364104" cy="353290"/>
          </a:xfrm>
        </p:grpSpPr>
        <p:sp>
          <p:nvSpPr>
            <p:cNvPr id="11524" name="Google Shape;11524;p8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83"/>
          <p:cNvGrpSpPr/>
          <p:nvPr/>
        </p:nvGrpSpPr>
        <p:grpSpPr>
          <a:xfrm>
            <a:off x="7066548" y="2737144"/>
            <a:ext cx="352209" cy="334938"/>
            <a:chOff x="7066548" y="2912594"/>
            <a:chExt cx="352209" cy="334938"/>
          </a:xfrm>
        </p:grpSpPr>
        <p:sp>
          <p:nvSpPr>
            <p:cNvPr id="11532" name="Google Shape;11532;p8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8" name="Google Shape;11538;p8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0" name="Google Shape;11540;p83"/>
          <p:cNvGrpSpPr/>
          <p:nvPr/>
        </p:nvGrpSpPr>
        <p:grpSpPr>
          <a:xfrm>
            <a:off x="7541397" y="2729352"/>
            <a:ext cx="318495" cy="352209"/>
            <a:chOff x="7541397" y="2904802"/>
            <a:chExt cx="318495" cy="352209"/>
          </a:xfrm>
        </p:grpSpPr>
        <p:sp>
          <p:nvSpPr>
            <p:cNvPr id="11541" name="Google Shape;11541;p8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83"/>
          <p:cNvGrpSpPr/>
          <p:nvPr/>
        </p:nvGrpSpPr>
        <p:grpSpPr>
          <a:xfrm>
            <a:off x="8003015" y="2728589"/>
            <a:ext cx="306759" cy="351445"/>
            <a:chOff x="8003015" y="2904039"/>
            <a:chExt cx="306759" cy="351445"/>
          </a:xfrm>
        </p:grpSpPr>
        <p:sp>
          <p:nvSpPr>
            <p:cNvPr id="11544" name="Google Shape;11544;p8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83"/>
          <p:cNvGrpSpPr/>
          <p:nvPr/>
        </p:nvGrpSpPr>
        <p:grpSpPr>
          <a:xfrm>
            <a:off x="5687770" y="2710046"/>
            <a:ext cx="369638" cy="369606"/>
            <a:chOff x="5687770" y="2885496"/>
            <a:chExt cx="369638" cy="369606"/>
          </a:xfrm>
        </p:grpSpPr>
        <p:sp>
          <p:nvSpPr>
            <p:cNvPr id="11551" name="Google Shape;11551;p8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83"/>
          <p:cNvGrpSpPr/>
          <p:nvPr/>
        </p:nvGrpSpPr>
        <p:grpSpPr>
          <a:xfrm>
            <a:off x="4881958" y="2729352"/>
            <a:ext cx="156417" cy="349537"/>
            <a:chOff x="4881958" y="2904802"/>
            <a:chExt cx="156417" cy="349537"/>
          </a:xfrm>
        </p:grpSpPr>
        <p:sp>
          <p:nvSpPr>
            <p:cNvPr id="11562" name="Google Shape;11562;p8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3"/>
          <p:cNvGrpSpPr/>
          <p:nvPr/>
        </p:nvGrpSpPr>
        <p:grpSpPr>
          <a:xfrm>
            <a:off x="5230318" y="2711064"/>
            <a:ext cx="371133" cy="367443"/>
            <a:chOff x="5230318" y="2886514"/>
            <a:chExt cx="371133" cy="367443"/>
          </a:xfrm>
        </p:grpSpPr>
        <p:sp>
          <p:nvSpPr>
            <p:cNvPr id="11570" name="Google Shape;11570;p8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83"/>
          <p:cNvGrpSpPr/>
          <p:nvPr/>
        </p:nvGrpSpPr>
        <p:grpSpPr>
          <a:xfrm>
            <a:off x="5748358" y="3259128"/>
            <a:ext cx="352590" cy="182561"/>
            <a:chOff x="5748358" y="3434578"/>
            <a:chExt cx="352590" cy="182561"/>
          </a:xfrm>
        </p:grpSpPr>
        <p:sp>
          <p:nvSpPr>
            <p:cNvPr id="11580" name="Google Shape;11580;p8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83"/>
          <p:cNvGrpSpPr/>
          <p:nvPr/>
        </p:nvGrpSpPr>
        <p:grpSpPr>
          <a:xfrm>
            <a:off x="862283" y="4099321"/>
            <a:ext cx="341204" cy="359301"/>
            <a:chOff x="862283" y="4274771"/>
            <a:chExt cx="341204" cy="359301"/>
          </a:xfrm>
        </p:grpSpPr>
        <p:sp>
          <p:nvSpPr>
            <p:cNvPr id="11587" name="Google Shape;11587;p8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83"/>
          <p:cNvGrpSpPr/>
          <p:nvPr/>
        </p:nvGrpSpPr>
        <p:grpSpPr>
          <a:xfrm>
            <a:off x="1396957" y="4111915"/>
            <a:ext cx="301861" cy="332871"/>
            <a:chOff x="1396957" y="4287365"/>
            <a:chExt cx="301861" cy="332871"/>
          </a:xfrm>
        </p:grpSpPr>
        <p:sp>
          <p:nvSpPr>
            <p:cNvPr id="11591" name="Google Shape;11591;p8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83"/>
          <p:cNvGrpSpPr/>
          <p:nvPr/>
        </p:nvGrpSpPr>
        <p:grpSpPr>
          <a:xfrm>
            <a:off x="1865381" y="4102056"/>
            <a:ext cx="396131" cy="355612"/>
            <a:chOff x="1865381" y="4277506"/>
            <a:chExt cx="396131" cy="355612"/>
          </a:xfrm>
        </p:grpSpPr>
        <p:sp>
          <p:nvSpPr>
            <p:cNvPr id="11607" name="Google Shape;11607;p8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83"/>
          <p:cNvGrpSpPr/>
          <p:nvPr/>
        </p:nvGrpSpPr>
        <p:grpSpPr>
          <a:xfrm>
            <a:off x="2411823" y="4128549"/>
            <a:ext cx="334398" cy="299953"/>
            <a:chOff x="2411823" y="4303999"/>
            <a:chExt cx="334398" cy="299953"/>
          </a:xfrm>
        </p:grpSpPr>
        <p:sp>
          <p:nvSpPr>
            <p:cNvPr id="11614" name="Google Shape;11614;p8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83"/>
          <p:cNvGrpSpPr/>
          <p:nvPr/>
        </p:nvGrpSpPr>
        <p:grpSpPr>
          <a:xfrm>
            <a:off x="2903337" y="4103582"/>
            <a:ext cx="382519" cy="350682"/>
            <a:chOff x="2903337" y="4279032"/>
            <a:chExt cx="382519" cy="350682"/>
          </a:xfrm>
        </p:grpSpPr>
        <p:sp>
          <p:nvSpPr>
            <p:cNvPr id="11622" name="Google Shape;11622;p8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83"/>
          <p:cNvGrpSpPr/>
          <p:nvPr/>
        </p:nvGrpSpPr>
        <p:grpSpPr>
          <a:xfrm>
            <a:off x="3933342" y="4140317"/>
            <a:ext cx="383632" cy="276449"/>
            <a:chOff x="3933342" y="4315767"/>
            <a:chExt cx="383632" cy="276449"/>
          </a:xfrm>
        </p:grpSpPr>
        <p:sp>
          <p:nvSpPr>
            <p:cNvPr id="11638" name="Google Shape;11638;p8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3"/>
          <p:cNvGrpSpPr/>
          <p:nvPr/>
        </p:nvGrpSpPr>
        <p:grpSpPr>
          <a:xfrm>
            <a:off x="3441065" y="4127055"/>
            <a:ext cx="337069" cy="302593"/>
            <a:chOff x="3441065" y="4302505"/>
            <a:chExt cx="337069" cy="302593"/>
          </a:xfrm>
        </p:grpSpPr>
        <p:sp>
          <p:nvSpPr>
            <p:cNvPr id="11645" name="Google Shape;11645;p8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3"/>
          <p:cNvGrpSpPr/>
          <p:nvPr/>
        </p:nvGrpSpPr>
        <p:grpSpPr>
          <a:xfrm>
            <a:off x="3532345" y="3187185"/>
            <a:ext cx="339328" cy="336274"/>
            <a:chOff x="3532345" y="3362635"/>
            <a:chExt cx="339328" cy="336274"/>
          </a:xfrm>
        </p:grpSpPr>
        <p:sp>
          <p:nvSpPr>
            <p:cNvPr id="11659" name="Google Shape;11659;p8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4" name="Google Shape;11664;p8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5" name="Google Shape;11665;p83"/>
          <p:cNvGrpSpPr/>
          <p:nvPr/>
        </p:nvGrpSpPr>
        <p:grpSpPr>
          <a:xfrm>
            <a:off x="1883955" y="3633250"/>
            <a:ext cx="162873" cy="351445"/>
            <a:chOff x="1883955" y="3808700"/>
            <a:chExt cx="162873" cy="351445"/>
          </a:xfrm>
        </p:grpSpPr>
        <p:sp>
          <p:nvSpPr>
            <p:cNvPr id="11666" name="Google Shape;11666;p8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83"/>
          <p:cNvGrpSpPr/>
          <p:nvPr/>
        </p:nvGrpSpPr>
        <p:grpSpPr>
          <a:xfrm>
            <a:off x="939156" y="3633759"/>
            <a:ext cx="192007" cy="351318"/>
            <a:chOff x="939156" y="3809209"/>
            <a:chExt cx="192007" cy="351318"/>
          </a:xfrm>
        </p:grpSpPr>
        <p:sp>
          <p:nvSpPr>
            <p:cNvPr id="11669" name="Google Shape;11669;p8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3"/>
          <p:cNvGrpSpPr/>
          <p:nvPr/>
        </p:nvGrpSpPr>
        <p:grpSpPr>
          <a:xfrm>
            <a:off x="2306167" y="3634395"/>
            <a:ext cx="193915" cy="349155"/>
            <a:chOff x="2306167" y="3809845"/>
            <a:chExt cx="193915" cy="349155"/>
          </a:xfrm>
        </p:grpSpPr>
        <p:sp>
          <p:nvSpPr>
            <p:cNvPr id="11672" name="Google Shape;11672;p8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83"/>
          <p:cNvGrpSpPr/>
          <p:nvPr/>
        </p:nvGrpSpPr>
        <p:grpSpPr>
          <a:xfrm>
            <a:off x="1323901" y="3631723"/>
            <a:ext cx="356343" cy="356757"/>
            <a:chOff x="1323901" y="3807173"/>
            <a:chExt cx="356343" cy="356757"/>
          </a:xfrm>
        </p:grpSpPr>
        <p:sp>
          <p:nvSpPr>
            <p:cNvPr id="11680" name="Google Shape;11680;p8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4" name="Google Shape;11704;p8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5" name="Google Shape;11705;p83"/>
          <p:cNvGrpSpPr/>
          <p:nvPr/>
        </p:nvGrpSpPr>
        <p:grpSpPr>
          <a:xfrm>
            <a:off x="859262" y="3178470"/>
            <a:ext cx="306759" cy="351445"/>
            <a:chOff x="859262" y="3353920"/>
            <a:chExt cx="306759" cy="351445"/>
          </a:xfrm>
        </p:grpSpPr>
        <p:sp>
          <p:nvSpPr>
            <p:cNvPr id="11706" name="Google Shape;11706;p8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1" name="Google Shape;11711;p8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2" name="Google Shape;11712;p83"/>
          <p:cNvGrpSpPr/>
          <p:nvPr/>
        </p:nvGrpSpPr>
        <p:grpSpPr>
          <a:xfrm>
            <a:off x="3967437" y="3661652"/>
            <a:ext cx="364708" cy="295405"/>
            <a:chOff x="3967437" y="3837102"/>
            <a:chExt cx="364708" cy="295405"/>
          </a:xfrm>
        </p:grpSpPr>
        <p:sp>
          <p:nvSpPr>
            <p:cNvPr id="11713" name="Google Shape;11713;p8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8" name="Google Shape;11718;p8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83"/>
          <p:cNvGrpSpPr/>
          <p:nvPr/>
        </p:nvGrpSpPr>
        <p:grpSpPr>
          <a:xfrm>
            <a:off x="5811827" y="3631001"/>
            <a:ext cx="283743" cy="308444"/>
            <a:chOff x="5964227" y="3858701"/>
            <a:chExt cx="283743" cy="308444"/>
          </a:xfrm>
        </p:grpSpPr>
        <p:sp>
          <p:nvSpPr>
            <p:cNvPr id="11722" name="Google Shape;11722;p8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83"/>
          <p:cNvGrpSpPr/>
          <p:nvPr/>
        </p:nvGrpSpPr>
        <p:grpSpPr>
          <a:xfrm>
            <a:off x="6243508" y="3697623"/>
            <a:ext cx="320372" cy="213602"/>
            <a:chOff x="6395908" y="3873073"/>
            <a:chExt cx="320372" cy="213602"/>
          </a:xfrm>
        </p:grpSpPr>
        <p:sp>
          <p:nvSpPr>
            <p:cNvPr id="11727" name="Google Shape;11727;p8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83"/>
          <p:cNvGrpSpPr/>
          <p:nvPr/>
        </p:nvGrpSpPr>
        <p:grpSpPr>
          <a:xfrm>
            <a:off x="7262890" y="3627366"/>
            <a:ext cx="357138" cy="352018"/>
            <a:chOff x="7415290" y="3802816"/>
            <a:chExt cx="357138" cy="352018"/>
          </a:xfrm>
        </p:grpSpPr>
        <p:sp>
          <p:nvSpPr>
            <p:cNvPr id="11738" name="Google Shape;11738;p8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83"/>
          <p:cNvGrpSpPr/>
          <p:nvPr/>
        </p:nvGrpSpPr>
        <p:grpSpPr>
          <a:xfrm>
            <a:off x="6737312" y="3657963"/>
            <a:ext cx="355230" cy="293401"/>
            <a:chOff x="6889712" y="3833413"/>
            <a:chExt cx="355230" cy="293401"/>
          </a:xfrm>
        </p:grpSpPr>
        <p:sp>
          <p:nvSpPr>
            <p:cNvPr id="11747" name="Google Shape;11747;p8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83"/>
          <p:cNvGrpSpPr/>
          <p:nvPr/>
        </p:nvGrpSpPr>
        <p:grpSpPr>
          <a:xfrm>
            <a:off x="7707152" y="3660420"/>
            <a:ext cx="282318" cy="337168"/>
            <a:chOff x="1635875" y="237775"/>
            <a:chExt cx="4370250" cy="5219325"/>
          </a:xfrm>
        </p:grpSpPr>
        <p:sp>
          <p:nvSpPr>
            <p:cNvPr id="11753" name="Google Shape;11753;p8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83"/>
          <p:cNvGrpSpPr/>
          <p:nvPr/>
        </p:nvGrpSpPr>
        <p:grpSpPr>
          <a:xfrm>
            <a:off x="3103963" y="3185690"/>
            <a:ext cx="297886" cy="337578"/>
            <a:chOff x="3103963" y="3361140"/>
            <a:chExt cx="297886" cy="337578"/>
          </a:xfrm>
        </p:grpSpPr>
        <p:sp>
          <p:nvSpPr>
            <p:cNvPr id="11756" name="Google Shape;11756;p8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83"/>
          <p:cNvGrpSpPr/>
          <p:nvPr/>
        </p:nvGrpSpPr>
        <p:grpSpPr>
          <a:xfrm>
            <a:off x="2667821" y="3185658"/>
            <a:ext cx="273046" cy="337801"/>
            <a:chOff x="2667821" y="3361108"/>
            <a:chExt cx="273046" cy="337801"/>
          </a:xfrm>
        </p:grpSpPr>
        <p:sp>
          <p:nvSpPr>
            <p:cNvPr id="11781" name="Google Shape;11781;p8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83"/>
          <p:cNvGrpSpPr/>
          <p:nvPr/>
        </p:nvGrpSpPr>
        <p:grpSpPr>
          <a:xfrm>
            <a:off x="2212469" y="3184863"/>
            <a:ext cx="282715" cy="338660"/>
            <a:chOff x="2212469" y="3360313"/>
            <a:chExt cx="282715" cy="338660"/>
          </a:xfrm>
        </p:grpSpPr>
        <p:sp>
          <p:nvSpPr>
            <p:cNvPr id="11801" name="Google Shape;11801;p8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83"/>
          <p:cNvGrpSpPr/>
          <p:nvPr/>
        </p:nvGrpSpPr>
        <p:grpSpPr>
          <a:xfrm>
            <a:off x="1768821" y="3185658"/>
            <a:ext cx="278739" cy="339073"/>
            <a:chOff x="1768821" y="3361108"/>
            <a:chExt cx="278739" cy="339073"/>
          </a:xfrm>
        </p:grpSpPr>
        <p:sp>
          <p:nvSpPr>
            <p:cNvPr id="11805" name="Google Shape;11805;p8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83"/>
          <p:cNvGrpSpPr/>
          <p:nvPr/>
        </p:nvGrpSpPr>
        <p:grpSpPr>
          <a:xfrm>
            <a:off x="5337883" y="3161423"/>
            <a:ext cx="307141" cy="376826"/>
            <a:chOff x="5337883" y="3336873"/>
            <a:chExt cx="307141" cy="376826"/>
          </a:xfrm>
        </p:grpSpPr>
        <p:sp>
          <p:nvSpPr>
            <p:cNvPr id="11817" name="Google Shape;11817;p8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83"/>
          <p:cNvGrpSpPr/>
          <p:nvPr/>
        </p:nvGrpSpPr>
        <p:grpSpPr>
          <a:xfrm>
            <a:off x="4883835" y="3161805"/>
            <a:ext cx="323425" cy="377557"/>
            <a:chOff x="4883835" y="3337255"/>
            <a:chExt cx="323425" cy="377557"/>
          </a:xfrm>
        </p:grpSpPr>
        <p:sp>
          <p:nvSpPr>
            <p:cNvPr id="11820" name="Google Shape;11820;p8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83"/>
          <p:cNvGrpSpPr/>
          <p:nvPr/>
        </p:nvGrpSpPr>
        <p:grpSpPr>
          <a:xfrm>
            <a:off x="6193310" y="3231839"/>
            <a:ext cx="352590" cy="237488"/>
            <a:chOff x="6193310" y="3407289"/>
            <a:chExt cx="352590" cy="237488"/>
          </a:xfrm>
        </p:grpSpPr>
        <p:sp>
          <p:nvSpPr>
            <p:cNvPr id="11824" name="Google Shape;11824;p8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3"/>
          <p:cNvGrpSpPr/>
          <p:nvPr/>
        </p:nvGrpSpPr>
        <p:grpSpPr>
          <a:xfrm>
            <a:off x="6637117" y="3222393"/>
            <a:ext cx="353735" cy="254504"/>
            <a:chOff x="6637117" y="3397843"/>
            <a:chExt cx="353735" cy="254504"/>
          </a:xfrm>
        </p:grpSpPr>
        <p:sp>
          <p:nvSpPr>
            <p:cNvPr id="11830" name="Google Shape;11830;p8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83"/>
          <p:cNvGrpSpPr/>
          <p:nvPr/>
        </p:nvGrpSpPr>
        <p:grpSpPr>
          <a:xfrm>
            <a:off x="7075994" y="3174081"/>
            <a:ext cx="360637" cy="352336"/>
            <a:chOff x="7075994" y="3349531"/>
            <a:chExt cx="360637" cy="352336"/>
          </a:xfrm>
        </p:grpSpPr>
        <p:sp>
          <p:nvSpPr>
            <p:cNvPr id="11837" name="Google Shape;11837;p8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83"/>
          <p:cNvGrpSpPr/>
          <p:nvPr/>
        </p:nvGrpSpPr>
        <p:grpSpPr>
          <a:xfrm>
            <a:off x="7651983" y="3173731"/>
            <a:ext cx="107183" cy="352399"/>
            <a:chOff x="7651983" y="3349181"/>
            <a:chExt cx="107183" cy="352399"/>
          </a:xfrm>
        </p:grpSpPr>
        <p:sp>
          <p:nvSpPr>
            <p:cNvPr id="11845" name="Google Shape;11845;p8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3"/>
          <p:cNvGrpSpPr/>
          <p:nvPr/>
        </p:nvGrpSpPr>
        <p:grpSpPr>
          <a:xfrm>
            <a:off x="7973468" y="3206872"/>
            <a:ext cx="352590" cy="287072"/>
            <a:chOff x="7973468" y="3382322"/>
            <a:chExt cx="352590" cy="287072"/>
          </a:xfrm>
        </p:grpSpPr>
        <p:sp>
          <p:nvSpPr>
            <p:cNvPr id="11848" name="Google Shape;11848;p8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0" name="Google Shape;11860;p8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861" name="Google Shape;11861;p8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65" name="Shape 11865"/>
        <p:cNvGrpSpPr/>
        <p:nvPr/>
      </p:nvGrpSpPr>
      <p:grpSpPr>
        <a:xfrm>
          <a:off x="0" y="0"/>
          <a:ext cx="0" cy="0"/>
          <a:chOff x="0" y="0"/>
          <a:chExt cx="0" cy="0"/>
        </a:xfrm>
      </p:grpSpPr>
      <p:grpSp>
        <p:nvGrpSpPr>
          <p:cNvPr id="11866" name="Google Shape;11866;p84"/>
          <p:cNvGrpSpPr/>
          <p:nvPr/>
        </p:nvGrpSpPr>
        <p:grpSpPr>
          <a:xfrm>
            <a:off x="821808" y="1576858"/>
            <a:ext cx="347872" cy="347488"/>
            <a:chOff x="849677" y="1500658"/>
            <a:chExt cx="347872" cy="347488"/>
          </a:xfrm>
        </p:grpSpPr>
        <p:sp>
          <p:nvSpPr>
            <p:cNvPr id="11867" name="Google Shape;11867;p8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84"/>
          <p:cNvGrpSpPr/>
          <p:nvPr/>
        </p:nvGrpSpPr>
        <p:grpSpPr>
          <a:xfrm>
            <a:off x="1387984" y="1576858"/>
            <a:ext cx="315872" cy="347488"/>
            <a:chOff x="1415853" y="1500658"/>
            <a:chExt cx="315872" cy="347488"/>
          </a:xfrm>
        </p:grpSpPr>
        <p:sp>
          <p:nvSpPr>
            <p:cNvPr id="11874" name="Google Shape;11874;p8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84"/>
          <p:cNvGrpSpPr/>
          <p:nvPr/>
        </p:nvGrpSpPr>
        <p:grpSpPr>
          <a:xfrm>
            <a:off x="4669520" y="1576858"/>
            <a:ext cx="347520" cy="347104"/>
            <a:chOff x="4697389" y="1500658"/>
            <a:chExt cx="347520" cy="347104"/>
          </a:xfrm>
        </p:grpSpPr>
        <p:sp>
          <p:nvSpPr>
            <p:cNvPr id="11879" name="Google Shape;11879;p8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84"/>
          <p:cNvGrpSpPr/>
          <p:nvPr/>
        </p:nvGrpSpPr>
        <p:grpSpPr>
          <a:xfrm>
            <a:off x="3575664" y="2041146"/>
            <a:ext cx="347520" cy="353760"/>
            <a:chOff x="3603533" y="1964946"/>
            <a:chExt cx="347520" cy="353760"/>
          </a:xfrm>
        </p:grpSpPr>
        <p:sp>
          <p:nvSpPr>
            <p:cNvPr id="11883" name="Google Shape;11883;p8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84"/>
          <p:cNvGrpSpPr/>
          <p:nvPr/>
        </p:nvGrpSpPr>
        <p:grpSpPr>
          <a:xfrm>
            <a:off x="1922896" y="2040538"/>
            <a:ext cx="357792" cy="352448"/>
            <a:chOff x="1950765" y="1964338"/>
            <a:chExt cx="357792" cy="352448"/>
          </a:xfrm>
        </p:grpSpPr>
        <p:sp>
          <p:nvSpPr>
            <p:cNvPr id="11887" name="Google Shape;11887;p8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84"/>
          <p:cNvGrpSpPr/>
          <p:nvPr/>
        </p:nvGrpSpPr>
        <p:grpSpPr>
          <a:xfrm>
            <a:off x="7407760" y="2040890"/>
            <a:ext cx="367712" cy="353248"/>
            <a:chOff x="7435629" y="1964690"/>
            <a:chExt cx="367712" cy="353248"/>
          </a:xfrm>
        </p:grpSpPr>
        <p:sp>
          <p:nvSpPr>
            <p:cNvPr id="11892" name="Google Shape;11892;p8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84"/>
          <p:cNvGrpSpPr/>
          <p:nvPr/>
        </p:nvGrpSpPr>
        <p:grpSpPr>
          <a:xfrm>
            <a:off x="2484880" y="2041242"/>
            <a:ext cx="333024" cy="352896"/>
            <a:chOff x="2512749" y="1965042"/>
            <a:chExt cx="333024" cy="352896"/>
          </a:xfrm>
        </p:grpSpPr>
        <p:sp>
          <p:nvSpPr>
            <p:cNvPr id="11897" name="Google Shape;11897;p8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84"/>
          <p:cNvGrpSpPr/>
          <p:nvPr/>
        </p:nvGrpSpPr>
        <p:grpSpPr>
          <a:xfrm>
            <a:off x="1370448" y="2057978"/>
            <a:ext cx="365792" cy="335392"/>
            <a:chOff x="1398317" y="1981778"/>
            <a:chExt cx="365792" cy="335392"/>
          </a:xfrm>
        </p:grpSpPr>
        <p:sp>
          <p:nvSpPr>
            <p:cNvPr id="11903" name="Google Shape;11903;p8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84"/>
          <p:cNvGrpSpPr/>
          <p:nvPr/>
        </p:nvGrpSpPr>
        <p:grpSpPr>
          <a:xfrm>
            <a:off x="3024368" y="2079770"/>
            <a:ext cx="353600" cy="314752"/>
            <a:chOff x="3052237" y="2003570"/>
            <a:chExt cx="353600" cy="314752"/>
          </a:xfrm>
        </p:grpSpPr>
        <p:sp>
          <p:nvSpPr>
            <p:cNvPr id="11910" name="Google Shape;11910;p8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84"/>
          <p:cNvGrpSpPr/>
          <p:nvPr/>
        </p:nvGrpSpPr>
        <p:grpSpPr>
          <a:xfrm>
            <a:off x="1376144" y="3034266"/>
            <a:ext cx="368096" cy="223968"/>
            <a:chOff x="1404013" y="2958066"/>
            <a:chExt cx="368096" cy="223968"/>
          </a:xfrm>
        </p:grpSpPr>
        <p:sp>
          <p:nvSpPr>
            <p:cNvPr id="11914" name="Google Shape;11914;p8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6" name="Google Shape;11916;p8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8" name="Google Shape;11918;p84"/>
          <p:cNvGrpSpPr/>
          <p:nvPr/>
        </p:nvGrpSpPr>
        <p:grpSpPr>
          <a:xfrm>
            <a:off x="1923280" y="2961402"/>
            <a:ext cx="370368" cy="367328"/>
            <a:chOff x="1951149" y="2885202"/>
            <a:chExt cx="370368" cy="367328"/>
          </a:xfrm>
        </p:grpSpPr>
        <p:sp>
          <p:nvSpPr>
            <p:cNvPr id="11919" name="Google Shape;11919;p8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4"/>
          <p:cNvGrpSpPr/>
          <p:nvPr/>
        </p:nvGrpSpPr>
        <p:grpSpPr>
          <a:xfrm>
            <a:off x="2473808" y="2982362"/>
            <a:ext cx="367328" cy="327296"/>
            <a:chOff x="2501677" y="2906162"/>
            <a:chExt cx="367328" cy="327296"/>
          </a:xfrm>
        </p:grpSpPr>
        <p:sp>
          <p:nvSpPr>
            <p:cNvPr id="11923" name="Google Shape;11923;p8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6" name="Google Shape;11926;p8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84"/>
          <p:cNvGrpSpPr/>
          <p:nvPr/>
        </p:nvGrpSpPr>
        <p:grpSpPr>
          <a:xfrm>
            <a:off x="3022448" y="2969914"/>
            <a:ext cx="367712" cy="354240"/>
            <a:chOff x="3050317" y="2893714"/>
            <a:chExt cx="367712" cy="354240"/>
          </a:xfrm>
        </p:grpSpPr>
        <p:sp>
          <p:nvSpPr>
            <p:cNvPr id="11928" name="Google Shape;11928;p8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0" name="Google Shape;11930;p8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2" name="Google Shape;11932;p84"/>
          <p:cNvGrpSpPr/>
          <p:nvPr/>
        </p:nvGrpSpPr>
        <p:grpSpPr>
          <a:xfrm>
            <a:off x="7503408" y="2962554"/>
            <a:ext cx="185184" cy="367296"/>
            <a:chOff x="7531277" y="2886354"/>
            <a:chExt cx="185184" cy="367296"/>
          </a:xfrm>
        </p:grpSpPr>
        <p:sp>
          <p:nvSpPr>
            <p:cNvPr id="11933" name="Google Shape;11933;p8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84"/>
          <p:cNvGrpSpPr/>
          <p:nvPr/>
        </p:nvGrpSpPr>
        <p:grpSpPr>
          <a:xfrm>
            <a:off x="6898768" y="2962938"/>
            <a:ext cx="297184" cy="367296"/>
            <a:chOff x="6926637" y="2886738"/>
            <a:chExt cx="297184" cy="367296"/>
          </a:xfrm>
        </p:grpSpPr>
        <p:sp>
          <p:nvSpPr>
            <p:cNvPr id="11937" name="Google Shape;11937;p8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0" name="Google Shape;11940;p8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2" name="Google Shape;11942;p84"/>
          <p:cNvGrpSpPr/>
          <p:nvPr/>
        </p:nvGrpSpPr>
        <p:grpSpPr>
          <a:xfrm>
            <a:off x="6312784" y="2962554"/>
            <a:ext cx="370368" cy="368064"/>
            <a:chOff x="6340653" y="2886354"/>
            <a:chExt cx="370368" cy="368064"/>
          </a:xfrm>
        </p:grpSpPr>
        <p:sp>
          <p:nvSpPr>
            <p:cNvPr id="11943" name="Google Shape;11943;p8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84"/>
          <p:cNvGrpSpPr/>
          <p:nvPr/>
        </p:nvGrpSpPr>
        <p:grpSpPr>
          <a:xfrm>
            <a:off x="5218928" y="2057626"/>
            <a:ext cx="354752" cy="336512"/>
            <a:chOff x="5246797" y="1981426"/>
            <a:chExt cx="354752" cy="336512"/>
          </a:xfrm>
        </p:grpSpPr>
        <p:sp>
          <p:nvSpPr>
            <p:cNvPr id="11950" name="Google Shape;11950;p8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4"/>
          <p:cNvGrpSpPr/>
          <p:nvPr/>
        </p:nvGrpSpPr>
        <p:grpSpPr>
          <a:xfrm>
            <a:off x="4120880" y="2178266"/>
            <a:ext cx="355136" cy="216256"/>
            <a:chOff x="4148749" y="2102066"/>
            <a:chExt cx="355136" cy="216256"/>
          </a:xfrm>
        </p:grpSpPr>
        <p:sp>
          <p:nvSpPr>
            <p:cNvPr id="11953" name="Google Shape;11953;p8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84"/>
          <p:cNvGrpSpPr/>
          <p:nvPr/>
        </p:nvGrpSpPr>
        <p:grpSpPr>
          <a:xfrm>
            <a:off x="5766800" y="2077626"/>
            <a:ext cx="354752" cy="315360"/>
            <a:chOff x="5794669" y="2001426"/>
            <a:chExt cx="354752" cy="315360"/>
          </a:xfrm>
        </p:grpSpPr>
        <p:sp>
          <p:nvSpPr>
            <p:cNvPr id="11956" name="Google Shape;11956;p8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84"/>
          <p:cNvGrpSpPr/>
          <p:nvPr/>
        </p:nvGrpSpPr>
        <p:grpSpPr>
          <a:xfrm>
            <a:off x="6317360" y="2106042"/>
            <a:ext cx="352832" cy="289216"/>
            <a:chOff x="6345229" y="2029842"/>
            <a:chExt cx="352832" cy="289216"/>
          </a:xfrm>
        </p:grpSpPr>
        <p:sp>
          <p:nvSpPr>
            <p:cNvPr id="11959" name="Google Shape;11959;p8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4"/>
          <p:cNvGrpSpPr/>
          <p:nvPr/>
        </p:nvGrpSpPr>
        <p:grpSpPr>
          <a:xfrm>
            <a:off x="4669520" y="2112538"/>
            <a:ext cx="354752" cy="281984"/>
            <a:chOff x="4697389" y="2036338"/>
            <a:chExt cx="354752" cy="281984"/>
          </a:xfrm>
        </p:grpSpPr>
        <p:sp>
          <p:nvSpPr>
            <p:cNvPr id="11962" name="Google Shape;11962;p8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4"/>
          <p:cNvGrpSpPr/>
          <p:nvPr/>
        </p:nvGrpSpPr>
        <p:grpSpPr>
          <a:xfrm>
            <a:off x="1376144" y="2500954"/>
            <a:ext cx="353600" cy="354944"/>
            <a:chOff x="1404013" y="2424754"/>
            <a:chExt cx="353600" cy="354944"/>
          </a:xfrm>
        </p:grpSpPr>
        <p:sp>
          <p:nvSpPr>
            <p:cNvPr id="11965" name="Google Shape;11965;p8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84"/>
          <p:cNvGrpSpPr/>
          <p:nvPr/>
        </p:nvGrpSpPr>
        <p:grpSpPr>
          <a:xfrm>
            <a:off x="826384" y="2504474"/>
            <a:ext cx="355104" cy="351040"/>
            <a:chOff x="854253" y="2428274"/>
            <a:chExt cx="355104" cy="351040"/>
          </a:xfrm>
        </p:grpSpPr>
        <p:sp>
          <p:nvSpPr>
            <p:cNvPr id="11971" name="Google Shape;11971;p8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84"/>
          <p:cNvGrpSpPr/>
          <p:nvPr/>
        </p:nvGrpSpPr>
        <p:grpSpPr>
          <a:xfrm>
            <a:off x="6869040" y="2517146"/>
            <a:ext cx="354752" cy="275904"/>
            <a:chOff x="6896909" y="2440946"/>
            <a:chExt cx="354752" cy="275904"/>
          </a:xfrm>
        </p:grpSpPr>
        <p:sp>
          <p:nvSpPr>
            <p:cNvPr id="11974" name="Google Shape;11974;p8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6" name="Google Shape;11976;p8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7" name="Google Shape;11977;p84"/>
          <p:cNvGrpSpPr/>
          <p:nvPr/>
        </p:nvGrpSpPr>
        <p:grpSpPr>
          <a:xfrm>
            <a:off x="5237200" y="2500954"/>
            <a:ext cx="321984" cy="354560"/>
            <a:chOff x="5265069" y="2424754"/>
            <a:chExt cx="321984" cy="354560"/>
          </a:xfrm>
        </p:grpSpPr>
        <p:sp>
          <p:nvSpPr>
            <p:cNvPr id="11978" name="Google Shape;11978;p8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84"/>
          <p:cNvGrpSpPr/>
          <p:nvPr/>
        </p:nvGrpSpPr>
        <p:grpSpPr>
          <a:xfrm>
            <a:off x="4122800" y="2542970"/>
            <a:ext cx="355104" cy="259584"/>
            <a:chOff x="4150669" y="2466770"/>
            <a:chExt cx="355104" cy="259584"/>
          </a:xfrm>
        </p:grpSpPr>
        <p:sp>
          <p:nvSpPr>
            <p:cNvPr id="11981" name="Google Shape;11981;p8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84"/>
          <p:cNvGrpSpPr/>
          <p:nvPr/>
        </p:nvGrpSpPr>
        <p:grpSpPr>
          <a:xfrm>
            <a:off x="4671824" y="2501146"/>
            <a:ext cx="354336" cy="353984"/>
            <a:chOff x="4699693" y="2424946"/>
            <a:chExt cx="354336" cy="353984"/>
          </a:xfrm>
        </p:grpSpPr>
        <p:sp>
          <p:nvSpPr>
            <p:cNvPr id="11986" name="Google Shape;11986;p8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8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0" name="Google Shape;11990;p84"/>
          <p:cNvGrpSpPr/>
          <p:nvPr/>
        </p:nvGrpSpPr>
        <p:grpSpPr>
          <a:xfrm>
            <a:off x="1925168" y="2628442"/>
            <a:ext cx="355136" cy="227072"/>
            <a:chOff x="1953037" y="2552242"/>
            <a:chExt cx="355136" cy="227072"/>
          </a:xfrm>
        </p:grpSpPr>
        <p:sp>
          <p:nvSpPr>
            <p:cNvPr id="11991" name="Google Shape;11991;p8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3" name="Google Shape;11993;p8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4" name="Google Shape;11994;p84"/>
          <p:cNvGrpSpPr/>
          <p:nvPr/>
        </p:nvGrpSpPr>
        <p:grpSpPr>
          <a:xfrm>
            <a:off x="2473072" y="2603418"/>
            <a:ext cx="355104" cy="250944"/>
            <a:chOff x="2500941" y="2527218"/>
            <a:chExt cx="355104" cy="250944"/>
          </a:xfrm>
        </p:grpSpPr>
        <p:sp>
          <p:nvSpPr>
            <p:cNvPr id="11995" name="Google Shape;11995;p8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8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1" name="Google Shape;12001;p84"/>
          <p:cNvGrpSpPr/>
          <p:nvPr/>
        </p:nvGrpSpPr>
        <p:grpSpPr>
          <a:xfrm>
            <a:off x="7965936" y="2503322"/>
            <a:ext cx="356256" cy="351808"/>
            <a:chOff x="7993805" y="2427122"/>
            <a:chExt cx="356256" cy="351808"/>
          </a:xfrm>
        </p:grpSpPr>
        <p:sp>
          <p:nvSpPr>
            <p:cNvPr id="12002" name="Google Shape;12002;p8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84"/>
          <p:cNvGrpSpPr/>
          <p:nvPr/>
        </p:nvGrpSpPr>
        <p:grpSpPr>
          <a:xfrm>
            <a:off x="850768" y="2041210"/>
            <a:ext cx="308640" cy="353312"/>
            <a:chOff x="878637" y="1965010"/>
            <a:chExt cx="308640" cy="353312"/>
          </a:xfrm>
        </p:grpSpPr>
        <p:sp>
          <p:nvSpPr>
            <p:cNvPr id="12006" name="Google Shape;12006;p8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84"/>
          <p:cNvGrpSpPr/>
          <p:nvPr/>
        </p:nvGrpSpPr>
        <p:grpSpPr>
          <a:xfrm>
            <a:off x="6868272" y="2040922"/>
            <a:ext cx="348256" cy="352448"/>
            <a:chOff x="6896141" y="1964722"/>
            <a:chExt cx="348256" cy="352448"/>
          </a:xfrm>
        </p:grpSpPr>
        <p:sp>
          <p:nvSpPr>
            <p:cNvPr id="12010" name="Google Shape;12010;p8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84"/>
          <p:cNvGrpSpPr/>
          <p:nvPr/>
        </p:nvGrpSpPr>
        <p:grpSpPr>
          <a:xfrm>
            <a:off x="7962128" y="2091578"/>
            <a:ext cx="355136" cy="303328"/>
            <a:chOff x="7989997" y="2015378"/>
            <a:chExt cx="355136" cy="303328"/>
          </a:xfrm>
        </p:grpSpPr>
        <p:sp>
          <p:nvSpPr>
            <p:cNvPr id="12014" name="Google Shape;12014;p8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84"/>
          <p:cNvGrpSpPr/>
          <p:nvPr/>
        </p:nvGrpSpPr>
        <p:grpSpPr>
          <a:xfrm>
            <a:off x="3570352" y="1585562"/>
            <a:ext cx="348640" cy="330784"/>
            <a:chOff x="3598221" y="1509362"/>
            <a:chExt cx="348640" cy="330784"/>
          </a:xfrm>
        </p:grpSpPr>
        <p:sp>
          <p:nvSpPr>
            <p:cNvPr id="12018" name="Google Shape;12018;p8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84"/>
          <p:cNvGrpSpPr/>
          <p:nvPr/>
        </p:nvGrpSpPr>
        <p:grpSpPr>
          <a:xfrm>
            <a:off x="5218928" y="1576858"/>
            <a:ext cx="347872" cy="347488"/>
            <a:chOff x="5246797" y="1500658"/>
            <a:chExt cx="347872" cy="347488"/>
          </a:xfrm>
        </p:grpSpPr>
        <p:sp>
          <p:nvSpPr>
            <p:cNvPr id="12023" name="Google Shape;12023;p8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84"/>
          <p:cNvGrpSpPr/>
          <p:nvPr/>
        </p:nvGrpSpPr>
        <p:grpSpPr>
          <a:xfrm>
            <a:off x="5768720" y="1576858"/>
            <a:ext cx="349024" cy="346752"/>
            <a:chOff x="5796589" y="1500658"/>
            <a:chExt cx="349024" cy="346752"/>
          </a:xfrm>
        </p:grpSpPr>
        <p:sp>
          <p:nvSpPr>
            <p:cNvPr id="12028" name="Google Shape;12028;p8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9" name="Google Shape;12029;p84"/>
            <p:cNvGrpSpPr/>
            <p:nvPr/>
          </p:nvGrpSpPr>
          <p:grpSpPr>
            <a:xfrm>
              <a:off x="5796589" y="1500658"/>
              <a:ext cx="349024" cy="346752"/>
              <a:chOff x="5796589" y="1500658"/>
              <a:chExt cx="349024" cy="346752"/>
            </a:xfrm>
          </p:grpSpPr>
          <p:sp>
            <p:nvSpPr>
              <p:cNvPr id="12030" name="Google Shape;12030;p8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34" name="Google Shape;12034;p84"/>
          <p:cNvGrpSpPr/>
          <p:nvPr/>
        </p:nvGrpSpPr>
        <p:grpSpPr>
          <a:xfrm>
            <a:off x="6867504" y="1578778"/>
            <a:ext cx="348640" cy="343296"/>
            <a:chOff x="6895373" y="1502578"/>
            <a:chExt cx="348640" cy="343296"/>
          </a:xfrm>
        </p:grpSpPr>
        <p:sp>
          <p:nvSpPr>
            <p:cNvPr id="12035" name="Google Shape;12035;p8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84"/>
          <p:cNvGrpSpPr/>
          <p:nvPr/>
        </p:nvGrpSpPr>
        <p:grpSpPr>
          <a:xfrm>
            <a:off x="4119728" y="1581658"/>
            <a:ext cx="347904" cy="336992"/>
            <a:chOff x="4147597" y="1505458"/>
            <a:chExt cx="347904" cy="336992"/>
          </a:xfrm>
        </p:grpSpPr>
        <p:sp>
          <p:nvSpPr>
            <p:cNvPr id="12039" name="Google Shape;12039;p8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84"/>
          <p:cNvGrpSpPr/>
          <p:nvPr/>
        </p:nvGrpSpPr>
        <p:grpSpPr>
          <a:xfrm>
            <a:off x="2471536" y="1576090"/>
            <a:ext cx="347488" cy="348256"/>
            <a:chOff x="2499405" y="1499890"/>
            <a:chExt cx="347488" cy="348256"/>
          </a:xfrm>
        </p:grpSpPr>
        <p:sp>
          <p:nvSpPr>
            <p:cNvPr id="12047" name="Google Shape;12047;p8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84"/>
          <p:cNvGrpSpPr/>
          <p:nvPr/>
        </p:nvGrpSpPr>
        <p:grpSpPr>
          <a:xfrm>
            <a:off x="1928976" y="1576698"/>
            <a:ext cx="331520" cy="348032"/>
            <a:chOff x="1956845" y="1500498"/>
            <a:chExt cx="331520" cy="348032"/>
          </a:xfrm>
        </p:grpSpPr>
        <p:sp>
          <p:nvSpPr>
            <p:cNvPr id="12053" name="Google Shape;12053;p8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84"/>
          <p:cNvGrpSpPr/>
          <p:nvPr/>
        </p:nvGrpSpPr>
        <p:grpSpPr>
          <a:xfrm>
            <a:off x="6317744" y="1626074"/>
            <a:ext cx="348640" cy="250656"/>
            <a:chOff x="6345613" y="1549874"/>
            <a:chExt cx="348640" cy="250656"/>
          </a:xfrm>
        </p:grpSpPr>
        <p:sp>
          <p:nvSpPr>
            <p:cNvPr id="12066" name="Google Shape;12066;p8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4"/>
          <p:cNvGrpSpPr/>
          <p:nvPr/>
        </p:nvGrpSpPr>
        <p:grpSpPr>
          <a:xfrm>
            <a:off x="7416912" y="1583226"/>
            <a:ext cx="348640" cy="334272"/>
            <a:chOff x="7444781" y="1507026"/>
            <a:chExt cx="348640" cy="334272"/>
          </a:xfrm>
        </p:grpSpPr>
        <p:sp>
          <p:nvSpPr>
            <p:cNvPr id="12073" name="Google Shape;12073;p8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84"/>
          <p:cNvGrpSpPr/>
          <p:nvPr/>
        </p:nvGrpSpPr>
        <p:grpSpPr>
          <a:xfrm>
            <a:off x="7967472" y="1582938"/>
            <a:ext cx="347872" cy="334944"/>
            <a:chOff x="7995341" y="1506738"/>
            <a:chExt cx="347872" cy="334944"/>
          </a:xfrm>
        </p:grpSpPr>
        <p:sp>
          <p:nvSpPr>
            <p:cNvPr id="12079" name="Google Shape;12079;p8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84"/>
          <p:cNvGrpSpPr/>
          <p:nvPr/>
        </p:nvGrpSpPr>
        <p:grpSpPr>
          <a:xfrm>
            <a:off x="3020176" y="1599130"/>
            <a:ext cx="347872" cy="303904"/>
            <a:chOff x="3048045" y="1522930"/>
            <a:chExt cx="347872" cy="303904"/>
          </a:xfrm>
        </p:grpSpPr>
        <p:sp>
          <p:nvSpPr>
            <p:cNvPr id="12086" name="Google Shape;12086;p8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7" name="Google Shape;12087;p84"/>
            <p:cNvGrpSpPr/>
            <p:nvPr/>
          </p:nvGrpSpPr>
          <p:grpSpPr>
            <a:xfrm>
              <a:off x="3048045" y="1522930"/>
              <a:ext cx="347872" cy="303904"/>
              <a:chOff x="3048045" y="1522930"/>
              <a:chExt cx="347872" cy="303904"/>
            </a:xfrm>
          </p:grpSpPr>
          <p:sp>
            <p:nvSpPr>
              <p:cNvPr id="12088" name="Google Shape;12088;p8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0" name="Google Shape;12090;p84"/>
          <p:cNvGrpSpPr/>
          <p:nvPr/>
        </p:nvGrpSpPr>
        <p:grpSpPr>
          <a:xfrm>
            <a:off x="1105264" y="3428122"/>
            <a:ext cx="313984" cy="358560"/>
            <a:chOff x="1133133" y="3351922"/>
            <a:chExt cx="313984" cy="358560"/>
          </a:xfrm>
        </p:grpSpPr>
        <p:sp>
          <p:nvSpPr>
            <p:cNvPr id="12091" name="Google Shape;12091;p8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7" name="Google Shape;12107;p8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8" name="Google Shape;12108;p84"/>
          <p:cNvGrpSpPr/>
          <p:nvPr/>
        </p:nvGrpSpPr>
        <p:grpSpPr>
          <a:xfrm>
            <a:off x="2767184" y="3428794"/>
            <a:ext cx="288448" cy="357120"/>
            <a:chOff x="2795053" y="3352594"/>
            <a:chExt cx="288448" cy="357120"/>
          </a:xfrm>
        </p:grpSpPr>
        <p:sp>
          <p:nvSpPr>
            <p:cNvPr id="12109" name="Google Shape;12109;p8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84"/>
          <p:cNvGrpSpPr/>
          <p:nvPr/>
        </p:nvGrpSpPr>
        <p:grpSpPr>
          <a:xfrm>
            <a:off x="2208656" y="3429402"/>
            <a:ext cx="304832" cy="356512"/>
            <a:chOff x="2236525" y="3353202"/>
            <a:chExt cx="304832" cy="356512"/>
          </a:xfrm>
        </p:grpSpPr>
        <p:sp>
          <p:nvSpPr>
            <p:cNvPr id="12119" name="Google Shape;12119;p8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84"/>
          <p:cNvGrpSpPr/>
          <p:nvPr/>
        </p:nvGrpSpPr>
        <p:grpSpPr>
          <a:xfrm>
            <a:off x="3882768" y="3428890"/>
            <a:ext cx="256800" cy="357024"/>
            <a:chOff x="3910637" y="3352690"/>
            <a:chExt cx="256800" cy="357024"/>
          </a:xfrm>
        </p:grpSpPr>
        <p:sp>
          <p:nvSpPr>
            <p:cNvPr id="12123" name="Google Shape;12123;p8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84"/>
          <p:cNvGrpSpPr/>
          <p:nvPr/>
        </p:nvGrpSpPr>
        <p:grpSpPr>
          <a:xfrm>
            <a:off x="6028560" y="3428122"/>
            <a:ext cx="360064" cy="360096"/>
            <a:chOff x="6056429" y="3351922"/>
            <a:chExt cx="360064" cy="360096"/>
          </a:xfrm>
        </p:grpSpPr>
        <p:sp>
          <p:nvSpPr>
            <p:cNvPr id="12127" name="Google Shape;12127;p8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84"/>
          <p:cNvGrpSpPr/>
          <p:nvPr/>
        </p:nvGrpSpPr>
        <p:grpSpPr>
          <a:xfrm>
            <a:off x="6581008" y="3429274"/>
            <a:ext cx="357408" cy="357408"/>
            <a:chOff x="6608877" y="3353074"/>
            <a:chExt cx="357408" cy="357408"/>
          </a:xfrm>
        </p:grpSpPr>
        <p:sp>
          <p:nvSpPr>
            <p:cNvPr id="12131" name="Google Shape;12131;p8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8" name="Google Shape;12138;p8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0" name="Google Shape;12140;p84"/>
          <p:cNvGrpSpPr/>
          <p:nvPr/>
        </p:nvGrpSpPr>
        <p:grpSpPr>
          <a:xfrm>
            <a:off x="4931664" y="3446426"/>
            <a:ext cx="357408" cy="323488"/>
            <a:chOff x="4959533" y="3370226"/>
            <a:chExt cx="357408" cy="323488"/>
          </a:xfrm>
        </p:grpSpPr>
        <p:sp>
          <p:nvSpPr>
            <p:cNvPr id="12141" name="Google Shape;12141;p8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84"/>
          <p:cNvGrpSpPr/>
          <p:nvPr/>
        </p:nvGrpSpPr>
        <p:grpSpPr>
          <a:xfrm>
            <a:off x="7130768" y="3429274"/>
            <a:ext cx="357056" cy="357408"/>
            <a:chOff x="7158637" y="3353074"/>
            <a:chExt cx="357056" cy="357408"/>
          </a:xfrm>
        </p:grpSpPr>
        <p:sp>
          <p:nvSpPr>
            <p:cNvPr id="12144" name="Google Shape;12144;p8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4"/>
          <p:cNvGrpSpPr/>
          <p:nvPr/>
        </p:nvGrpSpPr>
        <p:grpSpPr>
          <a:xfrm>
            <a:off x="3288400" y="3428602"/>
            <a:ext cx="344832" cy="356544"/>
            <a:chOff x="3316269" y="3352402"/>
            <a:chExt cx="344832" cy="356544"/>
          </a:xfrm>
        </p:grpSpPr>
        <p:sp>
          <p:nvSpPr>
            <p:cNvPr id="12149" name="Google Shape;12149;p8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84"/>
          <p:cNvGrpSpPr/>
          <p:nvPr/>
        </p:nvGrpSpPr>
        <p:grpSpPr>
          <a:xfrm>
            <a:off x="5481040" y="3447706"/>
            <a:ext cx="358560" cy="319552"/>
            <a:chOff x="5508909" y="3371506"/>
            <a:chExt cx="358560" cy="319552"/>
          </a:xfrm>
        </p:grpSpPr>
        <p:sp>
          <p:nvSpPr>
            <p:cNvPr id="12153" name="Google Shape;12153;p8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3" name="Google Shape;12163;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67" name="Shape 12167"/>
        <p:cNvGrpSpPr/>
        <p:nvPr/>
      </p:nvGrpSpPr>
      <p:grpSpPr>
        <a:xfrm>
          <a:off x="0" y="0"/>
          <a:ext cx="0" cy="0"/>
          <a:chOff x="0" y="0"/>
          <a:chExt cx="0" cy="0"/>
        </a:xfrm>
      </p:grpSpPr>
      <p:sp>
        <p:nvSpPr>
          <p:cNvPr id="12168" name="Google Shape;12168;p8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85"/>
          <p:cNvGrpSpPr/>
          <p:nvPr/>
        </p:nvGrpSpPr>
        <p:grpSpPr>
          <a:xfrm>
            <a:off x="3026217" y="3893352"/>
            <a:ext cx="346056" cy="345674"/>
            <a:chOff x="3303268" y="3817349"/>
            <a:chExt cx="346056" cy="345674"/>
          </a:xfrm>
        </p:grpSpPr>
        <p:sp>
          <p:nvSpPr>
            <p:cNvPr id="12170" name="Google Shape;12170;p8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85"/>
          <p:cNvGrpSpPr/>
          <p:nvPr/>
        </p:nvGrpSpPr>
        <p:grpSpPr>
          <a:xfrm>
            <a:off x="3475306" y="3893352"/>
            <a:ext cx="346056" cy="345674"/>
            <a:chOff x="3752358" y="3817349"/>
            <a:chExt cx="346056" cy="345674"/>
          </a:xfrm>
        </p:grpSpPr>
        <p:sp>
          <p:nvSpPr>
            <p:cNvPr id="12175" name="Google Shape;12175;p8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85"/>
          <p:cNvGrpSpPr/>
          <p:nvPr/>
        </p:nvGrpSpPr>
        <p:grpSpPr>
          <a:xfrm>
            <a:off x="4822956" y="3893352"/>
            <a:ext cx="346024" cy="345674"/>
            <a:chOff x="5100008" y="3817349"/>
            <a:chExt cx="346024" cy="345674"/>
          </a:xfrm>
        </p:grpSpPr>
        <p:sp>
          <p:nvSpPr>
            <p:cNvPr id="12180" name="Google Shape;12180;p8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5"/>
          <p:cNvGrpSpPr/>
          <p:nvPr/>
        </p:nvGrpSpPr>
        <p:grpSpPr>
          <a:xfrm>
            <a:off x="5721867" y="3893352"/>
            <a:ext cx="345674" cy="345674"/>
            <a:chOff x="5998919" y="3817349"/>
            <a:chExt cx="345674" cy="345674"/>
          </a:xfrm>
        </p:grpSpPr>
        <p:sp>
          <p:nvSpPr>
            <p:cNvPr id="12184" name="Google Shape;12184;p8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85"/>
          <p:cNvGrpSpPr/>
          <p:nvPr/>
        </p:nvGrpSpPr>
        <p:grpSpPr>
          <a:xfrm>
            <a:off x="3924396" y="3893352"/>
            <a:ext cx="346024" cy="345674"/>
            <a:chOff x="4201447" y="3817349"/>
            <a:chExt cx="346024" cy="345674"/>
          </a:xfrm>
        </p:grpSpPr>
        <p:sp>
          <p:nvSpPr>
            <p:cNvPr id="12188" name="Google Shape;12188;p8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5"/>
          <p:cNvGrpSpPr/>
          <p:nvPr/>
        </p:nvGrpSpPr>
        <p:grpSpPr>
          <a:xfrm>
            <a:off x="4373867" y="3893352"/>
            <a:ext cx="346024" cy="345674"/>
            <a:chOff x="4650919" y="3817349"/>
            <a:chExt cx="346024" cy="345674"/>
          </a:xfrm>
        </p:grpSpPr>
        <p:sp>
          <p:nvSpPr>
            <p:cNvPr id="12191" name="Google Shape;12191;p8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85"/>
          <p:cNvGrpSpPr/>
          <p:nvPr/>
        </p:nvGrpSpPr>
        <p:grpSpPr>
          <a:xfrm>
            <a:off x="5272810" y="3893352"/>
            <a:ext cx="345642" cy="345674"/>
            <a:chOff x="5549861" y="3817349"/>
            <a:chExt cx="345642" cy="345674"/>
          </a:xfrm>
        </p:grpSpPr>
        <p:sp>
          <p:nvSpPr>
            <p:cNvPr id="12195" name="Google Shape;12195;p8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85"/>
          <p:cNvGrpSpPr/>
          <p:nvPr/>
        </p:nvGrpSpPr>
        <p:grpSpPr>
          <a:xfrm>
            <a:off x="1281335" y="3474029"/>
            <a:ext cx="367255" cy="269855"/>
            <a:chOff x="1306445" y="3397829"/>
            <a:chExt cx="367255" cy="269855"/>
          </a:xfrm>
        </p:grpSpPr>
        <p:sp>
          <p:nvSpPr>
            <p:cNvPr id="12199" name="Google Shape;12199;p8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85"/>
          <p:cNvGrpSpPr/>
          <p:nvPr/>
        </p:nvGrpSpPr>
        <p:grpSpPr>
          <a:xfrm>
            <a:off x="1756207" y="3467600"/>
            <a:ext cx="367255" cy="282364"/>
            <a:chOff x="1781317" y="3391400"/>
            <a:chExt cx="367255" cy="282364"/>
          </a:xfrm>
        </p:grpSpPr>
        <p:sp>
          <p:nvSpPr>
            <p:cNvPr id="12206" name="Google Shape;12206;p8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5"/>
          <p:cNvGrpSpPr/>
          <p:nvPr/>
        </p:nvGrpSpPr>
        <p:grpSpPr>
          <a:xfrm>
            <a:off x="3653720" y="3447133"/>
            <a:ext cx="369164" cy="323297"/>
            <a:chOff x="3678830" y="3370933"/>
            <a:chExt cx="369164" cy="323297"/>
          </a:xfrm>
        </p:grpSpPr>
        <p:sp>
          <p:nvSpPr>
            <p:cNvPr id="12213" name="Google Shape;12213;p8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85"/>
          <p:cNvGrpSpPr/>
          <p:nvPr/>
        </p:nvGrpSpPr>
        <p:grpSpPr>
          <a:xfrm>
            <a:off x="834155" y="3424375"/>
            <a:ext cx="312316" cy="368400"/>
            <a:chOff x="859265" y="3348175"/>
            <a:chExt cx="312316" cy="368400"/>
          </a:xfrm>
        </p:grpSpPr>
        <p:sp>
          <p:nvSpPr>
            <p:cNvPr id="12225" name="Google Shape;12225;p8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0" name="Google Shape;12230;p8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1" name="Google Shape;12231;p85"/>
          <p:cNvGrpSpPr/>
          <p:nvPr/>
        </p:nvGrpSpPr>
        <p:grpSpPr>
          <a:xfrm>
            <a:off x="2741264" y="3437213"/>
            <a:ext cx="330110" cy="308908"/>
            <a:chOff x="2766264" y="3394042"/>
            <a:chExt cx="294873" cy="275934"/>
          </a:xfrm>
        </p:grpSpPr>
        <p:sp>
          <p:nvSpPr>
            <p:cNvPr id="12232" name="Google Shape;12232;p8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85"/>
          <p:cNvGrpSpPr/>
          <p:nvPr/>
        </p:nvGrpSpPr>
        <p:grpSpPr>
          <a:xfrm>
            <a:off x="3189862" y="3435388"/>
            <a:ext cx="346406" cy="347552"/>
            <a:chOff x="3214972" y="3359188"/>
            <a:chExt cx="346406" cy="347552"/>
          </a:xfrm>
        </p:grpSpPr>
        <p:sp>
          <p:nvSpPr>
            <p:cNvPr id="12237" name="Google Shape;12237;p8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5"/>
          <p:cNvGrpSpPr/>
          <p:nvPr/>
        </p:nvGrpSpPr>
        <p:grpSpPr>
          <a:xfrm>
            <a:off x="4604196" y="3485393"/>
            <a:ext cx="367255" cy="244486"/>
            <a:chOff x="4629306" y="3409193"/>
            <a:chExt cx="367255" cy="244486"/>
          </a:xfrm>
        </p:grpSpPr>
        <p:sp>
          <p:nvSpPr>
            <p:cNvPr id="12252" name="Google Shape;12252;p8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85"/>
          <p:cNvGrpSpPr/>
          <p:nvPr/>
        </p:nvGrpSpPr>
        <p:grpSpPr>
          <a:xfrm>
            <a:off x="4168380" y="3426284"/>
            <a:ext cx="289939" cy="334661"/>
            <a:chOff x="4193490" y="3350084"/>
            <a:chExt cx="289939" cy="334661"/>
          </a:xfrm>
        </p:grpSpPr>
        <p:sp>
          <p:nvSpPr>
            <p:cNvPr id="12263" name="Google Shape;12263;p8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5"/>
          <p:cNvGrpSpPr/>
          <p:nvPr/>
        </p:nvGrpSpPr>
        <p:grpSpPr>
          <a:xfrm>
            <a:off x="6508171" y="3427430"/>
            <a:ext cx="357037" cy="357005"/>
            <a:chOff x="6533281" y="3351230"/>
            <a:chExt cx="357037" cy="357005"/>
          </a:xfrm>
        </p:grpSpPr>
        <p:sp>
          <p:nvSpPr>
            <p:cNvPr id="12274" name="Google Shape;12274;p8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85"/>
          <p:cNvGrpSpPr/>
          <p:nvPr/>
        </p:nvGrpSpPr>
        <p:grpSpPr>
          <a:xfrm>
            <a:off x="6033331" y="3427430"/>
            <a:ext cx="357387" cy="357005"/>
            <a:chOff x="6058441" y="3351230"/>
            <a:chExt cx="357387" cy="357005"/>
          </a:xfrm>
        </p:grpSpPr>
        <p:sp>
          <p:nvSpPr>
            <p:cNvPr id="12278" name="Google Shape;12278;p8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85"/>
          <p:cNvGrpSpPr/>
          <p:nvPr/>
        </p:nvGrpSpPr>
        <p:grpSpPr>
          <a:xfrm>
            <a:off x="7932373" y="3427048"/>
            <a:ext cx="357387" cy="357387"/>
            <a:chOff x="7957483" y="3350848"/>
            <a:chExt cx="357387" cy="357387"/>
          </a:xfrm>
        </p:grpSpPr>
        <p:sp>
          <p:nvSpPr>
            <p:cNvPr id="12281" name="Google Shape;12281;p8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85"/>
          <p:cNvGrpSpPr/>
          <p:nvPr/>
        </p:nvGrpSpPr>
        <p:grpSpPr>
          <a:xfrm>
            <a:off x="6982661" y="3427430"/>
            <a:ext cx="357387" cy="357005"/>
            <a:chOff x="7007771" y="3351230"/>
            <a:chExt cx="357387" cy="357005"/>
          </a:xfrm>
        </p:grpSpPr>
        <p:sp>
          <p:nvSpPr>
            <p:cNvPr id="12285" name="Google Shape;12285;p8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85"/>
          <p:cNvGrpSpPr/>
          <p:nvPr/>
        </p:nvGrpSpPr>
        <p:grpSpPr>
          <a:xfrm>
            <a:off x="5083620" y="3427430"/>
            <a:ext cx="357005" cy="357005"/>
            <a:chOff x="5108729" y="3351230"/>
            <a:chExt cx="357005" cy="357005"/>
          </a:xfrm>
        </p:grpSpPr>
        <p:sp>
          <p:nvSpPr>
            <p:cNvPr id="12291" name="Google Shape;12291;p8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85"/>
          <p:cNvGrpSpPr/>
          <p:nvPr/>
        </p:nvGrpSpPr>
        <p:grpSpPr>
          <a:xfrm>
            <a:off x="5558459" y="3427430"/>
            <a:ext cx="357419" cy="357005"/>
            <a:chOff x="5583569" y="3351230"/>
            <a:chExt cx="357419" cy="357005"/>
          </a:xfrm>
        </p:grpSpPr>
        <p:sp>
          <p:nvSpPr>
            <p:cNvPr id="12294" name="Google Shape;12294;p8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85"/>
          <p:cNvGrpSpPr/>
          <p:nvPr/>
        </p:nvGrpSpPr>
        <p:grpSpPr>
          <a:xfrm>
            <a:off x="7457119" y="3427430"/>
            <a:ext cx="357419" cy="357005"/>
            <a:chOff x="7482229" y="3351230"/>
            <a:chExt cx="357419" cy="357005"/>
          </a:xfrm>
        </p:grpSpPr>
        <p:sp>
          <p:nvSpPr>
            <p:cNvPr id="12297" name="Google Shape;12297;p8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85"/>
          <p:cNvGrpSpPr/>
          <p:nvPr/>
        </p:nvGrpSpPr>
        <p:grpSpPr>
          <a:xfrm>
            <a:off x="3739375" y="2966882"/>
            <a:ext cx="222874" cy="345737"/>
            <a:chOff x="3764485" y="2890682"/>
            <a:chExt cx="222874" cy="345737"/>
          </a:xfrm>
        </p:grpSpPr>
        <p:sp>
          <p:nvSpPr>
            <p:cNvPr id="12303" name="Google Shape;12303;p8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85"/>
          <p:cNvGrpSpPr/>
          <p:nvPr/>
        </p:nvGrpSpPr>
        <p:grpSpPr>
          <a:xfrm>
            <a:off x="2213507" y="2984331"/>
            <a:ext cx="422596" cy="310382"/>
            <a:chOff x="2278533" y="2937377"/>
            <a:chExt cx="346788" cy="254704"/>
          </a:xfrm>
        </p:grpSpPr>
        <p:sp>
          <p:nvSpPr>
            <p:cNvPr id="12307" name="Google Shape;12307;p8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9" name="Google Shape;12309;p8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0" name="Google Shape;12310;p85"/>
          <p:cNvGrpSpPr/>
          <p:nvPr/>
        </p:nvGrpSpPr>
        <p:grpSpPr>
          <a:xfrm>
            <a:off x="1811527" y="2967710"/>
            <a:ext cx="286152" cy="346438"/>
            <a:chOff x="1836637" y="2891510"/>
            <a:chExt cx="286152" cy="346438"/>
          </a:xfrm>
        </p:grpSpPr>
        <p:sp>
          <p:nvSpPr>
            <p:cNvPr id="12311" name="Google Shape;12311;p8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5"/>
          <p:cNvGrpSpPr/>
          <p:nvPr/>
        </p:nvGrpSpPr>
        <p:grpSpPr>
          <a:xfrm>
            <a:off x="5560751" y="2982129"/>
            <a:ext cx="379764" cy="337684"/>
            <a:chOff x="5585861" y="2905929"/>
            <a:chExt cx="379764" cy="337684"/>
          </a:xfrm>
        </p:grpSpPr>
        <p:sp>
          <p:nvSpPr>
            <p:cNvPr id="12315" name="Google Shape;12315;p8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85"/>
          <p:cNvGrpSpPr/>
          <p:nvPr/>
        </p:nvGrpSpPr>
        <p:grpSpPr>
          <a:xfrm>
            <a:off x="1302566" y="2986680"/>
            <a:ext cx="347934" cy="310024"/>
            <a:chOff x="1327676" y="2910480"/>
            <a:chExt cx="347934" cy="310024"/>
          </a:xfrm>
        </p:grpSpPr>
        <p:sp>
          <p:nvSpPr>
            <p:cNvPr id="12320" name="Google Shape;12320;p8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5" name="Google Shape;12325;p8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6" name="Google Shape;12326;p85"/>
          <p:cNvGrpSpPr/>
          <p:nvPr/>
        </p:nvGrpSpPr>
        <p:grpSpPr>
          <a:xfrm>
            <a:off x="2728291" y="2945764"/>
            <a:ext cx="382828" cy="358601"/>
            <a:chOff x="2753373" y="2902523"/>
            <a:chExt cx="347552" cy="325557"/>
          </a:xfrm>
        </p:grpSpPr>
        <p:sp>
          <p:nvSpPr>
            <p:cNvPr id="12327" name="Google Shape;12327;p8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85"/>
          <p:cNvGrpSpPr/>
          <p:nvPr/>
        </p:nvGrpSpPr>
        <p:grpSpPr>
          <a:xfrm>
            <a:off x="823906" y="2979455"/>
            <a:ext cx="356655" cy="335425"/>
            <a:chOff x="849016" y="2903255"/>
            <a:chExt cx="356655" cy="335425"/>
          </a:xfrm>
        </p:grpSpPr>
        <p:sp>
          <p:nvSpPr>
            <p:cNvPr id="12334" name="Google Shape;12334;p8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85"/>
          <p:cNvGrpSpPr/>
          <p:nvPr/>
        </p:nvGrpSpPr>
        <p:grpSpPr>
          <a:xfrm>
            <a:off x="4185823" y="3002977"/>
            <a:ext cx="280072" cy="275520"/>
            <a:chOff x="4210933" y="2926777"/>
            <a:chExt cx="280072" cy="275520"/>
          </a:xfrm>
        </p:grpSpPr>
        <p:sp>
          <p:nvSpPr>
            <p:cNvPr id="12346" name="Google Shape;12346;p8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85"/>
          <p:cNvGrpSpPr/>
          <p:nvPr/>
        </p:nvGrpSpPr>
        <p:grpSpPr>
          <a:xfrm>
            <a:off x="4642106" y="2991582"/>
            <a:ext cx="320273" cy="318395"/>
            <a:chOff x="4667216" y="2915382"/>
            <a:chExt cx="320273" cy="318395"/>
          </a:xfrm>
        </p:grpSpPr>
        <p:sp>
          <p:nvSpPr>
            <p:cNvPr id="12360" name="Google Shape;12360;p8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85"/>
          <p:cNvGrpSpPr/>
          <p:nvPr/>
        </p:nvGrpSpPr>
        <p:grpSpPr>
          <a:xfrm>
            <a:off x="5145370" y="3010839"/>
            <a:ext cx="261929" cy="280550"/>
            <a:chOff x="5170480" y="2934639"/>
            <a:chExt cx="261929" cy="280550"/>
          </a:xfrm>
        </p:grpSpPr>
        <p:sp>
          <p:nvSpPr>
            <p:cNvPr id="12365" name="Google Shape;12365;p8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85"/>
          <p:cNvGrpSpPr/>
          <p:nvPr/>
        </p:nvGrpSpPr>
        <p:grpSpPr>
          <a:xfrm>
            <a:off x="6044313" y="2968091"/>
            <a:ext cx="362321" cy="364231"/>
            <a:chOff x="6069423" y="2891892"/>
            <a:chExt cx="362321" cy="364231"/>
          </a:xfrm>
        </p:grpSpPr>
        <p:sp>
          <p:nvSpPr>
            <p:cNvPr id="12373" name="Google Shape;12373;p8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85"/>
          <p:cNvGrpSpPr/>
          <p:nvPr/>
        </p:nvGrpSpPr>
        <p:grpSpPr>
          <a:xfrm>
            <a:off x="6546845" y="2995370"/>
            <a:ext cx="308878" cy="311170"/>
            <a:chOff x="6571955" y="2919170"/>
            <a:chExt cx="308878" cy="311170"/>
          </a:xfrm>
        </p:grpSpPr>
        <p:sp>
          <p:nvSpPr>
            <p:cNvPr id="12380" name="Google Shape;12380;p8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85"/>
          <p:cNvGrpSpPr/>
          <p:nvPr/>
        </p:nvGrpSpPr>
        <p:grpSpPr>
          <a:xfrm>
            <a:off x="7474944" y="3010935"/>
            <a:ext cx="350576" cy="280454"/>
            <a:chOff x="7500054" y="2934735"/>
            <a:chExt cx="350576" cy="280454"/>
          </a:xfrm>
        </p:grpSpPr>
        <p:sp>
          <p:nvSpPr>
            <p:cNvPr id="12391" name="Google Shape;12391;p8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85"/>
          <p:cNvGrpSpPr/>
          <p:nvPr/>
        </p:nvGrpSpPr>
        <p:grpSpPr>
          <a:xfrm>
            <a:off x="6987570" y="2950862"/>
            <a:ext cx="332012" cy="355454"/>
            <a:chOff x="7055134" y="2919170"/>
            <a:chExt cx="290321" cy="310820"/>
          </a:xfrm>
        </p:grpSpPr>
        <p:sp>
          <p:nvSpPr>
            <p:cNvPr id="12400" name="Google Shape;12400;p8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5"/>
          <p:cNvGrpSpPr/>
          <p:nvPr/>
        </p:nvGrpSpPr>
        <p:grpSpPr>
          <a:xfrm>
            <a:off x="7960033" y="2976813"/>
            <a:ext cx="330109" cy="347552"/>
            <a:chOff x="7985143" y="2900613"/>
            <a:chExt cx="330109" cy="347552"/>
          </a:xfrm>
        </p:grpSpPr>
        <p:sp>
          <p:nvSpPr>
            <p:cNvPr id="12415" name="Google Shape;12415;p8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85"/>
          <p:cNvGrpSpPr/>
          <p:nvPr/>
        </p:nvGrpSpPr>
        <p:grpSpPr>
          <a:xfrm>
            <a:off x="7965731" y="2511426"/>
            <a:ext cx="354363" cy="353631"/>
            <a:chOff x="7990840" y="2435226"/>
            <a:chExt cx="354363" cy="353631"/>
          </a:xfrm>
        </p:grpSpPr>
        <p:sp>
          <p:nvSpPr>
            <p:cNvPr id="12424" name="Google Shape;12424;p8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85"/>
          <p:cNvGrpSpPr/>
          <p:nvPr/>
        </p:nvGrpSpPr>
        <p:grpSpPr>
          <a:xfrm>
            <a:off x="1792207" y="2556530"/>
            <a:ext cx="350958" cy="263043"/>
            <a:chOff x="1817317" y="2480330"/>
            <a:chExt cx="350958" cy="263043"/>
          </a:xfrm>
        </p:grpSpPr>
        <p:sp>
          <p:nvSpPr>
            <p:cNvPr id="12428" name="Google Shape;12428;p8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85"/>
          <p:cNvGrpSpPr/>
          <p:nvPr/>
        </p:nvGrpSpPr>
        <p:grpSpPr>
          <a:xfrm>
            <a:off x="1316617" y="2559549"/>
            <a:ext cx="419913" cy="308109"/>
            <a:chOff x="1341727" y="2483349"/>
            <a:chExt cx="419913" cy="308109"/>
          </a:xfrm>
        </p:grpSpPr>
        <p:sp>
          <p:nvSpPr>
            <p:cNvPr id="12434" name="Google Shape;12434;p8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85"/>
          <p:cNvGrpSpPr/>
          <p:nvPr/>
        </p:nvGrpSpPr>
        <p:grpSpPr>
          <a:xfrm>
            <a:off x="829222" y="2523936"/>
            <a:ext cx="376358" cy="330109"/>
            <a:chOff x="854332" y="2447736"/>
            <a:chExt cx="376358" cy="330109"/>
          </a:xfrm>
        </p:grpSpPr>
        <p:sp>
          <p:nvSpPr>
            <p:cNvPr id="12438" name="Google Shape;12438;p8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85"/>
          <p:cNvGrpSpPr/>
          <p:nvPr/>
        </p:nvGrpSpPr>
        <p:grpSpPr>
          <a:xfrm>
            <a:off x="4181653" y="2527151"/>
            <a:ext cx="322151" cy="322374"/>
            <a:chOff x="4206763" y="2450951"/>
            <a:chExt cx="322151" cy="322374"/>
          </a:xfrm>
        </p:grpSpPr>
        <p:sp>
          <p:nvSpPr>
            <p:cNvPr id="12447" name="Google Shape;12447;p8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85"/>
          <p:cNvGrpSpPr/>
          <p:nvPr/>
        </p:nvGrpSpPr>
        <p:grpSpPr>
          <a:xfrm>
            <a:off x="7491236" y="2526259"/>
            <a:ext cx="327976" cy="324316"/>
            <a:chOff x="7528096" y="2450059"/>
            <a:chExt cx="327976" cy="324316"/>
          </a:xfrm>
        </p:grpSpPr>
        <p:sp>
          <p:nvSpPr>
            <p:cNvPr id="12450" name="Google Shape;12450;p8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85"/>
          <p:cNvGrpSpPr/>
          <p:nvPr/>
        </p:nvGrpSpPr>
        <p:grpSpPr>
          <a:xfrm>
            <a:off x="7052019" y="2588742"/>
            <a:ext cx="282364" cy="198619"/>
            <a:chOff x="7077129" y="2512542"/>
            <a:chExt cx="282364" cy="198619"/>
          </a:xfrm>
        </p:grpSpPr>
        <p:sp>
          <p:nvSpPr>
            <p:cNvPr id="12456" name="Google Shape;12456;p8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85"/>
          <p:cNvGrpSpPr/>
          <p:nvPr/>
        </p:nvGrpSpPr>
        <p:grpSpPr>
          <a:xfrm>
            <a:off x="3700351" y="2520912"/>
            <a:ext cx="334279" cy="334661"/>
            <a:chOff x="3725461" y="2444712"/>
            <a:chExt cx="334279" cy="334661"/>
          </a:xfrm>
        </p:grpSpPr>
        <p:sp>
          <p:nvSpPr>
            <p:cNvPr id="12463" name="Google Shape;12463;p8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85"/>
          <p:cNvGrpSpPr/>
          <p:nvPr/>
        </p:nvGrpSpPr>
        <p:grpSpPr>
          <a:xfrm>
            <a:off x="6552128" y="2533421"/>
            <a:ext cx="332019" cy="310788"/>
            <a:chOff x="6577238" y="2457221"/>
            <a:chExt cx="332019" cy="310788"/>
          </a:xfrm>
        </p:grpSpPr>
        <p:sp>
          <p:nvSpPr>
            <p:cNvPr id="12471" name="Google Shape;12471;p8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85"/>
          <p:cNvGrpSpPr/>
          <p:nvPr/>
        </p:nvGrpSpPr>
        <p:grpSpPr>
          <a:xfrm>
            <a:off x="2793451" y="2515978"/>
            <a:ext cx="247892" cy="346024"/>
            <a:chOff x="2818561" y="2439778"/>
            <a:chExt cx="247892" cy="346024"/>
          </a:xfrm>
        </p:grpSpPr>
        <p:sp>
          <p:nvSpPr>
            <p:cNvPr id="12478" name="Google Shape;12478;p8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85"/>
          <p:cNvGrpSpPr/>
          <p:nvPr/>
        </p:nvGrpSpPr>
        <p:grpSpPr>
          <a:xfrm>
            <a:off x="3182668" y="2550832"/>
            <a:ext cx="419933" cy="275170"/>
            <a:chOff x="3207778" y="2474632"/>
            <a:chExt cx="419933" cy="275170"/>
          </a:xfrm>
        </p:grpSpPr>
        <p:sp>
          <p:nvSpPr>
            <p:cNvPr id="12491" name="Google Shape;12491;p8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85"/>
          <p:cNvGrpSpPr/>
          <p:nvPr/>
        </p:nvGrpSpPr>
        <p:grpSpPr>
          <a:xfrm>
            <a:off x="6074265" y="2532275"/>
            <a:ext cx="337684" cy="314194"/>
            <a:chOff x="6099375" y="2456075"/>
            <a:chExt cx="337684" cy="314194"/>
          </a:xfrm>
        </p:grpSpPr>
        <p:sp>
          <p:nvSpPr>
            <p:cNvPr id="12506" name="Google Shape;12506;p8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85"/>
          <p:cNvGrpSpPr/>
          <p:nvPr/>
        </p:nvGrpSpPr>
        <p:grpSpPr>
          <a:xfrm>
            <a:off x="2287513" y="2544784"/>
            <a:ext cx="312698" cy="286534"/>
            <a:chOff x="2312623" y="2468584"/>
            <a:chExt cx="312698" cy="286534"/>
          </a:xfrm>
        </p:grpSpPr>
        <p:sp>
          <p:nvSpPr>
            <p:cNvPr id="12509" name="Google Shape;12509;p8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85"/>
          <p:cNvGrpSpPr/>
          <p:nvPr/>
        </p:nvGrpSpPr>
        <p:grpSpPr>
          <a:xfrm>
            <a:off x="5593695" y="2517124"/>
            <a:ext cx="345292" cy="342618"/>
            <a:chOff x="5618805" y="2440924"/>
            <a:chExt cx="345292" cy="342618"/>
          </a:xfrm>
        </p:grpSpPr>
        <p:sp>
          <p:nvSpPr>
            <p:cNvPr id="12513" name="Google Shape;12513;p8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85"/>
          <p:cNvGrpSpPr/>
          <p:nvPr/>
        </p:nvGrpSpPr>
        <p:grpSpPr>
          <a:xfrm>
            <a:off x="4628069" y="2522790"/>
            <a:ext cx="377886" cy="331255"/>
            <a:chOff x="4653179" y="2446590"/>
            <a:chExt cx="377886" cy="331255"/>
          </a:xfrm>
        </p:grpSpPr>
        <p:sp>
          <p:nvSpPr>
            <p:cNvPr id="12519" name="Google Shape;12519;p8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85"/>
          <p:cNvGrpSpPr/>
          <p:nvPr/>
        </p:nvGrpSpPr>
        <p:grpSpPr>
          <a:xfrm>
            <a:off x="5159407" y="2535681"/>
            <a:ext cx="252062" cy="305122"/>
            <a:chOff x="5184517" y="2459481"/>
            <a:chExt cx="252062" cy="305122"/>
          </a:xfrm>
        </p:grpSpPr>
        <p:sp>
          <p:nvSpPr>
            <p:cNvPr id="12524" name="Google Shape;12524;p8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0" name="Google Shape;12530;p8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1" name="Google Shape;12531;p85"/>
          <p:cNvGrpSpPr/>
          <p:nvPr/>
        </p:nvGrpSpPr>
        <p:grpSpPr>
          <a:xfrm>
            <a:off x="6130349" y="2045308"/>
            <a:ext cx="249770" cy="363849"/>
            <a:chOff x="6155459" y="1969108"/>
            <a:chExt cx="249770" cy="363849"/>
          </a:xfrm>
        </p:grpSpPr>
        <p:sp>
          <p:nvSpPr>
            <p:cNvPr id="12532" name="Google Shape;12532;p8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85"/>
          <p:cNvGrpSpPr/>
          <p:nvPr/>
        </p:nvGrpSpPr>
        <p:grpSpPr>
          <a:xfrm>
            <a:off x="2254919" y="2046804"/>
            <a:ext cx="353631" cy="354395"/>
            <a:chOff x="2280029" y="1970604"/>
            <a:chExt cx="353631" cy="354395"/>
          </a:xfrm>
        </p:grpSpPr>
        <p:sp>
          <p:nvSpPr>
            <p:cNvPr id="12542" name="Google Shape;12542;p8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85"/>
          <p:cNvGrpSpPr/>
          <p:nvPr/>
        </p:nvGrpSpPr>
        <p:grpSpPr>
          <a:xfrm>
            <a:off x="8039990" y="2076374"/>
            <a:ext cx="255086" cy="301685"/>
            <a:chOff x="8065100" y="2000174"/>
            <a:chExt cx="255086" cy="301685"/>
          </a:xfrm>
        </p:grpSpPr>
        <p:sp>
          <p:nvSpPr>
            <p:cNvPr id="12547" name="Google Shape;12547;p8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85"/>
          <p:cNvGrpSpPr/>
          <p:nvPr/>
        </p:nvGrpSpPr>
        <p:grpSpPr>
          <a:xfrm>
            <a:off x="6608595" y="2045308"/>
            <a:ext cx="249420" cy="363849"/>
            <a:chOff x="6633705" y="1969108"/>
            <a:chExt cx="249420" cy="363849"/>
          </a:xfrm>
        </p:grpSpPr>
        <p:sp>
          <p:nvSpPr>
            <p:cNvPr id="12552" name="Google Shape;12552;p8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5"/>
          <p:cNvGrpSpPr/>
          <p:nvPr/>
        </p:nvGrpSpPr>
        <p:grpSpPr>
          <a:xfrm>
            <a:off x="5185921" y="2045308"/>
            <a:ext cx="226661" cy="363467"/>
            <a:chOff x="5211031" y="1969108"/>
            <a:chExt cx="226661" cy="363467"/>
          </a:xfrm>
        </p:grpSpPr>
        <p:sp>
          <p:nvSpPr>
            <p:cNvPr id="12561" name="Google Shape;12561;p8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85"/>
          <p:cNvGrpSpPr/>
          <p:nvPr/>
        </p:nvGrpSpPr>
        <p:grpSpPr>
          <a:xfrm>
            <a:off x="3687842" y="2046804"/>
            <a:ext cx="354363" cy="354395"/>
            <a:chOff x="3712952" y="1970604"/>
            <a:chExt cx="354363" cy="354395"/>
          </a:xfrm>
        </p:grpSpPr>
        <p:sp>
          <p:nvSpPr>
            <p:cNvPr id="12564" name="Google Shape;12564;p8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85"/>
          <p:cNvGrpSpPr/>
          <p:nvPr/>
        </p:nvGrpSpPr>
        <p:grpSpPr>
          <a:xfrm>
            <a:off x="3210329" y="2046804"/>
            <a:ext cx="354363" cy="354745"/>
            <a:chOff x="3235438" y="1970604"/>
            <a:chExt cx="354363" cy="354745"/>
          </a:xfrm>
        </p:grpSpPr>
        <p:sp>
          <p:nvSpPr>
            <p:cNvPr id="12574" name="Google Shape;12574;p8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5"/>
          <p:cNvGrpSpPr/>
          <p:nvPr/>
        </p:nvGrpSpPr>
        <p:grpSpPr>
          <a:xfrm>
            <a:off x="1304475" y="2066125"/>
            <a:ext cx="341472" cy="335074"/>
            <a:chOff x="1329585" y="1989925"/>
            <a:chExt cx="341472" cy="335074"/>
          </a:xfrm>
        </p:grpSpPr>
        <p:sp>
          <p:nvSpPr>
            <p:cNvPr id="12588" name="Google Shape;12588;p8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85"/>
          <p:cNvGrpSpPr/>
          <p:nvPr/>
        </p:nvGrpSpPr>
        <p:grpSpPr>
          <a:xfrm>
            <a:off x="5566761" y="2066106"/>
            <a:ext cx="416649" cy="325597"/>
            <a:chOff x="5626763" y="2013829"/>
            <a:chExt cx="351722" cy="274788"/>
          </a:xfrm>
        </p:grpSpPr>
        <p:sp>
          <p:nvSpPr>
            <p:cNvPr id="12592" name="Google Shape;12592;p8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85"/>
          <p:cNvGrpSpPr/>
          <p:nvPr/>
        </p:nvGrpSpPr>
        <p:grpSpPr>
          <a:xfrm>
            <a:off x="7551495" y="2060077"/>
            <a:ext cx="276698" cy="333133"/>
            <a:chOff x="7576605" y="1983877"/>
            <a:chExt cx="276698" cy="333133"/>
          </a:xfrm>
        </p:grpSpPr>
        <p:sp>
          <p:nvSpPr>
            <p:cNvPr id="12603" name="Google Shape;12603;p8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5"/>
          <p:cNvGrpSpPr/>
          <p:nvPr/>
        </p:nvGrpSpPr>
        <p:grpSpPr>
          <a:xfrm>
            <a:off x="828458" y="2051738"/>
            <a:ext cx="337334" cy="353599"/>
            <a:chOff x="853568" y="1975538"/>
            <a:chExt cx="337334" cy="353599"/>
          </a:xfrm>
        </p:grpSpPr>
        <p:sp>
          <p:nvSpPr>
            <p:cNvPr id="12606" name="Google Shape;12606;p8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85"/>
          <p:cNvGrpSpPr/>
          <p:nvPr/>
        </p:nvGrpSpPr>
        <p:grpSpPr>
          <a:xfrm>
            <a:off x="2733192" y="2085828"/>
            <a:ext cx="327085" cy="277080"/>
            <a:chOff x="2770052" y="2009628"/>
            <a:chExt cx="327085" cy="277080"/>
          </a:xfrm>
        </p:grpSpPr>
        <p:sp>
          <p:nvSpPr>
            <p:cNvPr id="12611" name="Google Shape;12611;p8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3" name="Google Shape;12613;p8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4" name="Google Shape;12614;p85"/>
          <p:cNvGrpSpPr/>
          <p:nvPr/>
        </p:nvGrpSpPr>
        <p:grpSpPr>
          <a:xfrm>
            <a:off x="4170289" y="2046804"/>
            <a:ext cx="344878" cy="343573"/>
            <a:chOff x="4195399" y="1970604"/>
            <a:chExt cx="344878" cy="343573"/>
          </a:xfrm>
        </p:grpSpPr>
        <p:sp>
          <p:nvSpPr>
            <p:cNvPr id="12615" name="Google Shape;12615;p8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85"/>
          <p:cNvGrpSpPr/>
          <p:nvPr/>
        </p:nvGrpSpPr>
        <p:grpSpPr>
          <a:xfrm>
            <a:off x="4649681" y="2053647"/>
            <a:ext cx="344528" cy="344114"/>
            <a:chOff x="4674791" y="1977447"/>
            <a:chExt cx="344528" cy="344114"/>
          </a:xfrm>
        </p:grpSpPr>
        <p:sp>
          <p:nvSpPr>
            <p:cNvPr id="12620" name="Google Shape;12620;p8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5"/>
          <p:cNvGrpSpPr/>
          <p:nvPr/>
        </p:nvGrpSpPr>
        <p:grpSpPr>
          <a:xfrm>
            <a:off x="6058700" y="1623497"/>
            <a:ext cx="382819" cy="310788"/>
            <a:chOff x="6083810" y="1547297"/>
            <a:chExt cx="382819" cy="310788"/>
          </a:xfrm>
        </p:grpSpPr>
        <p:sp>
          <p:nvSpPr>
            <p:cNvPr id="12647" name="Google Shape;12647;p8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85"/>
          <p:cNvGrpSpPr/>
          <p:nvPr/>
        </p:nvGrpSpPr>
        <p:grpSpPr>
          <a:xfrm>
            <a:off x="6533190" y="1614393"/>
            <a:ext cx="382788" cy="328613"/>
            <a:chOff x="6558300" y="1538193"/>
            <a:chExt cx="382788" cy="328613"/>
          </a:xfrm>
        </p:grpSpPr>
        <p:sp>
          <p:nvSpPr>
            <p:cNvPr id="12666" name="Google Shape;12666;p8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85"/>
          <p:cNvGrpSpPr/>
          <p:nvPr/>
        </p:nvGrpSpPr>
        <p:grpSpPr>
          <a:xfrm>
            <a:off x="5168892" y="1587497"/>
            <a:ext cx="259605" cy="346024"/>
            <a:chOff x="5194002" y="1511297"/>
            <a:chExt cx="259605" cy="346024"/>
          </a:xfrm>
        </p:grpSpPr>
        <p:sp>
          <p:nvSpPr>
            <p:cNvPr id="12669" name="Google Shape;12669;p8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85"/>
          <p:cNvGrpSpPr/>
          <p:nvPr/>
        </p:nvGrpSpPr>
        <p:grpSpPr>
          <a:xfrm>
            <a:off x="1369631" y="1588261"/>
            <a:ext cx="252444" cy="351722"/>
            <a:chOff x="1394741" y="1512061"/>
            <a:chExt cx="252444" cy="351722"/>
          </a:xfrm>
        </p:grpSpPr>
        <p:sp>
          <p:nvSpPr>
            <p:cNvPr id="12674" name="Google Shape;12674;p8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85"/>
          <p:cNvGrpSpPr/>
          <p:nvPr/>
        </p:nvGrpSpPr>
        <p:grpSpPr>
          <a:xfrm>
            <a:off x="829986" y="1580685"/>
            <a:ext cx="380910" cy="339594"/>
            <a:chOff x="855096" y="1504485"/>
            <a:chExt cx="380910" cy="339594"/>
          </a:xfrm>
        </p:grpSpPr>
        <p:sp>
          <p:nvSpPr>
            <p:cNvPr id="12692" name="Google Shape;12692;p8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85"/>
          <p:cNvGrpSpPr/>
          <p:nvPr/>
        </p:nvGrpSpPr>
        <p:grpSpPr>
          <a:xfrm>
            <a:off x="1794466" y="1587879"/>
            <a:ext cx="352103" cy="352103"/>
            <a:chOff x="1819576" y="1511679"/>
            <a:chExt cx="352103" cy="352103"/>
          </a:xfrm>
        </p:grpSpPr>
        <p:sp>
          <p:nvSpPr>
            <p:cNvPr id="12698" name="Google Shape;12698;p8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85"/>
          <p:cNvGrpSpPr/>
          <p:nvPr/>
        </p:nvGrpSpPr>
        <p:grpSpPr>
          <a:xfrm>
            <a:off x="5595987" y="1576961"/>
            <a:ext cx="371424" cy="355446"/>
            <a:chOff x="5621097" y="1500761"/>
            <a:chExt cx="371424" cy="355446"/>
          </a:xfrm>
        </p:grpSpPr>
        <p:sp>
          <p:nvSpPr>
            <p:cNvPr id="12703" name="Google Shape;12703;p8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85"/>
          <p:cNvGrpSpPr/>
          <p:nvPr/>
        </p:nvGrpSpPr>
        <p:grpSpPr>
          <a:xfrm>
            <a:off x="4645129" y="1617799"/>
            <a:ext cx="359679" cy="321833"/>
            <a:chOff x="4670239" y="1541599"/>
            <a:chExt cx="359679" cy="321833"/>
          </a:xfrm>
        </p:grpSpPr>
        <p:sp>
          <p:nvSpPr>
            <p:cNvPr id="12706" name="Google Shape;12706;p8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85"/>
          <p:cNvGrpSpPr/>
          <p:nvPr/>
        </p:nvGrpSpPr>
        <p:grpSpPr>
          <a:xfrm>
            <a:off x="4187319" y="1578585"/>
            <a:ext cx="321037" cy="353822"/>
            <a:chOff x="4212429" y="1502385"/>
            <a:chExt cx="321037" cy="353822"/>
          </a:xfrm>
        </p:grpSpPr>
        <p:sp>
          <p:nvSpPr>
            <p:cNvPr id="12712" name="Google Shape;12712;p8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85"/>
          <p:cNvGrpSpPr/>
          <p:nvPr/>
        </p:nvGrpSpPr>
        <p:grpSpPr>
          <a:xfrm>
            <a:off x="2277678" y="1582181"/>
            <a:ext cx="336188" cy="335425"/>
            <a:chOff x="2302788" y="1505981"/>
            <a:chExt cx="336188" cy="335425"/>
          </a:xfrm>
        </p:grpSpPr>
        <p:sp>
          <p:nvSpPr>
            <p:cNvPr id="12717" name="Google Shape;12717;p8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85"/>
          <p:cNvGrpSpPr/>
          <p:nvPr/>
        </p:nvGrpSpPr>
        <p:grpSpPr>
          <a:xfrm>
            <a:off x="2755191" y="1598096"/>
            <a:ext cx="333133" cy="321037"/>
            <a:chOff x="2780301" y="1521896"/>
            <a:chExt cx="333133" cy="321037"/>
          </a:xfrm>
        </p:grpSpPr>
        <p:sp>
          <p:nvSpPr>
            <p:cNvPr id="12735" name="Google Shape;12735;p8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85"/>
          <p:cNvGrpSpPr/>
          <p:nvPr/>
        </p:nvGrpSpPr>
        <p:grpSpPr>
          <a:xfrm>
            <a:off x="3291049" y="1591285"/>
            <a:ext cx="211892" cy="339594"/>
            <a:chOff x="3316159" y="1515085"/>
            <a:chExt cx="211892" cy="339594"/>
          </a:xfrm>
        </p:grpSpPr>
        <p:sp>
          <p:nvSpPr>
            <p:cNvPr id="12756" name="Google Shape;12756;p8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9" name="Google Shape;12759;p85"/>
            <p:cNvGrpSpPr/>
            <p:nvPr/>
          </p:nvGrpSpPr>
          <p:grpSpPr>
            <a:xfrm>
              <a:off x="3316159" y="1515085"/>
              <a:ext cx="211892" cy="339594"/>
              <a:chOff x="3316159" y="1515085"/>
              <a:chExt cx="211892" cy="339594"/>
            </a:xfrm>
          </p:grpSpPr>
          <p:sp>
            <p:nvSpPr>
              <p:cNvPr id="12760" name="Google Shape;12760;p8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66" name="Google Shape;12766;p85"/>
          <p:cNvGrpSpPr/>
          <p:nvPr/>
        </p:nvGrpSpPr>
        <p:grpSpPr>
          <a:xfrm>
            <a:off x="3691248" y="1620855"/>
            <a:ext cx="361971" cy="314958"/>
            <a:chOff x="3716358" y="1544655"/>
            <a:chExt cx="361971" cy="314958"/>
          </a:xfrm>
        </p:grpSpPr>
        <p:sp>
          <p:nvSpPr>
            <p:cNvPr id="12767" name="Google Shape;12767;p8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2" name="Google Shape;12772;p85"/>
            <p:cNvGrpSpPr/>
            <p:nvPr/>
          </p:nvGrpSpPr>
          <p:grpSpPr>
            <a:xfrm>
              <a:off x="3716358" y="1544655"/>
              <a:ext cx="361971" cy="314958"/>
              <a:chOff x="3716358" y="1544655"/>
              <a:chExt cx="361971" cy="314958"/>
            </a:xfrm>
          </p:grpSpPr>
          <p:sp>
            <p:nvSpPr>
              <p:cNvPr id="12773" name="Google Shape;12773;p8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78" name="Google Shape;12778;p85"/>
          <p:cNvGrpSpPr/>
          <p:nvPr/>
        </p:nvGrpSpPr>
        <p:grpSpPr>
          <a:xfrm>
            <a:off x="6986814" y="1633752"/>
            <a:ext cx="499533" cy="305136"/>
            <a:chOff x="7009649" y="1541981"/>
            <a:chExt cx="524940" cy="320655"/>
          </a:xfrm>
        </p:grpSpPr>
        <p:sp>
          <p:nvSpPr>
            <p:cNvPr id="12779" name="Google Shape;12779;p8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85"/>
          <p:cNvGrpSpPr/>
          <p:nvPr/>
        </p:nvGrpSpPr>
        <p:grpSpPr>
          <a:xfrm>
            <a:off x="8008924" y="1594309"/>
            <a:ext cx="282746" cy="340358"/>
            <a:chOff x="8034034" y="1518109"/>
            <a:chExt cx="282746" cy="340358"/>
          </a:xfrm>
        </p:grpSpPr>
        <p:sp>
          <p:nvSpPr>
            <p:cNvPr id="12788" name="Google Shape;12788;p8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85"/>
          <p:cNvGrpSpPr/>
          <p:nvPr/>
        </p:nvGrpSpPr>
        <p:grpSpPr>
          <a:xfrm>
            <a:off x="7557192" y="1576134"/>
            <a:ext cx="369133" cy="360411"/>
            <a:chOff x="7582302" y="1499934"/>
            <a:chExt cx="369133" cy="360411"/>
          </a:xfrm>
        </p:grpSpPr>
        <p:sp>
          <p:nvSpPr>
            <p:cNvPr id="12793" name="Google Shape;12793;p8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5"/>
          <p:cNvGrpSpPr/>
          <p:nvPr/>
        </p:nvGrpSpPr>
        <p:grpSpPr>
          <a:xfrm>
            <a:off x="6170979" y="3893352"/>
            <a:ext cx="346056" cy="345674"/>
            <a:chOff x="2238181" y="4120624"/>
            <a:chExt cx="346056" cy="345674"/>
          </a:xfrm>
        </p:grpSpPr>
        <p:grpSp>
          <p:nvGrpSpPr>
            <p:cNvPr id="12799" name="Google Shape;12799;p85"/>
            <p:cNvGrpSpPr/>
            <p:nvPr/>
          </p:nvGrpSpPr>
          <p:grpSpPr>
            <a:xfrm>
              <a:off x="2309155" y="4177413"/>
              <a:ext cx="203862" cy="231903"/>
              <a:chOff x="1512725" y="258500"/>
              <a:chExt cx="4570900" cy="5199625"/>
            </a:xfrm>
          </p:grpSpPr>
          <p:sp>
            <p:nvSpPr>
              <p:cNvPr id="12800" name="Google Shape;12800;p8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2" name="Google Shape;12802;p8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3" name="Google Shape;12803;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7" name="Shape 12807"/>
        <p:cNvGrpSpPr/>
        <p:nvPr/>
      </p:nvGrpSpPr>
      <p:grpSpPr>
        <a:xfrm>
          <a:off x="0" y="0"/>
          <a:ext cx="0" cy="0"/>
          <a:chOff x="0" y="0"/>
          <a:chExt cx="0" cy="0"/>
        </a:xfrm>
      </p:grpSpPr>
      <p:pic>
        <p:nvPicPr>
          <p:cNvPr id="12808" name="Google Shape;12808;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alligraphy Workshop by Slidesgo">
  <a:themeElements>
    <a:clrScheme name="Simple Light">
      <a:dk1>
        <a:srgbClr val="2E2F24"/>
      </a:dk1>
      <a:lt1>
        <a:srgbClr val="F3F3F2"/>
      </a:lt1>
      <a:dk2>
        <a:srgbClr val="B3CFC9"/>
      </a:dk2>
      <a:lt2>
        <a:srgbClr val="AFB7B5"/>
      </a:lt2>
      <a:accent1>
        <a:srgbClr val="DBB3CF"/>
      </a:accent1>
      <a:accent2>
        <a:srgbClr val="ECD9E7"/>
      </a:accent2>
      <a:accent3>
        <a:srgbClr val="FFFFFF"/>
      </a:accent3>
      <a:accent4>
        <a:srgbClr val="FFFFFF"/>
      </a:accent4>
      <a:accent5>
        <a:srgbClr val="FFFFFF"/>
      </a:accent5>
      <a:accent6>
        <a:srgbClr val="FFFFFF"/>
      </a:accent6>
      <a:hlink>
        <a:srgbClr val="2E2F2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