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Lst>
  <p:sldSz cy="5143500" cx="9144000"/>
  <p:notesSz cx="6858000" cy="9144000"/>
  <p:embeddedFontLst>
    <p:embeddedFont>
      <p:font typeface="Figtree"/>
      <p:regular r:id="rId59"/>
      <p:bold r:id="rId60"/>
      <p:italic r:id="rId61"/>
      <p:boldItalic r:id="rId62"/>
    </p:embeddedFon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Lato"/>
      <p:regular r:id="rId73"/>
      <p:bold r:id="rId74"/>
      <p:italic r:id="rId75"/>
      <p:boldItalic r:id="rId76"/>
    </p:embeddedFont>
    <p:embeddedFont>
      <p:font typeface="Figtree Light"/>
      <p:regular r:id="rId77"/>
      <p:bold r:id="rId78"/>
      <p:italic r:id="rId79"/>
      <p:boldItalic r:id="rId80"/>
    </p:embeddedFont>
    <p:embeddedFont>
      <p:font typeface="Sora ExtraBold"/>
      <p:bold r:id="rId81"/>
    </p:embeddedFont>
    <p:embeddedFont>
      <p:font typeface="Sora"/>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1B75987-797E-4673-8273-6C631016A98A}">
  <a:tblStyle styleId="{31B75987-797E-4673-8273-6C631016A98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schemas.openxmlformats.org/officeDocument/2006/relationships/font" Target="fonts/Sora-bold.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FigtreeLight-boldItalic.fntdata"/><Relationship Id="rId82" Type="http://schemas.openxmlformats.org/officeDocument/2006/relationships/font" Target="fonts/Sora-regular.fntdata"/><Relationship Id="rId81" Type="http://schemas.openxmlformats.org/officeDocument/2006/relationships/font" Target="fonts/SoraExtraBold-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Lato-regular.fntdata"/><Relationship Id="rId72" Type="http://schemas.openxmlformats.org/officeDocument/2006/relationships/font" Target="fonts/AmaticSC-bold.fntdata"/><Relationship Id="rId31" Type="http://schemas.openxmlformats.org/officeDocument/2006/relationships/slide" Target="slides/slide24.xml"/><Relationship Id="rId75" Type="http://schemas.openxmlformats.org/officeDocument/2006/relationships/font" Target="fonts/Lato-italic.fntdata"/><Relationship Id="rId30" Type="http://schemas.openxmlformats.org/officeDocument/2006/relationships/slide" Target="slides/slide23.xml"/><Relationship Id="rId74" Type="http://schemas.openxmlformats.org/officeDocument/2006/relationships/font" Target="fonts/Lato-bold.fntdata"/><Relationship Id="rId33" Type="http://schemas.openxmlformats.org/officeDocument/2006/relationships/slide" Target="slides/slide26.xml"/><Relationship Id="rId77" Type="http://schemas.openxmlformats.org/officeDocument/2006/relationships/font" Target="fonts/FigtreeLight-regular.fntdata"/><Relationship Id="rId32" Type="http://schemas.openxmlformats.org/officeDocument/2006/relationships/slide" Target="slides/slide25.xml"/><Relationship Id="rId76" Type="http://schemas.openxmlformats.org/officeDocument/2006/relationships/font" Target="fonts/Lato-boldItalic.fntdata"/><Relationship Id="rId35" Type="http://schemas.openxmlformats.org/officeDocument/2006/relationships/slide" Target="slides/slide28.xml"/><Relationship Id="rId79" Type="http://schemas.openxmlformats.org/officeDocument/2006/relationships/font" Target="fonts/FigtreeLight-italic.fntdata"/><Relationship Id="rId34" Type="http://schemas.openxmlformats.org/officeDocument/2006/relationships/slide" Target="slides/slide27.xml"/><Relationship Id="rId78" Type="http://schemas.openxmlformats.org/officeDocument/2006/relationships/font" Target="fonts/FigtreeLight-bold.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Figtree-boldItalic.fntdata"/><Relationship Id="rId61" Type="http://schemas.openxmlformats.org/officeDocument/2006/relationships/font" Target="fonts/Figtree-italic.fntdata"/><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RobotoMedium-bold.fntdata"/><Relationship Id="rId23" Type="http://schemas.openxmlformats.org/officeDocument/2006/relationships/slide" Target="slides/slide16.xml"/><Relationship Id="rId67" Type="http://schemas.openxmlformats.org/officeDocument/2006/relationships/font" Target="fonts/RobotoMedium-regular.fntdata"/><Relationship Id="rId60" Type="http://schemas.openxmlformats.org/officeDocument/2006/relationships/font" Target="fonts/Figtree-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Figtree-regular.fntdata"/><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 name="Shape 740"/>
        <p:cNvGrpSpPr/>
        <p:nvPr/>
      </p:nvGrpSpPr>
      <p:grpSpPr>
        <a:xfrm>
          <a:off x="0" y="0"/>
          <a:ext cx="0" cy="0"/>
          <a:chOff x="0" y="0"/>
          <a:chExt cx="0" cy="0"/>
        </a:xfrm>
      </p:grpSpPr>
      <p:sp>
        <p:nvSpPr>
          <p:cNvPr id="741" name="Google Shape;741;g1e83fd9395e_0_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 name="Google Shape;742;g1e83fd9395e_0_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 name="Shape 820"/>
        <p:cNvGrpSpPr/>
        <p:nvPr/>
      </p:nvGrpSpPr>
      <p:grpSpPr>
        <a:xfrm>
          <a:off x="0" y="0"/>
          <a:ext cx="0" cy="0"/>
          <a:chOff x="0" y="0"/>
          <a:chExt cx="0" cy="0"/>
        </a:xfrm>
      </p:grpSpPr>
      <p:sp>
        <p:nvSpPr>
          <p:cNvPr id="821" name="Google Shape;821;gd1bf8d60a4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 name="Google Shape;822;gd1bf8d60a4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1e83fd9395e_0_1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1e83fd9395e_0_1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20f41e1924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20f41e1924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 name="Shape 935"/>
        <p:cNvGrpSpPr/>
        <p:nvPr/>
      </p:nvGrpSpPr>
      <p:grpSpPr>
        <a:xfrm>
          <a:off x="0" y="0"/>
          <a:ext cx="0" cy="0"/>
          <a:chOff x="0" y="0"/>
          <a:chExt cx="0" cy="0"/>
        </a:xfrm>
      </p:grpSpPr>
      <p:sp>
        <p:nvSpPr>
          <p:cNvPr id="936" name="Google Shape;936;g20f41e1924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 name="Google Shape;937;g20f41e1924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12fc2de9d97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12fc2de9d97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 name="Shape 1014"/>
        <p:cNvGrpSpPr/>
        <p:nvPr/>
      </p:nvGrpSpPr>
      <p:grpSpPr>
        <a:xfrm>
          <a:off x="0" y="0"/>
          <a:ext cx="0" cy="0"/>
          <a:chOff x="0" y="0"/>
          <a:chExt cx="0" cy="0"/>
        </a:xfrm>
      </p:grpSpPr>
      <p:sp>
        <p:nvSpPr>
          <p:cNvPr id="1015" name="Google Shape;1015;gd1bf8d60a4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 name="Google Shape;1016;gd1bf8d60a4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d1bf8d60a4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d1bf8d60a4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 name="Shape 1044"/>
        <p:cNvGrpSpPr/>
        <p:nvPr/>
      </p:nvGrpSpPr>
      <p:grpSpPr>
        <a:xfrm>
          <a:off x="0" y="0"/>
          <a:ext cx="0" cy="0"/>
          <a:chOff x="0" y="0"/>
          <a:chExt cx="0" cy="0"/>
        </a:xfrm>
      </p:grpSpPr>
      <p:sp>
        <p:nvSpPr>
          <p:cNvPr id="1045" name="Google Shape;1045;gd1bf8d60a4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 name="Google Shape;1046;gd1bf8d60a4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 name="Shape 1065"/>
        <p:cNvGrpSpPr/>
        <p:nvPr/>
      </p:nvGrpSpPr>
      <p:grpSpPr>
        <a:xfrm>
          <a:off x="0" y="0"/>
          <a:ext cx="0" cy="0"/>
          <a:chOff x="0" y="0"/>
          <a:chExt cx="0" cy="0"/>
        </a:xfrm>
      </p:grpSpPr>
      <p:sp>
        <p:nvSpPr>
          <p:cNvPr id="1066" name="Google Shape;1066;gd1bf8d60a4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 name="Google Shape;1067;gd1bf8d60a4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9" name="Shape 1079"/>
        <p:cNvGrpSpPr/>
        <p:nvPr/>
      </p:nvGrpSpPr>
      <p:grpSpPr>
        <a:xfrm>
          <a:off x="0" y="0"/>
          <a:ext cx="0" cy="0"/>
          <a:chOff x="0" y="0"/>
          <a:chExt cx="0" cy="0"/>
        </a:xfrm>
      </p:grpSpPr>
      <p:sp>
        <p:nvSpPr>
          <p:cNvPr id="1080" name="Google Shape;1080;gd1bf8d60a4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 name="Google Shape;1081;gd1bf8d60a4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d1bf8d60a4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d1bf8d60a4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20f41e19245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20f41e19245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g20f41e19245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 name="Google Shape;1182;g20f41e19245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20f41e19245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20f41e19245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20f41e19245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20f41e19245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d1bf8d60a4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d1bf8d60a4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d1bf8d60a4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d1bf8d60a4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d1bf8d60a4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d1bf8d60a4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 name="Shape 1427"/>
        <p:cNvGrpSpPr/>
        <p:nvPr/>
      </p:nvGrpSpPr>
      <p:grpSpPr>
        <a:xfrm>
          <a:off x="0" y="0"/>
          <a:ext cx="0" cy="0"/>
          <a:chOff x="0" y="0"/>
          <a:chExt cx="0" cy="0"/>
        </a:xfrm>
      </p:grpSpPr>
      <p:sp>
        <p:nvSpPr>
          <p:cNvPr id="1428" name="Google Shape;1428;gd1bf8d60a4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 name="Google Shape;1429;gd1bf8d60a4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d1bf8d60a4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6" name="Google Shape;1446;gd1bf8d60a4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6" name="Shape 1466"/>
        <p:cNvGrpSpPr/>
        <p:nvPr/>
      </p:nvGrpSpPr>
      <p:grpSpPr>
        <a:xfrm>
          <a:off x="0" y="0"/>
          <a:ext cx="0" cy="0"/>
          <a:chOff x="0" y="0"/>
          <a:chExt cx="0" cy="0"/>
        </a:xfrm>
      </p:grpSpPr>
      <p:sp>
        <p:nvSpPr>
          <p:cNvPr id="1467" name="Google Shape;1467;gd1bf8d60a4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d1bf8d60a4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2" name="Shape 1472"/>
        <p:cNvGrpSpPr/>
        <p:nvPr/>
      </p:nvGrpSpPr>
      <p:grpSpPr>
        <a:xfrm>
          <a:off x="0" y="0"/>
          <a:ext cx="0" cy="0"/>
          <a:chOff x="0" y="0"/>
          <a:chExt cx="0" cy="0"/>
        </a:xfrm>
      </p:grpSpPr>
      <p:sp>
        <p:nvSpPr>
          <p:cNvPr id="1473" name="Google Shape;1473;gd1bf8d60a4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4" name="Google Shape;1474;gd1bf8d60a4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 name="Shape 1500"/>
        <p:cNvGrpSpPr/>
        <p:nvPr/>
      </p:nvGrpSpPr>
      <p:grpSpPr>
        <a:xfrm>
          <a:off x="0" y="0"/>
          <a:ext cx="0" cy="0"/>
          <a:chOff x="0" y="0"/>
          <a:chExt cx="0" cy="0"/>
        </a:xfrm>
      </p:grpSpPr>
      <p:sp>
        <p:nvSpPr>
          <p:cNvPr id="1501" name="Google Shape;1501;gd1bf8d60a4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2" name="Google Shape;1502;gd1bf8d60a4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0" name="Shape 1510"/>
        <p:cNvGrpSpPr/>
        <p:nvPr/>
      </p:nvGrpSpPr>
      <p:grpSpPr>
        <a:xfrm>
          <a:off x="0" y="0"/>
          <a:ext cx="0" cy="0"/>
          <a:chOff x="0" y="0"/>
          <a:chExt cx="0" cy="0"/>
        </a:xfrm>
      </p:grpSpPr>
      <p:sp>
        <p:nvSpPr>
          <p:cNvPr id="1511" name="Google Shape;1511;gd1bf8d60a4_0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2" name="Google Shape;1512;gd1bf8d60a4_0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 name="Shape 1543"/>
        <p:cNvGrpSpPr/>
        <p:nvPr/>
      </p:nvGrpSpPr>
      <p:grpSpPr>
        <a:xfrm>
          <a:off x="0" y="0"/>
          <a:ext cx="0" cy="0"/>
          <a:chOff x="0" y="0"/>
          <a:chExt cx="0" cy="0"/>
        </a:xfrm>
      </p:grpSpPr>
      <p:sp>
        <p:nvSpPr>
          <p:cNvPr id="1544" name="Google Shape;1544;gd1bf8d60a4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5" name="Google Shape;1545;gd1bf8d60a4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 name="Shape 1563"/>
        <p:cNvGrpSpPr/>
        <p:nvPr/>
      </p:nvGrpSpPr>
      <p:grpSpPr>
        <a:xfrm>
          <a:off x="0" y="0"/>
          <a:ext cx="0" cy="0"/>
          <a:chOff x="0" y="0"/>
          <a:chExt cx="0" cy="0"/>
        </a:xfrm>
      </p:grpSpPr>
      <p:sp>
        <p:nvSpPr>
          <p:cNvPr id="1564" name="Google Shape;1564;g20f41e19245_0_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 name="Google Shape;1565;g20f41e19245_0_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 name="Shape 1582"/>
        <p:cNvGrpSpPr/>
        <p:nvPr/>
      </p:nvGrpSpPr>
      <p:grpSpPr>
        <a:xfrm>
          <a:off x="0" y="0"/>
          <a:ext cx="0" cy="0"/>
          <a:chOff x="0" y="0"/>
          <a:chExt cx="0" cy="0"/>
        </a:xfrm>
      </p:grpSpPr>
      <p:sp>
        <p:nvSpPr>
          <p:cNvPr id="1583" name="Google Shape;1583;g20f41e19245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 name="Google Shape;1584;g20f41e19245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7" name="Shape 1657"/>
        <p:cNvGrpSpPr/>
        <p:nvPr/>
      </p:nvGrpSpPr>
      <p:grpSpPr>
        <a:xfrm>
          <a:off x="0" y="0"/>
          <a:ext cx="0" cy="0"/>
          <a:chOff x="0" y="0"/>
          <a:chExt cx="0" cy="0"/>
        </a:xfrm>
      </p:grpSpPr>
      <p:sp>
        <p:nvSpPr>
          <p:cNvPr id="1658" name="Google Shape;1658;g20f41e19245_0_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 name="Google Shape;1659;g20f41e19245_0_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4" name="Shape 1674"/>
        <p:cNvGrpSpPr/>
        <p:nvPr/>
      </p:nvGrpSpPr>
      <p:grpSpPr>
        <a:xfrm>
          <a:off x="0" y="0"/>
          <a:ext cx="0" cy="0"/>
          <a:chOff x="0" y="0"/>
          <a:chExt cx="0" cy="0"/>
        </a:xfrm>
      </p:grpSpPr>
      <p:sp>
        <p:nvSpPr>
          <p:cNvPr id="1675" name="Google Shape;1675;gd1bf8d60a4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6" name="Google Shape;1676;gd1bf8d60a4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g1e83fd9395e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6" name="Google Shape;1756;g1e83fd9395e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 name="Shape 1809"/>
        <p:cNvGrpSpPr/>
        <p:nvPr/>
      </p:nvGrpSpPr>
      <p:grpSpPr>
        <a:xfrm>
          <a:off x="0" y="0"/>
          <a:ext cx="0" cy="0"/>
          <a:chOff x="0" y="0"/>
          <a:chExt cx="0" cy="0"/>
        </a:xfrm>
      </p:grpSpPr>
      <p:sp>
        <p:nvSpPr>
          <p:cNvPr id="1810" name="Google Shape;1810;g1e83fd9395e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1" name="Google Shape;1811;g1e83fd9395e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6" name="Shape 1986"/>
        <p:cNvGrpSpPr/>
        <p:nvPr/>
      </p:nvGrpSpPr>
      <p:grpSpPr>
        <a:xfrm>
          <a:off x="0" y="0"/>
          <a:ext cx="0" cy="0"/>
          <a:chOff x="0" y="0"/>
          <a:chExt cx="0" cy="0"/>
        </a:xfrm>
      </p:grpSpPr>
      <p:sp>
        <p:nvSpPr>
          <p:cNvPr id="1987" name="Google Shape;1987;g1e83fd9395e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 name="Google Shape;1988;g1e83fd9395e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3" name="Shape 1993"/>
        <p:cNvGrpSpPr/>
        <p:nvPr/>
      </p:nvGrpSpPr>
      <p:grpSpPr>
        <a:xfrm>
          <a:off x="0" y="0"/>
          <a:ext cx="0" cy="0"/>
          <a:chOff x="0" y="0"/>
          <a:chExt cx="0" cy="0"/>
        </a:xfrm>
      </p:grpSpPr>
      <p:sp>
        <p:nvSpPr>
          <p:cNvPr id="1994" name="Google Shape;1994;g287aae603a0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5" name="Google Shape;1995;g287aae603a0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9" name="Shape 1999"/>
        <p:cNvGrpSpPr/>
        <p:nvPr/>
      </p:nvGrpSpPr>
      <p:grpSpPr>
        <a:xfrm>
          <a:off x="0" y="0"/>
          <a:ext cx="0" cy="0"/>
          <a:chOff x="0" y="0"/>
          <a:chExt cx="0" cy="0"/>
        </a:xfrm>
      </p:grpSpPr>
      <p:sp>
        <p:nvSpPr>
          <p:cNvPr id="2000" name="Google Shape;2000;g287aae603a0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1" name="Google Shape;2001;g287aae603a0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5" name="Shape 2005"/>
        <p:cNvGrpSpPr/>
        <p:nvPr/>
      </p:nvGrpSpPr>
      <p:grpSpPr>
        <a:xfrm>
          <a:off x="0" y="0"/>
          <a:ext cx="0" cy="0"/>
          <a:chOff x="0" y="0"/>
          <a:chExt cx="0" cy="0"/>
        </a:xfrm>
      </p:grpSpPr>
      <p:sp>
        <p:nvSpPr>
          <p:cNvPr id="2006" name="Google Shape;2006;g287aae603a0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7" name="Google Shape;2007;g287aae603a0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3" name="Shape 2023"/>
        <p:cNvGrpSpPr/>
        <p:nvPr/>
      </p:nvGrpSpPr>
      <p:grpSpPr>
        <a:xfrm>
          <a:off x="0" y="0"/>
          <a:ext cx="0" cy="0"/>
          <a:chOff x="0" y="0"/>
          <a:chExt cx="0" cy="0"/>
        </a:xfrm>
      </p:grpSpPr>
      <p:sp>
        <p:nvSpPr>
          <p:cNvPr id="2024" name="Google Shape;2024;g287aae603a0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5" name="Google Shape;2025;g287aae603a0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9" name="Shape 2039"/>
        <p:cNvGrpSpPr/>
        <p:nvPr/>
      </p:nvGrpSpPr>
      <p:grpSpPr>
        <a:xfrm>
          <a:off x="0" y="0"/>
          <a:ext cx="0" cy="0"/>
          <a:chOff x="0" y="0"/>
          <a:chExt cx="0" cy="0"/>
        </a:xfrm>
      </p:grpSpPr>
      <p:sp>
        <p:nvSpPr>
          <p:cNvPr id="2040" name="Google Shape;2040;g287aae603a0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1" name="Google Shape;2041;g287aae603a0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6" name="Shape 2376"/>
        <p:cNvGrpSpPr/>
        <p:nvPr/>
      </p:nvGrpSpPr>
      <p:grpSpPr>
        <a:xfrm>
          <a:off x="0" y="0"/>
          <a:ext cx="0" cy="0"/>
          <a:chOff x="0" y="0"/>
          <a:chExt cx="0" cy="0"/>
        </a:xfrm>
      </p:grpSpPr>
      <p:sp>
        <p:nvSpPr>
          <p:cNvPr id="2377" name="Google Shape;2377;g287aae603a0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8" name="Google Shape;2378;g287aae603a0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0" name="Shape 8290"/>
        <p:cNvGrpSpPr/>
        <p:nvPr/>
      </p:nvGrpSpPr>
      <p:grpSpPr>
        <a:xfrm>
          <a:off x="0" y="0"/>
          <a:ext cx="0" cy="0"/>
          <a:chOff x="0" y="0"/>
          <a:chExt cx="0" cy="0"/>
        </a:xfrm>
      </p:grpSpPr>
      <p:sp>
        <p:nvSpPr>
          <p:cNvPr id="8291" name="Google Shape;8291;g287aae603a0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2" name="Google Shape;8292;g287aae603a0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7" name="Shape 8717"/>
        <p:cNvGrpSpPr/>
        <p:nvPr/>
      </p:nvGrpSpPr>
      <p:grpSpPr>
        <a:xfrm>
          <a:off x="0" y="0"/>
          <a:ext cx="0" cy="0"/>
          <a:chOff x="0" y="0"/>
          <a:chExt cx="0" cy="0"/>
        </a:xfrm>
      </p:grpSpPr>
      <p:sp>
        <p:nvSpPr>
          <p:cNvPr id="8718" name="Google Shape;8718;g287aae603a0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9" name="Google Shape;8719;g287aae603a0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0" name="Shape 8880"/>
        <p:cNvGrpSpPr/>
        <p:nvPr/>
      </p:nvGrpSpPr>
      <p:grpSpPr>
        <a:xfrm>
          <a:off x="0" y="0"/>
          <a:ext cx="0" cy="0"/>
          <a:chOff x="0" y="0"/>
          <a:chExt cx="0" cy="0"/>
        </a:xfrm>
      </p:grpSpPr>
      <p:sp>
        <p:nvSpPr>
          <p:cNvPr id="8881" name="Google Shape;8881;g287aae603a0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2" name="Google Shape;8882;g287aae603a0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2" name="Shape 9282"/>
        <p:cNvGrpSpPr/>
        <p:nvPr/>
      </p:nvGrpSpPr>
      <p:grpSpPr>
        <a:xfrm>
          <a:off x="0" y="0"/>
          <a:ext cx="0" cy="0"/>
          <a:chOff x="0" y="0"/>
          <a:chExt cx="0" cy="0"/>
        </a:xfrm>
      </p:grpSpPr>
      <p:sp>
        <p:nvSpPr>
          <p:cNvPr id="9283" name="Google Shape;9283;g287aae603a0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4" name="Google Shape;9284;g287aae603a0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3" name="Shape 9653"/>
        <p:cNvGrpSpPr/>
        <p:nvPr/>
      </p:nvGrpSpPr>
      <p:grpSpPr>
        <a:xfrm>
          <a:off x="0" y="0"/>
          <a:ext cx="0" cy="0"/>
          <a:chOff x="0" y="0"/>
          <a:chExt cx="0" cy="0"/>
        </a:xfrm>
      </p:grpSpPr>
      <p:sp>
        <p:nvSpPr>
          <p:cNvPr id="9654" name="Google Shape;9654;g287aae603a0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5" name="Google Shape;9655;g287aae603a0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7" name="Shape 9967"/>
        <p:cNvGrpSpPr/>
        <p:nvPr/>
      </p:nvGrpSpPr>
      <p:grpSpPr>
        <a:xfrm>
          <a:off x="0" y="0"/>
          <a:ext cx="0" cy="0"/>
          <a:chOff x="0" y="0"/>
          <a:chExt cx="0" cy="0"/>
        </a:xfrm>
      </p:grpSpPr>
      <p:sp>
        <p:nvSpPr>
          <p:cNvPr id="9968" name="Google Shape;9968;g287aae603a0_2_7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9" name="Google Shape;9969;g287aae603a0_2_7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1" name="Shape 10261"/>
        <p:cNvGrpSpPr/>
        <p:nvPr/>
      </p:nvGrpSpPr>
      <p:grpSpPr>
        <a:xfrm>
          <a:off x="0" y="0"/>
          <a:ext cx="0" cy="0"/>
          <a:chOff x="0" y="0"/>
          <a:chExt cx="0" cy="0"/>
        </a:xfrm>
      </p:grpSpPr>
      <p:sp>
        <p:nvSpPr>
          <p:cNvPr id="10262" name="Google Shape;10262;g287aae603a0_2_8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3" name="Google Shape;10263;g287aae603a0_2_8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0" name="Shape 10620"/>
        <p:cNvGrpSpPr/>
        <p:nvPr/>
      </p:nvGrpSpPr>
      <p:grpSpPr>
        <a:xfrm>
          <a:off x="0" y="0"/>
          <a:ext cx="0" cy="0"/>
          <a:chOff x="0" y="0"/>
          <a:chExt cx="0" cy="0"/>
        </a:xfrm>
      </p:grpSpPr>
      <p:sp>
        <p:nvSpPr>
          <p:cNvPr id="10621" name="Google Shape;10621;g287aae603a0_2_8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2" name="Google Shape;10622;g287aae603a0_2_8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7" name="Shape 11037"/>
        <p:cNvGrpSpPr/>
        <p:nvPr/>
      </p:nvGrpSpPr>
      <p:grpSpPr>
        <a:xfrm>
          <a:off x="0" y="0"/>
          <a:ext cx="0" cy="0"/>
          <a:chOff x="0" y="0"/>
          <a:chExt cx="0" cy="0"/>
        </a:xfrm>
      </p:grpSpPr>
      <p:sp>
        <p:nvSpPr>
          <p:cNvPr id="11038" name="Google Shape;11038;g287aae603a0_2_9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9" name="Google Shape;11039;g287aae603a0_2_9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7" name="Shape 11377"/>
        <p:cNvGrpSpPr/>
        <p:nvPr/>
      </p:nvGrpSpPr>
      <p:grpSpPr>
        <a:xfrm>
          <a:off x="0" y="0"/>
          <a:ext cx="0" cy="0"/>
          <a:chOff x="0" y="0"/>
          <a:chExt cx="0" cy="0"/>
        </a:xfrm>
      </p:grpSpPr>
      <p:sp>
        <p:nvSpPr>
          <p:cNvPr id="11378" name="Google Shape;11378;g287aae603a0_2_9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9" name="Google Shape;11379;g287aae603a0_2_9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5" name="Shape 11565"/>
        <p:cNvGrpSpPr/>
        <p:nvPr/>
      </p:nvGrpSpPr>
      <p:grpSpPr>
        <a:xfrm>
          <a:off x="0" y="0"/>
          <a:ext cx="0" cy="0"/>
          <a:chOff x="0" y="0"/>
          <a:chExt cx="0" cy="0"/>
        </a:xfrm>
      </p:grpSpPr>
      <p:sp>
        <p:nvSpPr>
          <p:cNvPr id="11566" name="Google Shape;11566;g287aae603a0_2_95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7" name="Google Shape;11567;g287aae603a0_2_95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1" name="Shape 11811"/>
        <p:cNvGrpSpPr/>
        <p:nvPr/>
      </p:nvGrpSpPr>
      <p:grpSpPr>
        <a:xfrm>
          <a:off x="0" y="0"/>
          <a:ext cx="0" cy="0"/>
          <a:chOff x="0" y="0"/>
          <a:chExt cx="0" cy="0"/>
        </a:xfrm>
      </p:grpSpPr>
      <p:sp>
        <p:nvSpPr>
          <p:cNvPr id="11812" name="Google Shape;11812;g287aae603a0_2_10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3" name="Google Shape;11813;g287aae603a0_2_10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310025"/>
            <a:ext cx="3725400" cy="1994100"/>
          </a:xfrm>
          <a:prstGeom prst="rect">
            <a:avLst/>
          </a:prstGeom>
        </p:spPr>
        <p:txBody>
          <a:bodyPr anchorCtr="0" anchor="b" bIns="91425" lIns="91425" spcFirstLastPara="1" rIns="91425" wrap="square" tIns="91425">
            <a:noAutofit/>
          </a:bodyPr>
          <a:lstStyle>
            <a:lvl1pPr lvl="0">
              <a:lnSpc>
                <a:spcPct val="90000"/>
              </a:lnSpc>
              <a:spcBef>
                <a:spcPts val="0"/>
              </a:spcBef>
              <a:spcAft>
                <a:spcPts val="0"/>
              </a:spcAft>
              <a:buClr>
                <a:srgbClr val="191919"/>
              </a:buClr>
              <a:buSzPts val="5200"/>
              <a:buNone/>
              <a:defRPr sz="4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713225" y="3380150"/>
            <a:ext cx="3725400" cy="4758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a:lvl1pPr>
            <a:lvl2pPr lvl="1" algn="ctr">
              <a:lnSpc>
                <a:spcPct val="115000"/>
              </a:lnSpc>
              <a:spcBef>
                <a:spcPts val="0"/>
              </a:spcBef>
              <a:spcAft>
                <a:spcPts val="0"/>
              </a:spcAft>
              <a:buSzPts val="1800"/>
              <a:buNone/>
              <a:defRPr sz="1800"/>
            </a:lvl2pPr>
            <a:lvl3pPr lvl="2" algn="ctr">
              <a:lnSpc>
                <a:spcPct val="115000"/>
              </a:lnSpc>
              <a:spcBef>
                <a:spcPts val="0"/>
              </a:spcBef>
              <a:spcAft>
                <a:spcPts val="0"/>
              </a:spcAft>
              <a:buSzPts val="1800"/>
              <a:buNone/>
              <a:defRPr sz="1800"/>
            </a:lvl3pPr>
            <a:lvl4pPr lvl="3" algn="ctr">
              <a:lnSpc>
                <a:spcPct val="115000"/>
              </a:lnSpc>
              <a:spcBef>
                <a:spcPts val="0"/>
              </a:spcBef>
              <a:spcAft>
                <a:spcPts val="0"/>
              </a:spcAft>
              <a:buSzPts val="1800"/>
              <a:buNone/>
              <a:defRPr sz="1800"/>
            </a:lvl4pPr>
            <a:lvl5pPr lvl="4" algn="ctr">
              <a:lnSpc>
                <a:spcPct val="115000"/>
              </a:lnSpc>
              <a:spcBef>
                <a:spcPts val="0"/>
              </a:spcBef>
              <a:spcAft>
                <a:spcPts val="0"/>
              </a:spcAft>
              <a:buSzPts val="1800"/>
              <a:buNone/>
              <a:defRPr sz="1800"/>
            </a:lvl5pPr>
            <a:lvl6pPr lvl="5" algn="ctr">
              <a:lnSpc>
                <a:spcPct val="115000"/>
              </a:lnSpc>
              <a:spcBef>
                <a:spcPts val="0"/>
              </a:spcBef>
              <a:spcAft>
                <a:spcPts val="0"/>
              </a:spcAft>
              <a:buSzPts val="1800"/>
              <a:buNone/>
              <a:defRPr sz="1800"/>
            </a:lvl6pPr>
            <a:lvl7pPr lvl="6" algn="ctr">
              <a:lnSpc>
                <a:spcPct val="115000"/>
              </a:lnSpc>
              <a:spcBef>
                <a:spcPts val="0"/>
              </a:spcBef>
              <a:spcAft>
                <a:spcPts val="0"/>
              </a:spcAft>
              <a:buSzPts val="1800"/>
              <a:buNone/>
              <a:defRPr sz="1800"/>
            </a:lvl7pPr>
            <a:lvl8pPr lvl="7" algn="ctr">
              <a:lnSpc>
                <a:spcPct val="115000"/>
              </a:lnSpc>
              <a:spcBef>
                <a:spcPts val="0"/>
              </a:spcBef>
              <a:spcAft>
                <a:spcPts val="0"/>
              </a:spcAft>
              <a:buSzPts val="1800"/>
              <a:buNone/>
              <a:defRPr sz="1800"/>
            </a:lvl8pPr>
            <a:lvl9pPr lvl="8" algn="ctr">
              <a:lnSpc>
                <a:spcPct val="115000"/>
              </a:lnSpc>
              <a:spcBef>
                <a:spcPts val="0"/>
              </a:spcBef>
              <a:spcAft>
                <a:spcPts val="0"/>
              </a:spcAft>
              <a:buSzPts val="1800"/>
              <a:buNone/>
              <a:defRPr sz="1800"/>
            </a:lvl9pPr>
          </a:lstStyle>
          <a:p/>
        </p:txBody>
      </p:sp>
      <p:sp>
        <p:nvSpPr>
          <p:cNvPr id="11" name="Google Shape;11;p2"/>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720000" y="3255025"/>
            <a:ext cx="5067600" cy="8418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4100"/>
            </a:lvl1pPr>
            <a:lvl2pPr lvl="1" algn="ctr">
              <a:spcBef>
                <a:spcPts val="0"/>
              </a:spcBef>
              <a:spcAft>
                <a:spcPts val="0"/>
              </a:spcAft>
              <a:buSzPts val="3600"/>
              <a:buFont typeface="Sora ExtraBold"/>
              <a:buNone/>
              <a:defRPr b="0" sz="3600">
                <a:latin typeface="Sora ExtraBold"/>
                <a:ea typeface="Sora ExtraBold"/>
                <a:cs typeface="Sora ExtraBold"/>
                <a:sym typeface="Sora ExtraBold"/>
              </a:defRPr>
            </a:lvl2pPr>
            <a:lvl3pPr lvl="2" algn="ctr">
              <a:spcBef>
                <a:spcPts val="0"/>
              </a:spcBef>
              <a:spcAft>
                <a:spcPts val="0"/>
              </a:spcAft>
              <a:buSzPts val="3600"/>
              <a:buFont typeface="Sora ExtraBold"/>
              <a:buNone/>
              <a:defRPr b="0" sz="3600">
                <a:latin typeface="Sora ExtraBold"/>
                <a:ea typeface="Sora ExtraBold"/>
                <a:cs typeface="Sora ExtraBold"/>
                <a:sym typeface="Sora ExtraBold"/>
              </a:defRPr>
            </a:lvl3pPr>
            <a:lvl4pPr lvl="3" algn="ctr">
              <a:spcBef>
                <a:spcPts val="0"/>
              </a:spcBef>
              <a:spcAft>
                <a:spcPts val="0"/>
              </a:spcAft>
              <a:buSzPts val="3600"/>
              <a:buFont typeface="Sora ExtraBold"/>
              <a:buNone/>
              <a:defRPr b="0" sz="3600">
                <a:latin typeface="Sora ExtraBold"/>
                <a:ea typeface="Sora ExtraBold"/>
                <a:cs typeface="Sora ExtraBold"/>
                <a:sym typeface="Sora ExtraBold"/>
              </a:defRPr>
            </a:lvl4pPr>
            <a:lvl5pPr lvl="4" algn="ctr">
              <a:spcBef>
                <a:spcPts val="0"/>
              </a:spcBef>
              <a:spcAft>
                <a:spcPts val="0"/>
              </a:spcAft>
              <a:buSzPts val="3600"/>
              <a:buFont typeface="Sora ExtraBold"/>
              <a:buNone/>
              <a:defRPr b="0" sz="3600">
                <a:latin typeface="Sora ExtraBold"/>
                <a:ea typeface="Sora ExtraBold"/>
                <a:cs typeface="Sora ExtraBold"/>
                <a:sym typeface="Sora ExtraBold"/>
              </a:defRPr>
            </a:lvl5pPr>
            <a:lvl6pPr lvl="5" algn="ctr">
              <a:spcBef>
                <a:spcPts val="0"/>
              </a:spcBef>
              <a:spcAft>
                <a:spcPts val="0"/>
              </a:spcAft>
              <a:buSzPts val="3600"/>
              <a:buFont typeface="Sora ExtraBold"/>
              <a:buNone/>
              <a:defRPr b="0" sz="3600">
                <a:latin typeface="Sora ExtraBold"/>
                <a:ea typeface="Sora ExtraBold"/>
                <a:cs typeface="Sora ExtraBold"/>
                <a:sym typeface="Sora ExtraBold"/>
              </a:defRPr>
            </a:lvl6pPr>
            <a:lvl7pPr lvl="6" algn="ctr">
              <a:spcBef>
                <a:spcPts val="0"/>
              </a:spcBef>
              <a:spcAft>
                <a:spcPts val="0"/>
              </a:spcAft>
              <a:buSzPts val="3600"/>
              <a:buFont typeface="Sora ExtraBold"/>
              <a:buNone/>
              <a:defRPr b="0" sz="3600">
                <a:latin typeface="Sora ExtraBold"/>
                <a:ea typeface="Sora ExtraBold"/>
                <a:cs typeface="Sora ExtraBold"/>
                <a:sym typeface="Sora ExtraBold"/>
              </a:defRPr>
            </a:lvl7pPr>
            <a:lvl8pPr lvl="7" algn="ctr">
              <a:spcBef>
                <a:spcPts val="0"/>
              </a:spcBef>
              <a:spcAft>
                <a:spcPts val="0"/>
              </a:spcAft>
              <a:buSzPts val="3600"/>
              <a:buFont typeface="Sora ExtraBold"/>
              <a:buNone/>
              <a:defRPr b="0" sz="3600">
                <a:latin typeface="Sora ExtraBold"/>
                <a:ea typeface="Sora ExtraBold"/>
                <a:cs typeface="Sora ExtraBold"/>
                <a:sym typeface="Sora ExtraBold"/>
              </a:defRPr>
            </a:lvl8pPr>
            <a:lvl9pPr lvl="8" algn="ctr">
              <a:spcBef>
                <a:spcPts val="0"/>
              </a:spcBef>
              <a:spcAft>
                <a:spcPts val="0"/>
              </a:spcAft>
              <a:buSzPts val="3600"/>
              <a:buFont typeface="Sora ExtraBold"/>
              <a:buNone/>
              <a:defRPr b="0" sz="3600">
                <a:latin typeface="Sora ExtraBold"/>
                <a:ea typeface="Sora ExtraBold"/>
                <a:cs typeface="Sora ExtraBold"/>
                <a:sym typeface="Sora ExtraBold"/>
              </a:defRPr>
            </a:lvl9pPr>
          </a:lstStyle>
          <a:p/>
        </p:txBody>
      </p:sp>
      <p:sp>
        <p:nvSpPr>
          <p:cNvPr id="14" name="Google Shape;14;p3"/>
          <p:cNvSpPr txBox="1"/>
          <p:nvPr>
            <p:ph hasCustomPrompt="1" idx="2" type="title"/>
          </p:nvPr>
        </p:nvSpPr>
        <p:spPr>
          <a:xfrm>
            <a:off x="720000" y="633975"/>
            <a:ext cx="17025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4100"/>
            </a:lvl1pPr>
            <a:lvl2pPr lvl="1" rtl="0" algn="ctr">
              <a:spcBef>
                <a:spcPts val="0"/>
              </a:spcBef>
              <a:spcAft>
                <a:spcPts val="0"/>
              </a:spcAft>
              <a:buSzPts val="6000"/>
              <a:buFont typeface="Sora ExtraBold"/>
              <a:buNone/>
              <a:defRPr b="0" sz="6000">
                <a:latin typeface="Sora ExtraBold"/>
                <a:ea typeface="Sora ExtraBold"/>
                <a:cs typeface="Sora ExtraBold"/>
                <a:sym typeface="Sora ExtraBold"/>
              </a:defRPr>
            </a:lvl2pPr>
            <a:lvl3pPr lvl="2" rtl="0" algn="ctr">
              <a:spcBef>
                <a:spcPts val="0"/>
              </a:spcBef>
              <a:spcAft>
                <a:spcPts val="0"/>
              </a:spcAft>
              <a:buSzPts val="6000"/>
              <a:buFont typeface="Sora ExtraBold"/>
              <a:buNone/>
              <a:defRPr b="0" sz="6000">
                <a:latin typeface="Sora ExtraBold"/>
                <a:ea typeface="Sora ExtraBold"/>
                <a:cs typeface="Sora ExtraBold"/>
                <a:sym typeface="Sora ExtraBold"/>
              </a:defRPr>
            </a:lvl3pPr>
            <a:lvl4pPr lvl="3" rtl="0" algn="ctr">
              <a:spcBef>
                <a:spcPts val="0"/>
              </a:spcBef>
              <a:spcAft>
                <a:spcPts val="0"/>
              </a:spcAft>
              <a:buSzPts val="6000"/>
              <a:buFont typeface="Sora ExtraBold"/>
              <a:buNone/>
              <a:defRPr b="0" sz="6000">
                <a:latin typeface="Sora ExtraBold"/>
                <a:ea typeface="Sora ExtraBold"/>
                <a:cs typeface="Sora ExtraBold"/>
                <a:sym typeface="Sora ExtraBold"/>
              </a:defRPr>
            </a:lvl4pPr>
            <a:lvl5pPr lvl="4" rtl="0" algn="ctr">
              <a:spcBef>
                <a:spcPts val="0"/>
              </a:spcBef>
              <a:spcAft>
                <a:spcPts val="0"/>
              </a:spcAft>
              <a:buSzPts val="6000"/>
              <a:buFont typeface="Sora ExtraBold"/>
              <a:buNone/>
              <a:defRPr b="0" sz="6000">
                <a:latin typeface="Sora ExtraBold"/>
                <a:ea typeface="Sora ExtraBold"/>
                <a:cs typeface="Sora ExtraBold"/>
                <a:sym typeface="Sora ExtraBold"/>
              </a:defRPr>
            </a:lvl5pPr>
            <a:lvl6pPr lvl="5" rtl="0" algn="ctr">
              <a:spcBef>
                <a:spcPts val="0"/>
              </a:spcBef>
              <a:spcAft>
                <a:spcPts val="0"/>
              </a:spcAft>
              <a:buSzPts val="6000"/>
              <a:buFont typeface="Sora ExtraBold"/>
              <a:buNone/>
              <a:defRPr b="0" sz="6000">
                <a:latin typeface="Sora ExtraBold"/>
                <a:ea typeface="Sora ExtraBold"/>
                <a:cs typeface="Sora ExtraBold"/>
                <a:sym typeface="Sora ExtraBold"/>
              </a:defRPr>
            </a:lvl6pPr>
            <a:lvl7pPr lvl="6" rtl="0" algn="ctr">
              <a:spcBef>
                <a:spcPts val="0"/>
              </a:spcBef>
              <a:spcAft>
                <a:spcPts val="0"/>
              </a:spcAft>
              <a:buSzPts val="6000"/>
              <a:buFont typeface="Sora ExtraBold"/>
              <a:buNone/>
              <a:defRPr b="0" sz="6000">
                <a:latin typeface="Sora ExtraBold"/>
                <a:ea typeface="Sora ExtraBold"/>
                <a:cs typeface="Sora ExtraBold"/>
                <a:sym typeface="Sora ExtraBold"/>
              </a:defRPr>
            </a:lvl7pPr>
            <a:lvl8pPr lvl="7" rtl="0" algn="ctr">
              <a:spcBef>
                <a:spcPts val="0"/>
              </a:spcBef>
              <a:spcAft>
                <a:spcPts val="0"/>
              </a:spcAft>
              <a:buSzPts val="6000"/>
              <a:buFont typeface="Sora ExtraBold"/>
              <a:buNone/>
              <a:defRPr b="0" sz="6000">
                <a:latin typeface="Sora ExtraBold"/>
                <a:ea typeface="Sora ExtraBold"/>
                <a:cs typeface="Sora ExtraBold"/>
                <a:sym typeface="Sora ExtraBold"/>
              </a:defRPr>
            </a:lvl8pPr>
            <a:lvl9pPr lvl="8" rtl="0" algn="ctr">
              <a:spcBef>
                <a:spcPts val="0"/>
              </a:spcBef>
              <a:spcAft>
                <a:spcPts val="0"/>
              </a:spcAft>
              <a:buSzPts val="6000"/>
              <a:buFont typeface="Sora ExtraBold"/>
              <a:buNone/>
              <a:defRPr b="0" sz="6000">
                <a:latin typeface="Sora ExtraBold"/>
                <a:ea typeface="Sora ExtraBold"/>
                <a:cs typeface="Sora ExtraBold"/>
                <a:sym typeface="Sora ExtraBold"/>
              </a:defRPr>
            </a:lvl9pPr>
          </a:lstStyle>
          <a:p>
            <a:r>
              <a:t>xx%</a:t>
            </a:r>
          </a:p>
        </p:txBody>
      </p:sp>
      <p:sp>
        <p:nvSpPr>
          <p:cNvPr id="15" name="Google Shape;15;p3"/>
          <p:cNvSpPr txBox="1"/>
          <p:nvPr>
            <p:ph idx="1" type="subTitle"/>
          </p:nvPr>
        </p:nvSpPr>
        <p:spPr>
          <a:xfrm>
            <a:off x="720000" y="4042775"/>
            <a:ext cx="5067600" cy="457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6" name="Google Shape;16;p3"/>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grpSp>
        <p:nvGrpSpPr>
          <p:cNvPr id="18" name="Google Shape;18;p4"/>
          <p:cNvGrpSpPr/>
          <p:nvPr/>
        </p:nvGrpSpPr>
        <p:grpSpPr>
          <a:xfrm>
            <a:off x="6939139" y="3123556"/>
            <a:ext cx="2945505" cy="2020247"/>
            <a:chOff x="6939139" y="3123556"/>
            <a:chExt cx="2945505" cy="2020247"/>
          </a:xfrm>
        </p:grpSpPr>
        <p:sp>
          <p:nvSpPr>
            <p:cNvPr id="19" name="Google Shape;19;p4"/>
            <p:cNvSpPr/>
            <p:nvPr/>
          </p:nvSpPr>
          <p:spPr>
            <a:xfrm flipH="1" rot="1088193">
              <a:off x="8451775" y="3278005"/>
              <a:ext cx="1230856" cy="1494393"/>
            </a:xfrm>
            <a:custGeom>
              <a:rect b="b" l="l" r="r" t="t"/>
              <a:pathLst>
                <a:path extrusionOk="0" h="14165" w="11667">
                  <a:moveTo>
                    <a:pt x="4479" y="0"/>
                  </a:moveTo>
                  <a:cubicBezTo>
                    <a:pt x="4407" y="0"/>
                    <a:pt x="4338" y="9"/>
                    <a:pt x="4269" y="9"/>
                  </a:cubicBezTo>
                  <a:cubicBezTo>
                    <a:pt x="4215" y="5"/>
                    <a:pt x="4162" y="3"/>
                    <a:pt x="4109" y="3"/>
                  </a:cubicBezTo>
                  <a:cubicBezTo>
                    <a:pt x="3915" y="3"/>
                    <a:pt x="3731" y="26"/>
                    <a:pt x="3559" y="61"/>
                  </a:cubicBezTo>
                  <a:cubicBezTo>
                    <a:pt x="2896" y="158"/>
                    <a:pt x="2256" y="376"/>
                    <a:pt x="1750" y="848"/>
                  </a:cubicBezTo>
                  <a:cubicBezTo>
                    <a:pt x="124" y="2334"/>
                    <a:pt x="0" y="7520"/>
                    <a:pt x="1383" y="9557"/>
                  </a:cubicBezTo>
                  <a:cubicBezTo>
                    <a:pt x="2405" y="11341"/>
                    <a:pt x="3788" y="12898"/>
                    <a:pt x="5448" y="14130"/>
                  </a:cubicBezTo>
                  <a:cubicBezTo>
                    <a:pt x="5480" y="14154"/>
                    <a:pt x="5512" y="14165"/>
                    <a:pt x="5543" y="14165"/>
                  </a:cubicBezTo>
                  <a:cubicBezTo>
                    <a:pt x="5659" y="14165"/>
                    <a:pt x="5758" y="14021"/>
                    <a:pt x="5738" y="13904"/>
                  </a:cubicBezTo>
                  <a:cubicBezTo>
                    <a:pt x="5545" y="12879"/>
                    <a:pt x="5457" y="11841"/>
                    <a:pt x="5475" y="10800"/>
                  </a:cubicBezTo>
                  <a:cubicBezTo>
                    <a:pt x="6674" y="10756"/>
                    <a:pt x="7862" y="10634"/>
                    <a:pt x="9043" y="10414"/>
                  </a:cubicBezTo>
                  <a:cubicBezTo>
                    <a:pt x="11465" y="9960"/>
                    <a:pt x="11666" y="7511"/>
                    <a:pt x="11595" y="5473"/>
                  </a:cubicBezTo>
                  <a:cubicBezTo>
                    <a:pt x="11553" y="4319"/>
                    <a:pt x="11595" y="3173"/>
                    <a:pt x="11299" y="2256"/>
                  </a:cubicBezTo>
                  <a:cubicBezTo>
                    <a:pt x="11001" y="1347"/>
                    <a:pt x="10380" y="665"/>
                    <a:pt x="9043" y="411"/>
                  </a:cubicBezTo>
                  <a:cubicBezTo>
                    <a:pt x="7538" y="130"/>
                    <a:pt x="6009" y="0"/>
                    <a:pt x="44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flipH="1" rot="-1257188">
              <a:off x="7051081" y="4210861"/>
              <a:ext cx="916246" cy="795419"/>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 name="Google Shape;2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Font typeface="Sora"/>
              <a:buNone/>
              <a:defRPr>
                <a:latin typeface="Sora"/>
                <a:ea typeface="Sora"/>
                <a:cs typeface="Sora"/>
                <a:sym typeface="Sora"/>
              </a:defRPr>
            </a:lvl2pPr>
            <a:lvl3pPr lvl="2" rtl="0" algn="ctr">
              <a:spcBef>
                <a:spcPts val="0"/>
              </a:spcBef>
              <a:spcAft>
                <a:spcPts val="0"/>
              </a:spcAft>
              <a:buSzPts val="3000"/>
              <a:buFont typeface="Sora"/>
              <a:buNone/>
              <a:defRPr>
                <a:latin typeface="Sora"/>
                <a:ea typeface="Sora"/>
                <a:cs typeface="Sora"/>
                <a:sym typeface="Sora"/>
              </a:defRPr>
            </a:lvl3pPr>
            <a:lvl4pPr lvl="3" rtl="0" algn="ctr">
              <a:spcBef>
                <a:spcPts val="0"/>
              </a:spcBef>
              <a:spcAft>
                <a:spcPts val="0"/>
              </a:spcAft>
              <a:buSzPts val="3000"/>
              <a:buFont typeface="Sora"/>
              <a:buNone/>
              <a:defRPr>
                <a:latin typeface="Sora"/>
                <a:ea typeface="Sora"/>
                <a:cs typeface="Sora"/>
                <a:sym typeface="Sora"/>
              </a:defRPr>
            </a:lvl4pPr>
            <a:lvl5pPr lvl="4" rtl="0" algn="ctr">
              <a:spcBef>
                <a:spcPts val="0"/>
              </a:spcBef>
              <a:spcAft>
                <a:spcPts val="0"/>
              </a:spcAft>
              <a:buSzPts val="3000"/>
              <a:buFont typeface="Sora"/>
              <a:buNone/>
              <a:defRPr>
                <a:latin typeface="Sora"/>
                <a:ea typeface="Sora"/>
                <a:cs typeface="Sora"/>
                <a:sym typeface="Sora"/>
              </a:defRPr>
            </a:lvl5pPr>
            <a:lvl6pPr lvl="5" rtl="0" algn="ctr">
              <a:spcBef>
                <a:spcPts val="0"/>
              </a:spcBef>
              <a:spcAft>
                <a:spcPts val="0"/>
              </a:spcAft>
              <a:buSzPts val="3000"/>
              <a:buFont typeface="Sora"/>
              <a:buNone/>
              <a:defRPr>
                <a:latin typeface="Sora"/>
                <a:ea typeface="Sora"/>
                <a:cs typeface="Sora"/>
                <a:sym typeface="Sora"/>
              </a:defRPr>
            </a:lvl6pPr>
            <a:lvl7pPr lvl="6" rtl="0" algn="ctr">
              <a:spcBef>
                <a:spcPts val="0"/>
              </a:spcBef>
              <a:spcAft>
                <a:spcPts val="0"/>
              </a:spcAft>
              <a:buSzPts val="3000"/>
              <a:buFont typeface="Sora"/>
              <a:buNone/>
              <a:defRPr>
                <a:latin typeface="Sora"/>
                <a:ea typeface="Sora"/>
                <a:cs typeface="Sora"/>
                <a:sym typeface="Sora"/>
              </a:defRPr>
            </a:lvl7pPr>
            <a:lvl8pPr lvl="7" rtl="0" algn="ctr">
              <a:spcBef>
                <a:spcPts val="0"/>
              </a:spcBef>
              <a:spcAft>
                <a:spcPts val="0"/>
              </a:spcAft>
              <a:buSzPts val="3000"/>
              <a:buFont typeface="Sora"/>
              <a:buNone/>
              <a:defRPr>
                <a:latin typeface="Sora"/>
                <a:ea typeface="Sora"/>
                <a:cs typeface="Sora"/>
                <a:sym typeface="Sora"/>
              </a:defRPr>
            </a:lvl8pPr>
            <a:lvl9pPr lvl="8" rtl="0" algn="ctr">
              <a:spcBef>
                <a:spcPts val="0"/>
              </a:spcBef>
              <a:spcAft>
                <a:spcPts val="0"/>
              </a:spcAft>
              <a:buSzPts val="3000"/>
              <a:buFont typeface="Sora"/>
              <a:buNone/>
              <a:defRPr>
                <a:latin typeface="Sora"/>
                <a:ea typeface="Sora"/>
                <a:cs typeface="Sora"/>
                <a:sym typeface="Sora"/>
              </a:defRPr>
            </a:lvl9pPr>
          </a:lstStyle>
          <a:p/>
        </p:txBody>
      </p:sp>
      <p:sp>
        <p:nvSpPr>
          <p:cNvPr id="22" name="Google Shape;22;p4"/>
          <p:cNvSpPr txBox="1"/>
          <p:nvPr>
            <p:ph idx="1" type="body"/>
          </p:nvPr>
        </p:nvSpPr>
        <p:spPr>
          <a:xfrm>
            <a:off x="720000" y="1063339"/>
            <a:ext cx="7704000" cy="390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AutoNum type="arabicPeriod"/>
              <a:defRPr/>
            </a:lvl1pPr>
            <a:lvl2pPr indent="-317500" lvl="1" marL="914400" rtl="0">
              <a:lnSpc>
                <a:spcPct val="115000"/>
              </a:lnSpc>
              <a:spcBef>
                <a:spcPts val="0"/>
              </a:spcBef>
              <a:spcAft>
                <a:spcPts val="0"/>
              </a:spcAft>
              <a:buSzPts val="1400"/>
              <a:buAutoNum type="alphaLcPeriod"/>
              <a:defRPr/>
            </a:lvl2pPr>
            <a:lvl3pPr indent="-317500" lvl="2" marL="1371600" rtl="0">
              <a:lnSpc>
                <a:spcPct val="115000"/>
              </a:lnSpc>
              <a:spcBef>
                <a:spcPts val="0"/>
              </a:spcBef>
              <a:spcAft>
                <a:spcPts val="0"/>
              </a:spcAft>
              <a:buSzPts val="1400"/>
              <a:buAutoNum type="romanLcPeriod"/>
              <a:defRPr/>
            </a:lvl3pPr>
            <a:lvl4pPr indent="-317500" lvl="3" marL="1828800" rtl="0">
              <a:lnSpc>
                <a:spcPct val="115000"/>
              </a:lnSpc>
              <a:spcBef>
                <a:spcPts val="0"/>
              </a:spcBef>
              <a:spcAft>
                <a:spcPts val="0"/>
              </a:spcAft>
              <a:buSzPts val="1400"/>
              <a:buAutoNum type="arabicPeriod"/>
              <a:defRPr/>
            </a:lvl4pPr>
            <a:lvl5pPr indent="-317500" lvl="4" marL="2286000" rtl="0">
              <a:lnSpc>
                <a:spcPct val="115000"/>
              </a:lnSpc>
              <a:spcBef>
                <a:spcPts val="0"/>
              </a:spcBef>
              <a:spcAft>
                <a:spcPts val="0"/>
              </a:spcAft>
              <a:buSzPts val="1400"/>
              <a:buAutoNum type="alphaLcPeriod"/>
              <a:defRPr/>
            </a:lvl5pPr>
            <a:lvl6pPr indent="-317500" lvl="5" marL="2743200" rtl="0">
              <a:lnSpc>
                <a:spcPct val="115000"/>
              </a:lnSpc>
              <a:spcBef>
                <a:spcPts val="0"/>
              </a:spcBef>
              <a:spcAft>
                <a:spcPts val="0"/>
              </a:spcAft>
              <a:buSzPts val="1400"/>
              <a:buAutoNum type="romanLcPeriod"/>
              <a:defRPr/>
            </a:lvl6pPr>
            <a:lvl7pPr indent="-317500" lvl="6" marL="3200400" rtl="0">
              <a:lnSpc>
                <a:spcPct val="115000"/>
              </a:lnSpc>
              <a:spcBef>
                <a:spcPts val="0"/>
              </a:spcBef>
              <a:spcAft>
                <a:spcPts val="0"/>
              </a:spcAft>
              <a:buSzPts val="1400"/>
              <a:buAutoNum type="arabicPeriod"/>
              <a:defRPr/>
            </a:lvl7pPr>
            <a:lvl8pPr indent="-317500" lvl="7" marL="3657600" rtl="0">
              <a:lnSpc>
                <a:spcPct val="115000"/>
              </a:lnSpc>
              <a:spcBef>
                <a:spcPts val="0"/>
              </a:spcBef>
              <a:spcAft>
                <a:spcPts val="0"/>
              </a:spcAft>
              <a:buSzPts val="1400"/>
              <a:buAutoNum type="alphaLcPeriod"/>
              <a:defRPr/>
            </a:lvl8pPr>
            <a:lvl9pPr indent="-317500" lvl="8" marL="4114800" rtl="0">
              <a:lnSpc>
                <a:spcPct val="115000"/>
              </a:lnSpc>
              <a:spcBef>
                <a:spcPts val="0"/>
              </a:spcBef>
              <a:spcAft>
                <a:spcPts val="0"/>
              </a:spcAft>
              <a:buSzPts val="1400"/>
              <a:buAutoNum type="romanLcPeriod"/>
              <a:defRPr/>
            </a:lvl9pPr>
          </a:lstStyle>
          <a:p/>
        </p:txBody>
      </p:sp>
      <p:sp>
        <p:nvSpPr>
          <p:cNvPr id="23" name="Google Shape;23;p4"/>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4" name="Google Shape;24;p4"/>
          <p:cNvGrpSpPr/>
          <p:nvPr/>
        </p:nvGrpSpPr>
        <p:grpSpPr>
          <a:xfrm>
            <a:off x="7814679" y="4315252"/>
            <a:ext cx="916291" cy="1057978"/>
            <a:chOff x="3936404" y="941780"/>
            <a:chExt cx="830801" cy="959269"/>
          </a:xfrm>
        </p:grpSpPr>
        <p:sp>
          <p:nvSpPr>
            <p:cNvPr id="25" name="Google Shape;25;p4"/>
            <p:cNvSpPr/>
            <p:nvPr/>
          </p:nvSpPr>
          <p:spPr>
            <a:xfrm>
              <a:off x="4244231" y="1660664"/>
              <a:ext cx="229835" cy="225905"/>
            </a:xfrm>
            <a:custGeom>
              <a:rect b="b" l="l" r="r" t="t"/>
              <a:pathLst>
                <a:path extrusionOk="0" h="1092" w="1111">
                  <a:moveTo>
                    <a:pt x="686" y="1"/>
                  </a:moveTo>
                  <a:cubicBezTo>
                    <a:pt x="653" y="1"/>
                    <a:pt x="616" y="3"/>
                    <a:pt x="578" y="7"/>
                  </a:cubicBezTo>
                  <a:lnTo>
                    <a:pt x="517" y="7"/>
                  </a:lnTo>
                  <a:cubicBezTo>
                    <a:pt x="496" y="6"/>
                    <a:pt x="476" y="5"/>
                    <a:pt x="456" y="5"/>
                  </a:cubicBezTo>
                  <a:cubicBezTo>
                    <a:pt x="63" y="5"/>
                    <a:pt x="0" y="264"/>
                    <a:pt x="0" y="540"/>
                  </a:cubicBezTo>
                  <a:lnTo>
                    <a:pt x="0" y="576"/>
                  </a:lnTo>
                  <a:cubicBezTo>
                    <a:pt x="9" y="853"/>
                    <a:pt x="91" y="1091"/>
                    <a:pt x="487" y="1091"/>
                  </a:cubicBezTo>
                  <a:cubicBezTo>
                    <a:pt x="502" y="1091"/>
                    <a:pt x="518" y="1091"/>
                    <a:pt x="534" y="1090"/>
                  </a:cubicBezTo>
                  <a:lnTo>
                    <a:pt x="594" y="1082"/>
                  </a:lnTo>
                  <a:cubicBezTo>
                    <a:pt x="603" y="1082"/>
                    <a:pt x="611" y="1082"/>
                    <a:pt x="620" y="1082"/>
                  </a:cubicBezTo>
                  <a:cubicBezTo>
                    <a:pt x="1103" y="1082"/>
                    <a:pt x="1111" y="842"/>
                    <a:pt x="1111" y="557"/>
                  </a:cubicBezTo>
                  <a:lnTo>
                    <a:pt x="1111" y="524"/>
                  </a:lnTo>
                  <a:cubicBezTo>
                    <a:pt x="1103" y="258"/>
                    <a:pt x="1058" y="1"/>
                    <a:pt x="6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4146587" y="1108520"/>
              <a:ext cx="410849" cy="546350"/>
            </a:xfrm>
            <a:custGeom>
              <a:rect b="b" l="l" r="r" t="t"/>
              <a:pathLst>
                <a:path extrusionOk="0" h="2641" w="1986">
                  <a:moveTo>
                    <a:pt x="994" y="0"/>
                  </a:moveTo>
                  <a:cubicBezTo>
                    <a:pt x="989" y="0"/>
                    <a:pt x="983" y="1"/>
                    <a:pt x="978" y="1"/>
                  </a:cubicBezTo>
                  <a:cubicBezTo>
                    <a:pt x="437" y="9"/>
                    <a:pt x="0" y="464"/>
                    <a:pt x="9" y="1006"/>
                  </a:cubicBezTo>
                  <a:cubicBezTo>
                    <a:pt x="17" y="1398"/>
                    <a:pt x="254" y="1732"/>
                    <a:pt x="594" y="1889"/>
                  </a:cubicBezTo>
                  <a:lnTo>
                    <a:pt x="603" y="2641"/>
                  </a:lnTo>
                  <a:lnTo>
                    <a:pt x="1469" y="2632"/>
                  </a:lnTo>
                  <a:lnTo>
                    <a:pt x="1461" y="1854"/>
                  </a:lnTo>
                  <a:cubicBezTo>
                    <a:pt x="1776" y="1688"/>
                    <a:pt x="1986" y="1356"/>
                    <a:pt x="1975" y="970"/>
                  </a:cubicBezTo>
                  <a:cubicBezTo>
                    <a:pt x="1967" y="434"/>
                    <a:pt x="1530" y="0"/>
                    <a:pt x="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4123003" y="1091970"/>
              <a:ext cx="461326" cy="579450"/>
            </a:xfrm>
            <a:custGeom>
              <a:rect b="b" l="l" r="r" t="t"/>
              <a:pathLst>
                <a:path extrusionOk="0" h="2801" w="2230">
                  <a:moveTo>
                    <a:pt x="1123" y="0"/>
                  </a:moveTo>
                  <a:cubicBezTo>
                    <a:pt x="1113" y="0"/>
                    <a:pt x="1102" y="1"/>
                    <a:pt x="1092" y="1"/>
                  </a:cubicBezTo>
                  <a:cubicBezTo>
                    <a:pt x="490" y="9"/>
                    <a:pt x="1" y="509"/>
                    <a:pt x="9" y="1122"/>
                  </a:cubicBezTo>
                  <a:cubicBezTo>
                    <a:pt x="18" y="1522"/>
                    <a:pt x="236" y="1881"/>
                    <a:pt x="595" y="2074"/>
                  </a:cubicBezTo>
                  <a:lnTo>
                    <a:pt x="612" y="2800"/>
                  </a:lnTo>
                  <a:lnTo>
                    <a:pt x="805" y="2790"/>
                  </a:lnTo>
                  <a:lnTo>
                    <a:pt x="788" y="1950"/>
                  </a:lnTo>
                  <a:lnTo>
                    <a:pt x="725" y="1925"/>
                  </a:lnTo>
                  <a:cubicBezTo>
                    <a:pt x="410" y="1776"/>
                    <a:pt x="219" y="1461"/>
                    <a:pt x="211" y="1122"/>
                  </a:cubicBezTo>
                  <a:cubicBezTo>
                    <a:pt x="200" y="614"/>
                    <a:pt x="603" y="202"/>
                    <a:pt x="1103" y="194"/>
                  </a:cubicBezTo>
                  <a:cubicBezTo>
                    <a:pt x="1108" y="194"/>
                    <a:pt x="1113" y="194"/>
                    <a:pt x="1118" y="194"/>
                  </a:cubicBezTo>
                  <a:cubicBezTo>
                    <a:pt x="1609" y="194"/>
                    <a:pt x="2012" y="592"/>
                    <a:pt x="2020" y="1086"/>
                  </a:cubicBezTo>
                  <a:cubicBezTo>
                    <a:pt x="2028" y="1436"/>
                    <a:pt x="1846" y="1751"/>
                    <a:pt x="1539" y="1909"/>
                  </a:cubicBezTo>
                  <a:lnTo>
                    <a:pt x="1487" y="1934"/>
                  </a:lnTo>
                  <a:lnTo>
                    <a:pt x="1487" y="2782"/>
                  </a:lnTo>
                  <a:lnTo>
                    <a:pt x="1680" y="2782"/>
                  </a:lnTo>
                  <a:lnTo>
                    <a:pt x="1680" y="2047"/>
                  </a:lnTo>
                  <a:cubicBezTo>
                    <a:pt x="2020" y="1846"/>
                    <a:pt x="2230" y="1478"/>
                    <a:pt x="2221" y="1086"/>
                  </a:cubicBezTo>
                  <a:cubicBezTo>
                    <a:pt x="2213" y="483"/>
                    <a:pt x="1722" y="0"/>
                    <a:pt x="1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4238645" y="1267398"/>
              <a:ext cx="229835" cy="409194"/>
            </a:xfrm>
            <a:custGeom>
              <a:rect b="b" l="l" r="r" t="t"/>
              <a:pathLst>
                <a:path extrusionOk="0" h="1978" w="1111">
                  <a:moveTo>
                    <a:pt x="1016" y="1"/>
                  </a:moveTo>
                  <a:lnTo>
                    <a:pt x="298" y="20"/>
                  </a:lnTo>
                  <a:cubicBezTo>
                    <a:pt x="218" y="20"/>
                    <a:pt x="141" y="53"/>
                    <a:pt x="88" y="106"/>
                  </a:cubicBezTo>
                  <a:cubicBezTo>
                    <a:pt x="27" y="169"/>
                    <a:pt x="0" y="246"/>
                    <a:pt x="0" y="326"/>
                  </a:cubicBezTo>
                  <a:cubicBezTo>
                    <a:pt x="0" y="420"/>
                    <a:pt x="44" y="500"/>
                    <a:pt x="124" y="553"/>
                  </a:cubicBezTo>
                  <a:cubicBezTo>
                    <a:pt x="193" y="605"/>
                    <a:pt x="307" y="622"/>
                    <a:pt x="439" y="622"/>
                  </a:cubicBezTo>
                  <a:lnTo>
                    <a:pt x="500" y="622"/>
                  </a:lnTo>
                  <a:lnTo>
                    <a:pt x="525" y="1873"/>
                  </a:lnTo>
                  <a:cubicBezTo>
                    <a:pt x="525" y="1934"/>
                    <a:pt x="569" y="1978"/>
                    <a:pt x="621" y="1978"/>
                  </a:cubicBezTo>
                  <a:cubicBezTo>
                    <a:pt x="674" y="1969"/>
                    <a:pt x="718" y="1925"/>
                    <a:pt x="718" y="1873"/>
                  </a:cubicBezTo>
                  <a:lnTo>
                    <a:pt x="691" y="420"/>
                  </a:lnTo>
                  <a:lnTo>
                    <a:pt x="428" y="431"/>
                  </a:lnTo>
                  <a:cubicBezTo>
                    <a:pt x="315" y="431"/>
                    <a:pt x="263" y="404"/>
                    <a:pt x="229" y="387"/>
                  </a:cubicBezTo>
                  <a:cubicBezTo>
                    <a:pt x="210" y="368"/>
                    <a:pt x="193" y="351"/>
                    <a:pt x="193" y="326"/>
                  </a:cubicBezTo>
                  <a:cubicBezTo>
                    <a:pt x="193" y="299"/>
                    <a:pt x="210" y="263"/>
                    <a:pt x="229" y="246"/>
                  </a:cubicBezTo>
                  <a:cubicBezTo>
                    <a:pt x="246" y="229"/>
                    <a:pt x="271" y="211"/>
                    <a:pt x="298" y="211"/>
                  </a:cubicBezTo>
                  <a:lnTo>
                    <a:pt x="1016" y="202"/>
                  </a:lnTo>
                  <a:cubicBezTo>
                    <a:pt x="1068" y="202"/>
                    <a:pt x="1110" y="158"/>
                    <a:pt x="1110" y="97"/>
                  </a:cubicBezTo>
                  <a:cubicBezTo>
                    <a:pt x="1110" y="45"/>
                    <a:pt x="1068" y="1"/>
                    <a:pt x="1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a:off x="4528060" y="1016047"/>
              <a:ext cx="132192" cy="123503"/>
            </a:xfrm>
            <a:custGeom>
              <a:rect b="b" l="l" r="r" t="t"/>
              <a:pathLst>
                <a:path extrusionOk="0" h="597" w="639">
                  <a:moveTo>
                    <a:pt x="509" y="1"/>
                  </a:moveTo>
                  <a:lnTo>
                    <a:pt x="1" y="448"/>
                  </a:lnTo>
                  <a:lnTo>
                    <a:pt x="123" y="597"/>
                  </a:lnTo>
                  <a:lnTo>
                    <a:pt x="639" y="150"/>
                  </a:lnTo>
                  <a:lnTo>
                    <a:pt x="5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4585985" y="1126311"/>
              <a:ext cx="152051" cy="103643"/>
            </a:xfrm>
            <a:custGeom>
              <a:rect b="b" l="l" r="r" t="t"/>
              <a:pathLst>
                <a:path extrusionOk="0" h="501" w="735">
                  <a:moveTo>
                    <a:pt x="649" y="1"/>
                  </a:moveTo>
                  <a:lnTo>
                    <a:pt x="0" y="326"/>
                  </a:lnTo>
                  <a:lnTo>
                    <a:pt x="97" y="500"/>
                  </a:lnTo>
                  <a:lnTo>
                    <a:pt x="735" y="177"/>
                  </a:lnTo>
                  <a:lnTo>
                    <a:pt x="6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4560746" y="1481098"/>
              <a:ext cx="133847" cy="116055"/>
            </a:xfrm>
            <a:custGeom>
              <a:rect b="b" l="l" r="r" t="t"/>
              <a:pathLst>
                <a:path extrusionOk="0" h="561" w="647">
                  <a:moveTo>
                    <a:pt x="114" y="0"/>
                  </a:moveTo>
                  <a:lnTo>
                    <a:pt x="0" y="158"/>
                  </a:lnTo>
                  <a:lnTo>
                    <a:pt x="533" y="561"/>
                  </a:lnTo>
                  <a:lnTo>
                    <a:pt x="647" y="403"/>
                  </a:lnTo>
                  <a:lnTo>
                    <a:pt x="1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4604190" y="1389039"/>
              <a:ext cx="150396" cy="79646"/>
            </a:xfrm>
            <a:custGeom>
              <a:rect b="b" l="l" r="r" t="t"/>
              <a:pathLst>
                <a:path extrusionOk="0" h="385" w="727">
                  <a:moveTo>
                    <a:pt x="53" y="0"/>
                  </a:moveTo>
                  <a:lnTo>
                    <a:pt x="0" y="191"/>
                  </a:lnTo>
                  <a:lnTo>
                    <a:pt x="674" y="384"/>
                  </a:lnTo>
                  <a:lnTo>
                    <a:pt x="726" y="200"/>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a:off x="4613292" y="1291395"/>
              <a:ext cx="153913" cy="43443"/>
            </a:xfrm>
            <a:custGeom>
              <a:rect b="b" l="l" r="r" t="t"/>
              <a:pathLst>
                <a:path extrusionOk="0" h="210" w="744">
                  <a:moveTo>
                    <a:pt x="735" y="0"/>
                  </a:moveTo>
                  <a:lnTo>
                    <a:pt x="0" y="9"/>
                  </a:lnTo>
                  <a:lnTo>
                    <a:pt x="0" y="210"/>
                  </a:lnTo>
                  <a:lnTo>
                    <a:pt x="743" y="199"/>
                  </a:lnTo>
                  <a:lnTo>
                    <a:pt x="7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4168308" y="941780"/>
              <a:ext cx="88748" cy="148741"/>
            </a:xfrm>
            <a:custGeom>
              <a:rect b="b" l="l" r="r" t="t"/>
              <a:pathLst>
                <a:path extrusionOk="0" h="719" w="429">
                  <a:moveTo>
                    <a:pt x="183" y="1"/>
                  </a:moveTo>
                  <a:lnTo>
                    <a:pt x="0" y="72"/>
                  </a:lnTo>
                  <a:lnTo>
                    <a:pt x="244" y="718"/>
                  </a:lnTo>
                  <a:lnTo>
                    <a:pt x="428" y="649"/>
                  </a:ln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4034048" y="1027012"/>
              <a:ext cx="134467" cy="119572"/>
            </a:xfrm>
            <a:custGeom>
              <a:rect b="b" l="l" r="r" t="t"/>
              <a:pathLst>
                <a:path extrusionOk="0" h="578" w="650">
                  <a:moveTo>
                    <a:pt x="125" y="0"/>
                  </a:moveTo>
                  <a:lnTo>
                    <a:pt x="1" y="149"/>
                  </a:lnTo>
                  <a:lnTo>
                    <a:pt x="525" y="577"/>
                  </a:lnTo>
                  <a:lnTo>
                    <a:pt x="649" y="428"/>
                  </a:lnTo>
                  <a:lnTo>
                    <a:pt x="1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3958126" y="1139344"/>
              <a:ext cx="154327" cy="99713"/>
            </a:xfrm>
            <a:custGeom>
              <a:rect b="b" l="l" r="r" t="t"/>
              <a:pathLst>
                <a:path extrusionOk="0" h="482" w="746">
                  <a:moveTo>
                    <a:pt x="89" y="1"/>
                  </a:moveTo>
                  <a:lnTo>
                    <a:pt x="0" y="175"/>
                  </a:lnTo>
                  <a:lnTo>
                    <a:pt x="657" y="481"/>
                  </a:lnTo>
                  <a:lnTo>
                    <a:pt x="745" y="305"/>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4016257" y="1488338"/>
              <a:ext cx="134053" cy="119779"/>
            </a:xfrm>
            <a:custGeom>
              <a:rect b="b" l="l" r="r" t="t"/>
              <a:pathLst>
                <a:path extrusionOk="0" h="579" w="648">
                  <a:moveTo>
                    <a:pt x="525" y="1"/>
                  </a:moveTo>
                  <a:lnTo>
                    <a:pt x="1" y="421"/>
                  </a:lnTo>
                  <a:lnTo>
                    <a:pt x="122" y="578"/>
                  </a:lnTo>
                  <a:lnTo>
                    <a:pt x="647" y="158"/>
                  </a:lnTo>
                  <a:lnTo>
                    <a:pt x="5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3952954" y="1397728"/>
              <a:ext cx="150396" cy="85231"/>
            </a:xfrm>
            <a:custGeom>
              <a:rect b="b" l="l" r="r" t="t"/>
              <a:pathLst>
                <a:path extrusionOk="0" h="412" w="727">
                  <a:moveTo>
                    <a:pt x="666" y="0"/>
                  </a:moveTo>
                  <a:lnTo>
                    <a:pt x="0" y="229"/>
                  </a:lnTo>
                  <a:lnTo>
                    <a:pt x="61" y="412"/>
                  </a:lnTo>
                  <a:lnTo>
                    <a:pt x="726" y="185"/>
                  </a:lnTo>
                  <a:lnTo>
                    <a:pt x="6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3936404" y="1302153"/>
              <a:ext cx="154327" cy="45305"/>
            </a:xfrm>
            <a:custGeom>
              <a:rect b="b" l="l" r="r" t="t"/>
              <a:pathLst>
                <a:path extrusionOk="0" h="219" w="746">
                  <a:moveTo>
                    <a:pt x="735" y="1"/>
                  </a:moveTo>
                  <a:lnTo>
                    <a:pt x="1" y="17"/>
                  </a:lnTo>
                  <a:lnTo>
                    <a:pt x="1" y="219"/>
                  </a:lnTo>
                  <a:lnTo>
                    <a:pt x="746" y="200"/>
                  </a:lnTo>
                  <a:lnTo>
                    <a:pt x="7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4269469" y="1714657"/>
              <a:ext cx="190323" cy="43650"/>
            </a:xfrm>
            <a:custGeom>
              <a:rect b="b" l="l" r="r" t="t"/>
              <a:pathLst>
                <a:path extrusionOk="0" h="211" w="920">
                  <a:moveTo>
                    <a:pt x="919" y="0"/>
                  </a:moveTo>
                  <a:lnTo>
                    <a:pt x="0" y="17"/>
                  </a:lnTo>
                  <a:lnTo>
                    <a:pt x="0" y="210"/>
                  </a:lnTo>
                  <a:lnTo>
                    <a:pt x="919" y="191"/>
                  </a:lnTo>
                  <a:lnTo>
                    <a:pt x="9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4260367" y="1784994"/>
              <a:ext cx="204597" cy="43650"/>
            </a:xfrm>
            <a:custGeom>
              <a:rect b="b" l="l" r="r" t="t"/>
              <a:pathLst>
                <a:path extrusionOk="0" h="211" w="989">
                  <a:moveTo>
                    <a:pt x="989" y="0"/>
                  </a:moveTo>
                  <a:lnTo>
                    <a:pt x="0" y="17"/>
                  </a:lnTo>
                  <a:lnTo>
                    <a:pt x="0" y="210"/>
                  </a:lnTo>
                  <a:lnTo>
                    <a:pt x="989" y="193"/>
                  </a:lnTo>
                  <a:lnTo>
                    <a:pt x="9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4231612" y="1643907"/>
              <a:ext cx="260659" cy="257143"/>
            </a:xfrm>
            <a:custGeom>
              <a:rect b="b" l="l" r="r" t="t"/>
              <a:pathLst>
                <a:path extrusionOk="0" h="1243" w="1260">
                  <a:moveTo>
                    <a:pt x="1006" y="202"/>
                  </a:moveTo>
                  <a:cubicBezTo>
                    <a:pt x="1031" y="202"/>
                    <a:pt x="1050" y="218"/>
                    <a:pt x="1050" y="237"/>
                  </a:cubicBezTo>
                  <a:lnTo>
                    <a:pt x="1067" y="989"/>
                  </a:lnTo>
                  <a:cubicBezTo>
                    <a:pt x="1067" y="1014"/>
                    <a:pt x="1050" y="1033"/>
                    <a:pt x="1023" y="1033"/>
                  </a:cubicBezTo>
                  <a:lnTo>
                    <a:pt x="252" y="1050"/>
                  </a:lnTo>
                  <a:cubicBezTo>
                    <a:pt x="236" y="1050"/>
                    <a:pt x="227" y="1041"/>
                    <a:pt x="219" y="1033"/>
                  </a:cubicBezTo>
                  <a:cubicBezTo>
                    <a:pt x="219" y="1033"/>
                    <a:pt x="210" y="1024"/>
                    <a:pt x="210" y="1005"/>
                  </a:cubicBezTo>
                  <a:lnTo>
                    <a:pt x="192" y="254"/>
                  </a:lnTo>
                  <a:cubicBezTo>
                    <a:pt x="192" y="237"/>
                    <a:pt x="200" y="227"/>
                    <a:pt x="210" y="227"/>
                  </a:cubicBezTo>
                  <a:cubicBezTo>
                    <a:pt x="210" y="218"/>
                    <a:pt x="219" y="210"/>
                    <a:pt x="236" y="210"/>
                  </a:cubicBezTo>
                  <a:lnTo>
                    <a:pt x="1006" y="202"/>
                  </a:lnTo>
                  <a:close/>
                  <a:moveTo>
                    <a:pt x="1006" y="0"/>
                  </a:moveTo>
                  <a:lnTo>
                    <a:pt x="236" y="17"/>
                  </a:lnTo>
                  <a:cubicBezTo>
                    <a:pt x="166" y="17"/>
                    <a:pt x="114" y="44"/>
                    <a:pt x="70" y="88"/>
                  </a:cubicBezTo>
                  <a:cubicBezTo>
                    <a:pt x="17" y="132"/>
                    <a:pt x="1" y="193"/>
                    <a:pt x="1" y="263"/>
                  </a:cubicBezTo>
                  <a:lnTo>
                    <a:pt x="9" y="1005"/>
                  </a:lnTo>
                  <a:cubicBezTo>
                    <a:pt x="9" y="1066"/>
                    <a:pt x="34" y="1129"/>
                    <a:pt x="87" y="1171"/>
                  </a:cubicBezTo>
                  <a:cubicBezTo>
                    <a:pt x="131" y="1215"/>
                    <a:pt x="192" y="1243"/>
                    <a:pt x="252" y="1243"/>
                  </a:cubicBezTo>
                  <a:lnTo>
                    <a:pt x="1023" y="1234"/>
                  </a:lnTo>
                  <a:cubicBezTo>
                    <a:pt x="1155" y="1224"/>
                    <a:pt x="1260" y="1119"/>
                    <a:pt x="1260" y="989"/>
                  </a:cubicBezTo>
                  <a:lnTo>
                    <a:pt x="1249" y="237"/>
                  </a:lnTo>
                  <a:cubicBezTo>
                    <a:pt x="1241" y="105"/>
                    <a:pt x="1136" y="0"/>
                    <a:pt x="1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 name="Google Shape;43;p4"/>
          <p:cNvGrpSpPr/>
          <p:nvPr/>
        </p:nvGrpSpPr>
        <p:grpSpPr>
          <a:xfrm>
            <a:off x="7011859" y="3807405"/>
            <a:ext cx="2022080" cy="1049275"/>
            <a:chOff x="7011859" y="3807405"/>
            <a:chExt cx="2022080" cy="1049275"/>
          </a:xfrm>
        </p:grpSpPr>
        <p:grpSp>
          <p:nvGrpSpPr>
            <p:cNvPr id="44" name="Google Shape;44;p4"/>
            <p:cNvGrpSpPr/>
            <p:nvPr/>
          </p:nvGrpSpPr>
          <p:grpSpPr>
            <a:xfrm>
              <a:off x="8900680" y="4727515"/>
              <a:ext cx="133260" cy="129152"/>
              <a:chOff x="3739723" y="2282290"/>
              <a:chExt cx="690824" cy="669530"/>
            </a:xfrm>
          </p:grpSpPr>
          <p:sp>
            <p:nvSpPr>
              <p:cNvPr id="45" name="Google Shape;45;p4"/>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4"/>
            <p:cNvGrpSpPr/>
            <p:nvPr/>
          </p:nvGrpSpPr>
          <p:grpSpPr>
            <a:xfrm rot="10800000">
              <a:off x="8529361" y="3807405"/>
              <a:ext cx="371307" cy="91637"/>
              <a:chOff x="4241622" y="1303995"/>
              <a:chExt cx="1256112" cy="310004"/>
            </a:xfrm>
          </p:grpSpPr>
          <p:sp>
            <p:nvSpPr>
              <p:cNvPr id="50" name="Google Shape;50;p4"/>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4"/>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4"/>
            <p:cNvSpPr/>
            <p:nvPr/>
          </p:nvSpPr>
          <p:spPr>
            <a:xfrm>
              <a:off x="7011859" y="483179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8227036" y="425341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5" name="Shape 55"/>
        <p:cNvGrpSpPr/>
        <p:nvPr/>
      </p:nvGrpSpPr>
      <p:grpSpPr>
        <a:xfrm>
          <a:off x="0" y="0"/>
          <a:ext cx="0" cy="0"/>
          <a:chOff x="0" y="0"/>
          <a:chExt cx="0" cy="0"/>
        </a:xfrm>
      </p:grpSpPr>
      <p:sp>
        <p:nvSpPr>
          <p:cNvPr id="56" name="Google Shape;5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57" name="Google Shape;57;p5"/>
          <p:cNvSpPr txBox="1"/>
          <p:nvPr>
            <p:ph idx="1" type="subTitle"/>
          </p:nvPr>
        </p:nvSpPr>
        <p:spPr>
          <a:xfrm>
            <a:off x="4905432" y="2894874"/>
            <a:ext cx="2755500" cy="12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58" name="Google Shape;58;p5"/>
          <p:cNvSpPr txBox="1"/>
          <p:nvPr>
            <p:ph idx="2" type="subTitle"/>
          </p:nvPr>
        </p:nvSpPr>
        <p:spPr>
          <a:xfrm>
            <a:off x="1483068" y="2894874"/>
            <a:ext cx="2755500" cy="1211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59" name="Google Shape;59;p5"/>
          <p:cNvSpPr txBox="1"/>
          <p:nvPr>
            <p:ph idx="3" type="subTitle"/>
          </p:nvPr>
        </p:nvSpPr>
        <p:spPr>
          <a:xfrm>
            <a:off x="4905432" y="2595975"/>
            <a:ext cx="2755500" cy="414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60" name="Google Shape;60;p5"/>
          <p:cNvSpPr txBox="1"/>
          <p:nvPr>
            <p:ph idx="4" type="subTitle"/>
          </p:nvPr>
        </p:nvSpPr>
        <p:spPr>
          <a:xfrm>
            <a:off x="1483068" y="2595975"/>
            <a:ext cx="2755500" cy="414900"/>
          </a:xfrm>
          <a:prstGeom prst="rect">
            <a:avLst/>
          </a:prstGeom>
        </p:spPr>
        <p:txBody>
          <a:bodyPr anchorCtr="0" anchor="b" bIns="91425" lIns="91425" spcFirstLastPara="1" rIns="91425" wrap="square" tIns="91425">
            <a:noAutofit/>
          </a:bodyPr>
          <a:lstStyle>
            <a:lvl1pPr lvl="0" rtl="0" algn="ctr">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61" name="Google Shape;61;p5"/>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62" name="Google Shape;62;p5"/>
          <p:cNvGrpSpPr/>
          <p:nvPr/>
        </p:nvGrpSpPr>
        <p:grpSpPr>
          <a:xfrm>
            <a:off x="7163260" y="-613806"/>
            <a:ext cx="2687923" cy="2926345"/>
            <a:chOff x="7163260" y="-613806"/>
            <a:chExt cx="2687923" cy="2926345"/>
          </a:xfrm>
        </p:grpSpPr>
        <p:sp>
          <p:nvSpPr>
            <p:cNvPr id="63" name="Google Shape;63;p5"/>
            <p:cNvSpPr/>
            <p:nvPr/>
          </p:nvSpPr>
          <p:spPr>
            <a:xfrm rot="8100000">
              <a:off x="8396274" y="922075"/>
              <a:ext cx="1243037" cy="1114147"/>
            </a:xfrm>
            <a:custGeom>
              <a:rect b="b" l="l" r="r" t="t"/>
              <a:pathLst>
                <a:path extrusionOk="0" h="21593" w="24091">
                  <a:moveTo>
                    <a:pt x="12530" y="1"/>
                  </a:moveTo>
                  <a:cubicBezTo>
                    <a:pt x="12122" y="1"/>
                    <a:pt x="11730" y="33"/>
                    <a:pt x="11411" y="101"/>
                  </a:cubicBezTo>
                  <a:lnTo>
                    <a:pt x="2676" y="1929"/>
                  </a:lnTo>
                  <a:cubicBezTo>
                    <a:pt x="1853" y="2103"/>
                    <a:pt x="1119" y="2925"/>
                    <a:pt x="1039" y="3765"/>
                  </a:cubicBezTo>
                  <a:lnTo>
                    <a:pt x="78" y="15857"/>
                  </a:lnTo>
                  <a:cubicBezTo>
                    <a:pt x="0" y="16697"/>
                    <a:pt x="630" y="17458"/>
                    <a:pt x="1469" y="17544"/>
                  </a:cubicBezTo>
                  <a:lnTo>
                    <a:pt x="10309" y="18464"/>
                  </a:lnTo>
                  <a:cubicBezTo>
                    <a:pt x="11148" y="18550"/>
                    <a:pt x="11297" y="19049"/>
                    <a:pt x="10640" y="19582"/>
                  </a:cubicBezTo>
                  <a:lnTo>
                    <a:pt x="8831" y="21034"/>
                  </a:lnTo>
                  <a:cubicBezTo>
                    <a:pt x="8390" y="21393"/>
                    <a:pt x="8297" y="21593"/>
                    <a:pt x="8520" y="21593"/>
                  </a:cubicBezTo>
                  <a:cubicBezTo>
                    <a:pt x="8629" y="21593"/>
                    <a:pt x="8812" y="21545"/>
                    <a:pt x="9066" y="21446"/>
                  </a:cubicBezTo>
                  <a:lnTo>
                    <a:pt x="15793" y="18839"/>
                  </a:lnTo>
                  <a:cubicBezTo>
                    <a:pt x="16580" y="18533"/>
                    <a:pt x="17908" y="18235"/>
                    <a:pt x="18747" y="18182"/>
                  </a:cubicBezTo>
                  <a:lnTo>
                    <a:pt x="22603" y="17912"/>
                  </a:lnTo>
                  <a:cubicBezTo>
                    <a:pt x="23453" y="17859"/>
                    <a:pt x="24091" y="17116"/>
                    <a:pt x="24038" y="16277"/>
                  </a:cubicBezTo>
                  <a:lnTo>
                    <a:pt x="23337" y="4560"/>
                  </a:lnTo>
                  <a:cubicBezTo>
                    <a:pt x="23285" y="3721"/>
                    <a:pt x="22577" y="2820"/>
                    <a:pt x="21774" y="2567"/>
                  </a:cubicBezTo>
                  <a:lnTo>
                    <a:pt x="14376" y="239"/>
                  </a:lnTo>
                  <a:cubicBezTo>
                    <a:pt x="13880" y="84"/>
                    <a:pt x="13185" y="1"/>
                    <a:pt x="12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5"/>
            <p:cNvSpPr/>
            <p:nvPr/>
          </p:nvSpPr>
          <p:spPr>
            <a:xfrm rot="-1049199">
              <a:off x="7305399" y="-504783"/>
              <a:ext cx="892254" cy="1083293"/>
            </a:xfrm>
            <a:custGeom>
              <a:rect b="b" l="l" r="r" t="t"/>
              <a:pathLst>
                <a:path extrusionOk="0" h="14165" w="11667">
                  <a:moveTo>
                    <a:pt x="4479" y="0"/>
                  </a:moveTo>
                  <a:cubicBezTo>
                    <a:pt x="4407" y="0"/>
                    <a:pt x="4338" y="9"/>
                    <a:pt x="4269" y="9"/>
                  </a:cubicBezTo>
                  <a:cubicBezTo>
                    <a:pt x="4215" y="5"/>
                    <a:pt x="4162" y="3"/>
                    <a:pt x="4109" y="3"/>
                  </a:cubicBezTo>
                  <a:cubicBezTo>
                    <a:pt x="3915" y="3"/>
                    <a:pt x="3731" y="26"/>
                    <a:pt x="3559" y="61"/>
                  </a:cubicBezTo>
                  <a:cubicBezTo>
                    <a:pt x="2896" y="158"/>
                    <a:pt x="2256" y="376"/>
                    <a:pt x="1750" y="848"/>
                  </a:cubicBezTo>
                  <a:cubicBezTo>
                    <a:pt x="124" y="2334"/>
                    <a:pt x="0" y="7520"/>
                    <a:pt x="1383" y="9557"/>
                  </a:cubicBezTo>
                  <a:cubicBezTo>
                    <a:pt x="2405" y="11341"/>
                    <a:pt x="3788" y="12898"/>
                    <a:pt x="5448" y="14130"/>
                  </a:cubicBezTo>
                  <a:cubicBezTo>
                    <a:pt x="5480" y="14154"/>
                    <a:pt x="5512" y="14165"/>
                    <a:pt x="5543" y="14165"/>
                  </a:cubicBezTo>
                  <a:cubicBezTo>
                    <a:pt x="5659" y="14165"/>
                    <a:pt x="5758" y="14021"/>
                    <a:pt x="5738" y="13904"/>
                  </a:cubicBezTo>
                  <a:cubicBezTo>
                    <a:pt x="5545" y="12879"/>
                    <a:pt x="5457" y="11841"/>
                    <a:pt x="5475" y="10800"/>
                  </a:cubicBezTo>
                  <a:cubicBezTo>
                    <a:pt x="6674" y="10756"/>
                    <a:pt x="7862" y="10634"/>
                    <a:pt x="9043" y="10414"/>
                  </a:cubicBezTo>
                  <a:cubicBezTo>
                    <a:pt x="11465" y="9960"/>
                    <a:pt x="11666" y="7511"/>
                    <a:pt x="11595" y="5473"/>
                  </a:cubicBezTo>
                  <a:cubicBezTo>
                    <a:pt x="11553" y="4319"/>
                    <a:pt x="11595" y="3173"/>
                    <a:pt x="11299" y="2256"/>
                  </a:cubicBezTo>
                  <a:cubicBezTo>
                    <a:pt x="11001" y="1347"/>
                    <a:pt x="10380" y="665"/>
                    <a:pt x="9043" y="411"/>
                  </a:cubicBezTo>
                  <a:cubicBezTo>
                    <a:pt x="7538" y="130"/>
                    <a:pt x="6009" y="0"/>
                    <a:pt x="44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 name="Google Shape;65;p5"/>
          <p:cNvGrpSpPr/>
          <p:nvPr/>
        </p:nvGrpSpPr>
        <p:grpSpPr>
          <a:xfrm>
            <a:off x="7222386" y="107467"/>
            <a:ext cx="1782203" cy="1267112"/>
            <a:chOff x="7222386" y="107467"/>
            <a:chExt cx="1782203" cy="1267112"/>
          </a:xfrm>
        </p:grpSpPr>
        <p:grpSp>
          <p:nvGrpSpPr>
            <p:cNvPr id="66" name="Google Shape;66;p5"/>
            <p:cNvGrpSpPr/>
            <p:nvPr/>
          </p:nvGrpSpPr>
          <p:grpSpPr>
            <a:xfrm>
              <a:off x="8871330" y="1245427"/>
              <a:ext cx="133260" cy="129152"/>
              <a:chOff x="3739723" y="2282290"/>
              <a:chExt cx="690824" cy="669530"/>
            </a:xfrm>
          </p:grpSpPr>
          <p:sp>
            <p:nvSpPr>
              <p:cNvPr id="67" name="Google Shape;67;p5"/>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5"/>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 name="Google Shape;71;p5"/>
            <p:cNvGrpSpPr/>
            <p:nvPr/>
          </p:nvGrpSpPr>
          <p:grpSpPr>
            <a:xfrm rot="10800000">
              <a:off x="7222386" y="107467"/>
              <a:ext cx="371307" cy="91637"/>
              <a:chOff x="4241622" y="1303995"/>
              <a:chExt cx="1256112" cy="310004"/>
            </a:xfrm>
          </p:grpSpPr>
          <p:sp>
            <p:nvSpPr>
              <p:cNvPr id="72" name="Google Shape;72;p5"/>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5"/>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 name="Google Shape;75;p5"/>
            <p:cNvSpPr/>
            <p:nvPr/>
          </p:nvSpPr>
          <p:spPr>
            <a:xfrm>
              <a:off x="8249384" y="115654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5"/>
            <p:cNvSpPr/>
            <p:nvPr/>
          </p:nvSpPr>
          <p:spPr>
            <a:xfrm>
              <a:off x="7997198" y="3184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 name="Google Shape;77;p5"/>
          <p:cNvGrpSpPr/>
          <p:nvPr/>
        </p:nvGrpSpPr>
        <p:grpSpPr>
          <a:xfrm>
            <a:off x="8091236" y="-139832"/>
            <a:ext cx="1265759" cy="2035231"/>
            <a:chOff x="8091236" y="-139832"/>
            <a:chExt cx="1265759" cy="2035231"/>
          </a:xfrm>
        </p:grpSpPr>
        <p:grpSp>
          <p:nvGrpSpPr>
            <p:cNvPr id="78" name="Google Shape;78;p5"/>
            <p:cNvGrpSpPr/>
            <p:nvPr/>
          </p:nvGrpSpPr>
          <p:grpSpPr>
            <a:xfrm rot="-2700000">
              <a:off x="8308719" y="13417"/>
              <a:ext cx="830793" cy="959260"/>
              <a:chOff x="3936404" y="941780"/>
              <a:chExt cx="830801" cy="959269"/>
            </a:xfrm>
          </p:grpSpPr>
          <p:sp>
            <p:nvSpPr>
              <p:cNvPr id="79" name="Google Shape;79;p5"/>
              <p:cNvSpPr/>
              <p:nvPr/>
            </p:nvSpPr>
            <p:spPr>
              <a:xfrm>
                <a:off x="4244231" y="1660664"/>
                <a:ext cx="229835" cy="225905"/>
              </a:xfrm>
              <a:custGeom>
                <a:rect b="b" l="l" r="r" t="t"/>
                <a:pathLst>
                  <a:path extrusionOk="0" h="1092" w="1111">
                    <a:moveTo>
                      <a:pt x="686" y="1"/>
                    </a:moveTo>
                    <a:cubicBezTo>
                      <a:pt x="653" y="1"/>
                      <a:pt x="616" y="3"/>
                      <a:pt x="578" y="7"/>
                    </a:cubicBezTo>
                    <a:lnTo>
                      <a:pt x="517" y="7"/>
                    </a:lnTo>
                    <a:cubicBezTo>
                      <a:pt x="496" y="6"/>
                      <a:pt x="476" y="5"/>
                      <a:pt x="456" y="5"/>
                    </a:cubicBezTo>
                    <a:cubicBezTo>
                      <a:pt x="63" y="5"/>
                      <a:pt x="0" y="264"/>
                      <a:pt x="0" y="540"/>
                    </a:cubicBezTo>
                    <a:lnTo>
                      <a:pt x="0" y="576"/>
                    </a:lnTo>
                    <a:cubicBezTo>
                      <a:pt x="9" y="853"/>
                      <a:pt x="91" y="1091"/>
                      <a:pt x="487" y="1091"/>
                    </a:cubicBezTo>
                    <a:cubicBezTo>
                      <a:pt x="502" y="1091"/>
                      <a:pt x="518" y="1091"/>
                      <a:pt x="534" y="1090"/>
                    </a:cubicBezTo>
                    <a:lnTo>
                      <a:pt x="594" y="1082"/>
                    </a:lnTo>
                    <a:cubicBezTo>
                      <a:pt x="603" y="1082"/>
                      <a:pt x="611" y="1082"/>
                      <a:pt x="620" y="1082"/>
                    </a:cubicBezTo>
                    <a:cubicBezTo>
                      <a:pt x="1103" y="1082"/>
                      <a:pt x="1111" y="842"/>
                      <a:pt x="1111" y="557"/>
                    </a:cubicBezTo>
                    <a:lnTo>
                      <a:pt x="1111" y="524"/>
                    </a:lnTo>
                    <a:cubicBezTo>
                      <a:pt x="1103" y="258"/>
                      <a:pt x="1058" y="1"/>
                      <a:pt x="6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5"/>
              <p:cNvSpPr/>
              <p:nvPr/>
            </p:nvSpPr>
            <p:spPr>
              <a:xfrm>
                <a:off x="4146587" y="1108520"/>
                <a:ext cx="410849" cy="546350"/>
              </a:xfrm>
              <a:custGeom>
                <a:rect b="b" l="l" r="r" t="t"/>
                <a:pathLst>
                  <a:path extrusionOk="0" h="2641" w="1986">
                    <a:moveTo>
                      <a:pt x="994" y="0"/>
                    </a:moveTo>
                    <a:cubicBezTo>
                      <a:pt x="989" y="0"/>
                      <a:pt x="983" y="1"/>
                      <a:pt x="978" y="1"/>
                    </a:cubicBezTo>
                    <a:cubicBezTo>
                      <a:pt x="437" y="9"/>
                      <a:pt x="0" y="464"/>
                      <a:pt x="9" y="1006"/>
                    </a:cubicBezTo>
                    <a:cubicBezTo>
                      <a:pt x="17" y="1398"/>
                      <a:pt x="254" y="1732"/>
                      <a:pt x="594" y="1889"/>
                    </a:cubicBezTo>
                    <a:lnTo>
                      <a:pt x="603" y="2641"/>
                    </a:lnTo>
                    <a:lnTo>
                      <a:pt x="1469" y="2632"/>
                    </a:lnTo>
                    <a:lnTo>
                      <a:pt x="1461" y="1854"/>
                    </a:lnTo>
                    <a:cubicBezTo>
                      <a:pt x="1776" y="1688"/>
                      <a:pt x="1986" y="1356"/>
                      <a:pt x="1975" y="970"/>
                    </a:cubicBezTo>
                    <a:cubicBezTo>
                      <a:pt x="1967" y="434"/>
                      <a:pt x="1530" y="0"/>
                      <a:pt x="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4123003" y="1091970"/>
                <a:ext cx="461326" cy="579450"/>
              </a:xfrm>
              <a:custGeom>
                <a:rect b="b" l="l" r="r" t="t"/>
                <a:pathLst>
                  <a:path extrusionOk="0" h="2801" w="2230">
                    <a:moveTo>
                      <a:pt x="1123" y="0"/>
                    </a:moveTo>
                    <a:cubicBezTo>
                      <a:pt x="1113" y="0"/>
                      <a:pt x="1102" y="1"/>
                      <a:pt x="1092" y="1"/>
                    </a:cubicBezTo>
                    <a:cubicBezTo>
                      <a:pt x="490" y="9"/>
                      <a:pt x="1" y="509"/>
                      <a:pt x="9" y="1122"/>
                    </a:cubicBezTo>
                    <a:cubicBezTo>
                      <a:pt x="18" y="1522"/>
                      <a:pt x="236" y="1881"/>
                      <a:pt x="595" y="2074"/>
                    </a:cubicBezTo>
                    <a:lnTo>
                      <a:pt x="612" y="2800"/>
                    </a:lnTo>
                    <a:lnTo>
                      <a:pt x="805" y="2790"/>
                    </a:lnTo>
                    <a:lnTo>
                      <a:pt x="788" y="1950"/>
                    </a:lnTo>
                    <a:lnTo>
                      <a:pt x="725" y="1925"/>
                    </a:lnTo>
                    <a:cubicBezTo>
                      <a:pt x="410" y="1776"/>
                      <a:pt x="219" y="1461"/>
                      <a:pt x="211" y="1122"/>
                    </a:cubicBezTo>
                    <a:cubicBezTo>
                      <a:pt x="200" y="614"/>
                      <a:pt x="603" y="202"/>
                      <a:pt x="1103" y="194"/>
                    </a:cubicBezTo>
                    <a:cubicBezTo>
                      <a:pt x="1108" y="194"/>
                      <a:pt x="1113" y="194"/>
                      <a:pt x="1118" y="194"/>
                    </a:cubicBezTo>
                    <a:cubicBezTo>
                      <a:pt x="1609" y="194"/>
                      <a:pt x="2012" y="592"/>
                      <a:pt x="2020" y="1086"/>
                    </a:cubicBezTo>
                    <a:cubicBezTo>
                      <a:pt x="2028" y="1436"/>
                      <a:pt x="1846" y="1751"/>
                      <a:pt x="1539" y="1909"/>
                    </a:cubicBezTo>
                    <a:lnTo>
                      <a:pt x="1487" y="1934"/>
                    </a:lnTo>
                    <a:lnTo>
                      <a:pt x="1487" y="2782"/>
                    </a:lnTo>
                    <a:lnTo>
                      <a:pt x="1680" y="2782"/>
                    </a:lnTo>
                    <a:lnTo>
                      <a:pt x="1680" y="2047"/>
                    </a:lnTo>
                    <a:cubicBezTo>
                      <a:pt x="2020" y="1846"/>
                      <a:pt x="2230" y="1478"/>
                      <a:pt x="2221" y="1086"/>
                    </a:cubicBezTo>
                    <a:cubicBezTo>
                      <a:pt x="2213" y="483"/>
                      <a:pt x="1722" y="0"/>
                      <a:pt x="1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5"/>
              <p:cNvSpPr/>
              <p:nvPr/>
            </p:nvSpPr>
            <p:spPr>
              <a:xfrm>
                <a:off x="4238645" y="1267398"/>
                <a:ext cx="229835" cy="409194"/>
              </a:xfrm>
              <a:custGeom>
                <a:rect b="b" l="l" r="r" t="t"/>
                <a:pathLst>
                  <a:path extrusionOk="0" h="1978" w="1111">
                    <a:moveTo>
                      <a:pt x="1016" y="1"/>
                    </a:moveTo>
                    <a:lnTo>
                      <a:pt x="298" y="20"/>
                    </a:lnTo>
                    <a:cubicBezTo>
                      <a:pt x="218" y="20"/>
                      <a:pt x="141" y="53"/>
                      <a:pt x="88" y="106"/>
                    </a:cubicBezTo>
                    <a:cubicBezTo>
                      <a:pt x="27" y="169"/>
                      <a:pt x="0" y="246"/>
                      <a:pt x="0" y="326"/>
                    </a:cubicBezTo>
                    <a:cubicBezTo>
                      <a:pt x="0" y="420"/>
                      <a:pt x="44" y="500"/>
                      <a:pt x="124" y="553"/>
                    </a:cubicBezTo>
                    <a:cubicBezTo>
                      <a:pt x="193" y="605"/>
                      <a:pt x="307" y="622"/>
                      <a:pt x="439" y="622"/>
                    </a:cubicBezTo>
                    <a:lnTo>
                      <a:pt x="500" y="622"/>
                    </a:lnTo>
                    <a:lnTo>
                      <a:pt x="525" y="1873"/>
                    </a:lnTo>
                    <a:cubicBezTo>
                      <a:pt x="525" y="1934"/>
                      <a:pt x="569" y="1978"/>
                      <a:pt x="621" y="1978"/>
                    </a:cubicBezTo>
                    <a:cubicBezTo>
                      <a:pt x="674" y="1969"/>
                      <a:pt x="718" y="1925"/>
                      <a:pt x="718" y="1873"/>
                    </a:cubicBezTo>
                    <a:lnTo>
                      <a:pt x="691" y="420"/>
                    </a:lnTo>
                    <a:lnTo>
                      <a:pt x="428" y="431"/>
                    </a:lnTo>
                    <a:cubicBezTo>
                      <a:pt x="315" y="431"/>
                      <a:pt x="263" y="404"/>
                      <a:pt x="229" y="387"/>
                    </a:cubicBezTo>
                    <a:cubicBezTo>
                      <a:pt x="210" y="368"/>
                      <a:pt x="193" y="351"/>
                      <a:pt x="193" y="326"/>
                    </a:cubicBezTo>
                    <a:cubicBezTo>
                      <a:pt x="193" y="299"/>
                      <a:pt x="210" y="263"/>
                      <a:pt x="229" y="246"/>
                    </a:cubicBezTo>
                    <a:cubicBezTo>
                      <a:pt x="246" y="229"/>
                      <a:pt x="271" y="211"/>
                      <a:pt x="298" y="211"/>
                    </a:cubicBezTo>
                    <a:lnTo>
                      <a:pt x="1016" y="202"/>
                    </a:lnTo>
                    <a:cubicBezTo>
                      <a:pt x="1068" y="202"/>
                      <a:pt x="1110" y="158"/>
                      <a:pt x="1110" y="97"/>
                    </a:cubicBezTo>
                    <a:cubicBezTo>
                      <a:pt x="1110" y="45"/>
                      <a:pt x="1068" y="1"/>
                      <a:pt x="1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5"/>
              <p:cNvSpPr/>
              <p:nvPr/>
            </p:nvSpPr>
            <p:spPr>
              <a:xfrm>
                <a:off x="4528060" y="1016047"/>
                <a:ext cx="132192" cy="123503"/>
              </a:xfrm>
              <a:custGeom>
                <a:rect b="b" l="l" r="r" t="t"/>
                <a:pathLst>
                  <a:path extrusionOk="0" h="597" w="639">
                    <a:moveTo>
                      <a:pt x="509" y="1"/>
                    </a:moveTo>
                    <a:lnTo>
                      <a:pt x="1" y="448"/>
                    </a:lnTo>
                    <a:lnTo>
                      <a:pt x="123" y="597"/>
                    </a:lnTo>
                    <a:lnTo>
                      <a:pt x="639" y="150"/>
                    </a:lnTo>
                    <a:lnTo>
                      <a:pt x="5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4585985" y="1126311"/>
                <a:ext cx="152051" cy="103643"/>
              </a:xfrm>
              <a:custGeom>
                <a:rect b="b" l="l" r="r" t="t"/>
                <a:pathLst>
                  <a:path extrusionOk="0" h="501" w="735">
                    <a:moveTo>
                      <a:pt x="649" y="1"/>
                    </a:moveTo>
                    <a:lnTo>
                      <a:pt x="0" y="326"/>
                    </a:lnTo>
                    <a:lnTo>
                      <a:pt x="97" y="500"/>
                    </a:lnTo>
                    <a:lnTo>
                      <a:pt x="735" y="177"/>
                    </a:lnTo>
                    <a:lnTo>
                      <a:pt x="6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a:off x="4560746" y="1481098"/>
                <a:ext cx="133847" cy="116055"/>
              </a:xfrm>
              <a:custGeom>
                <a:rect b="b" l="l" r="r" t="t"/>
                <a:pathLst>
                  <a:path extrusionOk="0" h="561" w="647">
                    <a:moveTo>
                      <a:pt x="114" y="0"/>
                    </a:moveTo>
                    <a:lnTo>
                      <a:pt x="0" y="158"/>
                    </a:lnTo>
                    <a:lnTo>
                      <a:pt x="533" y="561"/>
                    </a:lnTo>
                    <a:lnTo>
                      <a:pt x="647" y="403"/>
                    </a:lnTo>
                    <a:lnTo>
                      <a:pt x="1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a:off x="4604190" y="1389039"/>
                <a:ext cx="150396" cy="79646"/>
              </a:xfrm>
              <a:custGeom>
                <a:rect b="b" l="l" r="r" t="t"/>
                <a:pathLst>
                  <a:path extrusionOk="0" h="385" w="727">
                    <a:moveTo>
                      <a:pt x="53" y="0"/>
                    </a:moveTo>
                    <a:lnTo>
                      <a:pt x="0" y="191"/>
                    </a:lnTo>
                    <a:lnTo>
                      <a:pt x="674" y="384"/>
                    </a:lnTo>
                    <a:lnTo>
                      <a:pt x="726" y="200"/>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4613292" y="1291395"/>
                <a:ext cx="153913" cy="43443"/>
              </a:xfrm>
              <a:custGeom>
                <a:rect b="b" l="l" r="r" t="t"/>
                <a:pathLst>
                  <a:path extrusionOk="0" h="210" w="744">
                    <a:moveTo>
                      <a:pt x="735" y="0"/>
                    </a:moveTo>
                    <a:lnTo>
                      <a:pt x="0" y="9"/>
                    </a:lnTo>
                    <a:lnTo>
                      <a:pt x="0" y="210"/>
                    </a:lnTo>
                    <a:lnTo>
                      <a:pt x="743" y="199"/>
                    </a:lnTo>
                    <a:lnTo>
                      <a:pt x="7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4168308" y="941780"/>
                <a:ext cx="88748" cy="148741"/>
              </a:xfrm>
              <a:custGeom>
                <a:rect b="b" l="l" r="r" t="t"/>
                <a:pathLst>
                  <a:path extrusionOk="0" h="719" w="429">
                    <a:moveTo>
                      <a:pt x="183" y="1"/>
                    </a:moveTo>
                    <a:lnTo>
                      <a:pt x="0" y="72"/>
                    </a:lnTo>
                    <a:lnTo>
                      <a:pt x="244" y="718"/>
                    </a:lnTo>
                    <a:lnTo>
                      <a:pt x="428" y="649"/>
                    </a:lnTo>
                    <a:lnTo>
                      <a:pt x="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a:off x="4034048" y="1027012"/>
                <a:ext cx="134467" cy="119572"/>
              </a:xfrm>
              <a:custGeom>
                <a:rect b="b" l="l" r="r" t="t"/>
                <a:pathLst>
                  <a:path extrusionOk="0" h="578" w="650">
                    <a:moveTo>
                      <a:pt x="125" y="0"/>
                    </a:moveTo>
                    <a:lnTo>
                      <a:pt x="1" y="149"/>
                    </a:lnTo>
                    <a:lnTo>
                      <a:pt x="525" y="577"/>
                    </a:lnTo>
                    <a:lnTo>
                      <a:pt x="649" y="428"/>
                    </a:lnTo>
                    <a:lnTo>
                      <a:pt x="1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a:off x="3958126" y="1139344"/>
                <a:ext cx="154327" cy="99713"/>
              </a:xfrm>
              <a:custGeom>
                <a:rect b="b" l="l" r="r" t="t"/>
                <a:pathLst>
                  <a:path extrusionOk="0" h="482" w="746">
                    <a:moveTo>
                      <a:pt x="89" y="1"/>
                    </a:moveTo>
                    <a:lnTo>
                      <a:pt x="0" y="175"/>
                    </a:lnTo>
                    <a:lnTo>
                      <a:pt x="657" y="481"/>
                    </a:lnTo>
                    <a:lnTo>
                      <a:pt x="745" y="305"/>
                    </a:lnTo>
                    <a:lnTo>
                      <a:pt x="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a:off x="4016257" y="1488338"/>
                <a:ext cx="134053" cy="119779"/>
              </a:xfrm>
              <a:custGeom>
                <a:rect b="b" l="l" r="r" t="t"/>
                <a:pathLst>
                  <a:path extrusionOk="0" h="579" w="648">
                    <a:moveTo>
                      <a:pt x="525" y="1"/>
                    </a:moveTo>
                    <a:lnTo>
                      <a:pt x="1" y="421"/>
                    </a:lnTo>
                    <a:lnTo>
                      <a:pt x="122" y="578"/>
                    </a:lnTo>
                    <a:lnTo>
                      <a:pt x="647" y="158"/>
                    </a:lnTo>
                    <a:lnTo>
                      <a:pt x="5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a:off x="3952954" y="1397728"/>
                <a:ext cx="150396" cy="85231"/>
              </a:xfrm>
              <a:custGeom>
                <a:rect b="b" l="l" r="r" t="t"/>
                <a:pathLst>
                  <a:path extrusionOk="0" h="412" w="727">
                    <a:moveTo>
                      <a:pt x="666" y="0"/>
                    </a:moveTo>
                    <a:lnTo>
                      <a:pt x="0" y="229"/>
                    </a:lnTo>
                    <a:lnTo>
                      <a:pt x="61" y="412"/>
                    </a:lnTo>
                    <a:lnTo>
                      <a:pt x="726" y="185"/>
                    </a:lnTo>
                    <a:lnTo>
                      <a:pt x="6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a:off x="3936404" y="1302153"/>
                <a:ext cx="154327" cy="45305"/>
              </a:xfrm>
              <a:custGeom>
                <a:rect b="b" l="l" r="r" t="t"/>
                <a:pathLst>
                  <a:path extrusionOk="0" h="219" w="746">
                    <a:moveTo>
                      <a:pt x="735" y="1"/>
                    </a:moveTo>
                    <a:lnTo>
                      <a:pt x="1" y="17"/>
                    </a:lnTo>
                    <a:lnTo>
                      <a:pt x="1" y="219"/>
                    </a:lnTo>
                    <a:lnTo>
                      <a:pt x="746" y="200"/>
                    </a:lnTo>
                    <a:lnTo>
                      <a:pt x="7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a:off x="4269469" y="1714657"/>
                <a:ext cx="190323" cy="43650"/>
              </a:xfrm>
              <a:custGeom>
                <a:rect b="b" l="l" r="r" t="t"/>
                <a:pathLst>
                  <a:path extrusionOk="0" h="211" w="920">
                    <a:moveTo>
                      <a:pt x="919" y="0"/>
                    </a:moveTo>
                    <a:lnTo>
                      <a:pt x="0" y="17"/>
                    </a:lnTo>
                    <a:lnTo>
                      <a:pt x="0" y="210"/>
                    </a:lnTo>
                    <a:lnTo>
                      <a:pt x="919" y="191"/>
                    </a:lnTo>
                    <a:lnTo>
                      <a:pt x="9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4260367" y="1784994"/>
                <a:ext cx="204597" cy="43650"/>
              </a:xfrm>
              <a:custGeom>
                <a:rect b="b" l="l" r="r" t="t"/>
                <a:pathLst>
                  <a:path extrusionOk="0" h="211" w="989">
                    <a:moveTo>
                      <a:pt x="989" y="0"/>
                    </a:moveTo>
                    <a:lnTo>
                      <a:pt x="0" y="17"/>
                    </a:lnTo>
                    <a:lnTo>
                      <a:pt x="0" y="210"/>
                    </a:lnTo>
                    <a:lnTo>
                      <a:pt x="989" y="193"/>
                    </a:lnTo>
                    <a:lnTo>
                      <a:pt x="9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5"/>
              <p:cNvSpPr/>
              <p:nvPr/>
            </p:nvSpPr>
            <p:spPr>
              <a:xfrm>
                <a:off x="4231612" y="1643907"/>
                <a:ext cx="260659" cy="257143"/>
              </a:xfrm>
              <a:custGeom>
                <a:rect b="b" l="l" r="r" t="t"/>
                <a:pathLst>
                  <a:path extrusionOk="0" h="1243" w="1260">
                    <a:moveTo>
                      <a:pt x="1006" y="202"/>
                    </a:moveTo>
                    <a:cubicBezTo>
                      <a:pt x="1031" y="202"/>
                      <a:pt x="1050" y="218"/>
                      <a:pt x="1050" y="237"/>
                    </a:cubicBezTo>
                    <a:lnTo>
                      <a:pt x="1067" y="989"/>
                    </a:lnTo>
                    <a:cubicBezTo>
                      <a:pt x="1067" y="1014"/>
                      <a:pt x="1050" y="1033"/>
                      <a:pt x="1023" y="1033"/>
                    </a:cubicBezTo>
                    <a:lnTo>
                      <a:pt x="252" y="1050"/>
                    </a:lnTo>
                    <a:cubicBezTo>
                      <a:pt x="236" y="1050"/>
                      <a:pt x="227" y="1041"/>
                      <a:pt x="219" y="1033"/>
                    </a:cubicBezTo>
                    <a:cubicBezTo>
                      <a:pt x="219" y="1033"/>
                      <a:pt x="210" y="1024"/>
                      <a:pt x="210" y="1005"/>
                    </a:cubicBezTo>
                    <a:lnTo>
                      <a:pt x="192" y="254"/>
                    </a:lnTo>
                    <a:cubicBezTo>
                      <a:pt x="192" y="237"/>
                      <a:pt x="200" y="227"/>
                      <a:pt x="210" y="227"/>
                    </a:cubicBezTo>
                    <a:cubicBezTo>
                      <a:pt x="210" y="218"/>
                      <a:pt x="219" y="210"/>
                      <a:pt x="236" y="210"/>
                    </a:cubicBezTo>
                    <a:lnTo>
                      <a:pt x="1006" y="202"/>
                    </a:lnTo>
                    <a:close/>
                    <a:moveTo>
                      <a:pt x="1006" y="0"/>
                    </a:moveTo>
                    <a:lnTo>
                      <a:pt x="236" y="17"/>
                    </a:lnTo>
                    <a:cubicBezTo>
                      <a:pt x="166" y="17"/>
                      <a:pt x="114" y="44"/>
                      <a:pt x="70" y="88"/>
                    </a:cubicBezTo>
                    <a:cubicBezTo>
                      <a:pt x="17" y="132"/>
                      <a:pt x="1" y="193"/>
                      <a:pt x="1" y="263"/>
                    </a:cubicBezTo>
                    <a:lnTo>
                      <a:pt x="9" y="1005"/>
                    </a:lnTo>
                    <a:cubicBezTo>
                      <a:pt x="9" y="1066"/>
                      <a:pt x="34" y="1129"/>
                      <a:pt x="87" y="1171"/>
                    </a:cubicBezTo>
                    <a:cubicBezTo>
                      <a:pt x="131" y="1215"/>
                      <a:pt x="192" y="1243"/>
                      <a:pt x="252" y="1243"/>
                    </a:cubicBezTo>
                    <a:lnTo>
                      <a:pt x="1023" y="1234"/>
                    </a:lnTo>
                    <a:cubicBezTo>
                      <a:pt x="1155" y="1224"/>
                      <a:pt x="1260" y="1119"/>
                      <a:pt x="1260" y="989"/>
                    </a:cubicBezTo>
                    <a:lnTo>
                      <a:pt x="1249" y="237"/>
                    </a:lnTo>
                    <a:cubicBezTo>
                      <a:pt x="1241" y="105"/>
                      <a:pt x="1136" y="0"/>
                      <a:pt x="1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 name="Google Shape;97;p5"/>
            <p:cNvSpPr/>
            <p:nvPr/>
          </p:nvSpPr>
          <p:spPr>
            <a:xfrm>
              <a:off x="8249375" y="1494075"/>
              <a:ext cx="742907" cy="401324"/>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8" name="Shape 98"/>
        <p:cNvGrpSpPr/>
        <p:nvPr/>
      </p:nvGrpSpPr>
      <p:grpSpPr>
        <a:xfrm>
          <a:off x="0" y="0"/>
          <a:ext cx="0" cy="0"/>
          <a:chOff x="0" y="0"/>
          <a:chExt cx="0" cy="0"/>
        </a:xfrm>
      </p:grpSpPr>
      <p:sp>
        <p:nvSpPr>
          <p:cNvPr id="99" name="Google Shape;99;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00" name="Google Shape;100;p6"/>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01" name="Google Shape;101;p6"/>
          <p:cNvGrpSpPr/>
          <p:nvPr/>
        </p:nvGrpSpPr>
        <p:grpSpPr>
          <a:xfrm>
            <a:off x="6898640" y="3519424"/>
            <a:ext cx="2939241" cy="2512023"/>
            <a:chOff x="6898640" y="3519424"/>
            <a:chExt cx="2939241" cy="2512023"/>
          </a:xfrm>
        </p:grpSpPr>
        <p:sp>
          <p:nvSpPr>
            <p:cNvPr id="102" name="Google Shape;102;p6"/>
            <p:cNvSpPr/>
            <p:nvPr/>
          </p:nvSpPr>
          <p:spPr>
            <a:xfrm rot="1819577">
              <a:off x="8524310" y="3736265"/>
              <a:ext cx="1134476" cy="1016842"/>
            </a:xfrm>
            <a:custGeom>
              <a:rect b="b" l="l" r="r" t="t"/>
              <a:pathLst>
                <a:path extrusionOk="0" h="21593" w="24091">
                  <a:moveTo>
                    <a:pt x="12530" y="1"/>
                  </a:moveTo>
                  <a:cubicBezTo>
                    <a:pt x="12122" y="1"/>
                    <a:pt x="11730" y="33"/>
                    <a:pt x="11411" y="101"/>
                  </a:cubicBezTo>
                  <a:lnTo>
                    <a:pt x="2676" y="1929"/>
                  </a:lnTo>
                  <a:cubicBezTo>
                    <a:pt x="1853" y="2103"/>
                    <a:pt x="1119" y="2925"/>
                    <a:pt x="1039" y="3765"/>
                  </a:cubicBezTo>
                  <a:lnTo>
                    <a:pt x="78" y="15857"/>
                  </a:lnTo>
                  <a:cubicBezTo>
                    <a:pt x="0" y="16697"/>
                    <a:pt x="630" y="17458"/>
                    <a:pt x="1469" y="17544"/>
                  </a:cubicBezTo>
                  <a:lnTo>
                    <a:pt x="10309" y="18464"/>
                  </a:lnTo>
                  <a:cubicBezTo>
                    <a:pt x="11148" y="18550"/>
                    <a:pt x="11297" y="19049"/>
                    <a:pt x="10640" y="19582"/>
                  </a:cubicBezTo>
                  <a:lnTo>
                    <a:pt x="8831" y="21034"/>
                  </a:lnTo>
                  <a:cubicBezTo>
                    <a:pt x="8390" y="21393"/>
                    <a:pt x="8297" y="21593"/>
                    <a:pt x="8520" y="21593"/>
                  </a:cubicBezTo>
                  <a:cubicBezTo>
                    <a:pt x="8629" y="21593"/>
                    <a:pt x="8812" y="21545"/>
                    <a:pt x="9066" y="21446"/>
                  </a:cubicBezTo>
                  <a:lnTo>
                    <a:pt x="15793" y="18839"/>
                  </a:lnTo>
                  <a:cubicBezTo>
                    <a:pt x="16580" y="18533"/>
                    <a:pt x="17908" y="18235"/>
                    <a:pt x="18747" y="18182"/>
                  </a:cubicBezTo>
                  <a:lnTo>
                    <a:pt x="22603" y="17912"/>
                  </a:lnTo>
                  <a:cubicBezTo>
                    <a:pt x="23453" y="17859"/>
                    <a:pt x="24091" y="17116"/>
                    <a:pt x="24038" y="16277"/>
                  </a:cubicBezTo>
                  <a:lnTo>
                    <a:pt x="23337" y="4560"/>
                  </a:lnTo>
                  <a:cubicBezTo>
                    <a:pt x="23285" y="3721"/>
                    <a:pt x="22577" y="2820"/>
                    <a:pt x="21774" y="2567"/>
                  </a:cubicBezTo>
                  <a:lnTo>
                    <a:pt x="14376" y="239"/>
                  </a:lnTo>
                  <a:cubicBezTo>
                    <a:pt x="13880" y="84"/>
                    <a:pt x="13185" y="1"/>
                    <a:pt x="12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rot="-6289080">
              <a:off x="7049356" y="4719812"/>
              <a:ext cx="1154250" cy="1200404"/>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6"/>
          <p:cNvGrpSpPr/>
          <p:nvPr/>
        </p:nvGrpSpPr>
        <p:grpSpPr>
          <a:xfrm>
            <a:off x="6978309" y="3391380"/>
            <a:ext cx="2192233" cy="1616450"/>
            <a:chOff x="6978309" y="3391380"/>
            <a:chExt cx="2192233" cy="1616450"/>
          </a:xfrm>
        </p:grpSpPr>
        <p:grpSp>
          <p:nvGrpSpPr>
            <p:cNvPr id="105" name="Google Shape;105;p6"/>
            <p:cNvGrpSpPr/>
            <p:nvPr/>
          </p:nvGrpSpPr>
          <p:grpSpPr>
            <a:xfrm>
              <a:off x="8772680" y="4029415"/>
              <a:ext cx="133260" cy="129152"/>
              <a:chOff x="3739723" y="2282290"/>
              <a:chExt cx="690824" cy="669530"/>
            </a:xfrm>
          </p:grpSpPr>
          <p:sp>
            <p:nvSpPr>
              <p:cNvPr id="106" name="Google Shape;106;p6"/>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6"/>
            <p:cNvGrpSpPr/>
            <p:nvPr/>
          </p:nvGrpSpPr>
          <p:grpSpPr>
            <a:xfrm rot="10800000">
              <a:off x="8799236" y="3391380"/>
              <a:ext cx="371307" cy="91637"/>
              <a:chOff x="4241622" y="1303995"/>
              <a:chExt cx="1256112" cy="310004"/>
            </a:xfrm>
          </p:grpSpPr>
          <p:sp>
            <p:nvSpPr>
              <p:cNvPr id="111" name="Google Shape;111;p6"/>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 name="Google Shape;114;p6"/>
            <p:cNvSpPr/>
            <p:nvPr/>
          </p:nvSpPr>
          <p:spPr>
            <a:xfrm>
              <a:off x="6978309" y="47282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a:off x="7706136" y="491619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6"/>
          <p:cNvGrpSpPr/>
          <p:nvPr/>
        </p:nvGrpSpPr>
        <p:grpSpPr>
          <a:xfrm>
            <a:off x="7850511" y="4014650"/>
            <a:ext cx="1612495" cy="1289297"/>
            <a:chOff x="7850511" y="4014650"/>
            <a:chExt cx="1612495" cy="1289297"/>
          </a:xfrm>
        </p:grpSpPr>
        <p:grpSp>
          <p:nvGrpSpPr>
            <p:cNvPr id="117" name="Google Shape;117;p6"/>
            <p:cNvGrpSpPr/>
            <p:nvPr/>
          </p:nvGrpSpPr>
          <p:grpSpPr>
            <a:xfrm flipH="1" rot="954712">
              <a:off x="7897417" y="4675872"/>
              <a:ext cx="1066719" cy="491262"/>
              <a:chOff x="6209134" y="2574097"/>
              <a:chExt cx="1108185" cy="510359"/>
            </a:xfrm>
          </p:grpSpPr>
          <p:sp>
            <p:nvSpPr>
              <p:cNvPr id="118" name="Google Shape;118;p6"/>
              <p:cNvSpPr/>
              <p:nvPr/>
            </p:nvSpPr>
            <p:spPr>
              <a:xfrm flipH="1">
                <a:off x="6290410" y="2599124"/>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flipH="1">
                <a:off x="6419163" y="2874685"/>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flipH="1">
                <a:off x="6414260" y="2685044"/>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flipH="1">
                <a:off x="6409872" y="2576935"/>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flipH="1">
                <a:off x="6209134" y="2574097"/>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flipH="1">
                <a:off x="6400841" y="2585450"/>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6"/>
            <p:cNvSpPr/>
            <p:nvPr/>
          </p:nvSpPr>
          <p:spPr>
            <a:xfrm>
              <a:off x="8720100" y="4014650"/>
              <a:ext cx="742907" cy="401324"/>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5" name="Shape 125"/>
        <p:cNvGrpSpPr/>
        <p:nvPr/>
      </p:nvGrpSpPr>
      <p:grpSpPr>
        <a:xfrm>
          <a:off x="0" y="0"/>
          <a:ext cx="0" cy="0"/>
          <a:chOff x="0" y="0"/>
          <a:chExt cx="0" cy="0"/>
        </a:xfrm>
      </p:grpSpPr>
      <p:sp>
        <p:nvSpPr>
          <p:cNvPr id="126" name="Google Shape;126;p7"/>
          <p:cNvSpPr txBox="1"/>
          <p:nvPr>
            <p:ph idx="1" type="subTitle"/>
          </p:nvPr>
        </p:nvSpPr>
        <p:spPr>
          <a:xfrm>
            <a:off x="720000" y="1149500"/>
            <a:ext cx="2516400" cy="2394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AutoNum type="arabicPeriod"/>
              <a:defRPr sz="1400"/>
            </a:lvl1pPr>
            <a:lvl2pPr lvl="1" rtl="0" algn="ctr">
              <a:lnSpc>
                <a:spcPct val="115000"/>
              </a:lnSpc>
              <a:spcBef>
                <a:spcPts val="0"/>
              </a:spcBef>
              <a:spcAft>
                <a:spcPts val="0"/>
              </a:spcAft>
              <a:buClr>
                <a:srgbClr val="999999"/>
              </a:buClr>
              <a:buSzPts val="800"/>
              <a:buFont typeface="Open Sans"/>
              <a:buAutoNum type="alphaLcPeriod"/>
              <a:defRPr/>
            </a:lvl2pPr>
            <a:lvl3pPr lvl="2" rtl="0" algn="ctr">
              <a:lnSpc>
                <a:spcPct val="115000"/>
              </a:lnSpc>
              <a:spcBef>
                <a:spcPts val="0"/>
              </a:spcBef>
              <a:spcAft>
                <a:spcPts val="0"/>
              </a:spcAft>
              <a:buClr>
                <a:srgbClr val="999999"/>
              </a:buClr>
              <a:buSzPts val="800"/>
              <a:buFont typeface="Open Sans"/>
              <a:buAutoNum type="romanLcPeriod"/>
              <a:defRPr/>
            </a:lvl3pPr>
            <a:lvl4pPr lvl="3" rtl="0" algn="ctr">
              <a:lnSpc>
                <a:spcPct val="115000"/>
              </a:lnSpc>
              <a:spcBef>
                <a:spcPts val="0"/>
              </a:spcBef>
              <a:spcAft>
                <a:spcPts val="0"/>
              </a:spcAft>
              <a:buClr>
                <a:srgbClr val="999999"/>
              </a:buClr>
              <a:buSzPts val="800"/>
              <a:buFont typeface="Open Sans"/>
              <a:buAutoNum type="arabicPeriod"/>
              <a:defRPr/>
            </a:lvl4pPr>
            <a:lvl5pPr lvl="4" rtl="0" algn="ctr">
              <a:lnSpc>
                <a:spcPct val="115000"/>
              </a:lnSpc>
              <a:spcBef>
                <a:spcPts val="0"/>
              </a:spcBef>
              <a:spcAft>
                <a:spcPts val="0"/>
              </a:spcAft>
              <a:buClr>
                <a:srgbClr val="999999"/>
              </a:buClr>
              <a:buSzPts val="1200"/>
              <a:buFont typeface="Open Sans"/>
              <a:buAutoNum type="alphaLcPeriod"/>
              <a:defRPr/>
            </a:lvl5pPr>
            <a:lvl6pPr lvl="5" rtl="0" algn="ctr">
              <a:lnSpc>
                <a:spcPct val="115000"/>
              </a:lnSpc>
              <a:spcBef>
                <a:spcPts val="0"/>
              </a:spcBef>
              <a:spcAft>
                <a:spcPts val="0"/>
              </a:spcAft>
              <a:buClr>
                <a:srgbClr val="999999"/>
              </a:buClr>
              <a:buSzPts val="1200"/>
              <a:buFont typeface="Open Sans"/>
              <a:buAutoNum type="romanLcPeriod"/>
              <a:defRPr/>
            </a:lvl6pPr>
            <a:lvl7pPr lvl="6" rtl="0" algn="ctr">
              <a:lnSpc>
                <a:spcPct val="115000"/>
              </a:lnSpc>
              <a:spcBef>
                <a:spcPts val="0"/>
              </a:spcBef>
              <a:spcAft>
                <a:spcPts val="0"/>
              </a:spcAft>
              <a:buClr>
                <a:srgbClr val="999999"/>
              </a:buClr>
              <a:buSzPts val="700"/>
              <a:buFont typeface="Open Sans"/>
              <a:buAutoNum type="arabicPeriod"/>
              <a:defRPr/>
            </a:lvl7pPr>
            <a:lvl8pPr lvl="7" rtl="0" algn="ctr">
              <a:lnSpc>
                <a:spcPct val="115000"/>
              </a:lnSpc>
              <a:spcBef>
                <a:spcPts val="0"/>
              </a:spcBef>
              <a:spcAft>
                <a:spcPts val="0"/>
              </a:spcAft>
              <a:buClr>
                <a:srgbClr val="999999"/>
              </a:buClr>
              <a:buSzPts val="700"/>
              <a:buFont typeface="Open Sans"/>
              <a:buAutoNum type="alphaLcPeriod"/>
              <a:defRPr/>
            </a:lvl8pPr>
            <a:lvl9pPr lvl="8" rtl="0" algn="ctr">
              <a:lnSpc>
                <a:spcPct val="115000"/>
              </a:lnSpc>
              <a:spcBef>
                <a:spcPts val="0"/>
              </a:spcBef>
              <a:spcAft>
                <a:spcPts val="0"/>
              </a:spcAft>
              <a:buClr>
                <a:srgbClr val="999999"/>
              </a:buClr>
              <a:buSzPts val="600"/>
              <a:buFont typeface="Open Sans"/>
              <a:buAutoNum type="romanLcPeriod"/>
              <a:defRPr/>
            </a:lvl9pPr>
          </a:lstStyle>
          <a:p/>
        </p:txBody>
      </p:sp>
      <p:sp>
        <p:nvSpPr>
          <p:cNvPr id="127" name="Google Shape;127;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28" name="Google Shape;128;p7"/>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29" name="Google Shape;129;p7"/>
          <p:cNvGrpSpPr/>
          <p:nvPr/>
        </p:nvGrpSpPr>
        <p:grpSpPr>
          <a:xfrm>
            <a:off x="7171256" y="-692041"/>
            <a:ext cx="2879381" cy="2298358"/>
            <a:chOff x="7171256" y="-692041"/>
            <a:chExt cx="2879381" cy="2298358"/>
          </a:xfrm>
        </p:grpSpPr>
        <p:sp>
          <p:nvSpPr>
            <p:cNvPr id="130" name="Google Shape;130;p7"/>
            <p:cNvSpPr/>
            <p:nvPr/>
          </p:nvSpPr>
          <p:spPr>
            <a:xfrm flipH="1" rot="1499616">
              <a:off x="8575019" y="93375"/>
              <a:ext cx="1258112" cy="1308419"/>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7"/>
            <p:cNvSpPr/>
            <p:nvPr/>
          </p:nvSpPr>
          <p:spPr>
            <a:xfrm rot="-1762635">
              <a:off x="7391244" y="-537876"/>
              <a:ext cx="927341" cy="1140008"/>
            </a:xfrm>
            <a:custGeom>
              <a:rect b="b" l="l" r="r" t="t"/>
              <a:pathLst>
                <a:path extrusionOk="0" h="15317" w="12460">
                  <a:moveTo>
                    <a:pt x="4540" y="0"/>
                  </a:moveTo>
                  <a:cubicBezTo>
                    <a:pt x="4496" y="0"/>
                    <a:pt x="4452" y="0"/>
                    <a:pt x="4407" y="1"/>
                  </a:cubicBezTo>
                  <a:cubicBezTo>
                    <a:pt x="3306" y="9"/>
                    <a:pt x="2141" y="185"/>
                    <a:pt x="1302" y="962"/>
                  </a:cubicBezTo>
                  <a:cubicBezTo>
                    <a:pt x="655" y="1566"/>
                    <a:pt x="324" y="2406"/>
                    <a:pt x="219" y="3270"/>
                  </a:cubicBezTo>
                  <a:cubicBezTo>
                    <a:pt x="0" y="5081"/>
                    <a:pt x="368" y="7547"/>
                    <a:pt x="865" y="9314"/>
                  </a:cubicBezTo>
                  <a:cubicBezTo>
                    <a:pt x="1296" y="10890"/>
                    <a:pt x="2253" y="12311"/>
                    <a:pt x="3997" y="12311"/>
                  </a:cubicBezTo>
                  <a:cubicBezTo>
                    <a:pt x="4062" y="12311"/>
                    <a:pt x="4129" y="12309"/>
                    <a:pt x="4198" y="12305"/>
                  </a:cubicBezTo>
                  <a:cubicBezTo>
                    <a:pt x="4722" y="12269"/>
                    <a:pt x="5264" y="12189"/>
                    <a:pt x="5805" y="12084"/>
                  </a:cubicBezTo>
                  <a:lnTo>
                    <a:pt x="5805" y="12084"/>
                  </a:lnTo>
                  <a:cubicBezTo>
                    <a:pt x="5824" y="13081"/>
                    <a:pt x="5744" y="14089"/>
                    <a:pt x="5562" y="15075"/>
                  </a:cubicBezTo>
                  <a:cubicBezTo>
                    <a:pt x="5540" y="15186"/>
                    <a:pt x="5628" y="15317"/>
                    <a:pt x="5739" y="15317"/>
                  </a:cubicBezTo>
                  <a:cubicBezTo>
                    <a:pt x="5769" y="15317"/>
                    <a:pt x="5801" y="15307"/>
                    <a:pt x="5832" y="15285"/>
                  </a:cubicBezTo>
                  <a:cubicBezTo>
                    <a:pt x="7406" y="14114"/>
                    <a:pt x="8710" y="12636"/>
                    <a:pt x="9671" y="10930"/>
                  </a:cubicBezTo>
                  <a:cubicBezTo>
                    <a:pt x="10300" y="10704"/>
                    <a:pt x="10922" y="10406"/>
                    <a:pt x="11350" y="9864"/>
                  </a:cubicBezTo>
                  <a:cubicBezTo>
                    <a:pt x="11847" y="9226"/>
                    <a:pt x="11996" y="8403"/>
                    <a:pt x="12101" y="7625"/>
                  </a:cubicBezTo>
                  <a:cubicBezTo>
                    <a:pt x="12303" y="5982"/>
                    <a:pt x="12460" y="4181"/>
                    <a:pt x="12214" y="2536"/>
                  </a:cubicBezTo>
                  <a:cubicBezTo>
                    <a:pt x="11979" y="1050"/>
                    <a:pt x="10913" y="718"/>
                    <a:pt x="9583" y="464"/>
                  </a:cubicBezTo>
                  <a:cubicBezTo>
                    <a:pt x="7922" y="158"/>
                    <a:pt x="6235" y="0"/>
                    <a:pt x="4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 name="Google Shape;132;p7"/>
          <p:cNvGrpSpPr/>
          <p:nvPr/>
        </p:nvGrpSpPr>
        <p:grpSpPr>
          <a:xfrm>
            <a:off x="7071961" y="157915"/>
            <a:ext cx="2100952" cy="1448415"/>
            <a:chOff x="7071961" y="157915"/>
            <a:chExt cx="2100952" cy="1448415"/>
          </a:xfrm>
        </p:grpSpPr>
        <p:grpSp>
          <p:nvGrpSpPr>
            <p:cNvPr id="133" name="Google Shape;133;p7"/>
            <p:cNvGrpSpPr/>
            <p:nvPr/>
          </p:nvGrpSpPr>
          <p:grpSpPr>
            <a:xfrm>
              <a:off x="8290830" y="157915"/>
              <a:ext cx="133260" cy="129152"/>
              <a:chOff x="3739723" y="2282290"/>
              <a:chExt cx="690824" cy="669530"/>
            </a:xfrm>
          </p:grpSpPr>
          <p:sp>
            <p:nvSpPr>
              <p:cNvPr id="134" name="Google Shape;134;p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 name="Google Shape;138;p7"/>
            <p:cNvGrpSpPr/>
            <p:nvPr/>
          </p:nvGrpSpPr>
          <p:grpSpPr>
            <a:xfrm rot="10800000">
              <a:off x="7071961" y="176680"/>
              <a:ext cx="371307" cy="91637"/>
              <a:chOff x="4241622" y="1303995"/>
              <a:chExt cx="1256112" cy="310004"/>
            </a:xfrm>
          </p:grpSpPr>
          <p:sp>
            <p:nvSpPr>
              <p:cNvPr id="139" name="Google Shape;139;p7"/>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7"/>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7"/>
            <p:cNvSpPr/>
            <p:nvPr/>
          </p:nvSpPr>
          <p:spPr>
            <a:xfrm>
              <a:off x="8866309" y="91885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a:off x="8819036" y="151469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7"/>
          <p:cNvGrpSpPr/>
          <p:nvPr/>
        </p:nvGrpSpPr>
        <p:grpSpPr>
          <a:xfrm>
            <a:off x="7181773" y="-609301"/>
            <a:ext cx="2180934" cy="1196875"/>
            <a:chOff x="7181773" y="-609301"/>
            <a:chExt cx="2180934" cy="1196875"/>
          </a:xfrm>
        </p:grpSpPr>
        <p:grpSp>
          <p:nvGrpSpPr>
            <p:cNvPr id="145" name="Google Shape;145;p7"/>
            <p:cNvGrpSpPr/>
            <p:nvPr/>
          </p:nvGrpSpPr>
          <p:grpSpPr>
            <a:xfrm>
              <a:off x="8430783" y="-423726"/>
              <a:ext cx="931925" cy="1011299"/>
              <a:chOff x="7964808" y="1223299"/>
              <a:chExt cx="931925" cy="1011299"/>
            </a:xfrm>
          </p:grpSpPr>
          <p:sp>
            <p:nvSpPr>
              <p:cNvPr id="146" name="Google Shape;146;p7"/>
              <p:cNvSpPr/>
              <p:nvPr/>
            </p:nvSpPr>
            <p:spPr>
              <a:xfrm>
                <a:off x="7988310" y="1243878"/>
                <a:ext cx="884921" cy="969533"/>
              </a:xfrm>
              <a:custGeom>
                <a:rect b="b" l="l" r="r" t="t"/>
                <a:pathLst>
                  <a:path extrusionOk="0" h="7962" w="7267">
                    <a:moveTo>
                      <a:pt x="6320" y="1"/>
                    </a:moveTo>
                    <a:cubicBezTo>
                      <a:pt x="6155" y="1"/>
                      <a:pt x="5993" y="51"/>
                      <a:pt x="5860" y="153"/>
                    </a:cubicBezTo>
                    <a:lnTo>
                      <a:pt x="5142" y="948"/>
                    </a:lnTo>
                    <a:lnTo>
                      <a:pt x="5134" y="948"/>
                    </a:lnTo>
                    <a:lnTo>
                      <a:pt x="876" y="5733"/>
                    </a:lnTo>
                    <a:lnTo>
                      <a:pt x="1170" y="6002"/>
                    </a:lnTo>
                    <a:lnTo>
                      <a:pt x="1170" y="6002"/>
                    </a:lnTo>
                    <a:lnTo>
                      <a:pt x="876" y="5741"/>
                    </a:lnTo>
                    <a:lnTo>
                      <a:pt x="1" y="7962"/>
                    </a:lnTo>
                    <a:lnTo>
                      <a:pt x="2108" y="6843"/>
                    </a:lnTo>
                    <a:lnTo>
                      <a:pt x="6374" y="2050"/>
                    </a:lnTo>
                    <a:lnTo>
                      <a:pt x="7083" y="1238"/>
                    </a:lnTo>
                    <a:cubicBezTo>
                      <a:pt x="7266" y="923"/>
                      <a:pt x="7197" y="495"/>
                      <a:pt x="6890" y="224"/>
                    </a:cubicBezTo>
                    <a:cubicBezTo>
                      <a:pt x="6890" y="213"/>
                      <a:pt x="6882" y="213"/>
                      <a:pt x="6874" y="205"/>
                    </a:cubicBezTo>
                    <a:cubicBezTo>
                      <a:pt x="6709" y="69"/>
                      <a:pt x="6512" y="1"/>
                      <a:pt x="6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7"/>
              <p:cNvSpPr/>
              <p:nvPr/>
            </p:nvSpPr>
            <p:spPr>
              <a:xfrm>
                <a:off x="7988310" y="1942959"/>
                <a:ext cx="256696" cy="270451"/>
              </a:xfrm>
              <a:custGeom>
                <a:rect b="b" l="l" r="r" t="t"/>
                <a:pathLst>
                  <a:path extrusionOk="0" h="2221" w="2108">
                    <a:moveTo>
                      <a:pt x="876" y="0"/>
                    </a:moveTo>
                    <a:lnTo>
                      <a:pt x="1" y="2221"/>
                    </a:lnTo>
                    <a:lnTo>
                      <a:pt x="2108" y="1102"/>
                    </a:lnTo>
                    <a:lnTo>
                      <a:pt x="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7"/>
              <p:cNvSpPr/>
              <p:nvPr/>
            </p:nvSpPr>
            <p:spPr>
              <a:xfrm>
                <a:off x="7964808" y="1921771"/>
                <a:ext cx="302726" cy="312827"/>
              </a:xfrm>
              <a:custGeom>
                <a:rect b="b" l="l" r="r" t="t"/>
                <a:pathLst>
                  <a:path extrusionOk="0" h="2569" w="2486">
                    <a:moveTo>
                      <a:pt x="1138" y="462"/>
                    </a:moveTo>
                    <a:lnTo>
                      <a:pt x="2003" y="1240"/>
                    </a:lnTo>
                    <a:lnTo>
                      <a:pt x="517" y="2027"/>
                    </a:lnTo>
                    <a:lnTo>
                      <a:pt x="517" y="2027"/>
                    </a:lnTo>
                    <a:lnTo>
                      <a:pt x="1138" y="462"/>
                    </a:lnTo>
                    <a:close/>
                    <a:moveTo>
                      <a:pt x="1069" y="1"/>
                    </a:moveTo>
                    <a:cubicBezTo>
                      <a:pt x="1054" y="1"/>
                      <a:pt x="1039" y="3"/>
                      <a:pt x="1025" y="8"/>
                    </a:cubicBezTo>
                    <a:cubicBezTo>
                      <a:pt x="972" y="17"/>
                      <a:pt x="928" y="61"/>
                      <a:pt x="901" y="113"/>
                    </a:cubicBezTo>
                    <a:lnTo>
                      <a:pt x="28" y="2334"/>
                    </a:lnTo>
                    <a:cubicBezTo>
                      <a:pt x="1" y="2403"/>
                      <a:pt x="19" y="2483"/>
                      <a:pt x="80" y="2527"/>
                    </a:cubicBezTo>
                    <a:cubicBezTo>
                      <a:pt x="105" y="2552"/>
                      <a:pt x="150" y="2569"/>
                      <a:pt x="194" y="2569"/>
                    </a:cubicBezTo>
                    <a:cubicBezTo>
                      <a:pt x="219" y="2569"/>
                      <a:pt x="246" y="2560"/>
                      <a:pt x="271" y="2552"/>
                    </a:cubicBezTo>
                    <a:lnTo>
                      <a:pt x="2389" y="1425"/>
                    </a:lnTo>
                    <a:cubicBezTo>
                      <a:pt x="2433" y="1398"/>
                      <a:pt x="2466" y="1345"/>
                      <a:pt x="2475" y="1293"/>
                    </a:cubicBezTo>
                    <a:cubicBezTo>
                      <a:pt x="2485" y="1240"/>
                      <a:pt x="2458" y="1179"/>
                      <a:pt x="2414" y="1144"/>
                    </a:cubicBezTo>
                    <a:lnTo>
                      <a:pt x="1182" y="42"/>
                    </a:lnTo>
                    <a:cubicBezTo>
                      <a:pt x="1150" y="18"/>
                      <a:pt x="1109" y="1"/>
                      <a:pt x="10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7"/>
              <p:cNvSpPr/>
              <p:nvPr/>
            </p:nvSpPr>
            <p:spPr>
              <a:xfrm>
                <a:off x="7988310" y="2119525"/>
                <a:ext cx="88529" cy="93885"/>
              </a:xfrm>
              <a:custGeom>
                <a:rect b="b" l="l" r="r" t="t"/>
                <a:pathLst>
                  <a:path extrusionOk="0" h="771" w="727">
                    <a:moveTo>
                      <a:pt x="299" y="0"/>
                    </a:moveTo>
                    <a:lnTo>
                      <a:pt x="1" y="771"/>
                    </a:lnTo>
                    <a:lnTo>
                      <a:pt x="727" y="387"/>
                    </a:lnTo>
                    <a:lnTo>
                      <a:pt x="2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7"/>
              <p:cNvSpPr/>
              <p:nvPr/>
            </p:nvSpPr>
            <p:spPr>
              <a:xfrm>
                <a:off x="8071359" y="1338006"/>
                <a:ext cx="716753" cy="759358"/>
              </a:xfrm>
              <a:custGeom>
                <a:rect b="b" l="l" r="r" t="t"/>
                <a:pathLst>
                  <a:path extrusionOk="0" h="6236" w="5886">
                    <a:moveTo>
                      <a:pt x="4469" y="412"/>
                    </a:moveTo>
                    <a:lnTo>
                      <a:pt x="5457" y="1296"/>
                    </a:lnTo>
                    <a:lnTo>
                      <a:pt x="1417" y="5824"/>
                    </a:lnTo>
                    <a:lnTo>
                      <a:pt x="909" y="5380"/>
                    </a:lnTo>
                    <a:lnTo>
                      <a:pt x="429" y="4949"/>
                    </a:lnTo>
                    <a:lnTo>
                      <a:pt x="4469" y="412"/>
                    </a:lnTo>
                    <a:close/>
                    <a:moveTo>
                      <a:pt x="4443" y="1"/>
                    </a:moveTo>
                    <a:cubicBezTo>
                      <a:pt x="4399" y="9"/>
                      <a:pt x="4355" y="28"/>
                      <a:pt x="4328" y="62"/>
                    </a:cubicBezTo>
                    <a:lnTo>
                      <a:pt x="62" y="4844"/>
                    </a:lnTo>
                    <a:cubicBezTo>
                      <a:pt x="1" y="4924"/>
                      <a:pt x="9" y="5029"/>
                      <a:pt x="78" y="5090"/>
                    </a:cubicBezTo>
                    <a:lnTo>
                      <a:pt x="1312" y="6192"/>
                    </a:lnTo>
                    <a:cubicBezTo>
                      <a:pt x="1348" y="6227"/>
                      <a:pt x="1390" y="6236"/>
                      <a:pt x="1426" y="6236"/>
                    </a:cubicBezTo>
                    <a:cubicBezTo>
                      <a:pt x="1478" y="6236"/>
                      <a:pt x="1522" y="6219"/>
                      <a:pt x="1558" y="6183"/>
                    </a:cubicBezTo>
                    <a:lnTo>
                      <a:pt x="5824" y="1392"/>
                    </a:lnTo>
                    <a:cubicBezTo>
                      <a:pt x="5885" y="1321"/>
                      <a:pt x="5877" y="1216"/>
                      <a:pt x="5808" y="1147"/>
                    </a:cubicBezTo>
                    <a:lnTo>
                      <a:pt x="4565" y="45"/>
                    </a:lnTo>
                    <a:cubicBezTo>
                      <a:pt x="4538" y="18"/>
                      <a:pt x="4496" y="1"/>
                      <a:pt x="4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7"/>
              <p:cNvSpPr/>
              <p:nvPr/>
            </p:nvSpPr>
            <p:spPr>
              <a:xfrm>
                <a:off x="8591936" y="1223299"/>
                <a:ext cx="304797" cy="291761"/>
              </a:xfrm>
              <a:custGeom>
                <a:rect b="b" l="l" r="r" t="t"/>
                <a:pathLst>
                  <a:path extrusionOk="0" h="2396" w="2503">
                    <a:moveTo>
                      <a:pt x="1361" y="340"/>
                    </a:moveTo>
                    <a:cubicBezTo>
                      <a:pt x="1514" y="340"/>
                      <a:pt x="1672" y="395"/>
                      <a:pt x="1803" y="506"/>
                    </a:cubicBezTo>
                    <a:lnTo>
                      <a:pt x="1820" y="515"/>
                    </a:lnTo>
                    <a:cubicBezTo>
                      <a:pt x="2057" y="733"/>
                      <a:pt x="2126" y="1056"/>
                      <a:pt x="1986" y="1310"/>
                    </a:cubicBezTo>
                    <a:lnTo>
                      <a:pt x="1400" y="1984"/>
                    </a:lnTo>
                    <a:lnTo>
                      <a:pt x="420" y="1109"/>
                    </a:lnTo>
                    <a:lnTo>
                      <a:pt x="1016" y="445"/>
                    </a:lnTo>
                    <a:cubicBezTo>
                      <a:pt x="1117" y="375"/>
                      <a:pt x="1238" y="340"/>
                      <a:pt x="1361" y="340"/>
                    </a:cubicBezTo>
                    <a:close/>
                    <a:moveTo>
                      <a:pt x="1367" y="0"/>
                    </a:moveTo>
                    <a:cubicBezTo>
                      <a:pt x="1163" y="0"/>
                      <a:pt x="962" y="64"/>
                      <a:pt x="798" y="191"/>
                    </a:cubicBezTo>
                    <a:cubicBezTo>
                      <a:pt x="788" y="191"/>
                      <a:pt x="779" y="200"/>
                      <a:pt x="779" y="208"/>
                    </a:cubicBezTo>
                    <a:lnTo>
                      <a:pt x="45" y="1012"/>
                    </a:lnTo>
                    <a:cubicBezTo>
                      <a:pt x="19" y="1039"/>
                      <a:pt x="1" y="1092"/>
                      <a:pt x="1" y="1136"/>
                    </a:cubicBezTo>
                    <a:cubicBezTo>
                      <a:pt x="11" y="1180"/>
                      <a:pt x="28" y="1222"/>
                      <a:pt x="64" y="1249"/>
                    </a:cubicBezTo>
                    <a:lnTo>
                      <a:pt x="1295" y="2351"/>
                    </a:lnTo>
                    <a:cubicBezTo>
                      <a:pt x="1331" y="2376"/>
                      <a:pt x="1375" y="2395"/>
                      <a:pt x="1409" y="2395"/>
                    </a:cubicBezTo>
                    <a:lnTo>
                      <a:pt x="1428" y="2395"/>
                    </a:lnTo>
                    <a:cubicBezTo>
                      <a:pt x="1470" y="2395"/>
                      <a:pt x="1514" y="2368"/>
                      <a:pt x="1541" y="2343"/>
                    </a:cubicBezTo>
                    <a:lnTo>
                      <a:pt x="2248" y="1520"/>
                    </a:lnTo>
                    <a:cubicBezTo>
                      <a:pt x="2257" y="1511"/>
                      <a:pt x="2267" y="1503"/>
                      <a:pt x="2267" y="1495"/>
                    </a:cubicBezTo>
                    <a:cubicBezTo>
                      <a:pt x="2502" y="1109"/>
                      <a:pt x="2414" y="584"/>
                      <a:pt x="2047" y="261"/>
                    </a:cubicBezTo>
                    <a:cubicBezTo>
                      <a:pt x="2047" y="261"/>
                      <a:pt x="2038" y="252"/>
                      <a:pt x="2022" y="244"/>
                    </a:cubicBezTo>
                    <a:cubicBezTo>
                      <a:pt x="1831" y="82"/>
                      <a:pt x="1597"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7"/>
              <p:cNvSpPr/>
              <p:nvPr/>
            </p:nvSpPr>
            <p:spPr>
              <a:xfrm>
                <a:off x="8153434" y="1410338"/>
                <a:ext cx="549559" cy="611407"/>
              </a:xfrm>
              <a:custGeom>
                <a:rect b="b" l="l" r="r" t="t"/>
                <a:pathLst>
                  <a:path extrusionOk="0" h="5021" w="4513">
                    <a:moveTo>
                      <a:pt x="4258" y="1"/>
                    </a:moveTo>
                    <a:lnTo>
                      <a:pt x="0" y="4802"/>
                    </a:lnTo>
                    <a:lnTo>
                      <a:pt x="254" y="5021"/>
                    </a:lnTo>
                    <a:lnTo>
                      <a:pt x="4512" y="229"/>
                    </a:lnTo>
                    <a:lnTo>
                      <a:pt x="4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 name="Google Shape;153;p7"/>
            <p:cNvSpPr/>
            <p:nvPr/>
          </p:nvSpPr>
          <p:spPr>
            <a:xfrm flipH="1">
              <a:off x="7181773" y="-609301"/>
              <a:ext cx="1175719" cy="1196869"/>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54" name="Shape 154"/>
        <p:cNvGrpSpPr/>
        <p:nvPr/>
      </p:nvGrpSpPr>
      <p:grpSpPr>
        <a:xfrm>
          <a:off x="0" y="0"/>
          <a:ext cx="0" cy="0"/>
          <a:chOff x="0" y="0"/>
          <a:chExt cx="0" cy="0"/>
        </a:xfrm>
      </p:grpSpPr>
      <p:sp>
        <p:nvSpPr>
          <p:cNvPr id="155" name="Google Shape;155;p8"/>
          <p:cNvSpPr txBox="1"/>
          <p:nvPr>
            <p:ph type="title"/>
          </p:nvPr>
        </p:nvSpPr>
        <p:spPr>
          <a:xfrm>
            <a:off x="1133425" y="3634325"/>
            <a:ext cx="6877200" cy="1000800"/>
          </a:xfrm>
          <a:prstGeom prst="rect">
            <a:avLst/>
          </a:prstGeom>
        </p:spPr>
        <p:txBody>
          <a:bodyPr anchorCtr="0" anchor="b" bIns="91425" lIns="91425" spcFirstLastPara="1" rIns="91425" wrap="square" tIns="91425">
            <a:noAutofit/>
          </a:bodyPr>
          <a:lstStyle>
            <a:lvl1pPr lvl="0" algn="ctr">
              <a:lnSpc>
                <a:spcPct val="115000"/>
              </a:lnSpc>
              <a:spcBef>
                <a:spcPts val="0"/>
              </a:spcBef>
              <a:spcAft>
                <a:spcPts val="0"/>
              </a:spcAft>
              <a:buSzPts val="4800"/>
              <a:buNone/>
              <a:defRPr sz="5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56" name="Google Shape;156;p8"/>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7" name="Shape 157"/>
        <p:cNvGrpSpPr/>
        <p:nvPr/>
      </p:nvGrpSpPr>
      <p:grpSpPr>
        <a:xfrm>
          <a:off x="0" y="0"/>
          <a:ext cx="0" cy="0"/>
          <a:chOff x="0" y="0"/>
          <a:chExt cx="0" cy="0"/>
        </a:xfrm>
      </p:grpSpPr>
      <p:grpSp>
        <p:nvGrpSpPr>
          <p:cNvPr id="158" name="Google Shape;158;p9"/>
          <p:cNvGrpSpPr/>
          <p:nvPr/>
        </p:nvGrpSpPr>
        <p:grpSpPr>
          <a:xfrm>
            <a:off x="-582071" y="-636427"/>
            <a:ext cx="3750373" cy="2415293"/>
            <a:chOff x="-582071" y="-636427"/>
            <a:chExt cx="3750373" cy="2415293"/>
          </a:xfrm>
        </p:grpSpPr>
        <p:sp>
          <p:nvSpPr>
            <p:cNvPr id="159" name="Google Shape;159;p9"/>
            <p:cNvSpPr/>
            <p:nvPr/>
          </p:nvSpPr>
          <p:spPr>
            <a:xfrm>
              <a:off x="1496878" y="-636427"/>
              <a:ext cx="1671424" cy="1450994"/>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rot="-3050909">
              <a:off x="-254097" y="50511"/>
              <a:ext cx="1339103" cy="1482371"/>
            </a:xfrm>
            <a:custGeom>
              <a:rect b="b" l="l" r="r" t="t"/>
              <a:pathLst>
                <a:path extrusionOk="0" h="13503" w="12198">
                  <a:moveTo>
                    <a:pt x="6033" y="0"/>
                  </a:moveTo>
                  <a:cubicBezTo>
                    <a:pt x="4364" y="0"/>
                    <a:pt x="2676" y="731"/>
                    <a:pt x="1459" y="2463"/>
                  </a:cubicBezTo>
                  <a:cubicBezTo>
                    <a:pt x="534" y="3792"/>
                    <a:pt x="1" y="5559"/>
                    <a:pt x="263" y="7175"/>
                  </a:cubicBezTo>
                  <a:cubicBezTo>
                    <a:pt x="525" y="8829"/>
                    <a:pt x="1862" y="10113"/>
                    <a:pt x="3323" y="10806"/>
                  </a:cubicBezTo>
                  <a:cubicBezTo>
                    <a:pt x="3787" y="11024"/>
                    <a:pt x="4276" y="11206"/>
                    <a:pt x="4783" y="11320"/>
                  </a:cubicBezTo>
                  <a:cubicBezTo>
                    <a:pt x="4748" y="11968"/>
                    <a:pt x="4670" y="12615"/>
                    <a:pt x="4546" y="13261"/>
                  </a:cubicBezTo>
                  <a:cubicBezTo>
                    <a:pt x="4526" y="13371"/>
                    <a:pt x="4620" y="13503"/>
                    <a:pt x="4728" y="13503"/>
                  </a:cubicBezTo>
                  <a:cubicBezTo>
                    <a:pt x="4757" y="13503"/>
                    <a:pt x="4787" y="13493"/>
                    <a:pt x="4817" y="13471"/>
                  </a:cubicBezTo>
                  <a:cubicBezTo>
                    <a:pt x="5623" y="12877"/>
                    <a:pt x="6349" y="12203"/>
                    <a:pt x="6995" y="11469"/>
                  </a:cubicBezTo>
                  <a:cubicBezTo>
                    <a:pt x="7319" y="11425"/>
                    <a:pt x="7633" y="11364"/>
                    <a:pt x="7940" y="11267"/>
                  </a:cubicBezTo>
                  <a:cubicBezTo>
                    <a:pt x="9461" y="10795"/>
                    <a:pt x="10660" y="9632"/>
                    <a:pt x="11367" y="8235"/>
                  </a:cubicBezTo>
                  <a:cubicBezTo>
                    <a:pt x="12190" y="6598"/>
                    <a:pt x="12198" y="5051"/>
                    <a:pt x="11682" y="3748"/>
                  </a:cubicBezTo>
                  <a:cubicBezTo>
                    <a:pt x="10814" y="1522"/>
                    <a:pt x="8442" y="0"/>
                    <a:pt x="6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 name="Google Shape;161;p9"/>
          <p:cNvGrpSpPr/>
          <p:nvPr/>
        </p:nvGrpSpPr>
        <p:grpSpPr>
          <a:xfrm>
            <a:off x="463334" y="125965"/>
            <a:ext cx="1349408" cy="1652915"/>
            <a:chOff x="463334" y="125965"/>
            <a:chExt cx="1349408" cy="1652915"/>
          </a:xfrm>
        </p:grpSpPr>
        <p:grpSp>
          <p:nvGrpSpPr>
            <p:cNvPr id="162" name="Google Shape;162;p9"/>
            <p:cNvGrpSpPr/>
            <p:nvPr/>
          </p:nvGrpSpPr>
          <p:grpSpPr>
            <a:xfrm>
              <a:off x="1124280" y="125965"/>
              <a:ext cx="133260" cy="129152"/>
              <a:chOff x="3739723" y="2282290"/>
              <a:chExt cx="690824" cy="669530"/>
            </a:xfrm>
          </p:grpSpPr>
          <p:sp>
            <p:nvSpPr>
              <p:cNvPr id="163" name="Google Shape;163;p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9"/>
            <p:cNvGrpSpPr/>
            <p:nvPr/>
          </p:nvGrpSpPr>
          <p:grpSpPr>
            <a:xfrm rot="10800000">
              <a:off x="1441436" y="925892"/>
              <a:ext cx="371307" cy="91637"/>
              <a:chOff x="4241622" y="1303995"/>
              <a:chExt cx="1256112" cy="310004"/>
            </a:xfrm>
          </p:grpSpPr>
          <p:sp>
            <p:nvSpPr>
              <p:cNvPr id="168" name="Google Shape;168;p9"/>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9"/>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9"/>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 name="Google Shape;171;p9"/>
            <p:cNvSpPr/>
            <p:nvPr/>
          </p:nvSpPr>
          <p:spPr>
            <a:xfrm>
              <a:off x="463334" y="39988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9"/>
            <p:cNvSpPr/>
            <p:nvPr/>
          </p:nvSpPr>
          <p:spPr>
            <a:xfrm>
              <a:off x="463336" y="168724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 name="Google Shape;173;p9"/>
          <p:cNvGrpSpPr/>
          <p:nvPr/>
        </p:nvGrpSpPr>
        <p:grpSpPr>
          <a:xfrm>
            <a:off x="554919" y="-499015"/>
            <a:ext cx="3280015" cy="1775435"/>
            <a:chOff x="554919" y="-499015"/>
            <a:chExt cx="3280015" cy="1775435"/>
          </a:xfrm>
        </p:grpSpPr>
        <p:grpSp>
          <p:nvGrpSpPr>
            <p:cNvPr id="174" name="Google Shape;174;p9"/>
            <p:cNvGrpSpPr/>
            <p:nvPr/>
          </p:nvGrpSpPr>
          <p:grpSpPr>
            <a:xfrm rot="-954583">
              <a:off x="608672" y="556640"/>
              <a:ext cx="1222502" cy="563005"/>
              <a:chOff x="6209134" y="2574097"/>
              <a:chExt cx="1108185" cy="510359"/>
            </a:xfrm>
          </p:grpSpPr>
          <p:sp>
            <p:nvSpPr>
              <p:cNvPr id="175" name="Google Shape;175;p9"/>
              <p:cNvSpPr/>
              <p:nvPr/>
            </p:nvSpPr>
            <p:spPr>
              <a:xfrm flipH="1">
                <a:off x="6290410" y="2599124"/>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9"/>
              <p:cNvSpPr/>
              <p:nvPr/>
            </p:nvSpPr>
            <p:spPr>
              <a:xfrm flipH="1">
                <a:off x="6419163" y="2874685"/>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9"/>
              <p:cNvSpPr/>
              <p:nvPr/>
            </p:nvSpPr>
            <p:spPr>
              <a:xfrm flipH="1">
                <a:off x="6414260" y="2685044"/>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9"/>
              <p:cNvSpPr/>
              <p:nvPr/>
            </p:nvSpPr>
            <p:spPr>
              <a:xfrm flipH="1">
                <a:off x="6409872" y="2576935"/>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9"/>
              <p:cNvSpPr/>
              <p:nvPr/>
            </p:nvSpPr>
            <p:spPr>
              <a:xfrm flipH="1">
                <a:off x="6209134" y="2574097"/>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9"/>
              <p:cNvSpPr/>
              <p:nvPr/>
            </p:nvSpPr>
            <p:spPr>
              <a:xfrm flipH="1">
                <a:off x="6400841" y="2585450"/>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 name="Google Shape;181;p9"/>
            <p:cNvSpPr/>
            <p:nvPr/>
          </p:nvSpPr>
          <p:spPr>
            <a:xfrm flipH="1" rot="-2126681">
              <a:off x="2349120" y="-191123"/>
              <a:ext cx="1349702" cy="900747"/>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 name="Google Shape;182;p9"/>
          <p:cNvSpPr txBox="1"/>
          <p:nvPr>
            <p:ph type="title"/>
          </p:nvPr>
        </p:nvSpPr>
        <p:spPr>
          <a:xfrm>
            <a:off x="1257550" y="1794000"/>
            <a:ext cx="3600000" cy="1403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3" name="Google Shape;183;p9"/>
          <p:cNvSpPr txBox="1"/>
          <p:nvPr>
            <p:ph idx="1" type="subTitle"/>
          </p:nvPr>
        </p:nvSpPr>
        <p:spPr>
          <a:xfrm>
            <a:off x="1257550" y="3214575"/>
            <a:ext cx="3600000" cy="1336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rgbClr val="999999"/>
              </a:buClr>
              <a:buSzPts val="800"/>
              <a:buChar char="●"/>
              <a:defRPr/>
            </a:lvl1pPr>
            <a:lvl2pPr lvl="1" rtl="0" algn="ctr">
              <a:lnSpc>
                <a:spcPct val="115000"/>
              </a:lnSpc>
              <a:spcBef>
                <a:spcPts val="0"/>
              </a:spcBef>
              <a:spcAft>
                <a:spcPts val="0"/>
              </a:spcAft>
              <a:buClr>
                <a:srgbClr val="999999"/>
              </a:buClr>
              <a:buSzPts val="800"/>
              <a:buFont typeface="Open Sans"/>
              <a:buChar char="○"/>
              <a:defRPr/>
            </a:lvl2pPr>
            <a:lvl3pPr lvl="2" rtl="0" algn="ctr">
              <a:lnSpc>
                <a:spcPct val="115000"/>
              </a:lnSpc>
              <a:spcBef>
                <a:spcPts val="0"/>
              </a:spcBef>
              <a:spcAft>
                <a:spcPts val="0"/>
              </a:spcAft>
              <a:buClr>
                <a:srgbClr val="999999"/>
              </a:buClr>
              <a:buSzPts val="800"/>
              <a:buFont typeface="Open Sans"/>
              <a:buChar char="■"/>
              <a:defRPr/>
            </a:lvl3pPr>
            <a:lvl4pPr lvl="3" rtl="0" algn="ctr">
              <a:lnSpc>
                <a:spcPct val="115000"/>
              </a:lnSpc>
              <a:spcBef>
                <a:spcPts val="0"/>
              </a:spcBef>
              <a:spcAft>
                <a:spcPts val="0"/>
              </a:spcAft>
              <a:buClr>
                <a:srgbClr val="999999"/>
              </a:buClr>
              <a:buSzPts val="800"/>
              <a:buFont typeface="Open Sans"/>
              <a:buChar char="●"/>
              <a:defRPr/>
            </a:lvl4pPr>
            <a:lvl5pPr lvl="4" rtl="0" algn="ctr">
              <a:lnSpc>
                <a:spcPct val="115000"/>
              </a:lnSpc>
              <a:spcBef>
                <a:spcPts val="0"/>
              </a:spcBef>
              <a:spcAft>
                <a:spcPts val="0"/>
              </a:spcAft>
              <a:buClr>
                <a:srgbClr val="999999"/>
              </a:buClr>
              <a:buSzPts val="1200"/>
              <a:buFont typeface="Open Sans"/>
              <a:buChar char="○"/>
              <a:defRPr/>
            </a:lvl5pPr>
            <a:lvl6pPr lvl="5" rtl="0" algn="ctr">
              <a:lnSpc>
                <a:spcPct val="115000"/>
              </a:lnSpc>
              <a:spcBef>
                <a:spcPts val="0"/>
              </a:spcBef>
              <a:spcAft>
                <a:spcPts val="0"/>
              </a:spcAft>
              <a:buClr>
                <a:srgbClr val="999999"/>
              </a:buClr>
              <a:buSzPts val="1200"/>
              <a:buFont typeface="Open Sans"/>
              <a:buChar char="■"/>
              <a:defRPr/>
            </a:lvl6pPr>
            <a:lvl7pPr lvl="6" rtl="0" algn="ctr">
              <a:lnSpc>
                <a:spcPct val="115000"/>
              </a:lnSpc>
              <a:spcBef>
                <a:spcPts val="0"/>
              </a:spcBef>
              <a:spcAft>
                <a:spcPts val="0"/>
              </a:spcAft>
              <a:buClr>
                <a:srgbClr val="999999"/>
              </a:buClr>
              <a:buSzPts val="700"/>
              <a:buFont typeface="Open Sans"/>
              <a:buChar char="●"/>
              <a:defRPr/>
            </a:lvl7pPr>
            <a:lvl8pPr lvl="7" rtl="0" algn="ctr">
              <a:lnSpc>
                <a:spcPct val="115000"/>
              </a:lnSpc>
              <a:spcBef>
                <a:spcPts val="0"/>
              </a:spcBef>
              <a:spcAft>
                <a:spcPts val="0"/>
              </a:spcAft>
              <a:buClr>
                <a:srgbClr val="999999"/>
              </a:buClr>
              <a:buSzPts val="700"/>
              <a:buFont typeface="Open Sans"/>
              <a:buChar char="○"/>
              <a:defRPr/>
            </a:lvl8pPr>
            <a:lvl9pPr lvl="8" rtl="0" algn="ctr">
              <a:lnSpc>
                <a:spcPct val="115000"/>
              </a:lnSpc>
              <a:spcBef>
                <a:spcPts val="0"/>
              </a:spcBef>
              <a:spcAft>
                <a:spcPts val="0"/>
              </a:spcAft>
              <a:buClr>
                <a:srgbClr val="999999"/>
              </a:buClr>
              <a:buSzPts val="600"/>
              <a:buFont typeface="Open Sans"/>
              <a:buChar char="■"/>
              <a:defRPr/>
            </a:lvl9pPr>
          </a:lstStyle>
          <a:p/>
        </p:txBody>
      </p:sp>
      <p:sp>
        <p:nvSpPr>
          <p:cNvPr id="184" name="Google Shape;184;p9"/>
          <p:cNvSpPr/>
          <p:nvPr>
            <p:ph idx="2" type="pic"/>
          </p:nvPr>
        </p:nvSpPr>
        <p:spPr>
          <a:xfrm>
            <a:off x="5271345" y="625575"/>
            <a:ext cx="3073200" cy="4002000"/>
          </a:xfrm>
          <a:prstGeom prst="roundRect">
            <a:avLst>
              <a:gd fmla="val 16667" name="adj"/>
            </a:avLst>
          </a:prstGeom>
          <a:noFill/>
          <a:ln>
            <a:noFill/>
          </a:ln>
        </p:spPr>
      </p:sp>
      <p:sp>
        <p:nvSpPr>
          <p:cNvPr id="185" name="Google Shape;185;p9"/>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6" name="Shape 186"/>
        <p:cNvGrpSpPr/>
        <p:nvPr/>
      </p:nvGrpSpPr>
      <p:grpSpPr>
        <a:xfrm>
          <a:off x="0" y="0"/>
          <a:ext cx="0" cy="0"/>
          <a:chOff x="0" y="0"/>
          <a:chExt cx="0" cy="0"/>
        </a:xfrm>
      </p:grpSpPr>
      <p:sp>
        <p:nvSpPr>
          <p:cNvPr id="187" name="Google Shape;187;p10"/>
          <p:cNvSpPr/>
          <p:nvPr>
            <p:ph idx="2" type="pic"/>
          </p:nvPr>
        </p:nvSpPr>
        <p:spPr>
          <a:xfrm>
            <a:off x="-15025" y="-5000"/>
            <a:ext cx="9206400" cy="5178600"/>
          </a:xfrm>
          <a:prstGeom prst="rect">
            <a:avLst/>
          </a:prstGeom>
          <a:noFill/>
          <a:ln>
            <a:noFill/>
          </a:ln>
        </p:spPr>
      </p:sp>
      <p:sp>
        <p:nvSpPr>
          <p:cNvPr id="188" name="Google Shape;188;p10"/>
          <p:cNvSpPr txBox="1"/>
          <p:nvPr>
            <p:ph type="title"/>
          </p:nvPr>
        </p:nvSpPr>
        <p:spPr>
          <a:xfrm>
            <a:off x="720000" y="3912133"/>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89" name="Google Shape;189;p10"/>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90" name="Shape 190"/>
        <p:cNvGrpSpPr/>
        <p:nvPr/>
      </p:nvGrpSpPr>
      <p:grpSpPr>
        <a:xfrm>
          <a:off x="0" y="0"/>
          <a:ext cx="0" cy="0"/>
          <a:chOff x="0" y="0"/>
          <a:chExt cx="0" cy="0"/>
        </a:xfrm>
      </p:grpSpPr>
      <p:sp>
        <p:nvSpPr>
          <p:cNvPr id="191" name="Google Shape;191;p11"/>
          <p:cNvSpPr txBox="1"/>
          <p:nvPr>
            <p:ph hasCustomPrompt="1" type="title"/>
          </p:nvPr>
        </p:nvSpPr>
        <p:spPr>
          <a:xfrm>
            <a:off x="2441025" y="539500"/>
            <a:ext cx="5484000" cy="8451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48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92" name="Google Shape;192;p11"/>
          <p:cNvSpPr txBox="1"/>
          <p:nvPr>
            <p:ph idx="1" type="subTitle"/>
          </p:nvPr>
        </p:nvSpPr>
        <p:spPr>
          <a:xfrm>
            <a:off x="2441025" y="1329425"/>
            <a:ext cx="5484000" cy="4356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6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93" name="Google Shape;193;p11"/>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3"/>
        </a:solidFill>
      </p:bgPr>
    </p:bg>
    <p:spTree>
      <p:nvGrpSpPr>
        <p:cNvPr id="194" name="Shape 19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95" name="Shape 195"/>
        <p:cNvGrpSpPr/>
        <p:nvPr/>
      </p:nvGrpSpPr>
      <p:grpSpPr>
        <a:xfrm>
          <a:off x="0" y="0"/>
          <a:ext cx="0" cy="0"/>
          <a:chOff x="0" y="0"/>
          <a:chExt cx="0" cy="0"/>
        </a:xfrm>
      </p:grpSpPr>
      <p:sp>
        <p:nvSpPr>
          <p:cNvPr id="196" name="Google Shape;196;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Font typeface="Sora ExtraBold"/>
              <a:buNone/>
              <a:defRPr b="0">
                <a:latin typeface="Sora ExtraBold"/>
                <a:ea typeface="Sora ExtraBold"/>
                <a:cs typeface="Sora ExtraBold"/>
                <a:sym typeface="Sora ExtraBold"/>
              </a:defRPr>
            </a:lvl2pPr>
            <a:lvl3pPr lvl="2" rtl="0" algn="ctr">
              <a:spcBef>
                <a:spcPts val="0"/>
              </a:spcBef>
              <a:spcAft>
                <a:spcPts val="0"/>
              </a:spcAft>
              <a:buSzPts val="3000"/>
              <a:buFont typeface="Sora ExtraBold"/>
              <a:buNone/>
              <a:defRPr b="0">
                <a:latin typeface="Sora ExtraBold"/>
                <a:ea typeface="Sora ExtraBold"/>
                <a:cs typeface="Sora ExtraBold"/>
                <a:sym typeface="Sora ExtraBold"/>
              </a:defRPr>
            </a:lvl3pPr>
            <a:lvl4pPr lvl="3" rtl="0" algn="ctr">
              <a:spcBef>
                <a:spcPts val="0"/>
              </a:spcBef>
              <a:spcAft>
                <a:spcPts val="0"/>
              </a:spcAft>
              <a:buSzPts val="3000"/>
              <a:buFont typeface="Sora ExtraBold"/>
              <a:buNone/>
              <a:defRPr b="0">
                <a:latin typeface="Sora ExtraBold"/>
                <a:ea typeface="Sora ExtraBold"/>
                <a:cs typeface="Sora ExtraBold"/>
                <a:sym typeface="Sora ExtraBold"/>
              </a:defRPr>
            </a:lvl4pPr>
            <a:lvl5pPr lvl="4" rtl="0" algn="ctr">
              <a:spcBef>
                <a:spcPts val="0"/>
              </a:spcBef>
              <a:spcAft>
                <a:spcPts val="0"/>
              </a:spcAft>
              <a:buSzPts val="3000"/>
              <a:buFont typeface="Sora ExtraBold"/>
              <a:buNone/>
              <a:defRPr b="0">
                <a:latin typeface="Sora ExtraBold"/>
                <a:ea typeface="Sora ExtraBold"/>
                <a:cs typeface="Sora ExtraBold"/>
                <a:sym typeface="Sora ExtraBold"/>
              </a:defRPr>
            </a:lvl5pPr>
            <a:lvl6pPr lvl="5" rtl="0" algn="ctr">
              <a:spcBef>
                <a:spcPts val="0"/>
              </a:spcBef>
              <a:spcAft>
                <a:spcPts val="0"/>
              </a:spcAft>
              <a:buSzPts val="3000"/>
              <a:buFont typeface="Sora ExtraBold"/>
              <a:buNone/>
              <a:defRPr b="0">
                <a:latin typeface="Sora ExtraBold"/>
                <a:ea typeface="Sora ExtraBold"/>
                <a:cs typeface="Sora ExtraBold"/>
                <a:sym typeface="Sora ExtraBold"/>
              </a:defRPr>
            </a:lvl6pPr>
            <a:lvl7pPr lvl="6" rtl="0" algn="ctr">
              <a:spcBef>
                <a:spcPts val="0"/>
              </a:spcBef>
              <a:spcAft>
                <a:spcPts val="0"/>
              </a:spcAft>
              <a:buSzPts val="3000"/>
              <a:buFont typeface="Sora ExtraBold"/>
              <a:buNone/>
              <a:defRPr b="0">
                <a:latin typeface="Sora ExtraBold"/>
                <a:ea typeface="Sora ExtraBold"/>
                <a:cs typeface="Sora ExtraBold"/>
                <a:sym typeface="Sora ExtraBold"/>
              </a:defRPr>
            </a:lvl7pPr>
            <a:lvl8pPr lvl="7" rtl="0" algn="ctr">
              <a:spcBef>
                <a:spcPts val="0"/>
              </a:spcBef>
              <a:spcAft>
                <a:spcPts val="0"/>
              </a:spcAft>
              <a:buSzPts val="3000"/>
              <a:buFont typeface="Sora ExtraBold"/>
              <a:buNone/>
              <a:defRPr b="0">
                <a:latin typeface="Sora ExtraBold"/>
                <a:ea typeface="Sora ExtraBold"/>
                <a:cs typeface="Sora ExtraBold"/>
                <a:sym typeface="Sora ExtraBold"/>
              </a:defRPr>
            </a:lvl8pPr>
            <a:lvl9pPr lvl="8" rtl="0" algn="ctr">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197" name="Google Shape;197;p13"/>
          <p:cNvSpPr txBox="1"/>
          <p:nvPr>
            <p:ph idx="1" type="subTitle"/>
          </p:nvPr>
        </p:nvSpPr>
        <p:spPr>
          <a:xfrm>
            <a:off x="955025" y="2255350"/>
            <a:ext cx="29193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8" name="Google Shape;198;p13"/>
          <p:cNvSpPr txBox="1"/>
          <p:nvPr>
            <p:ph idx="2" type="subTitle"/>
          </p:nvPr>
        </p:nvSpPr>
        <p:spPr>
          <a:xfrm>
            <a:off x="4303150" y="2255350"/>
            <a:ext cx="29193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9" name="Google Shape;199;p13"/>
          <p:cNvSpPr txBox="1"/>
          <p:nvPr>
            <p:ph idx="3" type="subTitle"/>
          </p:nvPr>
        </p:nvSpPr>
        <p:spPr>
          <a:xfrm>
            <a:off x="955025" y="3875325"/>
            <a:ext cx="29193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0" name="Google Shape;200;p13"/>
          <p:cNvSpPr txBox="1"/>
          <p:nvPr>
            <p:ph idx="4" type="subTitle"/>
          </p:nvPr>
        </p:nvSpPr>
        <p:spPr>
          <a:xfrm>
            <a:off x="4303150" y="3875325"/>
            <a:ext cx="29193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1" name="Google Shape;201;p13"/>
          <p:cNvSpPr txBox="1"/>
          <p:nvPr>
            <p:ph hasCustomPrompt="1" idx="5" type="title"/>
          </p:nvPr>
        </p:nvSpPr>
        <p:spPr>
          <a:xfrm>
            <a:off x="955025" y="1513200"/>
            <a:ext cx="954600" cy="5313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spcBef>
                <a:spcPts val="0"/>
              </a:spcBef>
              <a:spcAft>
                <a:spcPts val="0"/>
              </a:spcAft>
              <a:buSzPts val="3000"/>
              <a:buFont typeface="Sora ExtraBold"/>
              <a:buNone/>
              <a:defRPr b="0" sz="3000">
                <a:latin typeface="Sora ExtraBold"/>
                <a:ea typeface="Sora ExtraBold"/>
                <a:cs typeface="Sora ExtraBold"/>
                <a:sym typeface="Sora ExtraBold"/>
              </a:defRPr>
            </a:lvl2pPr>
            <a:lvl3pPr lvl="2" rtl="0">
              <a:spcBef>
                <a:spcPts val="0"/>
              </a:spcBef>
              <a:spcAft>
                <a:spcPts val="0"/>
              </a:spcAft>
              <a:buSzPts val="3000"/>
              <a:buFont typeface="Sora ExtraBold"/>
              <a:buNone/>
              <a:defRPr b="0" sz="3000">
                <a:latin typeface="Sora ExtraBold"/>
                <a:ea typeface="Sora ExtraBold"/>
                <a:cs typeface="Sora ExtraBold"/>
                <a:sym typeface="Sora ExtraBold"/>
              </a:defRPr>
            </a:lvl3pPr>
            <a:lvl4pPr lvl="3" rtl="0">
              <a:spcBef>
                <a:spcPts val="0"/>
              </a:spcBef>
              <a:spcAft>
                <a:spcPts val="0"/>
              </a:spcAft>
              <a:buSzPts val="3000"/>
              <a:buFont typeface="Sora ExtraBold"/>
              <a:buNone/>
              <a:defRPr b="0" sz="3000">
                <a:latin typeface="Sora ExtraBold"/>
                <a:ea typeface="Sora ExtraBold"/>
                <a:cs typeface="Sora ExtraBold"/>
                <a:sym typeface="Sora ExtraBold"/>
              </a:defRPr>
            </a:lvl4pPr>
            <a:lvl5pPr lvl="4" rtl="0">
              <a:spcBef>
                <a:spcPts val="0"/>
              </a:spcBef>
              <a:spcAft>
                <a:spcPts val="0"/>
              </a:spcAft>
              <a:buSzPts val="3000"/>
              <a:buFont typeface="Sora ExtraBold"/>
              <a:buNone/>
              <a:defRPr b="0" sz="3000">
                <a:latin typeface="Sora ExtraBold"/>
                <a:ea typeface="Sora ExtraBold"/>
                <a:cs typeface="Sora ExtraBold"/>
                <a:sym typeface="Sora ExtraBold"/>
              </a:defRPr>
            </a:lvl5pPr>
            <a:lvl6pPr lvl="5" rtl="0">
              <a:spcBef>
                <a:spcPts val="0"/>
              </a:spcBef>
              <a:spcAft>
                <a:spcPts val="0"/>
              </a:spcAft>
              <a:buSzPts val="3000"/>
              <a:buFont typeface="Sora ExtraBold"/>
              <a:buNone/>
              <a:defRPr b="0" sz="3000">
                <a:latin typeface="Sora ExtraBold"/>
                <a:ea typeface="Sora ExtraBold"/>
                <a:cs typeface="Sora ExtraBold"/>
                <a:sym typeface="Sora ExtraBold"/>
              </a:defRPr>
            </a:lvl6pPr>
            <a:lvl7pPr lvl="6" rtl="0">
              <a:spcBef>
                <a:spcPts val="0"/>
              </a:spcBef>
              <a:spcAft>
                <a:spcPts val="0"/>
              </a:spcAft>
              <a:buSzPts val="3000"/>
              <a:buFont typeface="Sora ExtraBold"/>
              <a:buNone/>
              <a:defRPr b="0" sz="3000">
                <a:latin typeface="Sora ExtraBold"/>
                <a:ea typeface="Sora ExtraBold"/>
                <a:cs typeface="Sora ExtraBold"/>
                <a:sym typeface="Sora ExtraBold"/>
              </a:defRPr>
            </a:lvl7pPr>
            <a:lvl8pPr lvl="7" rtl="0">
              <a:spcBef>
                <a:spcPts val="0"/>
              </a:spcBef>
              <a:spcAft>
                <a:spcPts val="0"/>
              </a:spcAft>
              <a:buSzPts val="3000"/>
              <a:buFont typeface="Sora ExtraBold"/>
              <a:buNone/>
              <a:defRPr b="0" sz="3000">
                <a:latin typeface="Sora ExtraBold"/>
                <a:ea typeface="Sora ExtraBold"/>
                <a:cs typeface="Sora ExtraBold"/>
                <a:sym typeface="Sora ExtraBold"/>
              </a:defRPr>
            </a:lvl8pPr>
            <a:lvl9pPr lvl="8" rtl="0">
              <a:spcBef>
                <a:spcPts val="0"/>
              </a:spcBef>
              <a:spcAft>
                <a:spcPts val="0"/>
              </a:spcAft>
              <a:buSzPts val="3000"/>
              <a:buFont typeface="Sora ExtraBold"/>
              <a:buNone/>
              <a:defRPr b="0" sz="3000">
                <a:latin typeface="Sora ExtraBold"/>
                <a:ea typeface="Sora ExtraBold"/>
                <a:cs typeface="Sora ExtraBold"/>
                <a:sym typeface="Sora ExtraBold"/>
              </a:defRPr>
            </a:lvl9pPr>
          </a:lstStyle>
          <a:p>
            <a:r>
              <a:t>xx%</a:t>
            </a:r>
          </a:p>
        </p:txBody>
      </p:sp>
      <p:sp>
        <p:nvSpPr>
          <p:cNvPr id="202" name="Google Shape;202;p13"/>
          <p:cNvSpPr txBox="1"/>
          <p:nvPr>
            <p:ph hasCustomPrompt="1" idx="6" type="title"/>
          </p:nvPr>
        </p:nvSpPr>
        <p:spPr>
          <a:xfrm>
            <a:off x="955025" y="3133099"/>
            <a:ext cx="954600" cy="5313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spcBef>
                <a:spcPts val="0"/>
              </a:spcBef>
              <a:spcAft>
                <a:spcPts val="0"/>
              </a:spcAft>
              <a:buSzPts val="3000"/>
              <a:buFont typeface="Sora ExtraBold"/>
              <a:buNone/>
              <a:defRPr b="0" sz="3000">
                <a:latin typeface="Sora ExtraBold"/>
                <a:ea typeface="Sora ExtraBold"/>
                <a:cs typeface="Sora ExtraBold"/>
                <a:sym typeface="Sora ExtraBold"/>
              </a:defRPr>
            </a:lvl2pPr>
            <a:lvl3pPr lvl="2" rtl="0">
              <a:spcBef>
                <a:spcPts val="0"/>
              </a:spcBef>
              <a:spcAft>
                <a:spcPts val="0"/>
              </a:spcAft>
              <a:buSzPts val="3000"/>
              <a:buFont typeface="Sora ExtraBold"/>
              <a:buNone/>
              <a:defRPr b="0" sz="3000">
                <a:latin typeface="Sora ExtraBold"/>
                <a:ea typeface="Sora ExtraBold"/>
                <a:cs typeface="Sora ExtraBold"/>
                <a:sym typeface="Sora ExtraBold"/>
              </a:defRPr>
            </a:lvl3pPr>
            <a:lvl4pPr lvl="3" rtl="0">
              <a:spcBef>
                <a:spcPts val="0"/>
              </a:spcBef>
              <a:spcAft>
                <a:spcPts val="0"/>
              </a:spcAft>
              <a:buSzPts val="3000"/>
              <a:buFont typeface="Sora ExtraBold"/>
              <a:buNone/>
              <a:defRPr b="0" sz="3000">
                <a:latin typeface="Sora ExtraBold"/>
                <a:ea typeface="Sora ExtraBold"/>
                <a:cs typeface="Sora ExtraBold"/>
                <a:sym typeface="Sora ExtraBold"/>
              </a:defRPr>
            </a:lvl4pPr>
            <a:lvl5pPr lvl="4" rtl="0">
              <a:spcBef>
                <a:spcPts val="0"/>
              </a:spcBef>
              <a:spcAft>
                <a:spcPts val="0"/>
              </a:spcAft>
              <a:buSzPts val="3000"/>
              <a:buFont typeface="Sora ExtraBold"/>
              <a:buNone/>
              <a:defRPr b="0" sz="3000">
                <a:latin typeface="Sora ExtraBold"/>
                <a:ea typeface="Sora ExtraBold"/>
                <a:cs typeface="Sora ExtraBold"/>
                <a:sym typeface="Sora ExtraBold"/>
              </a:defRPr>
            </a:lvl5pPr>
            <a:lvl6pPr lvl="5" rtl="0">
              <a:spcBef>
                <a:spcPts val="0"/>
              </a:spcBef>
              <a:spcAft>
                <a:spcPts val="0"/>
              </a:spcAft>
              <a:buSzPts val="3000"/>
              <a:buFont typeface="Sora ExtraBold"/>
              <a:buNone/>
              <a:defRPr b="0" sz="3000">
                <a:latin typeface="Sora ExtraBold"/>
                <a:ea typeface="Sora ExtraBold"/>
                <a:cs typeface="Sora ExtraBold"/>
                <a:sym typeface="Sora ExtraBold"/>
              </a:defRPr>
            </a:lvl6pPr>
            <a:lvl7pPr lvl="6" rtl="0">
              <a:spcBef>
                <a:spcPts val="0"/>
              </a:spcBef>
              <a:spcAft>
                <a:spcPts val="0"/>
              </a:spcAft>
              <a:buSzPts val="3000"/>
              <a:buFont typeface="Sora ExtraBold"/>
              <a:buNone/>
              <a:defRPr b="0" sz="3000">
                <a:latin typeface="Sora ExtraBold"/>
                <a:ea typeface="Sora ExtraBold"/>
                <a:cs typeface="Sora ExtraBold"/>
                <a:sym typeface="Sora ExtraBold"/>
              </a:defRPr>
            </a:lvl7pPr>
            <a:lvl8pPr lvl="7" rtl="0">
              <a:spcBef>
                <a:spcPts val="0"/>
              </a:spcBef>
              <a:spcAft>
                <a:spcPts val="0"/>
              </a:spcAft>
              <a:buSzPts val="3000"/>
              <a:buFont typeface="Sora ExtraBold"/>
              <a:buNone/>
              <a:defRPr b="0" sz="3000">
                <a:latin typeface="Sora ExtraBold"/>
                <a:ea typeface="Sora ExtraBold"/>
                <a:cs typeface="Sora ExtraBold"/>
                <a:sym typeface="Sora ExtraBold"/>
              </a:defRPr>
            </a:lvl8pPr>
            <a:lvl9pPr lvl="8" rtl="0">
              <a:spcBef>
                <a:spcPts val="0"/>
              </a:spcBef>
              <a:spcAft>
                <a:spcPts val="0"/>
              </a:spcAft>
              <a:buSzPts val="3000"/>
              <a:buFont typeface="Sora ExtraBold"/>
              <a:buNone/>
              <a:defRPr b="0" sz="3000">
                <a:latin typeface="Sora ExtraBold"/>
                <a:ea typeface="Sora ExtraBold"/>
                <a:cs typeface="Sora ExtraBold"/>
                <a:sym typeface="Sora ExtraBold"/>
              </a:defRPr>
            </a:lvl9pPr>
          </a:lstStyle>
          <a:p>
            <a:r>
              <a:t>xx%</a:t>
            </a:r>
          </a:p>
        </p:txBody>
      </p:sp>
      <p:sp>
        <p:nvSpPr>
          <p:cNvPr id="203" name="Google Shape;203;p13"/>
          <p:cNvSpPr txBox="1"/>
          <p:nvPr>
            <p:ph hasCustomPrompt="1" idx="7" type="title"/>
          </p:nvPr>
        </p:nvSpPr>
        <p:spPr>
          <a:xfrm>
            <a:off x="4303150" y="1513200"/>
            <a:ext cx="954600" cy="5313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spcBef>
                <a:spcPts val="0"/>
              </a:spcBef>
              <a:spcAft>
                <a:spcPts val="0"/>
              </a:spcAft>
              <a:buSzPts val="3000"/>
              <a:buFont typeface="Sora ExtraBold"/>
              <a:buNone/>
              <a:defRPr b="0" sz="3000">
                <a:latin typeface="Sora ExtraBold"/>
                <a:ea typeface="Sora ExtraBold"/>
                <a:cs typeface="Sora ExtraBold"/>
                <a:sym typeface="Sora ExtraBold"/>
              </a:defRPr>
            </a:lvl2pPr>
            <a:lvl3pPr lvl="2" rtl="0">
              <a:spcBef>
                <a:spcPts val="0"/>
              </a:spcBef>
              <a:spcAft>
                <a:spcPts val="0"/>
              </a:spcAft>
              <a:buSzPts val="3000"/>
              <a:buFont typeface="Sora ExtraBold"/>
              <a:buNone/>
              <a:defRPr b="0" sz="3000">
                <a:latin typeface="Sora ExtraBold"/>
                <a:ea typeface="Sora ExtraBold"/>
                <a:cs typeface="Sora ExtraBold"/>
                <a:sym typeface="Sora ExtraBold"/>
              </a:defRPr>
            </a:lvl3pPr>
            <a:lvl4pPr lvl="3" rtl="0">
              <a:spcBef>
                <a:spcPts val="0"/>
              </a:spcBef>
              <a:spcAft>
                <a:spcPts val="0"/>
              </a:spcAft>
              <a:buSzPts val="3000"/>
              <a:buFont typeface="Sora ExtraBold"/>
              <a:buNone/>
              <a:defRPr b="0" sz="3000">
                <a:latin typeface="Sora ExtraBold"/>
                <a:ea typeface="Sora ExtraBold"/>
                <a:cs typeface="Sora ExtraBold"/>
                <a:sym typeface="Sora ExtraBold"/>
              </a:defRPr>
            </a:lvl4pPr>
            <a:lvl5pPr lvl="4" rtl="0">
              <a:spcBef>
                <a:spcPts val="0"/>
              </a:spcBef>
              <a:spcAft>
                <a:spcPts val="0"/>
              </a:spcAft>
              <a:buSzPts val="3000"/>
              <a:buFont typeface="Sora ExtraBold"/>
              <a:buNone/>
              <a:defRPr b="0" sz="3000">
                <a:latin typeface="Sora ExtraBold"/>
                <a:ea typeface="Sora ExtraBold"/>
                <a:cs typeface="Sora ExtraBold"/>
                <a:sym typeface="Sora ExtraBold"/>
              </a:defRPr>
            </a:lvl5pPr>
            <a:lvl6pPr lvl="5" rtl="0">
              <a:spcBef>
                <a:spcPts val="0"/>
              </a:spcBef>
              <a:spcAft>
                <a:spcPts val="0"/>
              </a:spcAft>
              <a:buSzPts val="3000"/>
              <a:buFont typeface="Sora ExtraBold"/>
              <a:buNone/>
              <a:defRPr b="0" sz="3000">
                <a:latin typeface="Sora ExtraBold"/>
                <a:ea typeface="Sora ExtraBold"/>
                <a:cs typeface="Sora ExtraBold"/>
                <a:sym typeface="Sora ExtraBold"/>
              </a:defRPr>
            </a:lvl6pPr>
            <a:lvl7pPr lvl="6" rtl="0">
              <a:spcBef>
                <a:spcPts val="0"/>
              </a:spcBef>
              <a:spcAft>
                <a:spcPts val="0"/>
              </a:spcAft>
              <a:buSzPts val="3000"/>
              <a:buFont typeface="Sora ExtraBold"/>
              <a:buNone/>
              <a:defRPr b="0" sz="3000">
                <a:latin typeface="Sora ExtraBold"/>
                <a:ea typeface="Sora ExtraBold"/>
                <a:cs typeface="Sora ExtraBold"/>
                <a:sym typeface="Sora ExtraBold"/>
              </a:defRPr>
            </a:lvl7pPr>
            <a:lvl8pPr lvl="7" rtl="0">
              <a:spcBef>
                <a:spcPts val="0"/>
              </a:spcBef>
              <a:spcAft>
                <a:spcPts val="0"/>
              </a:spcAft>
              <a:buSzPts val="3000"/>
              <a:buFont typeface="Sora ExtraBold"/>
              <a:buNone/>
              <a:defRPr b="0" sz="3000">
                <a:latin typeface="Sora ExtraBold"/>
                <a:ea typeface="Sora ExtraBold"/>
                <a:cs typeface="Sora ExtraBold"/>
                <a:sym typeface="Sora ExtraBold"/>
              </a:defRPr>
            </a:lvl8pPr>
            <a:lvl9pPr lvl="8" rtl="0">
              <a:spcBef>
                <a:spcPts val="0"/>
              </a:spcBef>
              <a:spcAft>
                <a:spcPts val="0"/>
              </a:spcAft>
              <a:buSzPts val="3000"/>
              <a:buFont typeface="Sora ExtraBold"/>
              <a:buNone/>
              <a:defRPr b="0" sz="3000">
                <a:latin typeface="Sora ExtraBold"/>
                <a:ea typeface="Sora ExtraBold"/>
                <a:cs typeface="Sora ExtraBold"/>
                <a:sym typeface="Sora ExtraBold"/>
              </a:defRPr>
            </a:lvl9pPr>
          </a:lstStyle>
          <a:p>
            <a:r>
              <a:t>xx%</a:t>
            </a:r>
          </a:p>
        </p:txBody>
      </p:sp>
      <p:sp>
        <p:nvSpPr>
          <p:cNvPr id="204" name="Google Shape;204;p13"/>
          <p:cNvSpPr txBox="1"/>
          <p:nvPr>
            <p:ph hasCustomPrompt="1" idx="8" type="title"/>
          </p:nvPr>
        </p:nvSpPr>
        <p:spPr>
          <a:xfrm>
            <a:off x="4303150" y="3133099"/>
            <a:ext cx="954600" cy="531300"/>
          </a:xfrm>
          <a:prstGeom prst="rect">
            <a:avLst/>
          </a:prstGeom>
          <a:noFill/>
        </p:spPr>
        <p:txBody>
          <a:bodyPr anchorCtr="0" anchor="b" bIns="91425" lIns="91425" spcFirstLastPara="1" rIns="91425" wrap="square" tIns="91425">
            <a:noAutofit/>
          </a:bodyPr>
          <a:lstStyle>
            <a:lvl1pPr lvl="0" rtl="0">
              <a:lnSpc>
                <a:spcPct val="115000"/>
              </a:lnSpc>
              <a:spcBef>
                <a:spcPts val="0"/>
              </a:spcBef>
              <a:spcAft>
                <a:spcPts val="0"/>
              </a:spcAft>
              <a:buSzPts val="3000"/>
              <a:buNone/>
              <a:defRPr sz="2100"/>
            </a:lvl1pPr>
            <a:lvl2pPr lvl="1" rtl="0">
              <a:spcBef>
                <a:spcPts val="0"/>
              </a:spcBef>
              <a:spcAft>
                <a:spcPts val="0"/>
              </a:spcAft>
              <a:buSzPts val="3000"/>
              <a:buFont typeface="Sora ExtraBold"/>
              <a:buNone/>
              <a:defRPr b="0" sz="3000">
                <a:latin typeface="Sora ExtraBold"/>
                <a:ea typeface="Sora ExtraBold"/>
                <a:cs typeface="Sora ExtraBold"/>
                <a:sym typeface="Sora ExtraBold"/>
              </a:defRPr>
            </a:lvl2pPr>
            <a:lvl3pPr lvl="2" rtl="0">
              <a:spcBef>
                <a:spcPts val="0"/>
              </a:spcBef>
              <a:spcAft>
                <a:spcPts val="0"/>
              </a:spcAft>
              <a:buSzPts val="3000"/>
              <a:buFont typeface="Sora ExtraBold"/>
              <a:buNone/>
              <a:defRPr b="0" sz="3000">
                <a:latin typeface="Sora ExtraBold"/>
                <a:ea typeface="Sora ExtraBold"/>
                <a:cs typeface="Sora ExtraBold"/>
                <a:sym typeface="Sora ExtraBold"/>
              </a:defRPr>
            </a:lvl3pPr>
            <a:lvl4pPr lvl="3" rtl="0">
              <a:spcBef>
                <a:spcPts val="0"/>
              </a:spcBef>
              <a:spcAft>
                <a:spcPts val="0"/>
              </a:spcAft>
              <a:buSzPts val="3000"/>
              <a:buFont typeface="Sora ExtraBold"/>
              <a:buNone/>
              <a:defRPr b="0" sz="3000">
                <a:latin typeface="Sora ExtraBold"/>
                <a:ea typeface="Sora ExtraBold"/>
                <a:cs typeface="Sora ExtraBold"/>
                <a:sym typeface="Sora ExtraBold"/>
              </a:defRPr>
            </a:lvl4pPr>
            <a:lvl5pPr lvl="4" rtl="0">
              <a:spcBef>
                <a:spcPts val="0"/>
              </a:spcBef>
              <a:spcAft>
                <a:spcPts val="0"/>
              </a:spcAft>
              <a:buSzPts val="3000"/>
              <a:buFont typeface="Sora ExtraBold"/>
              <a:buNone/>
              <a:defRPr b="0" sz="3000">
                <a:latin typeface="Sora ExtraBold"/>
                <a:ea typeface="Sora ExtraBold"/>
                <a:cs typeface="Sora ExtraBold"/>
                <a:sym typeface="Sora ExtraBold"/>
              </a:defRPr>
            </a:lvl5pPr>
            <a:lvl6pPr lvl="5" rtl="0">
              <a:spcBef>
                <a:spcPts val="0"/>
              </a:spcBef>
              <a:spcAft>
                <a:spcPts val="0"/>
              </a:spcAft>
              <a:buSzPts val="3000"/>
              <a:buFont typeface="Sora ExtraBold"/>
              <a:buNone/>
              <a:defRPr b="0" sz="3000">
                <a:latin typeface="Sora ExtraBold"/>
                <a:ea typeface="Sora ExtraBold"/>
                <a:cs typeface="Sora ExtraBold"/>
                <a:sym typeface="Sora ExtraBold"/>
              </a:defRPr>
            </a:lvl6pPr>
            <a:lvl7pPr lvl="6" rtl="0">
              <a:spcBef>
                <a:spcPts val="0"/>
              </a:spcBef>
              <a:spcAft>
                <a:spcPts val="0"/>
              </a:spcAft>
              <a:buSzPts val="3000"/>
              <a:buFont typeface="Sora ExtraBold"/>
              <a:buNone/>
              <a:defRPr b="0" sz="3000">
                <a:latin typeface="Sora ExtraBold"/>
                <a:ea typeface="Sora ExtraBold"/>
                <a:cs typeface="Sora ExtraBold"/>
                <a:sym typeface="Sora ExtraBold"/>
              </a:defRPr>
            </a:lvl7pPr>
            <a:lvl8pPr lvl="7" rtl="0">
              <a:spcBef>
                <a:spcPts val="0"/>
              </a:spcBef>
              <a:spcAft>
                <a:spcPts val="0"/>
              </a:spcAft>
              <a:buSzPts val="3000"/>
              <a:buFont typeface="Sora ExtraBold"/>
              <a:buNone/>
              <a:defRPr b="0" sz="3000">
                <a:latin typeface="Sora ExtraBold"/>
                <a:ea typeface="Sora ExtraBold"/>
                <a:cs typeface="Sora ExtraBold"/>
                <a:sym typeface="Sora ExtraBold"/>
              </a:defRPr>
            </a:lvl8pPr>
            <a:lvl9pPr lvl="8" rtl="0">
              <a:spcBef>
                <a:spcPts val="0"/>
              </a:spcBef>
              <a:spcAft>
                <a:spcPts val="0"/>
              </a:spcAft>
              <a:buSzPts val="3000"/>
              <a:buFont typeface="Sora ExtraBold"/>
              <a:buNone/>
              <a:defRPr b="0" sz="3000">
                <a:latin typeface="Sora ExtraBold"/>
                <a:ea typeface="Sora ExtraBold"/>
                <a:cs typeface="Sora ExtraBold"/>
                <a:sym typeface="Sora ExtraBold"/>
              </a:defRPr>
            </a:lvl9pPr>
          </a:lstStyle>
          <a:p>
            <a:r>
              <a:t>xx%</a:t>
            </a:r>
          </a:p>
        </p:txBody>
      </p:sp>
      <p:sp>
        <p:nvSpPr>
          <p:cNvPr id="205" name="Google Shape;205;p13"/>
          <p:cNvSpPr txBox="1"/>
          <p:nvPr>
            <p:ph idx="9" type="subTitle"/>
          </p:nvPr>
        </p:nvSpPr>
        <p:spPr>
          <a:xfrm>
            <a:off x="955024" y="1995600"/>
            <a:ext cx="2919300" cy="363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206" name="Google Shape;206;p13"/>
          <p:cNvSpPr txBox="1"/>
          <p:nvPr>
            <p:ph idx="13" type="subTitle"/>
          </p:nvPr>
        </p:nvSpPr>
        <p:spPr>
          <a:xfrm>
            <a:off x="4303150" y="1995600"/>
            <a:ext cx="2919300" cy="363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207" name="Google Shape;207;p13"/>
          <p:cNvSpPr txBox="1"/>
          <p:nvPr>
            <p:ph idx="14" type="subTitle"/>
          </p:nvPr>
        </p:nvSpPr>
        <p:spPr>
          <a:xfrm>
            <a:off x="955024" y="3615526"/>
            <a:ext cx="2919300" cy="363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208" name="Google Shape;208;p13"/>
          <p:cNvSpPr txBox="1"/>
          <p:nvPr>
            <p:ph idx="15" type="subTitle"/>
          </p:nvPr>
        </p:nvSpPr>
        <p:spPr>
          <a:xfrm>
            <a:off x="4303150" y="3615526"/>
            <a:ext cx="2919300" cy="363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209" name="Google Shape;209;p13"/>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10" name="Google Shape;210;p13"/>
          <p:cNvGrpSpPr/>
          <p:nvPr/>
        </p:nvGrpSpPr>
        <p:grpSpPr>
          <a:xfrm>
            <a:off x="7207849" y="-520928"/>
            <a:ext cx="3082126" cy="2113620"/>
            <a:chOff x="7207849" y="-520928"/>
            <a:chExt cx="3082126" cy="2113620"/>
          </a:xfrm>
        </p:grpSpPr>
        <p:sp>
          <p:nvSpPr>
            <p:cNvPr id="211" name="Google Shape;211;p13"/>
            <p:cNvSpPr/>
            <p:nvPr/>
          </p:nvSpPr>
          <p:spPr>
            <a:xfrm flipH="1" rot="3600127">
              <a:off x="8798091" y="85060"/>
              <a:ext cx="1242882" cy="1292626"/>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3"/>
            <p:cNvSpPr/>
            <p:nvPr/>
          </p:nvSpPr>
          <p:spPr>
            <a:xfrm>
              <a:off x="7207849" y="-520928"/>
              <a:ext cx="954594" cy="1158980"/>
            </a:xfrm>
            <a:custGeom>
              <a:rect b="b" l="l" r="r" t="t"/>
              <a:pathLst>
                <a:path extrusionOk="0" h="14165" w="11667">
                  <a:moveTo>
                    <a:pt x="4479" y="0"/>
                  </a:moveTo>
                  <a:cubicBezTo>
                    <a:pt x="4407" y="0"/>
                    <a:pt x="4338" y="9"/>
                    <a:pt x="4269" y="9"/>
                  </a:cubicBezTo>
                  <a:cubicBezTo>
                    <a:pt x="4215" y="5"/>
                    <a:pt x="4162" y="3"/>
                    <a:pt x="4109" y="3"/>
                  </a:cubicBezTo>
                  <a:cubicBezTo>
                    <a:pt x="3915" y="3"/>
                    <a:pt x="3731" y="26"/>
                    <a:pt x="3559" y="61"/>
                  </a:cubicBezTo>
                  <a:cubicBezTo>
                    <a:pt x="2896" y="158"/>
                    <a:pt x="2256" y="376"/>
                    <a:pt x="1750" y="848"/>
                  </a:cubicBezTo>
                  <a:cubicBezTo>
                    <a:pt x="124" y="2334"/>
                    <a:pt x="0" y="7520"/>
                    <a:pt x="1383" y="9557"/>
                  </a:cubicBezTo>
                  <a:cubicBezTo>
                    <a:pt x="2405" y="11341"/>
                    <a:pt x="3788" y="12898"/>
                    <a:pt x="5448" y="14130"/>
                  </a:cubicBezTo>
                  <a:cubicBezTo>
                    <a:pt x="5480" y="14154"/>
                    <a:pt x="5512" y="14165"/>
                    <a:pt x="5543" y="14165"/>
                  </a:cubicBezTo>
                  <a:cubicBezTo>
                    <a:pt x="5659" y="14165"/>
                    <a:pt x="5758" y="14021"/>
                    <a:pt x="5738" y="13904"/>
                  </a:cubicBezTo>
                  <a:cubicBezTo>
                    <a:pt x="5545" y="12879"/>
                    <a:pt x="5457" y="11841"/>
                    <a:pt x="5475" y="10800"/>
                  </a:cubicBezTo>
                  <a:cubicBezTo>
                    <a:pt x="6674" y="10756"/>
                    <a:pt x="7862" y="10634"/>
                    <a:pt x="9043" y="10414"/>
                  </a:cubicBezTo>
                  <a:cubicBezTo>
                    <a:pt x="11465" y="9960"/>
                    <a:pt x="11666" y="7511"/>
                    <a:pt x="11595" y="5473"/>
                  </a:cubicBezTo>
                  <a:cubicBezTo>
                    <a:pt x="11553" y="4319"/>
                    <a:pt x="11595" y="3173"/>
                    <a:pt x="11299" y="2256"/>
                  </a:cubicBezTo>
                  <a:cubicBezTo>
                    <a:pt x="11001" y="1347"/>
                    <a:pt x="10380" y="665"/>
                    <a:pt x="9043" y="411"/>
                  </a:cubicBezTo>
                  <a:cubicBezTo>
                    <a:pt x="7538" y="130"/>
                    <a:pt x="6009" y="0"/>
                    <a:pt x="44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 name="Google Shape;213;p13"/>
          <p:cNvGrpSpPr/>
          <p:nvPr/>
        </p:nvGrpSpPr>
        <p:grpSpPr>
          <a:xfrm>
            <a:off x="7867225" y="-298086"/>
            <a:ext cx="1622585" cy="2312889"/>
            <a:chOff x="7975975" y="-375611"/>
            <a:chExt cx="1622585" cy="2312889"/>
          </a:xfrm>
        </p:grpSpPr>
        <p:grpSp>
          <p:nvGrpSpPr>
            <p:cNvPr id="214" name="Google Shape;214;p13"/>
            <p:cNvGrpSpPr/>
            <p:nvPr/>
          </p:nvGrpSpPr>
          <p:grpSpPr>
            <a:xfrm rot="1921088">
              <a:off x="8524329" y="-382055"/>
              <a:ext cx="261894" cy="997519"/>
              <a:chOff x="3841236" y="2462345"/>
              <a:chExt cx="261888" cy="997496"/>
            </a:xfrm>
          </p:grpSpPr>
          <p:sp>
            <p:nvSpPr>
              <p:cNvPr id="215" name="Google Shape;215;p13"/>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3"/>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 name="Google Shape;221;p13"/>
            <p:cNvSpPr/>
            <p:nvPr/>
          </p:nvSpPr>
          <p:spPr>
            <a:xfrm flipH="1" rot="1989301">
              <a:off x="8112417" y="740776"/>
              <a:ext cx="1349701" cy="900747"/>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13"/>
          <p:cNvGrpSpPr/>
          <p:nvPr/>
        </p:nvGrpSpPr>
        <p:grpSpPr>
          <a:xfrm>
            <a:off x="6577961" y="255292"/>
            <a:ext cx="2223332" cy="1555412"/>
            <a:chOff x="6577961" y="255292"/>
            <a:chExt cx="2223332" cy="1555412"/>
          </a:xfrm>
        </p:grpSpPr>
        <p:grpSp>
          <p:nvGrpSpPr>
            <p:cNvPr id="223" name="Google Shape;223;p13"/>
            <p:cNvGrpSpPr/>
            <p:nvPr/>
          </p:nvGrpSpPr>
          <p:grpSpPr>
            <a:xfrm>
              <a:off x="7867230" y="1087077"/>
              <a:ext cx="133260" cy="129152"/>
              <a:chOff x="3739723" y="2282290"/>
              <a:chExt cx="690824" cy="669530"/>
            </a:xfrm>
          </p:grpSpPr>
          <p:sp>
            <p:nvSpPr>
              <p:cNvPr id="224" name="Google Shape;224;p13"/>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3"/>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3"/>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 name="Google Shape;228;p13"/>
            <p:cNvGrpSpPr/>
            <p:nvPr/>
          </p:nvGrpSpPr>
          <p:grpSpPr>
            <a:xfrm rot="10800000">
              <a:off x="6577961" y="255292"/>
              <a:ext cx="371307" cy="91637"/>
              <a:chOff x="4241622" y="1303995"/>
              <a:chExt cx="1256112" cy="310004"/>
            </a:xfrm>
          </p:grpSpPr>
          <p:sp>
            <p:nvSpPr>
              <p:cNvPr id="229" name="Google Shape;229;p13"/>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3"/>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 name="Google Shape;232;p13"/>
            <p:cNvSpPr/>
            <p:nvPr/>
          </p:nvSpPr>
          <p:spPr>
            <a:xfrm>
              <a:off x="8370759" y="17858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8709711" y="3469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34" name="Shape 234"/>
        <p:cNvGrpSpPr/>
        <p:nvPr/>
      </p:nvGrpSpPr>
      <p:grpSpPr>
        <a:xfrm>
          <a:off x="0" y="0"/>
          <a:ext cx="0" cy="0"/>
          <a:chOff x="0" y="0"/>
          <a:chExt cx="0" cy="0"/>
        </a:xfrm>
      </p:grpSpPr>
      <p:sp>
        <p:nvSpPr>
          <p:cNvPr id="235" name="Google Shape;235;p14"/>
          <p:cNvSpPr txBox="1"/>
          <p:nvPr>
            <p:ph type="title"/>
          </p:nvPr>
        </p:nvSpPr>
        <p:spPr>
          <a:xfrm>
            <a:off x="4187175" y="3672724"/>
            <a:ext cx="4309800" cy="76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36" name="Google Shape;236;p14"/>
          <p:cNvSpPr txBox="1"/>
          <p:nvPr>
            <p:ph idx="1" type="subTitle"/>
          </p:nvPr>
        </p:nvSpPr>
        <p:spPr>
          <a:xfrm>
            <a:off x="4187175" y="833575"/>
            <a:ext cx="4309800" cy="27570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3000"/>
              <a:buNone/>
              <a:defRPr sz="3000"/>
            </a:lvl1pPr>
            <a:lvl2pPr lvl="1" rtl="0" algn="ctr">
              <a:lnSpc>
                <a:spcPct val="115000"/>
              </a:lnSpc>
              <a:spcBef>
                <a:spcPts val="0"/>
              </a:spcBef>
              <a:spcAft>
                <a:spcPts val="0"/>
              </a:spcAft>
              <a:buSzPts val="3000"/>
              <a:buNone/>
              <a:defRPr sz="3000"/>
            </a:lvl2pPr>
            <a:lvl3pPr lvl="2" rtl="0" algn="ctr">
              <a:lnSpc>
                <a:spcPct val="115000"/>
              </a:lnSpc>
              <a:spcBef>
                <a:spcPts val="0"/>
              </a:spcBef>
              <a:spcAft>
                <a:spcPts val="0"/>
              </a:spcAft>
              <a:buSzPts val="3000"/>
              <a:buNone/>
              <a:defRPr sz="3000"/>
            </a:lvl3pPr>
            <a:lvl4pPr lvl="3" rtl="0" algn="ctr">
              <a:lnSpc>
                <a:spcPct val="115000"/>
              </a:lnSpc>
              <a:spcBef>
                <a:spcPts val="0"/>
              </a:spcBef>
              <a:spcAft>
                <a:spcPts val="0"/>
              </a:spcAft>
              <a:buSzPts val="3000"/>
              <a:buNone/>
              <a:defRPr sz="3000"/>
            </a:lvl4pPr>
            <a:lvl5pPr lvl="4" rtl="0" algn="ctr">
              <a:lnSpc>
                <a:spcPct val="115000"/>
              </a:lnSpc>
              <a:spcBef>
                <a:spcPts val="0"/>
              </a:spcBef>
              <a:spcAft>
                <a:spcPts val="0"/>
              </a:spcAft>
              <a:buSzPts val="3000"/>
              <a:buNone/>
              <a:defRPr sz="3000"/>
            </a:lvl5pPr>
            <a:lvl6pPr lvl="5" rtl="0" algn="ctr">
              <a:lnSpc>
                <a:spcPct val="115000"/>
              </a:lnSpc>
              <a:spcBef>
                <a:spcPts val="0"/>
              </a:spcBef>
              <a:spcAft>
                <a:spcPts val="0"/>
              </a:spcAft>
              <a:buSzPts val="3000"/>
              <a:buNone/>
              <a:defRPr sz="3000"/>
            </a:lvl6pPr>
            <a:lvl7pPr lvl="6" rtl="0" algn="ctr">
              <a:lnSpc>
                <a:spcPct val="115000"/>
              </a:lnSpc>
              <a:spcBef>
                <a:spcPts val="0"/>
              </a:spcBef>
              <a:spcAft>
                <a:spcPts val="0"/>
              </a:spcAft>
              <a:buSzPts val="3000"/>
              <a:buNone/>
              <a:defRPr sz="3000"/>
            </a:lvl7pPr>
            <a:lvl8pPr lvl="7" rtl="0" algn="ctr">
              <a:lnSpc>
                <a:spcPct val="115000"/>
              </a:lnSpc>
              <a:spcBef>
                <a:spcPts val="0"/>
              </a:spcBef>
              <a:spcAft>
                <a:spcPts val="0"/>
              </a:spcAft>
              <a:buSzPts val="3000"/>
              <a:buNone/>
              <a:defRPr sz="3000"/>
            </a:lvl8pPr>
            <a:lvl9pPr lvl="8" rtl="0" algn="ctr">
              <a:lnSpc>
                <a:spcPct val="115000"/>
              </a:lnSpc>
              <a:spcBef>
                <a:spcPts val="0"/>
              </a:spcBef>
              <a:spcAft>
                <a:spcPts val="0"/>
              </a:spcAft>
              <a:buSzPts val="3000"/>
              <a:buNone/>
              <a:defRPr sz="3000"/>
            </a:lvl9pPr>
          </a:lstStyle>
          <a:p/>
        </p:txBody>
      </p:sp>
      <p:sp>
        <p:nvSpPr>
          <p:cNvPr id="237" name="Google Shape;237;p14"/>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238" name="Shape 238"/>
        <p:cNvGrpSpPr/>
        <p:nvPr/>
      </p:nvGrpSpPr>
      <p:grpSpPr>
        <a:xfrm>
          <a:off x="0" y="0"/>
          <a:ext cx="0" cy="0"/>
          <a:chOff x="0" y="0"/>
          <a:chExt cx="0" cy="0"/>
        </a:xfrm>
      </p:grpSpPr>
      <p:grpSp>
        <p:nvGrpSpPr>
          <p:cNvPr id="239" name="Google Shape;239;p15"/>
          <p:cNvGrpSpPr/>
          <p:nvPr/>
        </p:nvGrpSpPr>
        <p:grpSpPr>
          <a:xfrm>
            <a:off x="6668796" y="2836898"/>
            <a:ext cx="3030654" cy="2196623"/>
            <a:chOff x="6668796" y="2836898"/>
            <a:chExt cx="3030654" cy="2196623"/>
          </a:xfrm>
        </p:grpSpPr>
        <p:sp>
          <p:nvSpPr>
            <p:cNvPr id="240" name="Google Shape;240;p15"/>
            <p:cNvSpPr/>
            <p:nvPr/>
          </p:nvSpPr>
          <p:spPr>
            <a:xfrm>
              <a:off x="8084748" y="2836898"/>
              <a:ext cx="1614702" cy="1401658"/>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5"/>
            <p:cNvSpPr/>
            <p:nvPr/>
          </p:nvSpPr>
          <p:spPr>
            <a:xfrm>
              <a:off x="6668796" y="4183630"/>
              <a:ext cx="1577051" cy="849891"/>
            </a:xfrm>
            <a:custGeom>
              <a:rect b="b" l="l" r="r" t="t"/>
              <a:pathLst>
                <a:path extrusionOk="0" h="14473" w="26856">
                  <a:moveTo>
                    <a:pt x="10951" y="1"/>
                  </a:moveTo>
                  <a:cubicBezTo>
                    <a:pt x="9670" y="1"/>
                    <a:pt x="8389" y="14"/>
                    <a:pt x="7109" y="40"/>
                  </a:cubicBezTo>
                  <a:cubicBezTo>
                    <a:pt x="7050" y="41"/>
                    <a:pt x="6987" y="41"/>
                    <a:pt x="6920" y="41"/>
                  </a:cubicBezTo>
                  <a:cubicBezTo>
                    <a:pt x="6539" y="41"/>
                    <a:pt x="6052" y="27"/>
                    <a:pt x="5520" y="27"/>
                  </a:cubicBezTo>
                  <a:cubicBezTo>
                    <a:pt x="3918" y="27"/>
                    <a:pt x="1914" y="160"/>
                    <a:pt x="1216" y="1236"/>
                  </a:cubicBezTo>
                  <a:cubicBezTo>
                    <a:pt x="1" y="3116"/>
                    <a:pt x="1059" y="7043"/>
                    <a:pt x="2362" y="8661"/>
                  </a:cubicBezTo>
                  <a:cubicBezTo>
                    <a:pt x="3751" y="10381"/>
                    <a:pt x="6303" y="10697"/>
                    <a:pt x="8664" y="10697"/>
                  </a:cubicBezTo>
                  <a:cubicBezTo>
                    <a:pt x="9748" y="10697"/>
                    <a:pt x="10793" y="10630"/>
                    <a:pt x="11665" y="10602"/>
                  </a:cubicBezTo>
                  <a:cubicBezTo>
                    <a:pt x="12584" y="12088"/>
                    <a:pt x="13781" y="13391"/>
                    <a:pt x="15197" y="14441"/>
                  </a:cubicBezTo>
                  <a:cubicBezTo>
                    <a:pt x="15227" y="14463"/>
                    <a:pt x="15258" y="14473"/>
                    <a:pt x="15288" y="14473"/>
                  </a:cubicBezTo>
                  <a:cubicBezTo>
                    <a:pt x="15397" y="14473"/>
                    <a:pt x="15490" y="14341"/>
                    <a:pt x="15470" y="14231"/>
                  </a:cubicBezTo>
                  <a:cubicBezTo>
                    <a:pt x="15233" y="12963"/>
                    <a:pt x="15172" y="11687"/>
                    <a:pt x="15269" y="10401"/>
                  </a:cubicBezTo>
                  <a:cubicBezTo>
                    <a:pt x="18014" y="10182"/>
                    <a:pt x="20750" y="9780"/>
                    <a:pt x="23445" y="9116"/>
                  </a:cubicBezTo>
                  <a:cubicBezTo>
                    <a:pt x="26005" y="8487"/>
                    <a:pt x="26740" y="5740"/>
                    <a:pt x="26803" y="3450"/>
                  </a:cubicBezTo>
                  <a:cubicBezTo>
                    <a:pt x="26855" y="1666"/>
                    <a:pt x="25972" y="590"/>
                    <a:pt x="24135" y="460"/>
                  </a:cubicBezTo>
                  <a:cubicBezTo>
                    <a:pt x="19747" y="154"/>
                    <a:pt x="15348" y="1"/>
                    <a:pt x="10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 name="Google Shape;242;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243" name="Google Shape;243;p15"/>
          <p:cNvSpPr txBox="1"/>
          <p:nvPr>
            <p:ph idx="1" type="subTitle"/>
          </p:nvPr>
        </p:nvSpPr>
        <p:spPr>
          <a:xfrm>
            <a:off x="4598498" y="1453600"/>
            <a:ext cx="2988600" cy="1928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4" name="Google Shape;244;p15"/>
          <p:cNvSpPr txBox="1"/>
          <p:nvPr>
            <p:ph idx="2" type="subTitle"/>
          </p:nvPr>
        </p:nvSpPr>
        <p:spPr>
          <a:xfrm>
            <a:off x="1300675" y="1453600"/>
            <a:ext cx="2988600" cy="1928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45" name="Google Shape;245;p15"/>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46" name="Google Shape;246;p15"/>
          <p:cNvGrpSpPr/>
          <p:nvPr/>
        </p:nvGrpSpPr>
        <p:grpSpPr>
          <a:xfrm>
            <a:off x="6399084" y="3690280"/>
            <a:ext cx="2612396" cy="1183262"/>
            <a:chOff x="6399084" y="3690280"/>
            <a:chExt cx="2612396" cy="1183262"/>
          </a:xfrm>
        </p:grpSpPr>
        <p:grpSp>
          <p:nvGrpSpPr>
            <p:cNvPr id="247" name="Google Shape;247;p15"/>
            <p:cNvGrpSpPr/>
            <p:nvPr/>
          </p:nvGrpSpPr>
          <p:grpSpPr>
            <a:xfrm>
              <a:off x="7628980" y="3914190"/>
              <a:ext cx="133260" cy="129152"/>
              <a:chOff x="3739723" y="2282290"/>
              <a:chExt cx="690824" cy="669530"/>
            </a:xfrm>
          </p:grpSpPr>
          <p:sp>
            <p:nvSpPr>
              <p:cNvPr id="248" name="Google Shape;248;p15"/>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5"/>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5"/>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5"/>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 name="Google Shape;252;p15"/>
            <p:cNvGrpSpPr/>
            <p:nvPr/>
          </p:nvGrpSpPr>
          <p:grpSpPr>
            <a:xfrm rot="10800000">
              <a:off x="8640174" y="3690280"/>
              <a:ext cx="371307" cy="91637"/>
              <a:chOff x="4241622" y="1303995"/>
              <a:chExt cx="1256112" cy="310004"/>
            </a:xfrm>
          </p:grpSpPr>
          <p:sp>
            <p:nvSpPr>
              <p:cNvPr id="253" name="Google Shape;253;p15"/>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5"/>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 name="Google Shape;256;p15"/>
            <p:cNvSpPr/>
            <p:nvPr/>
          </p:nvSpPr>
          <p:spPr>
            <a:xfrm>
              <a:off x="6399084" y="484865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5"/>
            <p:cNvSpPr/>
            <p:nvPr/>
          </p:nvSpPr>
          <p:spPr>
            <a:xfrm>
              <a:off x="8144111" y="475700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 name="Google Shape;258;p15"/>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259" name="Google Shape;259;p15"/>
          <p:cNvGrpSpPr/>
          <p:nvPr/>
        </p:nvGrpSpPr>
        <p:grpSpPr>
          <a:xfrm>
            <a:off x="7865793" y="3687616"/>
            <a:ext cx="1409753" cy="1932325"/>
            <a:chOff x="7865793" y="3687616"/>
            <a:chExt cx="1409753" cy="1932325"/>
          </a:xfrm>
        </p:grpSpPr>
        <p:grpSp>
          <p:nvGrpSpPr>
            <p:cNvPr id="260" name="Google Shape;260;p15"/>
            <p:cNvGrpSpPr/>
            <p:nvPr/>
          </p:nvGrpSpPr>
          <p:grpSpPr>
            <a:xfrm rot="8587325">
              <a:off x="8112740" y="3792519"/>
              <a:ext cx="702052" cy="1057074"/>
              <a:chOff x="8028589" y="2268060"/>
              <a:chExt cx="702066" cy="1057095"/>
            </a:xfrm>
          </p:grpSpPr>
          <p:sp>
            <p:nvSpPr>
              <p:cNvPr id="261" name="Google Shape;261;p15"/>
              <p:cNvSpPr/>
              <p:nvPr/>
            </p:nvSpPr>
            <p:spPr>
              <a:xfrm>
                <a:off x="8414066" y="2292829"/>
                <a:ext cx="266532" cy="424697"/>
              </a:xfrm>
              <a:custGeom>
                <a:rect b="b" l="l" r="r" t="t"/>
                <a:pathLst>
                  <a:path extrusionOk="0" h="1646" w="1033">
                    <a:moveTo>
                      <a:pt x="561" y="0"/>
                    </a:moveTo>
                    <a:cubicBezTo>
                      <a:pt x="431" y="0"/>
                      <a:pt x="307" y="97"/>
                      <a:pt x="273" y="229"/>
                    </a:cubicBezTo>
                    <a:lnTo>
                      <a:pt x="0" y="1513"/>
                    </a:lnTo>
                    <a:lnTo>
                      <a:pt x="19" y="1522"/>
                    </a:lnTo>
                    <a:cubicBezTo>
                      <a:pt x="158" y="1541"/>
                      <a:pt x="298" y="1585"/>
                      <a:pt x="420" y="1646"/>
                    </a:cubicBezTo>
                    <a:lnTo>
                      <a:pt x="964" y="464"/>
                    </a:lnTo>
                    <a:cubicBezTo>
                      <a:pt x="1033" y="307"/>
                      <a:pt x="955" y="116"/>
                      <a:pt x="787" y="63"/>
                    </a:cubicBezTo>
                    <a:lnTo>
                      <a:pt x="657" y="19"/>
                    </a:lnTo>
                    <a:cubicBezTo>
                      <a:pt x="622" y="11"/>
                      <a:pt x="596"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a:off x="8028589" y="2683206"/>
                <a:ext cx="702066" cy="616404"/>
              </a:xfrm>
              <a:custGeom>
                <a:rect b="b" l="l" r="r" t="t"/>
                <a:pathLst>
                  <a:path extrusionOk="0" h="2389" w="2721">
                    <a:moveTo>
                      <a:pt x="1364" y="0"/>
                    </a:moveTo>
                    <a:cubicBezTo>
                      <a:pt x="1190" y="0"/>
                      <a:pt x="1014" y="36"/>
                      <a:pt x="848" y="114"/>
                    </a:cubicBezTo>
                    <a:cubicBezTo>
                      <a:pt x="254" y="403"/>
                      <a:pt x="0" y="1110"/>
                      <a:pt x="288" y="1706"/>
                    </a:cubicBezTo>
                    <a:cubicBezTo>
                      <a:pt x="489" y="2135"/>
                      <a:pt x="917" y="2389"/>
                      <a:pt x="1364" y="2389"/>
                    </a:cubicBezTo>
                    <a:cubicBezTo>
                      <a:pt x="1539" y="2389"/>
                      <a:pt x="1715" y="2344"/>
                      <a:pt x="1881" y="2265"/>
                    </a:cubicBezTo>
                    <a:cubicBezTo>
                      <a:pt x="2475" y="1986"/>
                      <a:pt x="2720" y="1268"/>
                      <a:pt x="2439" y="674"/>
                    </a:cubicBezTo>
                    <a:cubicBezTo>
                      <a:pt x="2325" y="428"/>
                      <a:pt x="2135" y="246"/>
                      <a:pt x="1914" y="133"/>
                    </a:cubicBezTo>
                    <a:lnTo>
                      <a:pt x="1513" y="9"/>
                    </a:lnTo>
                    <a:cubicBezTo>
                      <a:pt x="1461" y="0"/>
                      <a:pt x="1408" y="0"/>
                      <a:pt x="1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a:off x="8418968" y="2685271"/>
                <a:ext cx="103723" cy="32252"/>
              </a:xfrm>
              <a:custGeom>
                <a:rect b="b" l="l" r="r" t="t"/>
                <a:pathLst>
                  <a:path extrusionOk="0" h="125" w="402">
                    <a:moveTo>
                      <a:pt x="0" y="1"/>
                    </a:moveTo>
                    <a:lnTo>
                      <a:pt x="401" y="125"/>
                    </a:lnTo>
                    <a:cubicBezTo>
                      <a:pt x="279" y="64"/>
                      <a:pt x="139" y="2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a:off x="8154759" y="2808086"/>
                <a:ext cx="421859" cy="370513"/>
              </a:xfrm>
              <a:custGeom>
                <a:rect b="b" l="l" r="r" t="t"/>
                <a:pathLst>
                  <a:path extrusionOk="0" h="1436" w="1635">
                    <a:moveTo>
                      <a:pt x="816" y="0"/>
                    </a:moveTo>
                    <a:cubicBezTo>
                      <a:pt x="713" y="0"/>
                      <a:pt x="608" y="22"/>
                      <a:pt x="508" y="68"/>
                    </a:cubicBezTo>
                    <a:cubicBezTo>
                      <a:pt x="149" y="242"/>
                      <a:pt x="0" y="671"/>
                      <a:pt x="176" y="1029"/>
                    </a:cubicBezTo>
                    <a:cubicBezTo>
                      <a:pt x="295" y="1286"/>
                      <a:pt x="547" y="1435"/>
                      <a:pt x="813" y="1435"/>
                    </a:cubicBezTo>
                    <a:cubicBezTo>
                      <a:pt x="919" y="1435"/>
                      <a:pt x="1027" y="1411"/>
                      <a:pt x="1129" y="1361"/>
                    </a:cubicBezTo>
                    <a:cubicBezTo>
                      <a:pt x="1488" y="1195"/>
                      <a:pt x="1635" y="767"/>
                      <a:pt x="1469" y="408"/>
                    </a:cubicBezTo>
                    <a:cubicBezTo>
                      <a:pt x="1343" y="149"/>
                      <a:pt x="1085" y="0"/>
                      <a:pt x="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8258740" y="2878524"/>
                <a:ext cx="137781" cy="222411"/>
              </a:xfrm>
              <a:custGeom>
                <a:rect b="b" l="l" r="r" t="t"/>
                <a:pathLst>
                  <a:path extrusionOk="0" h="862" w="534">
                    <a:moveTo>
                      <a:pt x="469" y="0"/>
                    </a:moveTo>
                    <a:cubicBezTo>
                      <a:pt x="259" y="0"/>
                      <a:pt x="74" y="157"/>
                      <a:pt x="36" y="372"/>
                    </a:cubicBezTo>
                    <a:cubicBezTo>
                      <a:pt x="0" y="607"/>
                      <a:pt x="166" y="826"/>
                      <a:pt x="403" y="861"/>
                    </a:cubicBezTo>
                    <a:lnTo>
                      <a:pt x="428" y="712"/>
                    </a:lnTo>
                    <a:cubicBezTo>
                      <a:pt x="271" y="687"/>
                      <a:pt x="166" y="547"/>
                      <a:pt x="193" y="389"/>
                    </a:cubicBezTo>
                    <a:cubicBezTo>
                      <a:pt x="209" y="252"/>
                      <a:pt x="336" y="152"/>
                      <a:pt x="473" y="152"/>
                    </a:cubicBezTo>
                    <a:cubicBezTo>
                      <a:pt x="485" y="152"/>
                      <a:pt x="496" y="153"/>
                      <a:pt x="508" y="154"/>
                    </a:cubicBezTo>
                    <a:lnTo>
                      <a:pt x="533" y="5"/>
                    </a:lnTo>
                    <a:cubicBezTo>
                      <a:pt x="512" y="2"/>
                      <a:pt x="490" y="0"/>
                      <a:pt x="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a:off x="8166112" y="2791057"/>
                <a:ext cx="440436" cy="406378"/>
              </a:xfrm>
              <a:custGeom>
                <a:rect b="b" l="l" r="r" t="t"/>
                <a:pathLst>
                  <a:path extrusionOk="0" h="1575" w="1707">
                    <a:moveTo>
                      <a:pt x="816" y="187"/>
                    </a:moveTo>
                    <a:cubicBezTo>
                      <a:pt x="881" y="187"/>
                      <a:pt x="947" y="198"/>
                      <a:pt x="1014" y="220"/>
                    </a:cubicBezTo>
                    <a:cubicBezTo>
                      <a:pt x="1163" y="273"/>
                      <a:pt x="1276" y="388"/>
                      <a:pt x="1348" y="527"/>
                    </a:cubicBezTo>
                    <a:cubicBezTo>
                      <a:pt x="1497" y="825"/>
                      <a:pt x="1364" y="1184"/>
                      <a:pt x="1066" y="1322"/>
                    </a:cubicBezTo>
                    <a:cubicBezTo>
                      <a:pt x="985" y="1362"/>
                      <a:pt x="898" y="1381"/>
                      <a:pt x="812" y="1381"/>
                    </a:cubicBezTo>
                    <a:cubicBezTo>
                      <a:pt x="594" y="1381"/>
                      <a:pt x="380" y="1259"/>
                      <a:pt x="279" y="1051"/>
                    </a:cubicBezTo>
                    <a:lnTo>
                      <a:pt x="271" y="1043"/>
                    </a:lnTo>
                    <a:cubicBezTo>
                      <a:pt x="132" y="745"/>
                      <a:pt x="263" y="397"/>
                      <a:pt x="561" y="248"/>
                    </a:cubicBezTo>
                    <a:cubicBezTo>
                      <a:pt x="641" y="208"/>
                      <a:pt x="727" y="187"/>
                      <a:pt x="816" y="187"/>
                    </a:cubicBezTo>
                    <a:close/>
                    <a:moveTo>
                      <a:pt x="812" y="1"/>
                    </a:moveTo>
                    <a:cubicBezTo>
                      <a:pt x="697" y="1"/>
                      <a:pt x="582" y="27"/>
                      <a:pt x="472" y="82"/>
                    </a:cubicBezTo>
                    <a:cubicBezTo>
                      <a:pt x="279" y="168"/>
                      <a:pt x="141" y="325"/>
                      <a:pt x="70" y="527"/>
                    </a:cubicBezTo>
                    <a:cubicBezTo>
                      <a:pt x="0" y="728"/>
                      <a:pt x="17" y="938"/>
                      <a:pt x="105" y="1131"/>
                    </a:cubicBezTo>
                    <a:cubicBezTo>
                      <a:pt x="244" y="1413"/>
                      <a:pt x="523" y="1574"/>
                      <a:pt x="815" y="1574"/>
                    </a:cubicBezTo>
                    <a:cubicBezTo>
                      <a:pt x="929" y="1574"/>
                      <a:pt x="1044" y="1550"/>
                      <a:pt x="1155" y="1498"/>
                    </a:cubicBezTo>
                    <a:cubicBezTo>
                      <a:pt x="1549" y="1305"/>
                      <a:pt x="1706" y="841"/>
                      <a:pt x="1522" y="449"/>
                    </a:cubicBezTo>
                    <a:lnTo>
                      <a:pt x="1522" y="441"/>
                    </a:lnTo>
                    <a:cubicBezTo>
                      <a:pt x="1425" y="256"/>
                      <a:pt x="1268" y="115"/>
                      <a:pt x="1077" y="46"/>
                    </a:cubicBezTo>
                    <a:cubicBezTo>
                      <a:pt x="990" y="16"/>
                      <a:pt x="901"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a:off x="8035039" y="2662823"/>
                <a:ext cx="681940" cy="662331"/>
              </a:xfrm>
              <a:custGeom>
                <a:rect b="b" l="l" r="r" t="t"/>
                <a:pathLst>
                  <a:path extrusionOk="0" h="2567" w="2643">
                    <a:moveTo>
                      <a:pt x="1318" y="193"/>
                    </a:moveTo>
                    <a:cubicBezTo>
                      <a:pt x="1440" y="193"/>
                      <a:pt x="1562" y="214"/>
                      <a:pt x="1679" y="256"/>
                    </a:cubicBezTo>
                    <a:cubicBezTo>
                      <a:pt x="1961" y="350"/>
                      <a:pt x="2179" y="543"/>
                      <a:pt x="2300" y="805"/>
                    </a:cubicBezTo>
                    <a:lnTo>
                      <a:pt x="2309" y="814"/>
                    </a:lnTo>
                    <a:cubicBezTo>
                      <a:pt x="2433" y="1076"/>
                      <a:pt x="2450" y="1374"/>
                      <a:pt x="2353" y="1645"/>
                    </a:cubicBezTo>
                    <a:cubicBezTo>
                      <a:pt x="2256" y="1924"/>
                      <a:pt x="2057" y="2144"/>
                      <a:pt x="1795" y="2266"/>
                    </a:cubicBezTo>
                    <a:cubicBezTo>
                      <a:pt x="1641" y="2340"/>
                      <a:pt x="1479" y="2375"/>
                      <a:pt x="1320" y="2375"/>
                    </a:cubicBezTo>
                    <a:cubicBezTo>
                      <a:pt x="916" y="2375"/>
                      <a:pt x="531" y="2150"/>
                      <a:pt x="342" y="1767"/>
                    </a:cubicBezTo>
                    <a:cubicBezTo>
                      <a:pt x="342" y="1758"/>
                      <a:pt x="334" y="1758"/>
                      <a:pt x="334" y="1758"/>
                    </a:cubicBezTo>
                    <a:cubicBezTo>
                      <a:pt x="210" y="1496"/>
                      <a:pt x="193" y="1200"/>
                      <a:pt x="290" y="919"/>
                    </a:cubicBezTo>
                    <a:cubicBezTo>
                      <a:pt x="387" y="648"/>
                      <a:pt x="588" y="430"/>
                      <a:pt x="850" y="298"/>
                    </a:cubicBezTo>
                    <a:cubicBezTo>
                      <a:pt x="999" y="229"/>
                      <a:pt x="1159" y="193"/>
                      <a:pt x="1318" y="193"/>
                    </a:cubicBezTo>
                    <a:close/>
                    <a:moveTo>
                      <a:pt x="1336" y="0"/>
                    </a:moveTo>
                    <a:cubicBezTo>
                      <a:pt x="1142" y="0"/>
                      <a:pt x="949" y="45"/>
                      <a:pt x="771" y="132"/>
                    </a:cubicBezTo>
                    <a:cubicBezTo>
                      <a:pt x="456" y="272"/>
                      <a:pt x="229" y="535"/>
                      <a:pt x="116" y="858"/>
                    </a:cubicBezTo>
                    <a:cubicBezTo>
                      <a:pt x="0" y="1181"/>
                      <a:pt x="19" y="1532"/>
                      <a:pt x="168" y="1838"/>
                    </a:cubicBezTo>
                    <a:cubicBezTo>
                      <a:pt x="387" y="2298"/>
                      <a:pt x="844" y="2566"/>
                      <a:pt x="1321" y="2566"/>
                    </a:cubicBezTo>
                    <a:cubicBezTo>
                      <a:pt x="1506" y="2566"/>
                      <a:pt x="1694" y="2526"/>
                      <a:pt x="1872" y="2440"/>
                    </a:cubicBezTo>
                    <a:cubicBezTo>
                      <a:pt x="2187" y="2291"/>
                      <a:pt x="2414" y="2029"/>
                      <a:pt x="2529" y="1714"/>
                    </a:cubicBezTo>
                    <a:cubicBezTo>
                      <a:pt x="2643" y="1391"/>
                      <a:pt x="2624" y="1043"/>
                      <a:pt x="2477" y="728"/>
                    </a:cubicBezTo>
                    <a:lnTo>
                      <a:pt x="2477" y="717"/>
                    </a:lnTo>
                    <a:cubicBezTo>
                      <a:pt x="2328" y="413"/>
                      <a:pt x="2065" y="184"/>
                      <a:pt x="1751" y="71"/>
                    </a:cubicBezTo>
                    <a:cubicBezTo>
                      <a:pt x="1615" y="23"/>
                      <a:pt x="1475" y="0"/>
                      <a:pt x="1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a:off x="8384910" y="2268060"/>
                <a:ext cx="300074" cy="480945"/>
              </a:xfrm>
              <a:custGeom>
                <a:rect b="b" l="l" r="r" t="t"/>
                <a:pathLst>
                  <a:path extrusionOk="0" h="1864" w="1163">
                    <a:moveTo>
                      <a:pt x="686" y="190"/>
                    </a:moveTo>
                    <a:cubicBezTo>
                      <a:pt x="709" y="190"/>
                      <a:pt x="732" y="194"/>
                      <a:pt x="754" y="201"/>
                    </a:cubicBezTo>
                    <a:lnTo>
                      <a:pt x="814" y="212"/>
                    </a:lnTo>
                    <a:cubicBezTo>
                      <a:pt x="867" y="228"/>
                      <a:pt x="911" y="272"/>
                      <a:pt x="936" y="325"/>
                    </a:cubicBezTo>
                    <a:cubicBezTo>
                      <a:pt x="963" y="377"/>
                      <a:pt x="963" y="438"/>
                      <a:pt x="944" y="491"/>
                    </a:cubicBezTo>
                    <a:lnTo>
                      <a:pt x="472" y="1628"/>
                    </a:lnTo>
                    <a:lnTo>
                      <a:pt x="218" y="1548"/>
                    </a:lnTo>
                    <a:lnTo>
                      <a:pt x="491" y="350"/>
                    </a:lnTo>
                    <a:cubicBezTo>
                      <a:pt x="508" y="298"/>
                      <a:pt x="544" y="245"/>
                      <a:pt x="586" y="220"/>
                    </a:cubicBezTo>
                    <a:cubicBezTo>
                      <a:pt x="617" y="199"/>
                      <a:pt x="652" y="190"/>
                      <a:pt x="686" y="190"/>
                    </a:cubicBezTo>
                    <a:close/>
                    <a:moveTo>
                      <a:pt x="702" y="0"/>
                    </a:moveTo>
                    <a:cubicBezTo>
                      <a:pt x="632" y="0"/>
                      <a:pt x="562" y="20"/>
                      <a:pt x="500" y="54"/>
                    </a:cubicBezTo>
                    <a:cubicBezTo>
                      <a:pt x="403" y="107"/>
                      <a:pt x="334" y="201"/>
                      <a:pt x="307" y="306"/>
                    </a:cubicBezTo>
                    <a:lnTo>
                      <a:pt x="0" y="1670"/>
                    </a:lnTo>
                    <a:lnTo>
                      <a:pt x="586" y="1863"/>
                    </a:lnTo>
                    <a:lnTo>
                      <a:pt x="1121" y="568"/>
                    </a:lnTo>
                    <a:cubicBezTo>
                      <a:pt x="1163" y="463"/>
                      <a:pt x="1154" y="342"/>
                      <a:pt x="1110" y="245"/>
                    </a:cubicBezTo>
                    <a:lnTo>
                      <a:pt x="1102" y="237"/>
                    </a:lnTo>
                    <a:cubicBezTo>
                      <a:pt x="1058" y="140"/>
                      <a:pt x="972" y="63"/>
                      <a:pt x="867" y="35"/>
                    </a:cubicBezTo>
                    <a:lnTo>
                      <a:pt x="814" y="19"/>
                    </a:lnTo>
                    <a:cubicBezTo>
                      <a:pt x="778" y="6"/>
                      <a:pt x="740" y="0"/>
                      <a:pt x="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 name="Google Shape;269;p15"/>
            <p:cNvGrpSpPr/>
            <p:nvPr/>
          </p:nvGrpSpPr>
          <p:grpSpPr>
            <a:xfrm rot="2218313">
              <a:off x="8457898" y="4503345"/>
              <a:ext cx="556175" cy="1055459"/>
              <a:chOff x="8809675" y="2147700"/>
              <a:chExt cx="556197" cy="1055499"/>
            </a:xfrm>
          </p:grpSpPr>
          <p:sp>
            <p:nvSpPr>
              <p:cNvPr id="270" name="Google Shape;270;p15"/>
              <p:cNvSpPr/>
              <p:nvPr/>
            </p:nvSpPr>
            <p:spPr>
              <a:xfrm>
                <a:off x="8902575" y="21477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rot="10800000">
                <a:off x="8809675" y="25990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72" name="Shape 272"/>
        <p:cNvGrpSpPr/>
        <p:nvPr/>
      </p:nvGrpSpPr>
      <p:grpSpPr>
        <a:xfrm>
          <a:off x="0" y="0"/>
          <a:ext cx="0" cy="0"/>
          <a:chOff x="0" y="0"/>
          <a:chExt cx="0" cy="0"/>
        </a:xfrm>
      </p:grpSpPr>
      <p:grpSp>
        <p:nvGrpSpPr>
          <p:cNvPr id="273" name="Google Shape;273;p16"/>
          <p:cNvGrpSpPr/>
          <p:nvPr/>
        </p:nvGrpSpPr>
        <p:grpSpPr>
          <a:xfrm>
            <a:off x="-799334" y="-812648"/>
            <a:ext cx="6072618" cy="2920183"/>
            <a:chOff x="-799334" y="-812648"/>
            <a:chExt cx="6072618" cy="2920183"/>
          </a:xfrm>
        </p:grpSpPr>
        <p:sp>
          <p:nvSpPr>
            <p:cNvPr id="274" name="Google Shape;274;p16"/>
            <p:cNvSpPr/>
            <p:nvPr/>
          </p:nvSpPr>
          <p:spPr>
            <a:xfrm rot="-4267658">
              <a:off x="-577011" y="428483"/>
              <a:ext cx="1445824" cy="1503637"/>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6"/>
            <p:cNvSpPr/>
            <p:nvPr/>
          </p:nvSpPr>
          <p:spPr>
            <a:xfrm>
              <a:off x="2257230" y="-812648"/>
              <a:ext cx="3016054" cy="1546674"/>
            </a:xfrm>
            <a:custGeom>
              <a:rect b="b" l="l" r="r" t="t"/>
              <a:pathLst>
                <a:path extrusionOk="0" h="15368" w="29968">
                  <a:moveTo>
                    <a:pt x="25403" y="0"/>
                  </a:moveTo>
                  <a:cubicBezTo>
                    <a:pt x="24922" y="0"/>
                    <a:pt x="24443" y="87"/>
                    <a:pt x="23994" y="270"/>
                  </a:cubicBezTo>
                  <a:cubicBezTo>
                    <a:pt x="23277" y="568"/>
                    <a:pt x="22674" y="1074"/>
                    <a:pt x="22017" y="1477"/>
                  </a:cubicBezTo>
                  <a:cubicBezTo>
                    <a:pt x="21316" y="1911"/>
                    <a:pt x="20606" y="2070"/>
                    <a:pt x="19888" y="2070"/>
                  </a:cubicBezTo>
                  <a:cubicBezTo>
                    <a:pt x="18018" y="2070"/>
                    <a:pt x="16103" y="996"/>
                    <a:pt x="14200" y="927"/>
                  </a:cubicBezTo>
                  <a:cubicBezTo>
                    <a:pt x="14121" y="924"/>
                    <a:pt x="14043" y="923"/>
                    <a:pt x="13967" y="923"/>
                  </a:cubicBezTo>
                  <a:cubicBezTo>
                    <a:pt x="10740" y="923"/>
                    <a:pt x="9458" y="3432"/>
                    <a:pt x="7451" y="5500"/>
                  </a:cubicBezTo>
                  <a:cubicBezTo>
                    <a:pt x="6874" y="6086"/>
                    <a:pt x="6131" y="6594"/>
                    <a:pt x="5316" y="6776"/>
                  </a:cubicBezTo>
                  <a:cubicBezTo>
                    <a:pt x="3602" y="7160"/>
                    <a:pt x="1188" y="7127"/>
                    <a:pt x="481" y="9015"/>
                  </a:cubicBezTo>
                  <a:cubicBezTo>
                    <a:pt x="1" y="10319"/>
                    <a:pt x="210" y="11882"/>
                    <a:pt x="1084" y="12976"/>
                  </a:cubicBezTo>
                  <a:cubicBezTo>
                    <a:pt x="1207" y="13125"/>
                    <a:pt x="1329" y="13265"/>
                    <a:pt x="1470" y="13387"/>
                  </a:cubicBezTo>
                  <a:cubicBezTo>
                    <a:pt x="1652" y="13737"/>
                    <a:pt x="1837" y="14086"/>
                    <a:pt x="1845" y="14480"/>
                  </a:cubicBezTo>
                  <a:cubicBezTo>
                    <a:pt x="1845" y="14768"/>
                    <a:pt x="1766" y="15118"/>
                    <a:pt x="1986" y="15292"/>
                  </a:cubicBezTo>
                  <a:cubicBezTo>
                    <a:pt x="2049" y="15346"/>
                    <a:pt x="2122" y="15368"/>
                    <a:pt x="2199" y="15368"/>
                  </a:cubicBezTo>
                  <a:cubicBezTo>
                    <a:pt x="2364" y="15368"/>
                    <a:pt x="2544" y="15265"/>
                    <a:pt x="2676" y="15146"/>
                  </a:cubicBezTo>
                  <a:cubicBezTo>
                    <a:pt x="2930" y="14925"/>
                    <a:pt x="3149" y="14654"/>
                    <a:pt x="3306" y="14348"/>
                  </a:cubicBezTo>
                  <a:cubicBezTo>
                    <a:pt x="3640" y="14431"/>
                    <a:pt x="3985" y="14473"/>
                    <a:pt x="4329" y="14473"/>
                  </a:cubicBezTo>
                  <a:cubicBezTo>
                    <a:pt x="4975" y="14473"/>
                    <a:pt x="5618" y="14324"/>
                    <a:pt x="6183" y="14016"/>
                  </a:cubicBezTo>
                  <a:cubicBezTo>
                    <a:pt x="7161" y="13492"/>
                    <a:pt x="8097" y="12495"/>
                    <a:pt x="9216" y="12145"/>
                  </a:cubicBezTo>
                  <a:cubicBezTo>
                    <a:pt x="9505" y="12054"/>
                    <a:pt x="9782" y="12016"/>
                    <a:pt x="10051" y="12016"/>
                  </a:cubicBezTo>
                  <a:cubicBezTo>
                    <a:pt x="11282" y="12016"/>
                    <a:pt x="12347" y="12807"/>
                    <a:pt x="13623" y="12959"/>
                  </a:cubicBezTo>
                  <a:cubicBezTo>
                    <a:pt x="13837" y="12984"/>
                    <a:pt x="14054" y="12997"/>
                    <a:pt x="14270" y="12997"/>
                  </a:cubicBezTo>
                  <a:cubicBezTo>
                    <a:pt x="15386" y="12997"/>
                    <a:pt x="16503" y="12660"/>
                    <a:pt x="17419" y="12014"/>
                  </a:cubicBezTo>
                  <a:cubicBezTo>
                    <a:pt x="18469" y="11263"/>
                    <a:pt x="19264" y="10134"/>
                    <a:pt x="20454" y="9626"/>
                  </a:cubicBezTo>
                  <a:cubicBezTo>
                    <a:pt x="20988" y="9401"/>
                    <a:pt x="21529" y="9336"/>
                    <a:pt x="22074" y="9336"/>
                  </a:cubicBezTo>
                  <a:cubicBezTo>
                    <a:pt x="22813" y="9336"/>
                    <a:pt x="23561" y="9455"/>
                    <a:pt x="24309" y="9455"/>
                  </a:cubicBezTo>
                  <a:cubicBezTo>
                    <a:pt x="24592" y="9455"/>
                    <a:pt x="24874" y="9438"/>
                    <a:pt x="25157" y="9391"/>
                  </a:cubicBezTo>
                  <a:cubicBezTo>
                    <a:pt x="26739" y="9129"/>
                    <a:pt x="28236" y="8184"/>
                    <a:pt x="29031" y="6759"/>
                  </a:cubicBezTo>
                  <a:cubicBezTo>
                    <a:pt x="29967" y="5106"/>
                    <a:pt x="29818" y="2869"/>
                    <a:pt x="28576" y="1433"/>
                  </a:cubicBezTo>
                  <a:cubicBezTo>
                    <a:pt x="27798" y="530"/>
                    <a:pt x="26594" y="0"/>
                    <a:pt x="25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 name="Google Shape;276;p16"/>
          <p:cNvGrpSpPr/>
          <p:nvPr/>
        </p:nvGrpSpPr>
        <p:grpSpPr>
          <a:xfrm>
            <a:off x="713234" y="84102"/>
            <a:ext cx="2559933" cy="1225765"/>
            <a:chOff x="713234" y="84102"/>
            <a:chExt cx="2559933" cy="1225765"/>
          </a:xfrm>
        </p:grpSpPr>
        <p:grpSp>
          <p:nvGrpSpPr>
            <p:cNvPr id="277" name="Google Shape;277;p16"/>
            <p:cNvGrpSpPr/>
            <p:nvPr/>
          </p:nvGrpSpPr>
          <p:grpSpPr>
            <a:xfrm rot="10800000">
              <a:off x="2901861" y="734017"/>
              <a:ext cx="371307" cy="91637"/>
              <a:chOff x="4241622" y="1303995"/>
              <a:chExt cx="1256112" cy="310004"/>
            </a:xfrm>
          </p:grpSpPr>
          <p:sp>
            <p:nvSpPr>
              <p:cNvPr id="278" name="Google Shape;278;p16"/>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6"/>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6"/>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16"/>
            <p:cNvGrpSpPr/>
            <p:nvPr/>
          </p:nvGrpSpPr>
          <p:grpSpPr>
            <a:xfrm>
              <a:off x="1881042" y="84102"/>
              <a:ext cx="133260" cy="129152"/>
              <a:chOff x="3739723" y="2282290"/>
              <a:chExt cx="690824" cy="669530"/>
            </a:xfrm>
          </p:grpSpPr>
          <p:sp>
            <p:nvSpPr>
              <p:cNvPr id="282" name="Google Shape;282;p16"/>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6"/>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6"/>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6"/>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 name="Google Shape;286;p16"/>
            <p:cNvSpPr/>
            <p:nvPr/>
          </p:nvSpPr>
          <p:spPr>
            <a:xfrm>
              <a:off x="713234" y="128498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6"/>
            <p:cNvSpPr/>
            <p:nvPr/>
          </p:nvSpPr>
          <p:spPr>
            <a:xfrm>
              <a:off x="2627261" y="4113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 name="Google Shape;288;p16"/>
          <p:cNvGrpSpPr/>
          <p:nvPr/>
        </p:nvGrpSpPr>
        <p:grpSpPr>
          <a:xfrm>
            <a:off x="-397209" y="-251795"/>
            <a:ext cx="2492098" cy="1582585"/>
            <a:chOff x="-397209" y="-251795"/>
            <a:chExt cx="2492098" cy="1582585"/>
          </a:xfrm>
        </p:grpSpPr>
        <p:grpSp>
          <p:nvGrpSpPr>
            <p:cNvPr id="289" name="Google Shape;289;p16"/>
            <p:cNvGrpSpPr/>
            <p:nvPr/>
          </p:nvGrpSpPr>
          <p:grpSpPr>
            <a:xfrm>
              <a:off x="1091128" y="213251"/>
              <a:ext cx="1003761" cy="981864"/>
              <a:chOff x="5736369" y="1599283"/>
              <a:chExt cx="1076188" cy="1052711"/>
            </a:xfrm>
          </p:grpSpPr>
          <p:sp>
            <p:nvSpPr>
              <p:cNvPr id="290" name="Google Shape;290;p16"/>
              <p:cNvSpPr/>
              <p:nvPr/>
            </p:nvSpPr>
            <p:spPr>
              <a:xfrm>
                <a:off x="5763461" y="1623021"/>
                <a:ext cx="457723" cy="1004204"/>
              </a:xfrm>
              <a:custGeom>
                <a:rect b="b" l="l" r="r" t="t"/>
                <a:pathLst>
                  <a:path extrusionOk="0" h="3892" w="1774">
                    <a:moveTo>
                      <a:pt x="1503" y="0"/>
                    </a:moveTo>
                    <a:lnTo>
                      <a:pt x="1373" y="193"/>
                    </a:lnTo>
                    <a:lnTo>
                      <a:pt x="1058" y="97"/>
                    </a:lnTo>
                    <a:lnTo>
                      <a:pt x="840" y="193"/>
                    </a:lnTo>
                    <a:lnTo>
                      <a:pt x="796" y="412"/>
                    </a:lnTo>
                    <a:lnTo>
                      <a:pt x="506" y="428"/>
                    </a:lnTo>
                    <a:lnTo>
                      <a:pt x="410" y="630"/>
                    </a:lnTo>
                    <a:lnTo>
                      <a:pt x="454" y="787"/>
                    </a:lnTo>
                    <a:lnTo>
                      <a:pt x="263" y="917"/>
                    </a:lnTo>
                    <a:lnTo>
                      <a:pt x="131" y="1085"/>
                    </a:lnTo>
                    <a:lnTo>
                      <a:pt x="139" y="1337"/>
                    </a:lnTo>
                    <a:lnTo>
                      <a:pt x="210" y="1442"/>
                    </a:lnTo>
                    <a:lnTo>
                      <a:pt x="61" y="1557"/>
                    </a:lnTo>
                    <a:lnTo>
                      <a:pt x="1" y="1757"/>
                    </a:lnTo>
                    <a:lnTo>
                      <a:pt x="70" y="1897"/>
                    </a:lnTo>
                    <a:lnTo>
                      <a:pt x="158" y="1994"/>
                    </a:lnTo>
                    <a:lnTo>
                      <a:pt x="9" y="2204"/>
                    </a:lnTo>
                    <a:lnTo>
                      <a:pt x="17" y="2491"/>
                    </a:lnTo>
                    <a:lnTo>
                      <a:pt x="122" y="2615"/>
                    </a:lnTo>
                    <a:lnTo>
                      <a:pt x="219" y="2728"/>
                    </a:lnTo>
                    <a:lnTo>
                      <a:pt x="219" y="2955"/>
                    </a:lnTo>
                    <a:lnTo>
                      <a:pt x="315" y="3140"/>
                    </a:lnTo>
                    <a:lnTo>
                      <a:pt x="586" y="3209"/>
                    </a:lnTo>
                    <a:lnTo>
                      <a:pt x="716" y="3270"/>
                    </a:lnTo>
                    <a:lnTo>
                      <a:pt x="735" y="3446"/>
                    </a:lnTo>
                    <a:lnTo>
                      <a:pt x="813" y="3604"/>
                    </a:lnTo>
                    <a:lnTo>
                      <a:pt x="987" y="3698"/>
                    </a:lnTo>
                    <a:lnTo>
                      <a:pt x="1233" y="3708"/>
                    </a:lnTo>
                    <a:lnTo>
                      <a:pt x="1407" y="3847"/>
                    </a:lnTo>
                    <a:lnTo>
                      <a:pt x="1669" y="3891"/>
                    </a:lnTo>
                    <a:lnTo>
                      <a:pt x="1757" y="3742"/>
                    </a:lnTo>
                    <a:lnTo>
                      <a:pt x="1774" y="3394"/>
                    </a:lnTo>
                    <a:lnTo>
                      <a:pt x="1774" y="218"/>
                    </a:lnTo>
                    <a:lnTo>
                      <a:pt x="1652" y="61"/>
                    </a:lnTo>
                    <a:lnTo>
                      <a:pt x="1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a:off x="5905370" y="2409968"/>
                <a:ext cx="219057" cy="194287"/>
              </a:xfrm>
              <a:custGeom>
                <a:rect b="b" l="l" r="r" t="t"/>
                <a:pathLst>
                  <a:path extrusionOk="0" h="753" w="849">
                    <a:moveTo>
                      <a:pt x="196" y="0"/>
                    </a:moveTo>
                    <a:cubicBezTo>
                      <a:pt x="160" y="0"/>
                      <a:pt x="128" y="24"/>
                      <a:pt x="114" y="62"/>
                    </a:cubicBezTo>
                    <a:cubicBezTo>
                      <a:pt x="105" y="71"/>
                      <a:pt x="0" y="344"/>
                      <a:pt x="114" y="554"/>
                    </a:cubicBezTo>
                    <a:cubicBezTo>
                      <a:pt x="175" y="658"/>
                      <a:pt x="271" y="728"/>
                      <a:pt x="420" y="753"/>
                    </a:cubicBezTo>
                    <a:lnTo>
                      <a:pt x="500" y="753"/>
                    </a:lnTo>
                    <a:cubicBezTo>
                      <a:pt x="638" y="753"/>
                      <a:pt x="752" y="684"/>
                      <a:pt x="823" y="526"/>
                    </a:cubicBezTo>
                    <a:cubicBezTo>
                      <a:pt x="848" y="482"/>
                      <a:pt x="832" y="421"/>
                      <a:pt x="779" y="405"/>
                    </a:cubicBezTo>
                    <a:cubicBezTo>
                      <a:pt x="765" y="396"/>
                      <a:pt x="750" y="392"/>
                      <a:pt x="735" y="392"/>
                    </a:cubicBezTo>
                    <a:cubicBezTo>
                      <a:pt x="702" y="392"/>
                      <a:pt x="669" y="412"/>
                      <a:pt x="657" y="449"/>
                    </a:cubicBezTo>
                    <a:cubicBezTo>
                      <a:pt x="608" y="538"/>
                      <a:pt x="559" y="567"/>
                      <a:pt x="498" y="567"/>
                    </a:cubicBezTo>
                    <a:cubicBezTo>
                      <a:pt x="482" y="567"/>
                      <a:pt x="465" y="565"/>
                      <a:pt x="447" y="562"/>
                    </a:cubicBezTo>
                    <a:cubicBezTo>
                      <a:pt x="368" y="543"/>
                      <a:pt x="307" y="518"/>
                      <a:pt x="280" y="457"/>
                    </a:cubicBezTo>
                    <a:cubicBezTo>
                      <a:pt x="219" y="352"/>
                      <a:pt x="263" y="186"/>
                      <a:pt x="290" y="134"/>
                    </a:cubicBezTo>
                    <a:cubicBezTo>
                      <a:pt x="307" y="81"/>
                      <a:pt x="290" y="29"/>
                      <a:pt x="238" y="10"/>
                    </a:cubicBezTo>
                    <a:cubicBezTo>
                      <a:pt x="224" y="3"/>
                      <a:pt x="210"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a:off x="5923173" y="1599283"/>
                <a:ext cx="327940" cy="1052711"/>
              </a:xfrm>
              <a:custGeom>
                <a:rect b="b" l="l" r="r" t="t"/>
                <a:pathLst>
                  <a:path extrusionOk="0" h="4080" w="1271">
                    <a:moveTo>
                      <a:pt x="959" y="0"/>
                    </a:moveTo>
                    <a:cubicBezTo>
                      <a:pt x="848" y="0"/>
                      <a:pt x="744" y="65"/>
                      <a:pt x="702" y="170"/>
                    </a:cubicBezTo>
                    <a:lnTo>
                      <a:pt x="702" y="180"/>
                    </a:lnTo>
                    <a:cubicBezTo>
                      <a:pt x="693" y="180"/>
                      <a:pt x="693" y="180"/>
                      <a:pt x="693" y="189"/>
                    </a:cubicBezTo>
                    <a:lnTo>
                      <a:pt x="683" y="189"/>
                    </a:lnTo>
                    <a:cubicBezTo>
                      <a:pt x="674" y="180"/>
                      <a:pt x="666" y="180"/>
                      <a:pt x="658" y="170"/>
                    </a:cubicBezTo>
                    <a:cubicBezTo>
                      <a:pt x="610" y="145"/>
                      <a:pt x="518" y="97"/>
                      <a:pt x="415" y="97"/>
                    </a:cubicBezTo>
                    <a:cubicBezTo>
                      <a:pt x="346" y="97"/>
                      <a:pt x="272" y="118"/>
                      <a:pt x="202" y="180"/>
                    </a:cubicBezTo>
                    <a:cubicBezTo>
                      <a:pt x="1" y="338"/>
                      <a:pt x="106" y="581"/>
                      <a:pt x="185" y="686"/>
                    </a:cubicBezTo>
                    <a:cubicBezTo>
                      <a:pt x="206" y="712"/>
                      <a:pt x="236" y="726"/>
                      <a:pt x="264" y="726"/>
                    </a:cubicBezTo>
                    <a:cubicBezTo>
                      <a:pt x="283" y="726"/>
                      <a:pt x="302" y="719"/>
                      <a:pt x="316" y="705"/>
                    </a:cubicBezTo>
                    <a:cubicBezTo>
                      <a:pt x="360" y="678"/>
                      <a:pt x="368" y="617"/>
                      <a:pt x="334" y="573"/>
                    </a:cubicBezTo>
                    <a:cubicBezTo>
                      <a:pt x="326" y="556"/>
                      <a:pt x="211" y="407"/>
                      <a:pt x="326" y="319"/>
                    </a:cubicBezTo>
                    <a:cubicBezTo>
                      <a:pt x="352" y="296"/>
                      <a:pt x="380" y="286"/>
                      <a:pt x="410" y="286"/>
                    </a:cubicBezTo>
                    <a:cubicBezTo>
                      <a:pt x="457" y="286"/>
                      <a:pt x="510" y="310"/>
                      <a:pt x="569" y="338"/>
                    </a:cubicBezTo>
                    <a:cubicBezTo>
                      <a:pt x="578" y="346"/>
                      <a:pt x="597" y="355"/>
                      <a:pt x="605" y="355"/>
                    </a:cubicBezTo>
                    <a:cubicBezTo>
                      <a:pt x="629" y="368"/>
                      <a:pt x="659" y="375"/>
                      <a:pt x="689" y="375"/>
                    </a:cubicBezTo>
                    <a:cubicBezTo>
                      <a:pt x="714" y="375"/>
                      <a:pt x="739" y="370"/>
                      <a:pt x="763" y="363"/>
                    </a:cubicBezTo>
                    <a:cubicBezTo>
                      <a:pt x="815" y="338"/>
                      <a:pt x="851" y="302"/>
                      <a:pt x="876" y="250"/>
                    </a:cubicBezTo>
                    <a:lnTo>
                      <a:pt x="876" y="241"/>
                    </a:lnTo>
                    <a:cubicBezTo>
                      <a:pt x="890" y="210"/>
                      <a:pt x="926" y="187"/>
                      <a:pt x="964" y="187"/>
                    </a:cubicBezTo>
                    <a:cubicBezTo>
                      <a:pt x="969" y="187"/>
                      <a:pt x="975" y="188"/>
                      <a:pt x="981" y="189"/>
                    </a:cubicBezTo>
                    <a:cubicBezTo>
                      <a:pt x="1042" y="214"/>
                      <a:pt x="1077" y="310"/>
                      <a:pt x="1077" y="476"/>
                    </a:cubicBezTo>
                    <a:lnTo>
                      <a:pt x="1077" y="3563"/>
                    </a:lnTo>
                    <a:cubicBezTo>
                      <a:pt x="1077" y="3660"/>
                      <a:pt x="1069" y="3765"/>
                      <a:pt x="1025" y="3834"/>
                    </a:cubicBezTo>
                    <a:cubicBezTo>
                      <a:pt x="1008" y="3861"/>
                      <a:pt x="989" y="3878"/>
                      <a:pt x="964" y="3887"/>
                    </a:cubicBezTo>
                    <a:cubicBezTo>
                      <a:pt x="953" y="3889"/>
                      <a:pt x="942" y="3890"/>
                      <a:pt x="931" y="3890"/>
                    </a:cubicBezTo>
                    <a:cubicBezTo>
                      <a:pt x="898" y="3890"/>
                      <a:pt x="867" y="3880"/>
                      <a:pt x="840" y="3861"/>
                    </a:cubicBezTo>
                    <a:cubicBezTo>
                      <a:pt x="788" y="3817"/>
                      <a:pt x="754" y="3738"/>
                      <a:pt x="763" y="3651"/>
                    </a:cubicBezTo>
                    <a:cubicBezTo>
                      <a:pt x="771" y="3599"/>
                      <a:pt x="727" y="3555"/>
                      <a:pt x="674" y="3547"/>
                    </a:cubicBezTo>
                    <a:cubicBezTo>
                      <a:pt x="622" y="3547"/>
                      <a:pt x="578" y="3580"/>
                      <a:pt x="578" y="3633"/>
                    </a:cubicBezTo>
                    <a:cubicBezTo>
                      <a:pt x="561" y="3790"/>
                      <a:pt x="614" y="3922"/>
                      <a:pt x="718" y="4010"/>
                    </a:cubicBezTo>
                    <a:cubicBezTo>
                      <a:pt x="779" y="4052"/>
                      <a:pt x="859" y="4080"/>
                      <a:pt x="928" y="4080"/>
                    </a:cubicBezTo>
                    <a:cubicBezTo>
                      <a:pt x="956" y="4080"/>
                      <a:pt x="989" y="4080"/>
                      <a:pt x="1025" y="4063"/>
                    </a:cubicBezTo>
                    <a:cubicBezTo>
                      <a:pt x="1086" y="4044"/>
                      <a:pt x="1147" y="4000"/>
                      <a:pt x="1182" y="3939"/>
                    </a:cubicBezTo>
                    <a:cubicBezTo>
                      <a:pt x="1260" y="3817"/>
                      <a:pt x="1260" y="3677"/>
                      <a:pt x="1260" y="3572"/>
                    </a:cubicBezTo>
                    <a:lnTo>
                      <a:pt x="1270" y="476"/>
                    </a:lnTo>
                    <a:cubicBezTo>
                      <a:pt x="1270" y="380"/>
                      <a:pt x="1270" y="84"/>
                      <a:pt x="1042" y="12"/>
                    </a:cubicBezTo>
                    <a:cubicBezTo>
                      <a:pt x="1014" y="4"/>
                      <a:pt x="987" y="0"/>
                      <a:pt x="9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a:off x="5738691" y="1974438"/>
                <a:ext cx="160487" cy="192481"/>
              </a:xfrm>
              <a:custGeom>
                <a:rect b="b" l="l" r="r" t="t"/>
                <a:pathLst>
                  <a:path extrusionOk="0" h="746" w="622">
                    <a:moveTo>
                      <a:pt x="316" y="1"/>
                    </a:moveTo>
                    <a:cubicBezTo>
                      <a:pt x="309" y="1"/>
                      <a:pt x="303" y="1"/>
                      <a:pt x="296" y="2"/>
                    </a:cubicBezTo>
                    <a:cubicBezTo>
                      <a:pt x="210" y="27"/>
                      <a:pt x="44" y="116"/>
                      <a:pt x="17" y="317"/>
                    </a:cubicBezTo>
                    <a:cubicBezTo>
                      <a:pt x="0" y="458"/>
                      <a:pt x="61" y="588"/>
                      <a:pt x="174" y="668"/>
                    </a:cubicBezTo>
                    <a:cubicBezTo>
                      <a:pt x="279" y="737"/>
                      <a:pt x="481" y="745"/>
                      <a:pt x="525" y="745"/>
                    </a:cubicBezTo>
                    <a:cubicBezTo>
                      <a:pt x="577" y="745"/>
                      <a:pt x="621" y="701"/>
                      <a:pt x="621" y="649"/>
                    </a:cubicBezTo>
                    <a:cubicBezTo>
                      <a:pt x="621" y="596"/>
                      <a:pt x="577" y="552"/>
                      <a:pt x="525" y="552"/>
                    </a:cubicBezTo>
                    <a:cubicBezTo>
                      <a:pt x="453" y="552"/>
                      <a:pt x="323" y="535"/>
                      <a:pt x="279" y="510"/>
                    </a:cubicBezTo>
                    <a:cubicBezTo>
                      <a:pt x="227" y="474"/>
                      <a:pt x="202" y="405"/>
                      <a:pt x="210" y="334"/>
                    </a:cubicBezTo>
                    <a:cubicBezTo>
                      <a:pt x="218" y="221"/>
                      <a:pt x="340" y="195"/>
                      <a:pt x="348" y="185"/>
                    </a:cubicBezTo>
                    <a:cubicBezTo>
                      <a:pt x="393" y="176"/>
                      <a:pt x="428" y="124"/>
                      <a:pt x="411" y="72"/>
                    </a:cubicBezTo>
                    <a:cubicBezTo>
                      <a:pt x="402" y="26"/>
                      <a:pt x="361"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a:off x="5736369" y="2116346"/>
                <a:ext cx="254921" cy="364063"/>
              </a:xfrm>
              <a:custGeom>
                <a:rect b="b" l="l" r="r" t="t"/>
                <a:pathLst>
                  <a:path extrusionOk="0" h="1411" w="988">
                    <a:moveTo>
                      <a:pt x="315" y="1"/>
                    </a:moveTo>
                    <a:cubicBezTo>
                      <a:pt x="309" y="1"/>
                      <a:pt x="303" y="1"/>
                      <a:pt x="297" y="2"/>
                    </a:cubicBezTo>
                    <a:cubicBezTo>
                      <a:pt x="175" y="38"/>
                      <a:pt x="43" y="231"/>
                      <a:pt x="26" y="413"/>
                    </a:cubicBezTo>
                    <a:cubicBezTo>
                      <a:pt x="1" y="598"/>
                      <a:pt x="87" y="737"/>
                      <a:pt x="253" y="833"/>
                    </a:cubicBezTo>
                    <a:cubicBezTo>
                      <a:pt x="211" y="999"/>
                      <a:pt x="271" y="1245"/>
                      <a:pt x="429" y="1349"/>
                    </a:cubicBezTo>
                    <a:cubicBezTo>
                      <a:pt x="473" y="1377"/>
                      <a:pt x="534" y="1410"/>
                      <a:pt x="611" y="1410"/>
                    </a:cubicBezTo>
                    <a:cubicBezTo>
                      <a:pt x="700" y="1410"/>
                      <a:pt x="813" y="1377"/>
                      <a:pt x="945" y="1261"/>
                    </a:cubicBezTo>
                    <a:cubicBezTo>
                      <a:pt x="979" y="1236"/>
                      <a:pt x="987" y="1175"/>
                      <a:pt x="953" y="1131"/>
                    </a:cubicBezTo>
                    <a:cubicBezTo>
                      <a:pt x="935" y="1108"/>
                      <a:pt x="909" y="1097"/>
                      <a:pt x="884" y="1097"/>
                    </a:cubicBezTo>
                    <a:cubicBezTo>
                      <a:pt x="861" y="1097"/>
                      <a:pt x="838" y="1106"/>
                      <a:pt x="821" y="1123"/>
                    </a:cubicBezTo>
                    <a:cubicBezTo>
                      <a:pt x="765" y="1167"/>
                      <a:pt x="690" y="1216"/>
                      <a:pt x="616" y="1216"/>
                    </a:cubicBezTo>
                    <a:cubicBezTo>
                      <a:pt x="588" y="1216"/>
                      <a:pt x="560" y="1209"/>
                      <a:pt x="534" y="1192"/>
                    </a:cubicBezTo>
                    <a:cubicBezTo>
                      <a:pt x="446" y="1131"/>
                      <a:pt x="410" y="965"/>
                      <a:pt x="437" y="869"/>
                    </a:cubicBezTo>
                    <a:cubicBezTo>
                      <a:pt x="462" y="789"/>
                      <a:pt x="429" y="703"/>
                      <a:pt x="349" y="667"/>
                    </a:cubicBezTo>
                    <a:cubicBezTo>
                      <a:pt x="253" y="615"/>
                      <a:pt x="200" y="546"/>
                      <a:pt x="211" y="449"/>
                    </a:cubicBezTo>
                    <a:cubicBezTo>
                      <a:pt x="219" y="317"/>
                      <a:pt x="315" y="204"/>
                      <a:pt x="349" y="187"/>
                    </a:cubicBezTo>
                    <a:cubicBezTo>
                      <a:pt x="402" y="178"/>
                      <a:pt x="429" y="126"/>
                      <a:pt x="410" y="73"/>
                    </a:cubicBezTo>
                    <a:cubicBezTo>
                      <a:pt x="403" y="27"/>
                      <a:pt x="361" y="1"/>
                      <a:pt x="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a:off x="5975292" y="2150404"/>
                <a:ext cx="169776" cy="161003"/>
              </a:xfrm>
              <a:custGeom>
                <a:rect b="b" l="l" r="r" t="t"/>
                <a:pathLst>
                  <a:path extrusionOk="0" h="624" w="658">
                    <a:moveTo>
                      <a:pt x="408" y="1"/>
                    </a:moveTo>
                    <a:cubicBezTo>
                      <a:pt x="373" y="1"/>
                      <a:pt x="337" y="23"/>
                      <a:pt x="323" y="55"/>
                    </a:cubicBezTo>
                    <a:cubicBezTo>
                      <a:pt x="307" y="107"/>
                      <a:pt x="323" y="160"/>
                      <a:pt x="376" y="185"/>
                    </a:cubicBezTo>
                    <a:cubicBezTo>
                      <a:pt x="412" y="195"/>
                      <a:pt x="439" y="237"/>
                      <a:pt x="447" y="281"/>
                    </a:cubicBezTo>
                    <a:cubicBezTo>
                      <a:pt x="456" y="326"/>
                      <a:pt x="447" y="378"/>
                      <a:pt x="420" y="405"/>
                    </a:cubicBezTo>
                    <a:cubicBezTo>
                      <a:pt x="398" y="422"/>
                      <a:pt x="372" y="431"/>
                      <a:pt x="345" y="431"/>
                    </a:cubicBezTo>
                    <a:cubicBezTo>
                      <a:pt x="329" y="431"/>
                      <a:pt x="314" y="428"/>
                      <a:pt x="298" y="422"/>
                    </a:cubicBezTo>
                    <a:cubicBezTo>
                      <a:pt x="254" y="414"/>
                      <a:pt x="210" y="386"/>
                      <a:pt x="202" y="353"/>
                    </a:cubicBezTo>
                    <a:cubicBezTo>
                      <a:pt x="188" y="311"/>
                      <a:pt x="152" y="285"/>
                      <a:pt x="111" y="285"/>
                    </a:cubicBezTo>
                    <a:cubicBezTo>
                      <a:pt x="101" y="285"/>
                      <a:pt x="90" y="287"/>
                      <a:pt x="80" y="290"/>
                    </a:cubicBezTo>
                    <a:cubicBezTo>
                      <a:pt x="27" y="309"/>
                      <a:pt x="0" y="361"/>
                      <a:pt x="19" y="414"/>
                    </a:cubicBezTo>
                    <a:cubicBezTo>
                      <a:pt x="53" y="510"/>
                      <a:pt x="141" y="579"/>
                      <a:pt x="254" y="605"/>
                    </a:cubicBezTo>
                    <a:cubicBezTo>
                      <a:pt x="281" y="615"/>
                      <a:pt x="307" y="624"/>
                      <a:pt x="334" y="624"/>
                    </a:cubicBezTo>
                    <a:cubicBezTo>
                      <a:pt x="412" y="624"/>
                      <a:pt x="491" y="588"/>
                      <a:pt x="552" y="535"/>
                    </a:cubicBezTo>
                    <a:cubicBezTo>
                      <a:pt x="621" y="466"/>
                      <a:pt x="657" y="361"/>
                      <a:pt x="630" y="248"/>
                    </a:cubicBezTo>
                    <a:cubicBezTo>
                      <a:pt x="613" y="132"/>
                      <a:pt x="544" y="46"/>
                      <a:pt x="447" y="11"/>
                    </a:cubicBezTo>
                    <a:cubicBezTo>
                      <a:pt x="435" y="4"/>
                      <a:pt x="422"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a:off x="5975292" y="1886971"/>
                <a:ext cx="151198" cy="131073"/>
              </a:xfrm>
              <a:custGeom>
                <a:rect b="b" l="l" r="r" t="t"/>
                <a:pathLst>
                  <a:path extrusionOk="0" h="508" w="586">
                    <a:moveTo>
                      <a:pt x="283" y="1"/>
                    </a:moveTo>
                    <a:cubicBezTo>
                      <a:pt x="243" y="1"/>
                      <a:pt x="204" y="10"/>
                      <a:pt x="166" y="27"/>
                    </a:cubicBezTo>
                    <a:cubicBezTo>
                      <a:pt x="88" y="71"/>
                      <a:pt x="36" y="140"/>
                      <a:pt x="19" y="228"/>
                    </a:cubicBezTo>
                    <a:cubicBezTo>
                      <a:pt x="0" y="314"/>
                      <a:pt x="19" y="402"/>
                      <a:pt x="80" y="471"/>
                    </a:cubicBezTo>
                    <a:cubicBezTo>
                      <a:pt x="97" y="490"/>
                      <a:pt x="124" y="507"/>
                      <a:pt x="149" y="507"/>
                    </a:cubicBezTo>
                    <a:cubicBezTo>
                      <a:pt x="166" y="507"/>
                      <a:pt x="193" y="499"/>
                      <a:pt x="210" y="482"/>
                    </a:cubicBezTo>
                    <a:cubicBezTo>
                      <a:pt x="254" y="446"/>
                      <a:pt x="254" y="385"/>
                      <a:pt x="218" y="350"/>
                    </a:cubicBezTo>
                    <a:cubicBezTo>
                      <a:pt x="202" y="333"/>
                      <a:pt x="202" y="297"/>
                      <a:pt x="202" y="272"/>
                    </a:cubicBezTo>
                    <a:cubicBezTo>
                      <a:pt x="210" y="236"/>
                      <a:pt x="229" y="209"/>
                      <a:pt x="254" y="201"/>
                    </a:cubicBezTo>
                    <a:cubicBezTo>
                      <a:pt x="263" y="196"/>
                      <a:pt x="276" y="194"/>
                      <a:pt x="290" y="194"/>
                    </a:cubicBezTo>
                    <a:cubicBezTo>
                      <a:pt x="304" y="194"/>
                      <a:pt x="320" y="196"/>
                      <a:pt x="334" y="201"/>
                    </a:cubicBezTo>
                    <a:cubicBezTo>
                      <a:pt x="359" y="220"/>
                      <a:pt x="386" y="236"/>
                      <a:pt x="386" y="262"/>
                    </a:cubicBezTo>
                    <a:cubicBezTo>
                      <a:pt x="400" y="305"/>
                      <a:pt x="439" y="337"/>
                      <a:pt x="482" y="337"/>
                    </a:cubicBezTo>
                    <a:cubicBezTo>
                      <a:pt x="490" y="337"/>
                      <a:pt x="499" y="336"/>
                      <a:pt x="508" y="333"/>
                    </a:cubicBezTo>
                    <a:cubicBezTo>
                      <a:pt x="552" y="325"/>
                      <a:pt x="586" y="272"/>
                      <a:pt x="577" y="220"/>
                    </a:cubicBezTo>
                    <a:cubicBezTo>
                      <a:pt x="552" y="140"/>
                      <a:pt x="500" y="71"/>
                      <a:pt x="412" y="35"/>
                    </a:cubicBezTo>
                    <a:cubicBezTo>
                      <a:pt x="371" y="12"/>
                      <a:pt x="327" y="1"/>
                      <a:pt x="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a:off x="5772233" y="1703006"/>
                <a:ext cx="216735" cy="351162"/>
              </a:xfrm>
              <a:custGeom>
                <a:rect b="b" l="l" r="r" t="t"/>
                <a:pathLst>
                  <a:path extrusionOk="0" h="1361" w="840">
                    <a:moveTo>
                      <a:pt x="680" y="1"/>
                    </a:moveTo>
                    <a:cubicBezTo>
                      <a:pt x="598" y="1"/>
                      <a:pt x="473" y="17"/>
                      <a:pt x="386" y="110"/>
                    </a:cubicBezTo>
                    <a:cubicBezTo>
                      <a:pt x="307" y="198"/>
                      <a:pt x="290" y="320"/>
                      <a:pt x="334" y="477"/>
                    </a:cubicBezTo>
                    <a:cubicBezTo>
                      <a:pt x="114" y="555"/>
                      <a:pt x="0" y="723"/>
                      <a:pt x="36" y="933"/>
                    </a:cubicBezTo>
                    <a:cubicBezTo>
                      <a:pt x="72" y="1203"/>
                      <a:pt x="246" y="1361"/>
                      <a:pt x="500" y="1361"/>
                    </a:cubicBezTo>
                    <a:lnTo>
                      <a:pt x="508" y="1361"/>
                    </a:lnTo>
                    <a:cubicBezTo>
                      <a:pt x="561" y="1361"/>
                      <a:pt x="605" y="1317"/>
                      <a:pt x="605" y="1264"/>
                    </a:cubicBezTo>
                    <a:cubicBezTo>
                      <a:pt x="605" y="1212"/>
                      <a:pt x="561" y="1176"/>
                      <a:pt x="508" y="1176"/>
                    </a:cubicBezTo>
                    <a:cubicBezTo>
                      <a:pt x="342" y="1176"/>
                      <a:pt x="246" y="1090"/>
                      <a:pt x="218" y="914"/>
                    </a:cubicBezTo>
                    <a:cubicBezTo>
                      <a:pt x="210" y="861"/>
                      <a:pt x="193" y="723"/>
                      <a:pt x="395" y="651"/>
                    </a:cubicBezTo>
                    <a:cubicBezTo>
                      <a:pt x="481" y="618"/>
                      <a:pt x="533" y="530"/>
                      <a:pt x="508" y="433"/>
                    </a:cubicBezTo>
                    <a:cubicBezTo>
                      <a:pt x="500" y="372"/>
                      <a:pt x="491" y="284"/>
                      <a:pt x="525" y="240"/>
                    </a:cubicBezTo>
                    <a:cubicBezTo>
                      <a:pt x="561" y="204"/>
                      <a:pt x="626" y="193"/>
                      <a:pt x="675" y="193"/>
                    </a:cubicBezTo>
                    <a:cubicBezTo>
                      <a:pt x="697" y="193"/>
                      <a:pt x="715" y="195"/>
                      <a:pt x="726" y="198"/>
                    </a:cubicBezTo>
                    <a:cubicBezTo>
                      <a:pt x="731" y="199"/>
                      <a:pt x="737" y="199"/>
                      <a:pt x="742" y="199"/>
                    </a:cubicBezTo>
                    <a:cubicBezTo>
                      <a:pt x="789" y="199"/>
                      <a:pt x="832" y="166"/>
                      <a:pt x="840" y="118"/>
                    </a:cubicBezTo>
                    <a:cubicBezTo>
                      <a:pt x="840" y="66"/>
                      <a:pt x="806" y="13"/>
                      <a:pt x="762" y="5"/>
                    </a:cubicBezTo>
                    <a:cubicBezTo>
                      <a:pt x="753" y="5"/>
                      <a:pt x="722" y="1"/>
                      <a:pt x="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a:off x="6320777" y="1623021"/>
                <a:ext cx="458239" cy="1004204"/>
              </a:xfrm>
              <a:custGeom>
                <a:rect b="b" l="l" r="r" t="t"/>
                <a:pathLst>
                  <a:path extrusionOk="0" h="3892" w="1776">
                    <a:moveTo>
                      <a:pt x="279" y="0"/>
                    </a:moveTo>
                    <a:lnTo>
                      <a:pt x="130" y="61"/>
                    </a:lnTo>
                    <a:lnTo>
                      <a:pt x="0" y="218"/>
                    </a:lnTo>
                    <a:lnTo>
                      <a:pt x="0" y="3394"/>
                    </a:lnTo>
                    <a:lnTo>
                      <a:pt x="17" y="3742"/>
                    </a:lnTo>
                    <a:lnTo>
                      <a:pt x="113" y="3891"/>
                    </a:lnTo>
                    <a:lnTo>
                      <a:pt x="367" y="3847"/>
                    </a:lnTo>
                    <a:lnTo>
                      <a:pt x="550" y="3708"/>
                    </a:lnTo>
                    <a:lnTo>
                      <a:pt x="796" y="3698"/>
                    </a:lnTo>
                    <a:lnTo>
                      <a:pt x="970" y="3604"/>
                    </a:lnTo>
                    <a:lnTo>
                      <a:pt x="1049" y="3446"/>
                    </a:lnTo>
                    <a:lnTo>
                      <a:pt x="1066" y="3270"/>
                    </a:lnTo>
                    <a:lnTo>
                      <a:pt x="1188" y="3209"/>
                    </a:lnTo>
                    <a:lnTo>
                      <a:pt x="1461" y="3140"/>
                    </a:lnTo>
                    <a:lnTo>
                      <a:pt x="1566" y="2955"/>
                    </a:lnTo>
                    <a:lnTo>
                      <a:pt x="1566" y="2728"/>
                    </a:lnTo>
                    <a:lnTo>
                      <a:pt x="1660" y="2615"/>
                    </a:lnTo>
                    <a:lnTo>
                      <a:pt x="1757" y="2491"/>
                    </a:lnTo>
                    <a:lnTo>
                      <a:pt x="1765" y="2204"/>
                    </a:lnTo>
                    <a:lnTo>
                      <a:pt x="1627" y="1994"/>
                    </a:lnTo>
                    <a:lnTo>
                      <a:pt x="1704" y="1897"/>
                    </a:lnTo>
                    <a:lnTo>
                      <a:pt x="1776" y="1757"/>
                    </a:lnTo>
                    <a:lnTo>
                      <a:pt x="1713" y="1557"/>
                    </a:lnTo>
                    <a:lnTo>
                      <a:pt x="1574" y="1442"/>
                    </a:lnTo>
                    <a:lnTo>
                      <a:pt x="1643" y="1337"/>
                    </a:lnTo>
                    <a:lnTo>
                      <a:pt x="1652" y="1085"/>
                    </a:lnTo>
                    <a:lnTo>
                      <a:pt x="1522" y="917"/>
                    </a:lnTo>
                    <a:lnTo>
                      <a:pt x="1329" y="787"/>
                    </a:lnTo>
                    <a:lnTo>
                      <a:pt x="1373" y="630"/>
                    </a:lnTo>
                    <a:lnTo>
                      <a:pt x="1276" y="428"/>
                    </a:lnTo>
                    <a:lnTo>
                      <a:pt x="989" y="412"/>
                    </a:lnTo>
                    <a:lnTo>
                      <a:pt x="936" y="193"/>
                    </a:lnTo>
                    <a:lnTo>
                      <a:pt x="726" y="97"/>
                    </a:lnTo>
                    <a:lnTo>
                      <a:pt x="411" y="193"/>
                    </a:lnTo>
                    <a:lnTo>
                      <a:pt x="2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a:off x="6423983" y="2406872"/>
                <a:ext cx="219573" cy="197383"/>
              </a:xfrm>
              <a:custGeom>
                <a:rect b="b" l="l" r="r" t="t"/>
                <a:pathLst>
                  <a:path extrusionOk="0" h="765" w="851">
                    <a:moveTo>
                      <a:pt x="646" y="0"/>
                    </a:moveTo>
                    <a:cubicBezTo>
                      <a:pt x="636" y="0"/>
                      <a:pt x="625" y="2"/>
                      <a:pt x="614" y="5"/>
                    </a:cubicBezTo>
                    <a:cubicBezTo>
                      <a:pt x="570" y="30"/>
                      <a:pt x="545" y="83"/>
                      <a:pt x="561" y="127"/>
                    </a:cubicBezTo>
                    <a:cubicBezTo>
                      <a:pt x="561" y="135"/>
                      <a:pt x="641" y="345"/>
                      <a:pt x="570" y="469"/>
                    </a:cubicBezTo>
                    <a:cubicBezTo>
                      <a:pt x="545" y="530"/>
                      <a:pt x="484" y="555"/>
                      <a:pt x="404" y="574"/>
                    </a:cubicBezTo>
                    <a:cubicBezTo>
                      <a:pt x="385" y="577"/>
                      <a:pt x="368" y="579"/>
                      <a:pt x="352" y="579"/>
                    </a:cubicBezTo>
                    <a:cubicBezTo>
                      <a:pt x="290" y="579"/>
                      <a:pt x="242" y="550"/>
                      <a:pt x="194" y="461"/>
                    </a:cubicBezTo>
                    <a:cubicBezTo>
                      <a:pt x="182" y="424"/>
                      <a:pt x="150" y="404"/>
                      <a:pt x="116" y="404"/>
                    </a:cubicBezTo>
                    <a:cubicBezTo>
                      <a:pt x="101" y="404"/>
                      <a:pt x="86" y="408"/>
                      <a:pt x="72" y="417"/>
                    </a:cubicBezTo>
                    <a:cubicBezTo>
                      <a:pt x="20" y="433"/>
                      <a:pt x="1" y="494"/>
                      <a:pt x="28" y="538"/>
                    </a:cubicBezTo>
                    <a:cubicBezTo>
                      <a:pt x="97" y="696"/>
                      <a:pt x="211" y="765"/>
                      <a:pt x="351" y="765"/>
                    </a:cubicBezTo>
                    <a:lnTo>
                      <a:pt x="431" y="765"/>
                    </a:lnTo>
                    <a:cubicBezTo>
                      <a:pt x="578" y="740"/>
                      <a:pt x="675" y="670"/>
                      <a:pt x="735" y="566"/>
                    </a:cubicBezTo>
                    <a:cubicBezTo>
                      <a:pt x="851" y="356"/>
                      <a:pt x="746" y="74"/>
                      <a:pt x="735" y="66"/>
                    </a:cubicBezTo>
                    <a:cubicBezTo>
                      <a:pt x="722" y="24"/>
                      <a:pt x="686" y="0"/>
                      <a:pt x="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a:off x="6297813" y="1599283"/>
                <a:ext cx="327424" cy="1052711"/>
              </a:xfrm>
              <a:custGeom>
                <a:rect b="b" l="l" r="r" t="t"/>
                <a:pathLst>
                  <a:path extrusionOk="0" h="4080" w="1269">
                    <a:moveTo>
                      <a:pt x="311" y="0"/>
                    </a:moveTo>
                    <a:cubicBezTo>
                      <a:pt x="284" y="0"/>
                      <a:pt x="255" y="4"/>
                      <a:pt x="228" y="12"/>
                    </a:cubicBezTo>
                    <a:cubicBezTo>
                      <a:pt x="1" y="84"/>
                      <a:pt x="1" y="380"/>
                      <a:pt x="1" y="476"/>
                    </a:cubicBezTo>
                    <a:lnTo>
                      <a:pt x="9" y="3572"/>
                    </a:lnTo>
                    <a:cubicBezTo>
                      <a:pt x="9" y="3677"/>
                      <a:pt x="9" y="3817"/>
                      <a:pt x="89" y="3939"/>
                    </a:cubicBezTo>
                    <a:cubicBezTo>
                      <a:pt x="123" y="4000"/>
                      <a:pt x="186" y="4044"/>
                      <a:pt x="247" y="4063"/>
                    </a:cubicBezTo>
                    <a:cubicBezTo>
                      <a:pt x="280" y="4080"/>
                      <a:pt x="316" y="4080"/>
                      <a:pt x="351" y="4080"/>
                    </a:cubicBezTo>
                    <a:cubicBezTo>
                      <a:pt x="421" y="4080"/>
                      <a:pt x="490" y="4052"/>
                      <a:pt x="553" y="4010"/>
                    </a:cubicBezTo>
                    <a:cubicBezTo>
                      <a:pt x="658" y="3931"/>
                      <a:pt x="710" y="3800"/>
                      <a:pt x="691" y="3651"/>
                    </a:cubicBezTo>
                    <a:cubicBezTo>
                      <a:pt x="691" y="3603"/>
                      <a:pt x="654" y="3562"/>
                      <a:pt x="608" y="3562"/>
                    </a:cubicBezTo>
                    <a:cubicBezTo>
                      <a:pt x="604" y="3562"/>
                      <a:pt x="599" y="3563"/>
                      <a:pt x="595" y="3563"/>
                    </a:cubicBezTo>
                    <a:cubicBezTo>
                      <a:pt x="542" y="3563"/>
                      <a:pt x="500" y="3607"/>
                      <a:pt x="509" y="3660"/>
                    </a:cubicBezTo>
                    <a:cubicBezTo>
                      <a:pt x="509" y="3748"/>
                      <a:pt x="490" y="3817"/>
                      <a:pt x="437" y="3861"/>
                    </a:cubicBezTo>
                    <a:cubicBezTo>
                      <a:pt x="412" y="3880"/>
                      <a:pt x="377" y="3890"/>
                      <a:pt x="342" y="3890"/>
                    </a:cubicBezTo>
                    <a:cubicBezTo>
                      <a:pt x="330" y="3890"/>
                      <a:pt x="318" y="3889"/>
                      <a:pt x="307" y="3887"/>
                    </a:cubicBezTo>
                    <a:cubicBezTo>
                      <a:pt x="291" y="3878"/>
                      <a:pt x="263" y="3861"/>
                      <a:pt x="247" y="3834"/>
                    </a:cubicBezTo>
                    <a:cubicBezTo>
                      <a:pt x="202" y="3765"/>
                      <a:pt x="202" y="3660"/>
                      <a:pt x="202" y="3563"/>
                    </a:cubicBezTo>
                    <a:lnTo>
                      <a:pt x="194" y="476"/>
                    </a:lnTo>
                    <a:cubicBezTo>
                      <a:pt x="194" y="310"/>
                      <a:pt x="228" y="214"/>
                      <a:pt x="291" y="189"/>
                    </a:cubicBezTo>
                    <a:cubicBezTo>
                      <a:pt x="296" y="188"/>
                      <a:pt x="301" y="187"/>
                      <a:pt x="307" y="187"/>
                    </a:cubicBezTo>
                    <a:cubicBezTo>
                      <a:pt x="343" y="187"/>
                      <a:pt x="379" y="211"/>
                      <a:pt x="396" y="250"/>
                    </a:cubicBezTo>
                    <a:cubicBezTo>
                      <a:pt x="421" y="302"/>
                      <a:pt x="465" y="338"/>
                      <a:pt x="517" y="363"/>
                    </a:cubicBezTo>
                    <a:cubicBezTo>
                      <a:pt x="537" y="370"/>
                      <a:pt x="560" y="375"/>
                      <a:pt x="584" y="375"/>
                    </a:cubicBezTo>
                    <a:cubicBezTo>
                      <a:pt x="613" y="375"/>
                      <a:pt x="642" y="368"/>
                      <a:pt x="666" y="355"/>
                    </a:cubicBezTo>
                    <a:cubicBezTo>
                      <a:pt x="683" y="355"/>
                      <a:pt x="691" y="346"/>
                      <a:pt x="700" y="338"/>
                    </a:cubicBezTo>
                    <a:cubicBezTo>
                      <a:pt x="760" y="310"/>
                      <a:pt x="813" y="286"/>
                      <a:pt x="861" y="286"/>
                    </a:cubicBezTo>
                    <a:cubicBezTo>
                      <a:pt x="891" y="286"/>
                      <a:pt x="919" y="296"/>
                      <a:pt x="945" y="319"/>
                    </a:cubicBezTo>
                    <a:cubicBezTo>
                      <a:pt x="1059" y="407"/>
                      <a:pt x="945" y="556"/>
                      <a:pt x="937" y="573"/>
                    </a:cubicBezTo>
                    <a:cubicBezTo>
                      <a:pt x="901" y="617"/>
                      <a:pt x="910" y="678"/>
                      <a:pt x="954" y="705"/>
                    </a:cubicBezTo>
                    <a:cubicBezTo>
                      <a:pt x="968" y="719"/>
                      <a:pt x="988" y="726"/>
                      <a:pt x="1007" y="726"/>
                    </a:cubicBezTo>
                    <a:cubicBezTo>
                      <a:pt x="1035" y="726"/>
                      <a:pt x="1065" y="712"/>
                      <a:pt x="1086" y="686"/>
                    </a:cubicBezTo>
                    <a:cubicBezTo>
                      <a:pt x="1164" y="581"/>
                      <a:pt x="1269" y="338"/>
                      <a:pt x="1067" y="180"/>
                    </a:cubicBezTo>
                    <a:cubicBezTo>
                      <a:pt x="998" y="118"/>
                      <a:pt x="924" y="97"/>
                      <a:pt x="855" y="97"/>
                    </a:cubicBezTo>
                    <a:cubicBezTo>
                      <a:pt x="752" y="97"/>
                      <a:pt x="660" y="145"/>
                      <a:pt x="614" y="170"/>
                    </a:cubicBezTo>
                    <a:cubicBezTo>
                      <a:pt x="605" y="180"/>
                      <a:pt x="595" y="180"/>
                      <a:pt x="586" y="189"/>
                    </a:cubicBezTo>
                    <a:lnTo>
                      <a:pt x="578" y="189"/>
                    </a:lnTo>
                    <a:cubicBezTo>
                      <a:pt x="578" y="180"/>
                      <a:pt x="578" y="180"/>
                      <a:pt x="570" y="170"/>
                    </a:cubicBezTo>
                    <a:cubicBezTo>
                      <a:pt x="528" y="65"/>
                      <a:pt x="423" y="0"/>
                      <a:pt x="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a:off x="6650006" y="1974438"/>
                <a:ext cx="160487" cy="192481"/>
              </a:xfrm>
              <a:custGeom>
                <a:rect b="b" l="l" r="r" t="t"/>
                <a:pathLst>
                  <a:path extrusionOk="0" h="746" w="622">
                    <a:moveTo>
                      <a:pt x="303" y="1"/>
                    </a:moveTo>
                    <a:cubicBezTo>
                      <a:pt x="258" y="1"/>
                      <a:pt x="217" y="26"/>
                      <a:pt x="210" y="72"/>
                    </a:cubicBezTo>
                    <a:cubicBezTo>
                      <a:pt x="193" y="124"/>
                      <a:pt x="227" y="176"/>
                      <a:pt x="271" y="185"/>
                    </a:cubicBezTo>
                    <a:cubicBezTo>
                      <a:pt x="279" y="195"/>
                      <a:pt x="403" y="221"/>
                      <a:pt x="411" y="334"/>
                    </a:cubicBezTo>
                    <a:cubicBezTo>
                      <a:pt x="420" y="405"/>
                      <a:pt x="395" y="474"/>
                      <a:pt x="342" y="510"/>
                    </a:cubicBezTo>
                    <a:cubicBezTo>
                      <a:pt x="298" y="535"/>
                      <a:pt x="166" y="552"/>
                      <a:pt x="97" y="552"/>
                    </a:cubicBezTo>
                    <a:cubicBezTo>
                      <a:pt x="44" y="552"/>
                      <a:pt x="0" y="596"/>
                      <a:pt x="0" y="649"/>
                    </a:cubicBezTo>
                    <a:cubicBezTo>
                      <a:pt x="0" y="701"/>
                      <a:pt x="44" y="745"/>
                      <a:pt x="97" y="745"/>
                    </a:cubicBezTo>
                    <a:cubicBezTo>
                      <a:pt x="141" y="745"/>
                      <a:pt x="342" y="737"/>
                      <a:pt x="447" y="668"/>
                    </a:cubicBezTo>
                    <a:cubicBezTo>
                      <a:pt x="560" y="588"/>
                      <a:pt x="621" y="458"/>
                      <a:pt x="604" y="317"/>
                    </a:cubicBezTo>
                    <a:cubicBezTo>
                      <a:pt x="577" y="116"/>
                      <a:pt x="411" y="27"/>
                      <a:pt x="323" y="2"/>
                    </a:cubicBezTo>
                    <a:cubicBezTo>
                      <a:pt x="317" y="1"/>
                      <a:pt x="310"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a:off x="6557378" y="2116346"/>
                <a:ext cx="255179" cy="364063"/>
              </a:xfrm>
              <a:custGeom>
                <a:rect b="b" l="l" r="r" t="t"/>
                <a:pathLst>
                  <a:path extrusionOk="0" h="1411" w="989">
                    <a:moveTo>
                      <a:pt x="672" y="1"/>
                    </a:moveTo>
                    <a:cubicBezTo>
                      <a:pt x="626" y="1"/>
                      <a:pt x="585" y="27"/>
                      <a:pt x="577" y="73"/>
                    </a:cubicBezTo>
                    <a:cubicBezTo>
                      <a:pt x="561" y="126"/>
                      <a:pt x="586" y="178"/>
                      <a:pt x="638" y="187"/>
                    </a:cubicBezTo>
                    <a:cubicBezTo>
                      <a:pt x="674" y="204"/>
                      <a:pt x="770" y="317"/>
                      <a:pt x="779" y="449"/>
                    </a:cubicBezTo>
                    <a:cubicBezTo>
                      <a:pt x="787" y="546"/>
                      <a:pt x="735" y="615"/>
                      <a:pt x="638" y="667"/>
                    </a:cubicBezTo>
                    <a:cubicBezTo>
                      <a:pt x="561" y="703"/>
                      <a:pt x="525" y="789"/>
                      <a:pt x="552" y="869"/>
                    </a:cubicBezTo>
                    <a:cubicBezTo>
                      <a:pt x="577" y="965"/>
                      <a:pt x="544" y="1131"/>
                      <a:pt x="456" y="1192"/>
                    </a:cubicBezTo>
                    <a:cubicBezTo>
                      <a:pt x="431" y="1209"/>
                      <a:pt x="405" y="1216"/>
                      <a:pt x="377" y="1216"/>
                    </a:cubicBezTo>
                    <a:cubicBezTo>
                      <a:pt x="304" y="1216"/>
                      <a:pt x="224" y="1167"/>
                      <a:pt x="166" y="1123"/>
                    </a:cubicBezTo>
                    <a:cubicBezTo>
                      <a:pt x="150" y="1106"/>
                      <a:pt x="128" y="1097"/>
                      <a:pt x="106" y="1097"/>
                    </a:cubicBezTo>
                    <a:cubicBezTo>
                      <a:pt x="80" y="1097"/>
                      <a:pt x="55" y="1108"/>
                      <a:pt x="36" y="1131"/>
                    </a:cubicBezTo>
                    <a:cubicBezTo>
                      <a:pt x="0" y="1175"/>
                      <a:pt x="9" y="1236"/>
                      <a:pt x="44" y="1261"/>
                    </a:cubicBezTo>
                    <a:cubicBezTo>
                      <a:pt x="177" y="1377"/>
                      <a:pt x="290" y="1410"/>
                      <a:pt x="376" y="1410"/>
                    </a:cubicBezTo>
                    <a:cubicBezTo>
                      <a:pt x="456" y="1410"/>
                      <a:pt x="516" y="1377"/>
                      <a:pt x="561" y="1349"/>
                    </a:cubicBezTo>
                    <a:cubicBezTo>
                      <a:pt x="726" y="1245"/>
                      <a:pt x="779" y="999"/>
                      <a:pt x="735" y="833"/>
                    </a:cubicBezTo>
                    <a:cubicBezTo>
                      <a:pt x="901" y="737"/>
                      <a:pt x="989" y="598"/>
                      <a:pt x="972" y="413"/>
                    </a:cubicBezTo>
                    <a:cubicBezTo>
                      <a:pt x="945" y="231"/>
                      <a:pt x="814" y="38"/>
                      <a:pt x="691" y="2"/>
                    </a:cubicBezTo>
                    <a:cubicBezTo>
                      <a:pt x="684" y="1"/>
                      <a:pt x="678" y="1"/>
                      <a:pt x="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a:off x="6404116" y="2150404"/>
                <a:ext cx="169259" cy="161003"/>
              </a:xfrm>
              <a:custGeom>
                <a:rect b="b" l="l" r="r" t="t"/>
                <a:pathLst>
                  <a:path extrusionOk="0" h="624" w="656">
                    <a:moveTo>
                      <a:pt x="249" y="1"/>
                    </a:moveTo>
                    <a:cubicBezTo>
                      <a:pt x="236" y="1"/>
                      <a:pt x="222" y="4"/>
                      <a:pt x="210" y="11"/>
                    </a:cubicBezTo>
                    <a:cubicBezTo>
                      <a:pt x="114" y="46"/>
                      <a:pt x="44" y="132"/>
                      <a:pt x="25" y="248"/>
                    </a:cubicBezTo>
                    <a:cubicBezTo>
                      <a:pt x="0" y="361"/>
                      <a:pt x="36" y="466"/>
                      <a:pt x="114" y="535"/>
                    </a:cubicBezTo>
                    <a:cubicBezTo>
                      <a:pt x="166" y="588"/>
                      <a:pt x="246" y="624"/>
                      <a:pt x="323" y="624"/>
                    </a:cubicBezTo>
                    <a:cubicBezTo>
                      <a:pt x="351" y="624"/>
                      <a:pt x="376" y="615"/>
                      <a:pt x="403" y="605"/>
                    </a:cubicBezTo>
                    <a:cubicBezTo>
                      <a:pt x="517" y="579"/>
                      <a:pt x="603" y="510"/>
                      <a:pt x="638" y="414"/>
                    </a:cubicBezTo>
                    <a:cubicBezTo>
                      <a:pt x="655" y="361"/>
                      <a:pt x="630" y="309"/>
                      <a:pt x="577" y="290"/>
                    </a:cubicBezTo>
                    <a:cubicBezTo>
                      <a:pt x="567" y="287"/>
                      <a:pt x="557" y="285"/>
                      <a:pt x="546" y="285"/>
                    </a:cubicBezTo>
                    <a:cubicBezTo>
                      <a:pt x="506" y="285"/>
                      <a:pt x="469" y="311"/>
                      <a:pt x="456" y="353"/>
                    </a:cubicBezTo>
                    <a:cubicBezTo>
                      <a:pt x="445" y="386"/>
                      <a:pt x="412" y="414"/>
                      <a:pt x="359" y="422"/>
                    </a:cubicBezTo>
                    <a:cubicBezTo>
                      <a:pt x="344" y="428"/>
                      <a:pt x="328" y="431"/>
                      <a:pt x="313" y="431"/>
                    </a:cubicBezTo>
                    <a:cubicBezTo>
                      <a:pt x="286" y="431"/>
                      <a:pt x="262" y="422"/>
                      <a:pt x="246" y="405"/>
                    </a:cubicBezTo>
                    <a:cubicBezTo>
                      <a:pt x="210" y="378"/>
                      <a:pt x="202" y="326"/>
                      <a:pt x="210" y="281"/>
                    </a:cubicBezTo>
                    <a:cubicBezTo>
                      <a:pt x="219" y="237"/>
                      <a:pt x="246" y="195"/>
                      <a:pt x="279" y="185"/>
                    </a:cubicBezTo>
                    <a:cubicBezTo>
                      <a:pt x="332" y="160"/>
                      <a:pt x="351" y="107"/>
                      <a:pt x="332" y="55"/>
                    </a:cubicBezTo>
                    <a:cubicBezTo>
                      <a:pt x="320" y="23"/>
                      <a:pt x="284"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p:nvPr/>
            </p:nvSpPr>
            <p:spPr>
              <a:xfrm>
                <a:off x="6421919" y="1886971"/>
                <a:ext cx="151456" cy="131073"/>
              </a:xfrm>
              <a:custGeom>
                <a:rect b="b" l="l" r="r" t="t"/>
                <a:pathLst>
                  <a:path extrusionOk="0" h="508" w="587">
                    <a:moveTo>
                      <a:pt x="305" y="1"/>
                    </a:moveTo>
                    <a:cubicBezTo>
                      <a:pt x="262" y="1"/>
                      <a:pt x="218" y="12"/>
                      <a:pt x="177" y="35"/>
                    </a:cubicBezTo>
                    <a:cubicBezTo>
                      <a:pt x="89" y="71"/>
                      <a:pt x="36" y="140"/>
                      <a:pt x="9" y="220"/>
                    </a:cubicBezTo>
                    <a:cubicBezTo>
                      <a:pt x="1" y="272"/>
                      <a:pt x="36" y="325"/>
                      <a:pt x="89" y="333"/>
                    </a:cubicBezTo>
                    <a:cubicBezTo>
                      <a:pt x="96" y="336"/>
                      <a:pt x="104" y="337"/>
                      <a:pt x="112" y="337"/>
                    </a:cubicBezTo>
                    <a:cubicBezTo>
                      <a:pt x="150" y="337"/>
                      <a:pt x="188" y="305"/>
                      <a:pt x="202" y="262"/>
                    </a:cubicBezTo>
                    <a:cubicBezTo>
                      <a:pt x="202" y="236"/>
                      <a:pt x="229" y="220"/>
                      <a:pt x="254" y="201"/>
                    </a:cubicBezTo>
                    <a:cubicBezTo>
                      <a:pt x="268" y="196"/>
                      <a:pt x="283" y="194"/>
                      <a:pt x="298" y="194"/>
                    </a:cubicBezTo>
                    <a:cubicBezTo>
                      <a:pt x="312" y="194"/>
                      <a:pt x="325" y="196"/>
                      <a:pt x="334" y="201"/>
                    </a:cubicBezTo>
                    <a:cubicBezTo>
                      <a:pt x="359" y="209"/>
                      <a:pt x="376" y="236"/>
                      <a:pt x="387" y="272"/>
                    </a:cubicBezTo>
                    <a:cubicBezTo>
                      <a:pt x="387" y="297"/>
                      <a:pt x="387" y="333"/>
                      <a:pt x="368" y="350"/>
                    </a:cubicBezTo>
                    <a:cubicBezTo>
                      <a:pt x="334" y="385"/>
                      <a:pt x="343" y="446"/>
                      <a:pt x="376" y="482"/>
                    </a:cubicBezTo>
                    <a:cubicBezTo>
                      <a:pt x="395" y="499"/>
                      <a:pt x="420" y="507"/>
                      <a:pt x="439" y="507"/>
                    </a:cubicBezTo>
                    <a:cubicBezTo>
                      <a:pt x="464" y="507"/>
                      <a:pt x="492" y="490"/>
                      <a:pt x="508" y="471"/>
                    </a:cubicBezTo>
                    <a:cubicBezTo>
                      <a:pt x="569" y="402"/>
                      <a:pt x="586" y="314"/>
                      <a:pt x="569" y="228"/>
                    </a:cubicBezTo>
                    <a:cubicBezTo>
                      <a:pt x="553" y="140"/>
                      <a:pt x="500" y="71"/>
                      <a:pt x="420" y="27"/>
                    </a:cubicBezTo>
                    <a:cubicBezTo>
                      <a:pt x="384" y="10"/>
                      <a:pt x="344" y="1"/>
                      <a:pt x="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6"/>
              <p:cNvSpPr/>
              <p:nvPr/>
            </p:nvSpPr>
            <p:spPr>
              <a:xfrm>
                <a:off x="6559442" y="1703006"/>
                <a:ext cx="216993" cy="351162"/>
              </a:xfrm>
              <a:custGeom>
                <a:rect b="b" l="l" r="r" t="t"/>
                <a:pathLst>
                  <a:path extrusionOk="0" h="1361" w="841">
                    <a:moveTo>
                      <a:pt x="164" y="1"/>
                    </a:moveTo>
                    <a:cubicBezTo>
                      <a:pt x="123" y="1"/>
                      <a:pt x="94" y="5"/>
                      <a:pt x="89" y="5"/>
                    </a:cubicBezTo>
                    <a:cubicBezTo>
                      <a:pt x="36" y="13"/>
                      <a:pt x="1" y="66"/>
                      <a:pt x="11" y="118"/>
                    </a:cubicBezTo>
                    <a:cubicBezTo>
                      <a:pt x="19" y="166"/>
                      <a:pt x="55" y="199"/>
                      <a:pt x="101" y="199"/>
                    </a:cubicBezTo>
                    <a:cubicBezTo>
                      <a:pt x="106" y="199"/>
                      <a:pt x="111" y="199"/>
                      <a:pt x="116" y="198"/>
                    </a:cubicBezTo>
                    <a:cubicBezTo>
                      <a:pt x="125" y="194"/>
                      <a:pt x="147" y="191"/>
                      <a:pt x="174" y="191"/>
                    </a:cubicBezTo>
                    <a:cubicBezTo>
                      <a:pt x="221" y="191"/>
                      <a:pt x="282" y="201"/>
                      <a:pt x="315" y="240"/>
                    </a:cubicBezTo>
                    <a:cubicBezTo>
                      <a:pt x="359" y="284"/>
                      <a:pt x="343" y="372"/>
                      <a:pt x="334" y="433"/>
                    </a:cubicBezTo>
                    <a:cubicBezTo>
                      <a:pt x="307" y="530"/>
                      <a:pt x="359" y="618"/>
                      <a:pt x="448" y="651"/>
                    </a:cubicBezTo>
                    <a:cubicBezTo>
                      <a:pt x="649" y="723"/>
                      <a:pt x="630" y="861"/>
                      <a:pt x="622" y="914"/>
                    </a:cubicBezTo>
                    <a:cubicBezTo>
                      <a:pt x="597" y="1090"/>
                      <a:pt x="508" y="1176"/>
                      <a:pt x="343" y="1176"/>
                    </a:cubicBezTo>
                    <a:lnTo>
                      <a:pt x="334" y="1176"/>
                    </a:lnTo>
                    <a:cubicBezTo>
                      <a:pt x="282" y="1176"/>
                      <a:pt x="238" y="1212"/>
                      <a:pt x="238" y="1264"/>
                    </a:cubicBezTo>
                    <a:cubicBezTo>
                      <a:pt x="238" y="1317"/>
                      <a:pt x="282" y="1361"/>
                      <a:pt x="334" y="1361"/>
                    </a:cubicBezTo>
                    <a:lnTo>
                      <a:pt x="343" y="1361"/>
                    </a:lnTo>
                    <a:cubicBezTo>
                      <a:pt x="605" y="1361"/>
                      <a:pt x="779" y="1203"/>
                      <a:pt x="815" y="933"/>
                    </a:cubicBezTo>
                    <a:cubicBezTo>
                      <a:pt x="840" y="723"/>
                      <a:pt x="727" y="555"/>
                      <a:pt x="517" y="477"/>
                    </a:cubicBezTo>
                    <a:cubicBezTo>
                      <a:pt x="553" y="320"/>
                      <a:pt x="536" y="198"/>
                      <a:pt x="456" y="110"/>
                    </a:cubicBezTo>
                    <a:cubicBezTo>
                      <a:pt x="370" y="17"/>
                      <a:pt x="244"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16"/>
            <p:cNvSpPr/>
            <p:nvPr/>
          </p:nvSpPr>
          <p:spPr>
            <a:xfrm flipH="1" rot="3832772">
              <a:off x="-188941" y="-58938"/>
              <a:ext cx="1175721" cy="1196872"/>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16"/>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08" name="Google Shape;308;p16"/>
          <p:cNvSpPr txBox="1"/>
          <p:nvPr>
            <p:ph type="title"/>
          </p:nvPr>
        </p:nvSpPr>
        <p:spPr>
          <a:xfrm>
            <a:off x="720000" y="2396150"/>
            <a:ext cx="2781000" cy="791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9" name="Google Shape;309;p16"/>
          <p:cNvSpPr txBox="1"/>
          <p:nvPr>
            <p:ph idx="1" type="subTitle"/>
          </p:nvPr>
        </p:nvSpPr>
        <p:spPr>
          <a:xfrm>
            <a:off x="720000" y="3133421"/>
            <a:ext cx="2781000" cy="1026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1">
    <p:spTree>
      <p:nvGrpSpPr>
        <p:cNvPr id="310" name="Shape 310"/>
        <p:cNvGrpSpPr/>
        <p:nvPr/>
      </p:nvGrpSpPr>
      <p:grpSpPr>
        <a:xfrm>
          <a:off x="0" y="0"/>
          <a:ext cx="0" cy="0"/>
          <a:chOff x="0" y="0"/>
          <a:chExt cx="0" cy="0"/>
        </a:xfrm>
      </p:grpSpPr>
      <p:sp>
        <p:nvSpPr>
          <p:cNvPr id="311" name="Google Shape;31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312" name="Google Shape;312;p17"/>
          <p:cNvSpPr txBox="1"/>
          <p:nvPr>
            <p:ph idx="1" type="subTitle"/>
          </p:nvPr>
        </p:nvSpPr>
        <p:spPr>
          <a:xfrm>
            <a:off x="719950" y="1048600"/>
            <a:ext cx="4940700" cy="167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2"/>
              </a:buClr>
              <a:buSzPts val="1400"/>
              <a:buChar char="●"/>
              <a:defRPr/>
            </a:lvl1pPr>
            <a:lvl2pPr lvl="1" rtl="0" algn="ctr">
              <a:lnSpc>
                <a:spcPct val="115000"/>
              </a:lnSpc>
              <a:spcBef>
                <a:spcPts val="0"/>
              </a:spcBef>
              <a:spcAft>
                <a:spcPts val="0"/>
              </a:spcAft>
              <a:buSzPts val="1400"/>
              <a:buChar char="○"/>
              <a:defRPr/>
            </a:lvl2pPr>
            <a:lvl3pPr lvl="2" rtl="0" algn="ctr">
              <a:lnSpc>
                <a:spcPct val="115000"/>
              </a:lnSpc>
              <a:spcBef>
                <a:spcPts val="0"/>
              </a:spcBef>
              <a:spcAft>
                <a:spcPts val="0"/>
              </a:spcAft>
              <a:buSzPts val="1400"/>
              <a:buChar char="■"/>
              <a:defRPr/>
            </a:lvl3pPr>
            <a:lvl4pPr lvl="3" rtl="0" algn="ctr">
              <a:lnSpc>
                <a:spcPct val="115000"/>
              </a:lnSpc>
              <a:spcBef>
                <a:spcPts val="0"/>
              </a:spcBef>
              <a:spcAft>
                <a:spcPts val="0"/>
              </a:spcAft>
              <a:buSzPts val="1400"/>
              <a:buChar char="●"/>
              <a:defRPr/>
            </a:lvl4pPr>
            <a:lvl5pPr lvl="4" rtl="0" algn="ctr">
              <a:lnSpc>
                <a:spcPct val="115000"/>
              </a:lnSpc>
              <a:spcBef>
                <a:spcPts val="0"/>
              </a:spcBef>
              <a:spcAft>
                <a:spcPts val="0"/>
              </a:spcAft>
              <a:buSzPts val="1400"/>
              <a:buChar char="○"/>
              <a:defRPr/>
            </a:lvl5pPr>
            <a:lvl6pPr lvl="5" rtl="0" algn="ctr">
              <a:lnSpc>
                <a:spcPct val="115000"/>
              </a:lnSpc>
              <a:spcBef>
                <a:spcPts val="0"/>
              </a:spcBef>
              <a:spcAft>
                <a:spcPts val="0"/>
              </a:spcAft>
              <a:buSzPts val="1400"/>
              <a:buChar char="■"/>
              <a:defRPr/>
            </a:lvl6pPr>
            <a:lvl7pPr lvl="6" rtl="0" algn="ctr">
              <a:lnSpc>
                <a:spcPct val="115000"/>
              </a:lnSpc>
              <a:spcBef>
                <a:spcPts val="0"/>
              </a:spcBef>
              <a:spcAft>
                <a:spcPts val="0"/>
              </a:spcAft>
              <a:buSzPts val="1400"/>
              <a:buChar char="●"/>
              <a:defRPr/>
            </a:lvl7pPr>
            <a:lvl8pPr lvl="7" rtl="0" algn="ctr">
              <a:lnSpc>
                <a:spcPct val="115000"/>
              </a:lnSpc>
              <a:spcBef>
                <a:spcPts val="0"/>
              </a:spcBef>
              <a:spcAft>
                <a:spcPts val="0"/>
              </a:spcAft>
              <a:buSzPts val="1400"/>
              <a:buChar char="○"/>
              <a:defRPr/>
            </a:lvl8pPr>
            <a:lvl9pPr lvl="8" rtl="0" algn="ctr">
              <a:lnSpc>
                <a:spcPct val="115000"/>
              </a:lnSpc>
              <a:spcBef>
                <a:spcPts val="0"/>
              </a:spcBef>
              <a:spcAft>
                <a:spcPts val="0"/>
              </a:spcAft>
              <a:buSzPts val="1400"/>
              <a:buChar char="■"/>
              <a:defRPr/>
            </a:lvl9pPr>
          </a:lstStyle>
          <a:p/>
        </p:txBody>
      </p:sp>
      <p:sp>
        <p:nvSpPr>
          <p:cNvPr id="313" name="Google Shape;313;p17"/>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314" name="Google Shape;314;p17"/>
          <p:cNvGrpSpPr/>
          <p:nvPr/>
        </p:nvGrpSpPr>
        <p:grpSpPr>
          <a:xfrm>
            <a:off x="7210401" y="-562800"/>
            <a:ext cx="2691524" cy="2880259"/>
            <a:chOff x="7210401" y="-562800"/>
            <a:chExt cx="2691524" cy="2880259"/>
          </a:xfrm>
        </p:grpSpPr>
        <p:sp>
          <p:nvSpPr>
            <p:cNvPr id="315" name="Google Shape;315;p17"/>
            <p:cNvSpPr/>
            <p:nvPr/>
          </p:nvSpPr>
          <p:spPr>
            <a:xfrm rot="8750545">
              <a:off x="8385269" y="1129619"/>
              <a:ext cx="1391800" cy="872356"/>
            </a:xfrm>
            <a:custGeom>
              <a:rect b="b" l="l" r="r" t="t"/>
              <a:pathLst>
                <a:path extrusionOk="0" h="19780" w="31558">
                  <a:moveTo>
                    <a:pt x="12426" y="0"/>
                  </a:moveTo>
                  <a:cubicBezTo>
                    <a:pt x="8995" y="0"/>
                    <a:pt x="5536" y="243"/>
                    <a:pt x="2003" y="726"/>
                  </a:cubicBezTo>
                  <a:cubicBezTo>
                    <a:pt x="788" y="919"/>
                    <a:pt x="1" y="2206"/>
                    <a:pt x="272" y="3009"/>
                  </a:cubicBezTo>
                  <a:cubicBezTo>
                    <a:pt x="1390" y="6359"/>
                    <a:pt x="3069" y="11683"/>
                    <a:pt x="4032" y="15077"/>
                  </a:cubicBezTo>
                  <a:cubicBezTo>
                    <a:pt x="4251" y="15861"/>
                    <a:pt x="5165" y="16460"/>
                    <a:pt x="6086" y="16460"/>
                  </a:cubicBezTo>
                  <a:cubicBezTo>
                    <a:pt x="6119" y="16460"/>
                    <a:pt x="6151" y="16459"/>
                    <a:pt x="6183" y="16457"/>
                  </a:cubicBezTo>
                  <a:cubicBezTo>
                    <a:pt x="6868" y="16430"/>
                    <a:pt x="7553" y="16416"/>
                    <a:pt x="8239" y="16416"/>
                  </a:cubicBezTo>
                  <a:cubicBezTo>
                    <a:pt x="10170" y="16416"/>
                    <a:pt x="12101" y="16525"/>
                    <a:pt x="14018" y="16739"/>
                  </a:cubicBezTo>
                  <a:cubicBezTo>
                    <a:pt x="14954" y="16852"/>
                    <a:pt x="15566" y="17639"/>
                    <a:pt x="15398" y="18470"/>
                  </a:cubicBezTo>
                  <a:cubicBezTo>
                    <a:pt x="15398" y="18478"/>
                    <a:pt x="15390" y="18487"/>
                    <a:pt x="15390" y="18495"/>
                  </a:cubicBezTo>
                  <a:cubicBezTo>
                    <a:pt x="15254" y="19176"/>
                    <a:pt x="15030" y="19780"/>
                    <a:pt x="15391" y="19780"/>
                  </a:cubicBezTo>
                  <a:cubicBezTo>
                    <a:pt x="15470" y="19780"/>
                    <a:pt x="15579" y="19750"/>
                    <a:pt x="15724" y="19685"/>
                  </a:cubicBezTo>
                  <a:cubicBezTo>
                    <a:pt x="16563" y="19299"/>
                    <a:pt x="17787" y="18758"/>
                    <a:pt x="18662" y="18418"/>
                  </a:cubicBezTo>
                  <a:cubicBezTo>
                    <a:pt x="19157" y="18221"/>
                    <a:pt x="19865" y="18119"/>
                    <a:pt x="20546" y="18119"/>
                  </a:cubicBezTo>
                  <a:cubicBezTo>
                    <a:pt x="21018" y="18119"/>
                    <a:pt x="21478" y="18168"/>
                    <a:pt x="21843" y="18269"/>
                  </a:cubicBezTo>
                  <a:cubicBezTo>
                    <a:pt x="22020" y="18321"/>
                    <a:pt x="22097" y="18346"/>
                    <a:pt x="22271" y="18390"/>
                  </a:cubicBezTo>
                  <a:cubicBezTo>
                    <a:pt x="22463" y="18447"/>
                    <a:pt x="22662" y="18474"/>
                    <a:pt x="22861" y="18474"/>
                  </a:cubicBezTo>
                  <a:cubicBezTo>
                    <a:pt x="23585" y="18474"/>
                    <a:pt x="24301" y="18115"/>
                    <a:pt x="24624" y="17526"/>
                  </a:cubicBezTo>
                  <a:cubicBezTo>
                    <a:pt x="26742" y="13668"/>
                    <a:pt x="28473" y="7985"/>
                    <a:pt x="31052" y="4409"/>
                  </a:cubicBezTo>
                  <a:cubicBezTo>
                    <a:pt x="31558" y="3700"/>
                    <a:pt x="31044" y="2416"/>
                    <a:pt x="29837" y="2090"/>
                  </a:cubicBezTo>
                  <a:cubicBezTo>
                    <a:pt x="23960" y="695"/>
                    <a:pt x="18233" y="0"/>
                    <a:pt x="12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7"/>
            <p:cNvSpPr/>
            <p:nvPr/>
          </p:nvSpPr>
          <p:spPr>
            <a:xfrm>
              <a:off x="7210401" y="-562800"/>
              <a:ext cx="1965301" cy="1007833"/>
            </a:xfrm>
            <a:custGeom>
              <a:rect b="b" l="l" r="r" t="t"/>
              <a:pathLst>
                <a:path extrusionOk="0" h="15368" w="29968">
                  <a:moveTo>
                    <a:pt x="25403" y="0"/>
                  </a:moveTo>
                  <a:cubicBezTo>
                    <a:pt x="24922" y="0"/>
                    <a:pt x="24443" y="87"/>
                    <a:pt x="23994" y="270"/>
                  </a:cubicBezTo>
                  <a:cubicBezTo>
                    <a:pt x="23277" y="568"/>
                    <a:pt x="22674" y="1074"/>
                    <a:pt x="22017" y="1477"/>
                  </a:cubicBezTo>
                  <a:cubicBezTo>
                    <a:pt x="21316" y="1911"/>
                    <a:pt x="20606" y="2070"/>
                    <a:pt x="19888" y="2070"/>
                  </a:cubicBezTo>
                  <a:cubicBezTo>
                    <a:pt x="18018" y="2070"/>
                    <a:pt x="16103" y="996"/>
                    <a:pt x="14200" y="927"/>
                  </a:cubicBezTo>
                  <a:cubicBezTo>
                    <a:pt x="14121" y="924"/>
                    <a:pt x="14043" y="923"/>
                    <a:pt x="13967" y="923"/>
                  </a:cubicBezTo>
                  <a:cubicBezTo>
                    <a:pt x="10740" y="923"/>
                    <a:pt x="9458" y="3432"/>
                    <a:pt x="7451" y="5500"/>
                  </a:cubicBezTo>
                  <a:cubicBezTo>
                    <a:pt x="6874" y="6086"/>
                    <a:pt x="6131" y="6594"/>
                    <a:pt x="5316" y="6776"/>
                  </a:cubicBezTo>
                  <a:cubicBezTo>
                    <a:pt x="3602" y="7160"/>
                    <a:pt x="1188" y="7127"/>
                    <a:pt x="481" y="9015"/>
                  </a:cubicBezTo>
                  <a:cubicBezTo>
                    <a:pt x="1" y="10319"/>
                    <a:pt x="210" y="11882"/>
                    <a:pt x="1084" y="12976"/>
                  </a:cubicBezTo>
                  <a:cubicBezTo>
                    <a:pt x="1207" y="13125"/>
                    <a:pt x="1329" y="13265"/>
                    <a:pt x="1470" y="13387"/>
                  </a:cubicBezTo>
                  <a:cubicBezTo>
                    <a:pt x="1652" y="13737"/>
                    <a:pt x="1837" y="14086"/>
                    <a:pt x="1845" y="14480"/>
                  </a:cubicBezTo>
                  <a:cubicBezTo>
                    <a:pt x="1845" y="14768"/>
                    <a:pt x="1766" y="15118"/>
                    <a:pt x="1986" y="15292"/>
                  </a:cubicBezTo>
                  <a:cubicBezTo>
                    <a:pt x="2049" y="15346"/>
                    <a:pt x="2122" y="15368"/>
                    <a:pt x="2199" y="15368"/>
                  </a:cubicBezTo>
                  <a:cubicBezTo>
                    <a:pt x="2364" y="15368"/>
                    <a:pt x="2544" y="15265"/>
                    <a:pt x="2676" y="15146"/>
                  </a:cubicBezTo>
                  <a:cubicBezTo>
                    <a:pt x="2930" y="14925"/>
                    <a:pt x="3149" y="14654"/>
                    <a:pt x="3306" y="14348"/>
                  </a:cubicBezTo>
                  <a:cubicBezTo>
                    <a:pt x="3640" y="14431"/>
                    <a:pt x="3985" y="14473"/>
                    <a:pt x="4329" y="14473"/>
                  </a:cubicBezTo>
                  <a:cubicBezTo>
                    <a:pt x="4975" y="14473"/>
                    <a:pt x="5618" y="14324"/>
                    <a:pt x="6183" y="14016"/>
                  </a:cubicBezTo>
                  <a:cubicBezTo>
                    <a:pt x="7161" y="13492"/>
                    <a:pt x="8097" y="12495"/>
                    <a:pt x="9216" y="12145"/>
                  </a:cubicBezTo>
                  <a:cubicBezTo>
                    <a:pt x="9505" y="12054"/>
                    <a:pt x="9782" y="12016"/>
                    <a:pt x="10051" y="12016"/>
                  </a:cubicBezTo>
                  <a:cubicBezTo>
                    <a:pt x="11282" y="12016"/>
                    <a:pt x="12347" y="12807"/>
                    <a:pt x="13623" y="12959"/>
                  </a:cubicBezTo>
                  <a:cubicBezTo>
                    <a:pt x="13837" y="12984"/>
                    <a:pt x="14054" y="12997"/>
                    <a:pt x="14270" y="12997"/>
                  </a:cubicBezTo>
                  <a:cubicBezTo>
                    <a:pt x="15386" y="12997"/>
                    <a:pt x="16503" y="12660"/>
                    <a:pt x="17419" y="12014"/>
                  </a:cubicBezTo>
                  <a:cubicBezTo>
                    <a:pt x="18469" y="11263"/>
                    <a:pt x="19264" y="10134"/>
                    <a:pt x="20454" y="9626"/>
                  </a:cubicBezTo>
                  <a:cubicBezTo>
                    <a:pt x="20988" y="9401"/>
                    <a:pt x="21529" y="9336"/>
                    <a:pt x="22074" y="9336"/>
                  </a:cubicBezTo>
                  <a:cubicBezTo>
                    <a:pt x="22813" y="9336"/>
                    <a:pt x="23561" y="9455"/>
                    <a:pt x="24309" y="9455"/>
                  </a:cubicBezTo>
                  <a:cubicBezTo>
                    <a:pt x="24592" y="9455"/>
                    <a:pt x="24874" y="9438"/>
                    <a:pt x="25157" y="9391"/>
                  </a:cubicBezTo>
                  <a:cubicBezTo>
                    <a:pt x="26739" y="9129"/>
                    <a:pt x="28236" y="8184"/>
                    <a:pt x="29031" y="6759"/>
                  </a:cubicBezTo>
                  <a:cubicBezTo>
                    <a:pt x="29967" y="5106"/>
                    <a:pt x="29818" y="2869"/>
                    <a:pt x="28576" y="1433"/>
                  </a:cubicBezTo>
                  <a:cubicBezTo>
                    <a:pt x="27798" y="530"/>
                    <a:pt x="26594" y="0"/>
                    <a:pt x="25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 name="Google Shape;317;p17"/>
          <p:cNvGrpSpPr/>
          <p:nvPr/>
        </p:nvGrpSpPr>
        <p:grpSpPr>
          <a:xfrm>
            <a:off x="7024484" y="110131"/>
            <a:ext cx="1692355" cy="1118536"/>
            <a:chOff x="7024484" y="110131"/>
            <a:chExt cx="1692355" cy="1118536"/>
          </a:xfrm>
        </p:grpSpPr>
        <p:grpSp>
          <p:nvGrpSpPr>
            <p:cNvPr id="318" name="Google Shape;318;p17"/>
            <p:cNvGrpSpPr/>
            <p:nvPr/>
          </p:nvGrpSpPr>
          <p:grpSpPr>
            <a:xfrm>
              <a:off x="8583580" y="177840"/>
              <a:ext cx="133260" cy="129152"/>
              <a:chOff x="3739723" y="2282290"/>
              <a:chExt cx="690824" cy="669530"/>
            </a:xfrm>
          </p:grpSpPr>
          <p:sp>
            <p:nvSpPr>
              <p:cNvPr id="319" name="Google Shape;319;p1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 name="Google Shape;323;p17"/>
            <p:cNvGrpSpPr/>
            <p:nvPr/>
          </p:nvGrpSpPr>
          <p:grpSpPr>
            <a:xfrm rot="10800000">
              <a:off x="7842674" y="445030"/>
              <a:ext cx="371307" cy="91637"/>
              <a:chOff x="4241622" y="1303995"/>
              <a:chExt cx="1256112" cy="310004"/>
            </a:xfrm>
          </p:grpSpPr>
          <p:sp>
            <p:nvSpPr>
              <p:cNvPr id="324" name="Google Shape;324;p17"/>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7"/>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7"/>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17"/>
            <p:cNvSpPr/>
            <p:nvPr/>
          </p:nvSpPr>
          <p:spPr>
            <a:xfrm>
              <a:off x="7024484" y="11013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7"/>
            <p:cNvSpPr/>
            <p:nvPr/>
          </p:nvSpPr>
          <p:spPr>
            <a:xfrm>
              <a:off x="8430661" y="11370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17"/>
          <p:cNvGrpSpPr/>
          <p:nvPr/>
        </p:nvGrpSpPr>
        <p:grpSpPr>
          <a:xfrm>
            <a:off x="8377645" y="-58025"/>
            <a:ext cx="1648064" cy="2601426"/>
            <a:chOff x="8377645" y="-58025"/>
            <a:chExt cx="1648064" cy="2601426"/>
          </a:xfrm>
        </p:grpSpPr>
        <p:grpSp>
          <p:nvGrpSpPr>
            <p:cNvPr id="330" name="Google Shape;330;p17"/>
            <p:cNvGrpSpPr/>
            <p:nvPr/>
          </p:nvGrpSpPr>
          <p:grpSpPr>
            <a:xfrm rot="836421">
              <a:off x="8494633" y="10972"/>
              <a:ext cx="702032" cy="1057043"/>
              <a:chOff x="8028589" y="2268060"/>
              <a:chExt cx="702066" cy="1057095"/>
            </a:xfrm>
          </p:grpSpPr>
          <p:sp>
            <p:nvSpPr>
              <p:cNvPr id="331" name="Google Shape;331;p17"/>
              <p:cNvSpPr/>
              <p:nvPr/>
            </p:nvSpPr>
            <p:spPr>
              <a:xfrm>
                <a:off x="8414066" y="2292829"/>
                <a:ext cx="266532" cy="424697"/>
              </a:xfrm>
              <a:custGeom>
                <a:rect b="b" l="l" r="r" t="t"/>
                <a:pathLst>
                  <a:path extrusionOk="0" h="1646" w="1033">
                    <a:moveTo>
                      <a:pt x="561" y="0"/>
                    </a:moveTo>
                    <a:cubicBezTo>
                      <a:pt x="431" y="0"/>
                      <a:pt x="307" y="97"/>
                      <a:pt x="273" y="229"/>
                    </a:cubicBezTo>
                    <a:lnTo>
                      <a:pt x="0" y="1513"/>
                    </a:lnTo>
                    <a:lnTo>
                      <a:pt x="19" y="1522"/>
                    </a:lnTo>
                    <a:cubicBezTo>
                      <a:pt x="158" y="1541"/>
                      <a:pt x="298" y="1585"/>
                      <a:pt x="420" y="1646"/>
                    </a:cubicBezTo>
                    <a:lnTo>
                      <a:pt x="964" y="464"/>
                    </a:lnTo>
                    <a:cubicBezTo>
                      <a:pt x="1033" y="307"/>
                      <a:pt x="955" y="116"/>
                      <a:pt x="787" y="63"/>
                    </a:cubicBezTo>
                    <a:lnTo>
                      <a:pt x="657" y="19"/>
                    </a:lnTo>
                    <a:cubicBezTo>
                      <a:pt x="622" y="11"/>
                      <a:pt x="596"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7"/>
              <p:cNvSpPr/>
              <p:nvPr/>
            </p:nvSpPr>
            <p:spPr>
              <a:xfrm>
                <a:off x="8028589" y="2683206"/>
                <a:ext cx="702066" cy="616404"/>
              </a:xfrm>
              <a:custGeom>
                <a:rect b="b" l="l" r="r" t="t"/>
                <a:pathLst>
                  <a:path extrusionOk="0" h="2389" w="2721">
                    <a:moveTo>
                      <a:pt x="1364" y="0"/>
                    </a:moveTo>
                    <a:cubicBezTo>
                      <a:pt x="1190" y="0"/>
                      <a:pt x="1014" y="36"/>
                      <a:pt x="848" y="114"/>
                    </a:cubicBezTo>
                    <a:cubicBezTo>
                      <a:pt x="254" y="403"/>
                      <a:pt x="0" y="1110"/>
                      <a:pt x="288" y="1706"/>
                    </a:cubicBezTo>
                    <a:cubicBezTo>
                      <a:pt x="489" y="2135"/>
                      <a:pt x="917" y="2389"/>
                      <a:pt x="1364" y="2389"/>
                    </a:cubicBezTo>
                    <a:cubicBezTo>
                      <a:pt x="1539" y="2389"/>
                      <a:pt x="1715" y="2344"/>
                      <a:pt x="1881" y="2265"/>
                    </a:cubicBezTo>
                    <a:cubicBezTo>
                      <a:pt x="2475" y="1986"/>
                      <a:pt x="2720" y="1268"/>
                      <a:pt x="2439" y="674"/>
                    </a:cubicBezTo>
                    <a:cubicBezTo>
                      <a:pt x="2325" y="428"/>
                      <a:pt x="2135" y="246"/>
                      <a:pt x="1914" y="133"/>
                    </a:cubicBezTo>
                    <a:lnTo>
                      <a:pt x="1513" y="9"/>
                    </a:lnTo>
                    <a:cubicBezTo>
                      <a:pt x="1461" y="0"/>
                      <a:pt x="1408" y="0"/>
                      <a:pt x="1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7"/>
              <p:cNvSpPr/>
              <p:nvPr/>
            </p:nvSpPr>
            <p:spPr>
              <a:xfrm>
                <a:off x="8418968" y="2685271"/>
                <a:ext cx="103723" cy="32252"/>
              </a:xfrm>
              <a:custGeom>
                <a:rect b="b" l="l" r="r" t="t"/>
                <a:pathLst>
                  <a:path extrusionOk="0" h="125" w="402">
                    <a:moveTo>
                      <a:pt x="0" y="1"/>
                    </a:moveTo>
                    <a:lnTo>
                      <a:pt x="401" y="125"/>
                    </a:lnTo>
                    <a:cubicBezTo>
                      <a:pt x="279" y="64"/>
                      <a:pt x="139" y="2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7"/>
              <p:cNvSpPr/>
              <p:nvPr/>
            </p:nvSpPr>
            <p:spPr>
              <a:xfrm>
                <a:off x="8154759" y="2808086"/>
                <a:ext cx="421859" cy="370513"/>
              </a:xfrm>
              <a:custGeom>
                <a:rect b="b" l="l" r="r" t="t"/>
                <a:pathLst>
                  <a:path extrusionOk="0" h="1436" w="1635">
                    <a:moveTo>
                      <a:pt x="816" y="0"/>
                    </a:moveTo>
                    <a:cubicBezTo>
                      <a:pt x="713" y="0"/>
                      <a:pt x="608" y="22"/>
                      <a:pt x="508" y="68"/>
                    </a:cubicBezTo>
                    <a:cubicBezTo>
                      <a:pt x="149" y="242"/>
                      <a:pt x="0" y="671"/>
                      <a:pt x="176" y="1029"/>
                    </a:cubicBezTo>
                    <a:cubicBezTo>
                      <a:pt x="295" y="1286"/>
                      <a:pt x="547" y="1435"/>
                      <a:pt x="813" y="1435"/>
                    </a:cubicBezTo>
                    <a:cubicBezTo>
                      <a:pt x="919" y="1435"/>
                      <a:pt x="1027" y="1411"/>
                      <a:pt x="1129" y="1361"/>
                    </a:cubicBezTo>
                    <a:cubicBezTo>
                      <a:pt x="1488" y="1195"/>
                      <a:pt x="1635" y="767"/>
                      <a:pt x="1469" y="408"/>
                    </a:cubicBezTo>
                    <a:cubicBezTo>
                      <a:pt x="1343" y="149"/>
                      <a:pt x="1085" y="0"/>
                      <a:pt x="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7"/>
              <p:cNvSpPr/>
              <p:nvPr/>
            </p:nvSpPr>
            <p:spPr>
              <a:xfrm>
                <a:off x="8258740" y="2878524"/>
                <a:ext cx="137781" cy="222411"/>
              </a:xfrm>
              <a:custGeom>
                <a:rect b="b" l="l" r="r" t="t"/>
                <a:pathLst>
                  <a:path extrusionOk="0" h="862" w="534">
                    <a:moveTo>
                      <a:pt x="469" y="0"/>
                    </a:moveTo>
                    <a:cubicBezTo>
                      <a:pt x="259" y="0"/>
                      <a:pt x="74" y="157"/>
                      <a:pt x="36" y="372"/>
                    </a:cubicBezTo>
                    <a:cubicBezTo>
                      <a:pt x="0" y="607"/>
                      <a:pt x="166" y="826"/>
                      <a:pt x="403" y="861"/>
                    </a:cubicBezTo>
                    <a:lnTo>
                      <a:pt x="428" y="712"/>
                    </a:lnTo>
                    <a:cubicBezTo>
                      <a:pt x="271" y="687"/>
                      <a:pt x="166" y="547"/>
                      <a:pt x="193" y="389"/>
                    </a:cubicBezTo>
                    <a:cubicBezTo>
                      <a:pt x="209" y="252"/>
                      <a:pt x="336" y="152"/>
                      <a:pt x="473" y="152"/>
                    </a:cubicBezTo>
                    <a:cubicBezTo>
                      <a:pt x="485" y="152"/>
                      <a:pt x="496" y="153"/>
                      <a:pt x="508" y="154"/>
                    </a:cubicBezTo>
                    <a:lnTo>
                      <a:pt x="533" y="5"/>
                    </a:lnTo>
                    <a:cubicBezTo>
                      <a:pt x="512" y="2"/>
                      <a:pt x="490" y="0"/>
                      <a:pt x="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7"/>
              <p:cNvSpPr/>
              <p:nvPr/>
            </p:nvSpPr>
            <p:spPr>
              <a:xfrm>
                <a:off x="8166112" y="2791057"/>
                <a:ext cx="440436" cy="406378"/>
              </a:xfrm>
              <a:custGeom>
                <a:rect b="b" l="l" r="r" t="t"/>
                <a:pathLst>
                  <a:path extrusionOk="0" h="1575" w="1707">
                    <a:moveTo>
                      <a:pt x="816" y="187"/>
                    </a:moveTo>
                    <a:cubicBezTo>
                      <a:pt x="881" y="187"/>
                      <a:pt x="947" y="198"/>
                      <a:pt x="1014" y="220"/>
                    </a:cubicBezTo>
                    <a:cubicBezTo>
                      <a:pt x="1163" y="273"/>
                      <a:pt x="1276" y="388"/>
                      <a:pt x="1348" y="527"/>
                    </a:cubicBezTo>
                    <a:cubicBezTo>
                      <a:pt x="1497" y="825"/>
                      <a:pt x="1364" y="1184"/>
                      <a:pt x="1066" y="1322"/>
                    </a:cubicBezTo>
                    <a:cubicBezTo>
                      <a:pt x="985" y="1362"/>
                      <a:pt x="898" y="1381"/>
                      <a:pt x="812" y="1381"/>
                    </a:cubicBezTo>
                    <a:cubicBezTo>
                      <a:pt x="594" y="1381"/>
                      <a:pt x="380" y="1259"/>
                      <a:pt x="279" y="1051"/>
                    </a:cubicBezTo>
                    <a:lnTo>
                      <a:pt x="271" y="1043"/>
                    </a:lnTo>
                    <a:cubicBezTo>
                      <a:pt x="132" y="745"/>
                      <a:pt x="263" y="397"/>
                      <a:pt x="561" y="248"/>
                    </a:cubicBezTo>
                    <a:cubicBezTo>
                      <a:pt x="641" y="208"/>
                      <a:pt x="727" y="187"/>
                      <a:pt x="816" y="187"/>
                    </a:cubicBezTo>
                    <a:close/>
                    <a:moveTo>
                      <a:pt x="812" y="1"/>
                    </a:moveTo>
                    <a:cubicBezTo>
                      <a:pt x="697" y="1"/>
                      <a:pt x="582" y="27"/>
                      <a:pt x="472" y="82"/>
                    </a:cubicBezTo>
                    <a:cubicBezTo>
                      <a:pt x="279" y="168"/>
                      <a:pt x="141" y="325"/>
                      <a:pt x="70" y="527"/>
                    </a:cubicBezTo>
                    <a:cubicBezTo>
                      <a:pt x="0" y="728"/>
                      <a:pt x="17" y="938"/>
                      <a:pt x="105" y="1131"/>
                    </a:cubicBezTo>
                    <a:cubicBezTo>
                      <a:pt x="244" y="1413"/>
                      <a:pt x="523" y="1574"/>
                      <a:pt x="815" y="1574"/>
                    </a:cubicBezTo>
                    <a:cubicBezTo>
                      <a:pt x="929" y="1574"/>
                      <a:pt x="1044" y="1550"/>
                      <a:pt x="1155" y="1498"/>
                    </a:cubicBezTo>
                    <a:cubicBezTo>
                      <a:pt x="1549" y="1305"/>
                      <a:pt x="1706" y="841"/>
                      <a:pt x="1522" y="449"/>
                    </a:cubicBezTo>
                    <a:lnTo>
                      <a:pt x="1522" y="441"/>
                    </a:lnTo>
                    <a:cubicBezTo>
                      <a:pt x="1425" y="256"/>
                      <a:pt x="1268" y="115"/>
                      <a:pt x="1077" y="46"/>
                    </a:cubicBezTo>
                    <a:cubicBezTo>
                      <a:pt x="990" y="16"/>
                      <a:pt x="901"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7"/>
              <p:cNvSpPr/>
              <p:nvPr/>
            </p:nvSpPr>
            <p:spPr>
              <a:xfrm>
                <a:off x="8035039" y="2662823"/>
                <a:ext cx="681940" cy="662331"/>
              </a:xfrm>
              <a:custGeom>
                <a:rect b="b" l="l" r="r" t="t"/>
                <a:pathLst>
                  <a:path extrusionOk="0" h="2567" w="2643">
                    <a:moveTo>
                      <a:pt x="1318" y="193"/>
                    </a:moveTo>
                    <a:cubicBezTo>
                      <a:pt x="1440" y="193"/>
                      <a:pt x="1562" y="214"/>
                      <a:pt x="1679" y="256"/>
                    </a:cubicBezTo>
                    <a:cubicBezTo>
                      <a:pt x="1961" y="350"/>
                      <a:pt x="2179" y="543"/>
                      <a:pt x="2300" y="805"/>
                    </a:cubicBezTo>
                    <a:lnTo>
                      <a:pt x="2309" y="814"/>
                    </a:lnTo>
                    <a:cubicBezTo>
                      <a:pt x="2433" y="1076"/>
                      <a:pt x="2450" y="1374"/>
                      <a:pt x="2353" y="1645"/>
                    </a:cubicBezTo>
                    <a:cubicBezTo>
                      <a:pt x="2256" y="1924"/>
                      <a:pt x="2057" y="2144"/>
                      <a:pt x="1795" y="2266"/>
                    </a:cubicBezTo>
                    <a:cubicBezTo>
                      <a:pt x="1641" y="2340"/>
                      <a:pt x="1479" y="2375"/>
                      <a:pt x="1320" y="2375"/>
                    </a:cubicBezTo>
                    <a:cubicBezTo>
                      <a:pt x="916" y="2375"/>
                      <a:pt x="531" y="2150"/>
                      <a:pt x="342" y="1767"/>
                    </a:cubicBezTo>
                    <a:cubicBezTo>
                      <a:pt x="342" y="1758"/>
                      <a:pt x="334" y="1758"/>
                      <a:pt x="334" y="1758"/>
                    </a:cubicBezTo>
                    <a:cubicBezTo>
                      <a:pt x="210" y="1496"/>
                      <a:pt x="193" y="1200"/>
                      <a:pt x="290" y="919"/>
                    </a:cubicBezTo>
                    <a:cubicBezTo>
                      <a:pt x="387" y="648"/>
                      <a:pt x="588" y="430"/>
                      <a:pt x="850" y="298"/>
                    </a:cubicBezTo>
                    <a:cubicBezTo>
                      <a:pt x="999" y="229"/>
                      <a:pt x="1159" y="193"/>
                      <a:pt x="1318" y="193"/>
                    </a:cubicBezTo>
                    <a:close/>
                    <a:moveTo>
                      <a:pt x="1336" y="0"/>
                    </a:moveTo>
                    <a:cubicBezTo>
                      <a:pt x="1142" y="0"/>
                      <a:pt x="949" y="45"/>
                      <a:pt x="771" y="132"/>
                    </a:cubicBezTo>
                    <a:cubicBezTo>
                      <a:pt x="456" y="272"/>
                      <a:pt x="229" y="535"/>
                      <a:pt x="116" y="858"/>
                    </a:cubicBezTo>
                    <a:cubicBezTo>
                      <a:pt x="0" y="1181"/>
                      <a:pt x="19" y="1532"/>
                      <a:pt x="168" y="1838"/>
                    </a:cubicBezTo>
                    <a:cubicBezTo>
                      <a:pt x="387" y="2298"/>
                      <a:pt x="844" y="2566"/>
                      <a:pt x="1321" y="2566"/>
                    </a:cubicBezTo>
                    <a:cubicBezTo>
                      <a:pt x="1506" y="2566"/>
                      <a:pt x="1694" y="2526"/>
                      <a:pt x="1872" y="2440"/>
                    </a:cubicBezTo>
                    <a:cubicBezTo>
                      <a:pt x="2187" y="2291"/>
                      <a:pt x="2414" y="2029"/>
                      <a:pt x="2529" y="1714"/>
                    </a:cubicBezTo>
                    <a:cubicBezTo>
                      <a:pt x="2643" y="1391"/>
                      <a:pt x="2624" y="1043"/>
                      <a:pt x="2477" y="728"/>
                    </a:cubicBezTo>
                    <a:lnTo>
                      <a:pt x="2477" y="717"/>
                    </a:lnTo>
                    <a:cubicBezTo>
                      <a:pt x="2328" y="413"/>
                      <a:pt x="2065" y="184"/>
                      <a:pt x="1751" y="71"/>
                    </a:cubicBezTo>
                    <a:cubicBezTo>
                      <a:pt x="1615" y="23"/>
                      <a:pt x="1475" y="0"/>
                      <a:pt x="1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7"/>
              <p:cNvSpPr/>
              <p:nvPr/>
            </p:nvSpPr>
            <p:spPr>
              <a:xfrm>
                <a:off x="8384910" y="2268060"/>
                <a:ext cx="300074" cy="480945"/>
              </a:xfrm>
              <a:custGeom>
                <a:rect b="b" l="l" r="r" t="t"/>
                <a:pathLst>
                  <a:path extrusionOk="0" h="1864" w="1163">
                    <a:moveTo>
                      <a:pt x="686" y="190"/>
                    </a:moveTo>
                    <a:cubicBezTo>
                      <a:pt x="709" y="190"/>
                      <a:pt x="732" y="194"/>
                      <a:pt x="754" y="201"/>
                    </a:cubicBezTo>
                    <a:lnTo>
                      <a:pt x="814" y="212"/>
                    </a:lnTo>
                    <a:cubicBezTo>
                      <a:pt x="867" y="228"/>
                      <a:pt x="911" y="272"/>
                      <a:pt x="936" y="325"/>
                    </a:cubicBezTo>
                    <a:cubicBezTo>
                      <a:pt x="963" y="377"/>
                      <a:pt x="963" y="438"/>
                      <a:pt x="944" y="491"/>
                    </a:cubicBezTo>
                    <a:lnTo>
                      <a:pt x="472" y="1628"/>
                    </a:lnTo>
                    <a:lnTo>
                      <a:pt x="218" y="1548"/>
                    </a:lnTo>
                    <a:lnTo>
                      <a:pt x="491" y="350"/>
                    </a:lnTo>
                    <a:cubicBezTo>
                      <a:pt x="508" y="298"/>
                      <a:pt x="544" y="245"/>
                      <a:pt x="586" y="220"/>
                    </a:cubicBezTo>
                    <a:cubicBezTo>
                      <a:pt x="617" y="199"/>
                      <a:pt x="652" y="190"/>
                      <a:pt x="686" y="190"/>
                    </a:cubicBezTo>
                    <a:close/>
                    <a:moveTo>
                      <a:pt x="702" y="0"/>
                    </a:moveTo>
                    <a:cubicBezTo>
                      <a:pt x="632" y="0"/>
                      <a:pt x="562" y="20"/>
                      <a:pt x="500" y="54"/>
                    </a:cubicBezTo>
                    <a:cubicBezTo>
                      <a:pt x="403" y="107"/>
                      <a:pt x="334" y="201"/>
                      <a:pt x="307" y="306"/>
                    </a:cubicBezTo>
                    <a:lnTo>
                      <a:pt x="0" y="1670"/>
                    </a:lnTo>
                    <a:lnTo>
                      <a:pt x="586" y="1863"/>
                    </a:lnTo>
                    <a:lnTo>
                      <a:pt x="1121" y="568"/>
                    </a:lnTo>
                    <a:cubicBezTo>
                      <a:pt x="1163" y="463"/>
                      <a:pt x="1154" y="342"/>
                      <a:pt x="1110" y="245"/>
                    </a:cubicBezTo>
                    <a:lnTo>
                      <a:pt x="1102" y="237"/>
                    </a:lnTo>
                    <a:cubicBezTo>
                      <a:pt x="1058" y="140"/>
                      <a:pt x="972" y="63"/>
                      <a:pt x="867" y="35"/>
                    </a:cubicBezTo>
                    <a:lnTo>
                      <a:pt x="814" y="19"/>
                    </a:lnTo>
                    <a:cubicBezTo>
                      <a:pt x="778" y="6"/>
                      <a:pt x="740" y="0"/>
                      <a:pt x="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 name="Google Shape;339;p17"/>
            <p:cNvSpPr/>
            <p:nvPr/>
          </p:nvSpPr>
          <p:spPr>
            <a:xfrm flipH="1" rot="9406118">
              <a:off x="8661602" y="1163172"/>
              <a:ext cx="1175724" cy="1196870"/>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_1">
    <p:spTree>
      <p:nvGrpSpPr>
        <p:cNvPr id="340" name="Shape 340"/>
        <p:cNvGrpSpPr/>
        <p:nvPr/>
      </p:nvGrpSpPr>
      <p:grpSpPr>
        <a:xfrm>
          <a:off x="0" y="0"/>
          <a:ext cx="0" cy="0"/>
          <a:chOff x="0" y="0"/>
          <a:chExt cx="0" cy="0"/>
        </a:xfrm>
      </p:grpSpPr>
      <p:sp>
        <p:nvSpPr>
          <p:cNvPr id="341" name="Google Shape;341;p18"/>
          <p:cNvSpPr txBox="1"/>
          <p:nvPr>
            <p:ph type="title"/>
          </p:nvPr>
        </p:nvSpPr>
        <p:spPr>
          <a:xfrm>
            <a:off x="67365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Font typeface="Sora ExtraBold"/>
              <a:buNone/>
              <a:defRPr b="0">
                <a:latin typeface="Sora ExtraBold"/>
                <a:ea typeface="Sora ExtraBold"/>
                <a:cs typeface="Sora ExtraBold"/>
                <a:sym typeface="Sora ExtraBold"/>
              </a:defRPr>
            </a:lvl2pPr>
            <a:lvl3pPr lvl="2" rtl="0" algn="ctr">
              <a:spcBef>
                <a:spcPts val="0"/>
              </a:spcBef>
              <a:spcAft>
                <a:spcPts val="0"/>
              </a:spcAft>
              <a:buSzPts val="3000"/>
              <a:buFont typeface="Sora ExtraBold"/>
              <a:buNone/>
              <a:defRPr b="0">
                <a:latin typeface="Sora ExtraBold"/>
                <a:ea typeface="Sora ExtraBold"/>
                <a:cs typeface="Sora ExtraBold"/>
                <a:sym typeface="Sora ExtraBold"/>
              </a:defRPr>
            </a:lvl3pPr>
            <a:lvl4pPr lvl="3" rtl="0" algn="ctr">
              <a:spcBef>
                <a:spcPts val="0"/>
              </a:spcBef>
              <a:spcAft>
                <a:spcPts val="0"/>
              </a:spcAft>
              <a:buSzPts val="3000"/>
              <a:buFont typeface="Sora ExtraBold"/>
              <a:buNone/>
              <a:defRPr b="0">
                <a:latin typeface="Sora ExtraBold"/>
                <a:ea typeface="Sora ExtraBold"/>
                <a:cs typeface="Sora ExtraBold"/>
                <a:sym typeface="Sora ExtraBold"/>
              </a:defRPr>
            </a:lvl4pPr>
            <a:lvl5pPr lvl="4" rtl="0" algn="ctr">
              <a:spcBef>
                <a:spcPts val="0"/>
              </a:spcBef>
              <a:spcAft>
                <a:spcPts val="0"/>
              </a:spcAft>
              <a:buSzPts val="3000"/>
              <a:buFont typeface="Sora ExtraBold"/>
              <a:buNone/>
              <a:defRPr b="0">
                <a:latin typeface="Sora ExtraBold"/>
                <a:ea typeface="Sora ExtraBold"/>
                <a:cs typeface="Sora ExtraBold"/>
                <a:sym typeface="Sora ExtraBold"/>
              </a:defRPr>
            </a:lvl5pPr>
            <a:lvl6pPr lvl="5" rtl="0" algn="ctr">
              <a:spcBef>
                <a:spcPts val="0"/>
              </a:spcBef>
              <a:spcAft>
                <a:spcPts val="0"/>
              </a:spcAft>
              <a:buSzPts val="3000"/>
              <a:buFont typeface="Sora ExtraBold"/>
              <a:buNone/>
              <a:defRPr b="0">
                <a:latin typeface="Sora ExtraBold"/>
                <a:ea typeface="Sora ExtraBold"/>
                <a:cs typeface="Sora ExtraBold"/>
                <a:sym typeface="Sora ExtraBold"/>
              </a:defRPr>
            </a:lvl6pPr>
            <a:lvl7pPr lvl="6" rtl="0" algn="ctr">
              <a:spcBef>
                <a:spcPts val="0"/>
              </a:spcBef>
              <a:spcAft>
                <a:spcPts val="0"/>
              </a:spcAft>
              <a:buSzPts val="3000"/>
              <a:buFont typeface="Sora ExtraBold"/>
              <a:buNone/>
              <a:defRPr b="0">
                <a:latin typeface="Sora ExtraBold"/>
                <a:ea typeface="Sora ExtraBold"/>
                <a:cs typeface="Sora ExtraBold"/>
                <a:sym typeface="Sora ExtraBold"/>
              </a:defRPr>
            </a:lvl7pPr>
            <a:lvl8pPr lvl="7" rtl="0" algn="ctr">
              <a:spcBef>
                <a:spcPts val="0"/>
              </a:spcBef>
              <a:spcAft>
                <a:spcPts val="0"/>
              </a:spcAft>
              <a:buSzPts val="3000"/>
              <a:buFont typeface="Sora ExtraBold"/>
              <a:buNone/>
              <a:defRPr b="0">
                <a:latin typeface="Sora ExtraBold"/>
                <a:ea typeface="Sora ExtraBold"/>
                <a:cs typeface="Sora ExtraBold"/>
                <a:sym typeface="Sora ExtraBold"/>
              </a:defRPr>
            </a:lvl8pPr>
            <a:lvl9pPr lvl="8" rtl="0" algn="ctr">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342" name="Google Shape;342;p18"/>
          <p:cNvSpPr txBox="1"/>
          <p:nvPr>
            <p:ph idx="1" type="subTitle"/>
          </p:nvPr>
        </p:nvSpPr>
        <p:spPr>
          <a:xfrm>
            <a:off x="673600" y="1061850"/>
            <a:ext cx="3804000" cy="347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400"/>
              <a:buChar char="●"/>
              <a:defRPr/>
            </a:lvl1pPr>
            <a:lvl2pPr lvl="1" rtl="0" algn="ctr">
              <a:lnSpc>
                <a:spcPct val="115000"/>
              </a:lnSpc>
              <a:spcBef>
                <a:spcPts val="0"/>
              </a:spcBef>
              <a:spcAft>
                <a:spcPts val="0"/>
              </a:spcAft>
              <a:buClr>
                <a:srgbClr val="000000"/>
              </a:buClr>
              <a:buSzPts val="1400"/>
              <a:buChar char="○"/>
              <a:defRPr/>
            </a:lvl2pPr>
            <a:lvl3pPr lvl="2" rtl="0" algn="ctr">
              <a:lnSpc>
                <a:spcPct val="115000"/>
              </a:lnSpc>
              <a:spcBef>
                <a:spcPts val="0"/>
              </a:spcBef>
              <a:spcAft>
                <a:spcPts val="0"/>
              </a:spcAft>
              <a:buClr>
                <a:srgbClr val="000000"/>
              </a:buClr>
              <a:buSzPts val="1400"/>
              <a:buChar char="■"/>
              <a:defRPr/>
            </a:lvl3pPr>
            <a:lvl4pPr lvl="3" rtl="0" algn="ctr">
              <a:lnSpc>
                <a:spcPct val="115000"/>
              </a:lnSpc>
              <a:spcBef>
                <a:spcPts val="0"/>
              </a:spcBef>
              <a:spcAft>
                <a:spcPts val="0"/>
              </a:spcAft>
              <a:buClr>
                <a:srgbClr val="000000"/>
              </a:buClr>
              <a:buSzPts val="1400"/>
              <a:buChar char="●"/>
              <a:defRPr/>
            </a:lvl4pPr>
            <a:lvl5pPr lvl="4" rtl="0" algn="ctr">
              <a:lnSpc>
                <a:spcPct val="115000"/>
              </a:lnSpc>
              <a:spcBef>
                <a:spcPts val="0"/>
              </a:spcBef>
              <a:spcAft>
                <a:spcPts val="0"/>
              </a:spcAft>
              <a:buClr>
                <a:srgbClr val="000000"/>
              </a:buClr>
              <a:buSzPts val="1400"/>
              <a:buChar char="○"/>
              <a:defRPr/>
            </a:lvl5pPr>
            <a:lvl6pPr lvl="5" rtl="0" algn="ctr">
              <a:lnSpc>
                <a:spcPct val="115000"/>
              </a:lnSpc>
              <a:spcBef>
                <a:spcPts val="0"/>
              </a:spcBef>
              <a:spcAft>
                <a:spcPts val="0"/>
              </a:spcAft>
              <a:buClr>
                <a:srgbClr val="000000"/>
              </a:buClr>
              <a:buSzPts val="1400"/>
              <a:buChar char="■"/>
              <a:defRPr/>
            </a:lvl6pPr>
            <a:lvl7pPr lvl="6" rtl="0" algn="ctr">
              <a:lnSpc>
                <a:spcPct val="115000"/>
              </a:lnSpc>
              <a:spcBef>
                <a:spcPts val="0"/>
              </a:spcBef>
              <a:spcAft>
                <a:spcPts val="0"/>
              </a:spcAft>
              <a:buClr>
                <a:srgbClr val="000000"/>
              </a:buClr>
              <a:buSzPts val="1400"/>
              <a:buChar char="●"/>
              <a:defRPr/>
            </a:lvl7pPr>
            <a:lvl8pPr lvl="7" rtl="0" algn="ctr">
              <a:lnSpc>
                <a:spcPct val="115000"/>
              </a:lnSpc>
              <a:spcBef>
                <a:spcPts val="0"/>
              </a:spcBef>
              <a:spcAft>
                <a:spcPts val="0"/>
              </a:spcAft>
              <a:buClr>
                <a:srgbClr val="000000"/>
              </a:buClr>
              <a:buSzPts val="1400"/>
              <a:buChar char="○"/>
              <a:defRPr/>
            </a:lvl8pPr>
            <a:lvl9pPr lvl="8" rtl="0" algn="ctr">
              <a:lnSpc>
                <a:spcPct val="115000"/>
              </a:lnSpc>
              <a:spcBef>
                <a:spcPts val="0"/>
              </a:spcBef>
              <a:spcAft>
                <a:spcPts val="0"/>
              </a:spcAft>
              <a:buClr>
                <a:srgbClr val="000000"/>
              </a:buClr>
              <a:buSzPts val="1400"/>
              <a:buChar char="■"/>
              <a:defRPr/>
            </a:lvl9pPr>
          </a:lstStyle>
          <a:p/>
        </p:txBody>
      </p:sp>
      <p:sp>
        <p:nvSpPr>
          <p:cNvPr id="343" name="Google Shape;343;p18"/>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344" name="Google Shape;344;p18"/>
          <p:cNvSpPr txBox="1"/>
          <p:nvPr>
            <p:ph idx="2" type="subTitle"/>
          </p:nvPr>
        </p:nvSpPr>
        <p:spPr>
          <a:xfrm>
            <a:off x="4622462" y="1061850"/>
            <a:ext cx="3808200" cy="347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400"/>
              <a:buChar char="●"/>
              <a:defRPr/>
            </a:lvl1pPr>
            <a:lvl2pPr lvl="1" rtl="0" algn="ctr">
              <a:lnSpc>
                <a:spcPct val="115000"/>
              </a:lnSpc>
              <a:spcBef>
                <a:spcPts val="0"/>
              </a:spcBef>
              <a:spcAft>
                <a:spcPts val="0"/>
              </a:spcAft>
              <a:buClr>
                <a:srgbClr val="000000"/>
              </a:buClr>
              <a:buSzPts val="1400"/>
              <a:buChar char="○"/>
              <a:defRPr/>
            </a:lvl2pPr>
            <a:lvl3pPr lvl="2" rtl="0" algn="ctr">
              <a:lnSpc>
                <a:spcPct val="115000"/>
              </a:lnSpc>
              <a:spcBef>
                <a:spcPts val="0"/>
              </a:spcBef>
              <a:spcAft>
                <a:spcPts val="0"/>
              </a:spcAft>
              <a:buClr>
                <a:srgbClr val="000000"/>
              </a:buClr>
              <a:buSzPts val="1400"/>
              <a:buChar char="■"/>
              <a:defRPr/>
            </a:lvl3pPr>
            <a:lvl4pPr lvl="3" rtl="0" algn="ctr">
              <a:lnSpc>
                <a:spcPct val="115000"/>
              </a:lnSpc>
              <a:spcBef>
                <a:spcPts val="0"/>
              </a:spcBef>
              <a:spcAft>
                <a:spcPts val="0"/>
              </a:spcAft>
              <a:buClr>
                <a:srgbClr val="000000"/>
              </a:buClr>
              <a:buSzPts val="1400"/>
              <a:buChar char="●"/>
              <a:defRPr/>
            </a:lvl4pPr>
            <a:lvl5pPr lvl="4" rtl="0" algn="ctr">
              <a:lnSpc>
                <a:spcPct val="115000"/>
              </a:lnSpc>
              <a:spcBef>
                <a:spcPts val="0"/>
              </a:spcBef>
              <a:spcAft>
                <a:spcPts val="0"/>
              </a:spcAft>
              <a:buClr>
                <a:srgbClr val="000000"/>
              </a:buClr>
              <a:buSzPts val="1400"/>
              <a:buChar char="○"/>
              <a:defRPr/>
            </a:lvl5pPr>
            <a:lvl6pPr lvl="5" rtl="0" algn="ctr">
              <a:lnSpc>
                <a:spcPct val="115000"/>
              </a:lnSpc>
              <a:spcBef>
                <a:spcPts val="0"/>
              </a:spcBef>
              <a:spcAft>
                <a:spcPts val="0"/>
              </a:spcAft>
              <a:buClr>
                <a:srgbClr val="000000"/>
              </a:buClr>
              <a:buSzPts val="1400"/>
              <a:buChar char="■"/>
              <a:defRPr/>
            </a:lvl6pPr>
            <a:lvl7pPr lvl="6" rtl="0" algn="ctr">
              <a:lnSpc>
                <a:spcPct val="115000"/>
              </a:lnSpc>
              <a:spcBef>
                <a:spcPts val="0"/>
              </a:spcBef>
              <a:spcAft>
                <a:spcPts val="0"/>
              </a:spcAft>
              <a:buClr>
                <a:srgbClr val="000000"/>
              </a:buClr>
              <a:buSzPts val="1400"/>
              <a:buChar char="●"/>
              <a:defRPr/>
            </a:lvl7pPr>
            <a:lvl8pPr lvl="7" rtl="0" algn="ctr">
              <a:lnSpc>
                <a:spcPct val="115000"/>
              </a:lnSpc>
              <a:spcBef>
                <a:spcPts val="0"/>
              </a:spcBef>
              <a:spcAft>
                <a:spcPts val="0"/>
              </a:spcAft>
              <a:buClr>
                <a:srgbClr val="000000"/>
              </a:buClr>
              <a:buSzPts val="1400"/>
              <a:buChar char="○"/>
              <a:defRPr/>
            </a:lvl8pPr>
            <a:lvl9pPr lvl="8" rtl="0" algn="ctr">
              <a:lnSpc>
                <a:spcPct val="115000"/>
              </a:lnSpc>
              <a:spcBef>
                <a:spcPts val="0"/>
              </a:spcBef>
              <a:spcAft>
                <a:spcPts val="0"/>
              </a:spcAft>
              <a:buClr>
                <a:srgbClr val="000000"/>
              </a:buClr>
              <a:buSzPts val="1400"/>
              <a:buChar char="■"/>
              <a:defRPr/>
            </a:lvl9pPr>
          </a:lstStyle>
          <a:p/>
        </p:txBody>
      </p:sp>
      <p:grpSp>
        <p:nvGrpSpPr>
          <p:cNvPr id="345" name="Google Shape;345;p18"/>
          <p:cNvGrpSpPr/>
          <p:nvPr/>
        </p:nvGrpSpPr>
        <p:grpSpPr>
          <a:xfrm>
            <a:off x="6126742" y="2919665"/>
            <a:ext cx="3829344" cy="2689419"/>
            <a:chOff x="6126742" y="2919665"/>
            <a:chExt cx="3829344" cy="2689419"/>
          </a:xfrm>
        </p:grpSpPr>
        <p:sp>
          <p:nvSpPr>
            <p:cNvPr id="346" name="Google Shape;346;p18"/>
            <p:cNvSpPr/>
            <p:nvPr/>
          </p:nvSpPr>
          <p:spPr>
            <a:xfrm flipH="1" rot="1578661">
              <a:off x="8402444" y="3157002"/>
              <a:ext cx="1354714" cy="1214243"/>
            </a:xfrm>
            <a:custGeom>
              <a:rect b="b" l="l" r="r" t="t"/>
              <a:pathLst>
                <a:path extrusionOk="0" h="21593" w="24091">
                  <a:moveTo>
                    <a:pt x="12530" y="1"/>
                  </a:moveTo>
                  <a:cubicBezTo>
                    <a:pt x="12122" y="1"/>
                    <a:pt x="11730" y="33"/>
                    <a:pt x="11411" y="101"/>
                  </a:cubicBezTo>
                  <a:lnTo>
                    <a:pt x="2676" y="1929"/>
                  </a:lnTo>
                  <a:cubicBezTo>
                    <a:pt x="1853" y="2103"/>
                    <a:pt x="1119" y="2925"/>
                    <a:pt x="1039" y="3765"/>
                  </a:cubicBezTo>
                  <a:lnTo>
                    <a:pt x="78" y="15857"/>
                  </a:lnTo>
                  <a:cubicBezTo>
                    <a:pt x="0" y="16697"/>
                    <a:pt x="630" y="17458"/>
                    <a:pt x="1469" y="17544"/>
                  </a:cubicBezTo>
                  <a:lnTo>
                    <a:pt x="10309" y="18464"/>
                  </a:lnTo>
                  <a:cubicBezTo>
                    <a:pt x="11148" y="18550"/>
                    <a:pt x="11297" y="19049"/>
                    <a:pt x="10640" y="19582"/>
                  </a:cubicBezTo>
                  <a:lnTo>
                    <a:pt x="8831" y="21034"/>
                  </a:lnTo>
                  <a:cubicBezTo>
                    <a:pt x="8390" y="21393"/>
                    <a:pt x="8297" y="21593"/>
                    <a:pt x="8520" y="21593"/>
                  </a:cubicBezTo>
                  <a:cubicBezTo>
                    <a:pt x="8629" y="21593"/>
                    <a:pt x="8812" y="21545"/>
                    <a:pt x="9066" y="21446"/>
                  </a:cubicBezTo>
                  <a:lnTo>
                    <a:pt x="15793" y="18839"/>
                  </a:lnTo>
                  <a:cubicBezTo>
                    <a:pt x="16580" y="18533"/>
                    <a:pt x="17908" y="18235"/>
                    <a:pt x="18747" y="18182"/>
                  </a:cubicBezTo>
                  <a:lnTo>
                    <a:pt x="22603" y="17912"/>
                  </a:lnTo>
                  <a:cubicBezTo>
                    <a:pt x="23453" y="17859"/>
                    <a:pt x="24091" y="17116"/>
                    <a:pt x="24038" y="16277"/>
                  </a:cubicBezTo>
                  <a:lnTo>
                    <a:pt x="23337" y="4560"/>
                  </a:lnTo>
                  <a:cubicBezTo>
                    <a:pt x="23285" y="3721"/>
                    <a:pt x="22577" y="2820"/>
                    <a:pt x="21774" y="2567"/>
                  </a:cubicBezTo>
                  <a:lnTo>
                    <a:pt x="14376" y="239"/>
                  </a:lnTo>
                  <a:cubicBezTo>
                    <a:pt x="13880" y="84"/>
                    <a:pt x="13185" y="1"/>
                    <a:pt x="12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8"/>
            <p:cNvSpPr/>
            <p:nvPr/>
          </p:nvSpPr>
          <p:spPr>
            <a:xfrm rot="-10501999">
              <a:off x="6160958" y="4656545"/>
              <a:ext cx="1889738" cy="872372"/>
            </a:xfrm>
            <a:custGeom>
              <a:rect b="b" l="l" r="r" t="t"/>
              <a:pathLst>
                <a:path extrusionOk="0" h="14831" w="32127">
                  <a:moveTo>
                    <a:pt x="24304" y="0"/>
                  </a:moveTo>
                  <a:cubicBezTo>
                    <a:pt x="23654" y="0"/>
                    <a:pt x="23000" y="28"/>
                    <a:pt x="22351" y="55"/>
                  </a:cubicBezTo>
                  <a:cubicBezTo>
                    <a:pt x="18093" y="248"/>
                    <a:pt x="13844" y="439"/>
                    <a:pt x="9583" y="633"/>
                  </a:cubicBezTo>
                  <a:cubicBezTo>
                    <a:pt x="7984" y="702"/>
                    <a:pt x="6349" y="782"/>
                    <a:pt x="4792" y="1201"/>
                  </a:cubicBezTo>
                  <a:cubicBezTo>
                    <a:pt x="3760" y="1472"/>
                    <a:pt x="2738" y="1909"/>
                    <a:pt x="1923" y="2618"/>
                  </a:cubicBezTo>
                  <a:cubicBezTo>
                    <a:pt x="971" y="3457"/>
                    <a:pt x="578" y="4507"/>
                    <a:pt x="272" y="5705"/>
                  </a:cubicBezTo>
                  <a:cubicBezTo>
                    <a:pt x="114" y="6343"/>
                    <a:pt x="1" y="6998"/>
                    <a:pt x="1" y="7655"/>
                  </a:cubicBezTo>
                  <a:cubicBezTo>
                    <a:pt x="1" y="8817"/>
                    <a:pt x="393" y="10041"/>
                    <a:pt x="1304" y="10758"/>
                  </a:cubicBezTo>
                  <a:cubicBezTo>
                    <a:pt x="1907" y="11231"/>
                    <a:pt x="2658" y="11449"/>
                    <a:pt x="3411" y="11581"/>
                  </a:cubicBezTo>
                  <a:cubicBezTo>
                    <a:pt x="4358" y="11752"/>
                    <a:pt x="5320" y="11809"/>
                    <a:pt x="6282" y="11809"/>
                  </a:cubicBezTo>
                  <a:cubicBezTo>
                    <a:pt x="6351" y="11809"/>
                    <a:pt x="6419" y="11808"/>
                    <a:pt x="6488" y="11808"/>
                  </a:cubicBezTo>
                  <a:lnTo>
                    <a:pt x="6488" y="11808"/>
                  </a:lnTo>
                  <a:cubicBezTo>
                    <a:pt x="6488" y="12744"/>
                    <a:pt x="6402" y="13669"/>
                    <a:pt x="6236" y="14588"/>
                  </a:cubicBezTo>
                  <a:cubicBezTo>
                    <a:pt x="6208" y="14699"/>
                    <a:pt x="6299" y="14830"/>
                    <a:pt x="6412" y="14830"/>
                  </a:cubicBezTo>
                  <a:cubicBezTo>
                    <a:pt x="6443" y="14830"/>
                    <a:pt x="6475" y="14821"/>
                    <a:pt x="6507" y="14798"/>
                  </a:cubicBezTo>
                  <a:cubicBezTo>
                    <a:pt x="7686" y="13923"/>
                    <a:pt x="8727" y="12874"/>
                    <a:pt x="9575" y="11686"/>
                  </a:cubicBezTo>
                  <a:cubicBezTo>
                    <a:pt x="13703" y="11457"/>
                    <a:pt x="17831" y="11239"/>
                    <a:pt x="21949" y="11012"/>
                  </a:cubicBezTo>
                  <a:cubicBezTo>
                    <a:pt x="24213" y="10889"/>
                    <a:pt x="26549" y="10750"/>
                    <a:pt x="28551" y="9701"/>
                  </a:cubicBezTo>
                  <a:cubicBezTo>
                    <a:pt x="30553" y="8643"/>
                    <a:pt x="32127" y="6412"/>
                    <a:pt x="31671" y="4200"/>
                  </a:cubicBezTo>
                  <a:cubicBezTo>
                    <a:pt x="31296" y="2381"/>
                    <a:pt x="29661" y="1025"/>
                    <a:pt x="27886" y="467"/>
                  </a:cubicBezTo>
                  <a:cubicBezTo>
                    <a:pt x="26729" y="96"/>
                    <a:pt x="25521" y="0"/>
                    <a:pt x="24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18"/>
          <p:cNvGrpSpPr/>
          <p:nvPr/>
        </p:nvGrpSpPr>
        <p:grpSpPr>
          <a:xfrm>
            <a:off x="6079209" y="3624942"/>
            <a:ext cx="3127233" cy="1394175"/>
            <a:chOff x="6079209" y="3624942"/>
            <a:chExt cx="3127233" cy="1394175"/>
          </a:xfrm>
        </p:grpSpPr>
        <p:grpSp>
          <p:nvGrpSpPr>
            <p:cNvPr id="349" name="Google Shape;349;p18"/>
            <p:cNvGrpSpPr/>
            <p:nvPr/>
          </p:nvGrpSpPr>
          <p:grpSpPr>
            <a:xfrm>
              <a:off x="7172330" y="4636802"/>
              <a:ext cx="133260" cy="129152"/>
              <a:chOff x="3739723" y="2282290"/>
              <a:chExt cx="690824" cy="669530"/>
            </a:xfrm>
          </p:grpSpPr>
          <p:sp>
            <p:nvSpPr>
              <p:cNvPr id="350" name="Google Shape;350;p18"/>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8"/>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8"/>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 name="Google Shape;354;p18"/>
            <p:cNvGrpSpPr/>
            <p:nvPr/>
          </p:nvGrpSpPr>
          <p:grpSpPr>
            <a:xfrm rot="10800000">
              <a:off x="8835136" y="3624942"/>
              <a:ext cx="371307" cy="91637"/>
              <a:chOff x="4241622" y="1303995"/>
              <a:chExt cx="1256112" cy="310004"/>
            </a:xfrm>
          </p:grpSpPr>
          <p:sp>
            <p:nvSpPr>
              <p:cNvPr id="355" name="Google Shape;355;p18"/>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8"/>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8"/>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 name="Google Shape;358;p18"/>
            <p:cNvSpPr/>
            <p:nvPr/>
          </p:nvSpPr>
          <p:spPr>
            <a:xfrm>
              <a:off x="6079209" y="499423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8"/>
            <p:cNvSpPr/>
            <p:nvPr/>
          </p:nvSpPr>
          <p:spPr>
            <a:xfrm>
              <a:off x="8461011" y="42341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18"/>
          <p:cNvGrpSpPr/>
          <p:nvPr/>
        </p:nvGrpSpPr>
        <p:grpSpPr>
          <a:xfrm>
            <a:off x="7460095" y="4352823"/>
            <a:ext cx="1659921" cy="1374040"/>
            <a:chOff x="7460095" y="4352823"/>
            <a:chExt cx="1659921" cy="1374040"/>
          </a:xfrm>
        </p:grpSpPr>
        <p:grpSp>
          <p:nvGrpSpPr>
            <p:cNvPr id="361" name="Google Shape;361;p18"/>
            <p:cNvGrpSpPr/>
            <p:nvPr/>
          </p:nvGrpSpPr>
          <p:grpSpPr>
            <a:xfrm rot="-8524757">
              <a:off x="7934063" y="4555908"/>
              <a:ext cx="993415" cy="967870"/>
              <a:chOff x="4258191" y="2579742"/>
              <a:chExt cx="993367" cy="967824"/>
            </a:xfrm>
          </p:grpSpPr>
          <p:sp>
            <p:nvSpPr>
              <p:cNvPr id="362" name="Google Shape;362;p18"/>
              <p:cNvSpPr/>
              <p:nvPr/>
            </p:nvSpPr>
            <p:spPr>
              <a:xfrm>
                <a:off x="4294572" y="2665403"/>
                <a:ext cx="893515" cy="855070"/>
              </a:xfrm>
              <a:custGeom>
                <a:rect b="b" l="l" r="r" t="t"/>
                <a:pathLst>
                  <a:path extrusionOk="0" h="3314" w="3463">
                    <a:moveTo>
                      <a:pt x="699" y="1599"/>
                    </a:moveTo>
                    <a:lnTo>
                      <a:pt x="1715" y="2562"/>
                    </a:lnTo>
                    <a:lnTo>
                      <a:pt x="726" y="2562"/>
                    </a:lnTo>
                    <a:lnTo>
                      <a:pt x="699" y="1599"/>
                    </a:lnTo>
                    <a:close/>
                    <a:moveTo>
                      <a:pt x="0" y="0"/>
                    </a:moveTo>
                    <a:lnTo>
                      <a:pt x="36" y="3314"/>
                    </a:lnTo>
                    <a:lnTo>
                      <a:pt x="3463" y="3253"/>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8"/>
              <p:cNvSpPr/>
              <p:nvPr/>
            </p:nvSpPr>
            <p:spPr>
              <a:xfrm>
                <a:off x="4258191" y="2579742"/>
                <a:ext cx="993367" cy="967824"/>
              </a:xfrm>
              <a:custGeom>
                <a:rect b="b" l="l" r="r" t="t"/>
                <a:pathLst>
                  <a:path extrusionOk="0" h="3751" w="3850">
                    <a:moveTo>
                      <a:pt x="202" y="454"/>
                    </a:moveTo>
                    <a:lnTo>
                      <a:pt x="3386" y="3472"/>
                    </a:lnTo>
                    <a:lnTo>
                      <a:pt x="290" y="3549"/>
                    </a:lnTo>
                    <a:lnTo>
                      <a:pt x="202" y="454"/>
                    </a:lnTo>
                    <a:close/>
                    <a:moveTo>
                      <a:pt x="0" y="0"/>
                    </a:moveTo>
                    <a:lnTo>
                      <a:pt x="105" y="3751"/>
                    </a:lnTo>
                    <a:lnTo>
                      <a:pt x="3849" y="3646"/>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8"/>
              <p:cNvSpPr/>
              <p:nvPr/>
            </p:nvSpPr>
            <p:spPr>
              <a:xfrm>
                <a:off x="4445511" y="2985859"/>
                <a:ext cx="370513" cy="360966"/>
              </a:xfrm>
              <a:custGeom>
                <a:rect b="b" l="l" r="r" t="t"/>
                <a:pathLst>
                  <a:path extrusionOk="0" h="1399" w="1436">
                    <a:moveTo>
                      <a:pt x="202" y="454"/>
                    </a:moveTo>
                    <a:lnTo>
                      <a:pt x="964" y="1180"/>
                    </a:lnTo>
                    <a:lnTo>
                      <a:pt x="219" y="1197"/>
                    </a:lnTo>
                    <a:lnTo>
                      <a:pt x="202" y="454"/>
                    </a:lnTo>
                    <a:close/>
                    <a:moveTo>
                      <a:pt x="1" y="0"/>
                    </a:moveTo>
                    <a:lnTo>
                      <a:pt x="36" y="1398"/>
                    </a:lnTo>
                    <a:lnTo>
                      <a:pt x="1436" y="136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8"/>
              <p:cNvSpPr/>
              <p:nvPr/>
            </p:nvSpPr>
            <p:spPr>
              <a:xfrm>
                <a:off x="4907877" y="3398425"/>
                <a:ext cx="52378" cy="129267"/>
              </a:xfrm>
              <a:custGeom>
                <a:rect b="b" l="l" r="r" t="t"/>
                <a:pathLst>
                  <a:path extrusionOk="0" h="501" w="203">
                    <a:moveTo>
                      <a:pt x="194" y="1"/>
                    </a:moveTo>
                    <a:lnTo>
                      <a:pt x="1" y="9"/>
                    </a:lnTo>
                    <a:lnTo>
                      <a:pt x="20" y="500"/>
                    </a:lnTo>
                    <a:lnTo>
                      <a:pt x="202" y="490"/>
                    </a:lnTo>
                    <a:lnTo>
                      <a:pt x="1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8"/>
              <p:cNvSpPr/>
              <p:nvPr/>
            </p:nvSpPr>
            <p:spPr>
              <a:xfrm>
                <a:off x="4790996" y="3400490"/>
                <a:ext cx="52120" cy="129267"/>
              </a:xfrm>
              <a:custGeom>
                <a:rect b="b" l="l" r="r" t="t"/>
                <a:pathLst>
                  <a:path extrusionOk="0" h="501" w="202">
                    <a:moveTo>
                      <a:pt x="191" y="1"/>
                    </a:moveTo>
                    <a:lnTo>
                      <a:pt x="0" y="9"/>
                    </a:lnTo>
                    <a:lnTo>
                      <a:pt x="17" y="500"/>
                    </a:lnTo>
                    <a:lnTo>
                      <a:pt x="202" y="500"/>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8"/>
              <p:cNvSpPr/>
              <p:nvPr/>
            </p:nvSpPr>
            <p:spPr>
              <a:xfrm>
                <a:off x="4673598" y="3405392"/>
                <a:ext cx="52120" cy="128751"/>
              </a:xfrm>
              <a:custGeom>
                <a:rect b="b" l="l" r="r" t="t"/>
                <a:pathLst>
                  <a:path extrusionOk="0" h="499" w="202">
                    <a:moveTo>
                      <a:pt x="0" y="1"/>
                    </a:moveTo>
                    <a:lnTo>
                      <a:pt x="8" y="498"/>
                    </a:lnTo>
                    <a:lnTo>
                      <a:pt x="202" y="490"/>
                    </a:lnTo>
                    <a:lnTo>
                      <a:pt x="1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8"/>
              <p:cNvSpPr/>
              <p:nvPr/>
            </p:nvSpPr>
            <p:spPr>
              <a:xfrm>
                <a:off x="4555943" y="3407714"/>
                <a:ext cx="52378" cy="128493"/>
              </a:xfrm>
              <a:custGeom>
                <a:rect b="b" l="l" r="r" t="t"/>
                <a:pathLst>
                  <a:path extrusionOk="0" h="498" w="203">
                    <a:moveTo>
                      <a:pt x="185" y="0"/>
                    </a:moveTo>
                    <a:lnTo>
                      <a:pt x="1" y="9"/>
                    </a:lnTo>
                    <a:lnTo>
                      <a:pt x="11" y="498"/>
                    </a:lnTo>
                    <a:lnTo>
                      <a:pt x="202" y="498"/>
                    </a:lnTo>
                    <a:lnTo>
                      <a:pt x="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8"/>
              <p:cNvSpPr/>
              <p:nvPr/>
            </p:nvSpPr>
            <p:spPr>
              <a:xfrm>
                <a:off x="4439061" y="3412100"/>
                <a:ext cx="52120" cy="129009"/>
              </a:xfrm>
              <a:custGeom>
                <a:rect b="b" l="l" r="r" t="t"/>
                <a:pathLst>
                  <a:path extrusionOk="0" h="500" w="202">
                    <a:moveTo>
                      <a:pt x="0" y="0"/>
                    </a:moveTo>
                    <a:lnTo>
                      <a:pt x="9" y="500"/>
                    </a:lnTo>
                    <a:lnTo>
                      <a:pt x="202" y="489"/>
                    </a:lnTo>
                    <a:lnTo>
                      <a:pt x="1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18"/>
            <p:cNvGrpSpPr/>
            <p:nvPr/>
          </p:nvGrpSpPr>
          <p:grpSpPr>
            <a:xfrm rot="2218232">
              <a:off x="7665528" y="4624402"/>
              <a:ext cx="436982" cy="829265"/>
              <a:chOff x="8809675" y="2147700"/>
              <a:chExt cx="556197" cy="1055499"/>
            </a:xfrm>
          </p:grpSpPr>
          <p:sp>
            <p:nvSpPr>
              <p:cNvPr id="371" name="Google Shape;371;p18"/>
              <p:cNvSpPr/>
              <p:nvPr/>
            </p:nvSpPr>
            <p:spPr>
              <a:xfrm>
                <a:off x="8902575" y="21477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8"/>
              <p:cNvSpPr/>
              <p:nvPr/>
            </p:nvSpPr>
            <p:spPr>
              <a:xfrm rot="10800000">
                <a:off x="8809675" y="25990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
    <p:spTree>
      <p:nvGrpSpPr>
        <p:cNvPr id="373" name="Shape 373"/>
        <p:cNvGrpSpPr/>
        <p:nvPr/>
      </p:nvGrpSpPr>
      <p:grpSpPr>
        <a:xfrm>
          <a:off x="0" y="0"/>
          <a:ext cx="0" cy="0"/>
          <a:chOff x="0" y="0"/>
          <a:chExt cx="0" cy="0"/>
        </a:xfrm>
      </p:grpSpPr>
      <p:grpSp>
        <p:nvGrpSpPr>
          <p:cNvPr id="374" name="Google Shape;374;p19"/>
          <p:cNvGrpSpPr/>
          <p:nvPr/>
        </p:nvGrpSpPr>
        <p:grpSpPr>
          <a:xfrm>
            <a:off x="-444293" y="2777657"/>
            <a:ext cx="4064816" cy="2981999"/>
            <a:chOff x="-444293" y="2777657"/>
            <a:chExt cx="4064816" cy="2981999"/>
          </a:xfrm>
        </p:grpSpPr>
        <p:sp>
          <p:nvSpPr>
            <p:cNvPr id="375" name="Google Shape;375;p19"/>
            <p:cNvSpPr/>
            <p:nvPr/>
          </p:nvSpPr>
          <p:spPr>
            <a:xfrm>
              <a:off x="-444293" y="2777657"/>
              <a:ext cx="1399358" cy="1455314"/>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9"/>
            <p:cNvSpPr/>
            <p:nvPr/>
          </p:nvSpPr>
          <p:spPr>
            <a:xfrm rot="6125393">
              <a:off x="1982254" y="4103674"/>
              <a:ext cx="1429630" cy="1582579"/>
            </a:xfrm>
            <a:custGeom>
              <a:rect b="b" l="l" r="r" t="t"/>
              <a:pathLst>
                <a:path extrusionOk="0" h="13503" w="12198">
                  <a:moveTo>
                    <a:pt x="6033" y="0"/>
                  </a:moveTo>
                  <a:cubicBezTo>
                    <a:pt x="4364" y="0"/>
                    <a:pt x="2676" y="731"/>
                    <a:pt x="1459" y="2463"/>
                  </a:cubicBezTo>
                  <a:cubicBezTo>
                    <a:pt x="534" y="3792"/>
                    <a:pt x="1" y="5559"/>
                    <a:pt x="263" y="7175"/>
                  </a:cubicBezTo>
                  <a:cubicBezTo>
                    <a:pt x="525" y="8829"/>
                    <a:pt x="1862" y="10113"/>
                    <a:pt x="3323" y="10806"/>
                  </a:cubicBezTo>
                  <a:cubicBezTo>
                    <a:pt x="3787" y="11024"/>
                    <a:pt x="4276" y="11206"/>
                    <a:pt x="4783" y="11320"/>
                  </a:cubicBezTo>
                  <a:cubicBezTo>
                    <a:pt x="4748" y="11968"/>
                    <a:pt x="4670" y="12615"/>
                    <a:pt x="4546" y="13261"/>
                  </a:cubicBezTo>
                  <a:cubicBezTo>
                    <a:pt x="4526" y="13371"/>
                    <a:pt x="4620" y="13503"/>
                    <a:pt x="4728" y="13503"/>
                  </a:cubicBezTo>
                  <a:cubicBezTo>
                    <a:pt x="4757" y="13503"/>
                    <a:pt x="4787" y="13493"/>
                    <a:pt x="4817" y="13471"/>
                  </a:cubicBezTo>
                  <a:cubicBezTo>
                    <a:pt x="5623" y="12877"/>
                    <a:pt x="6349" y="12203"/>
                    <a:pt x="6995" y="11469"/>
                  </a:cubicBezTo>
                  <a:cubicBezTo>
                    <a:pt x="7319" y="11425"/>
                    <a:pt x="7633" y="11364"/>
                    <a:pt x="7940" y="11267"/>
                  </a:cubicBezTo>
                  <a:cubicBezTo>
                    <a:pt x="9461" y="10795"/>
                    <a:pt x="10660" y="9632"/>
                    <a:pt x="11367" y="8235"/>
                  </a:cubicBezTo>
                  <a:cubicBezTo>
                    <a:pt x="12190" y="6598"/>
                    <a:pt x="12198" y="5051"/>
                    <a:pt x="11682" y="3748"/>
                  </a:cubicBezTo>
                  <a:cubicBezTo>
                    <a:pt x="10814" y="1522"/>
                    <a:pt x="8442" y="0"/>
                    <a:pt x="6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19"/>
          <p:cNvGrpSpPr/>
          <p:nvPr/>
        </p:nvGrpSpPr>
        <p:grpSpPr>
          <a:xfrm>
            <a:off x="350936" y="3889054"/>
            <a:ext cx="1866553" cy="1137625"/>
            <a:chOff x="350936" y="3889054"/>
            <a:chExt cx="1866553" cy="1137625"/>
          </a:xfrm>
        </p:grpSpPr>
        <p:grpSp>
          <p:nvGrpSpPr>
            <p:cNvPr id="378" name="Google Shape;378;p19"/>
            <p:cNvGrpSpPr/>
            <p:nvPr/>
          </p:nvGrpSpPr>
          <p:grpSpPr>
            <a:xfrm>
              <a:off x="2084230" y="4311602"/>
              <a:ext cx="133260" cy="129152"/>
              <a:chOff x="3739723" y="2282290"/>
              <a:chExt cx="690824" cy="669530"/>
            </a:xfrm>
          </p:grpSpPr>
          <p:sp>
            <p:nvSpPr>
              <p:cNvPr id="379" name="Google Shape;379;p1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19"/>
            <p:cNvGrpSpPr/>
            <p:nvPr/>
          </p:nvGrpSpPr>
          <p:grpSpPr>
            <a:xfrm rot="10800000">
              <a:off x="350936" y="4935042"/>
              <a:ext cx="371307" cy="91637"/>
              <a:chOff x="4241622" y="1303995"/>
              <a:chExt cx="1256112" cy="310004"/>
            </a:xfrm>
          </p:grpSpPr>
          <p:sp>
            <p:nvSpPr>
              <p:cNvPr id="384" name="Google Shape;384;p19"/>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9"/>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9"/>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 name="Google Shape;387;p19"/>
            <p:cNvSpPr/>
            <p:nvPr/>
          </p:nvSpPr>
          <p:spPr>
            <a:xfrm>
              <a:off x="1353672" y="392243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9"/>
            <p:cNvSpPr/>
            <p:nvPr/>
          </p:nvSpPr>
          <p:spPr>
            <a:xfrm>
              <a:off x="457286" y="38890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19"/>
          <p:cNvGrpSpPr/>
          <p:nvPr/>
        </p:nvGrpSpPr>
        <p:grpSpPr>
          <a:xfrm>
            <a:off x="629835" y="3681071"/>
            <a:ext cx="2990678" cy="1647025"/>
            <a:chOff x="629835" y="3681071"/>
            <a:chExt cx="2990678" cy="1647025"/>
          </a:xfrm>
        </p:grpSpPr>
        <p:grpSp>
          <p:nvGrpSpPr>
            <p:cNvPr id="390" name="Google Shape;390;p19"/>
            <p:cNvGrpSpPr/>
            <p:nvPr/>
          </p:nvGrpSpPr>
          <p:grpSpPr>
            <a:xfrm rot="-1474908">
              <a:off x="819282" y="4044825"/>
              <a:ext cx="994555" cy="1127502"/>
              <a:chOff x="6913296" y="1525268"/>
              <a:chExt cx="1320123" cy="1496592"/>
            </a:xfrm>
          </p:grpSpPr>
          <p:sp>
            <p:nvSpPr>
              <p:cNvPr id="391" name="Google Shape;391;p19"/>
              <p:cNvSpPr/>
              <p:nvPr/>
            </p:nvSpPr>
            <p:spPr>
              <a:xfrm>
                <a:off x="6940854" y="1708622"/>
                <a:ext cx="1262348" cy="1131290"/>
              </a:xfrm>
              <a:custGeom>
                <a:rect b="b" l="l" r="r" t="t"/>
                <a:pathLst>
                  <a:path extrusionOk="0" h="7225" w="8062">
                    <a:moveTo>
                      <a:pt x="1" y="1"/>
                    </a:moveTo>
                    <a:lnTo>
                      <a:pt x="1" y="1801"/>
                    </a:lnTo>
                    <a:lnTo>
                      <a:pt x="1" y="3612"/>
                    </a:lnTo>
                    <a:lnTo>
                      <a:pt x="1" y="5421"/>
                    </a:lnTo>
                    <a:lnTo>
                      <a:pt x="1" y="7224"/>
                    </a:lnTo>
                    <a:lnTo>
                      <a:pt x="8062" y="7224"/>
                    </a:lnTo>
                    <a:lnTo>
                      <a:pt x="8062" y="5421"/>
                    </a:lnTo>
                    <a:lnTo>
                      <a:pt x="8062" y="3612"/>
                    </a:lnTo>
                    <a:lnTo>
                      <a:pt x="8062" y="1801"/>
                    </a:lnTo>
                    <a:lnTo>
                      <a:pt x="5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9"/>
              <p:cNvSpPr/>
              <p:nvPr/>
            </p:nvSpPr>
            <p:spPr>
              <a:xfrm>
                <a:off x="6913296" y="1679655"/>
                <a:ext cx="1318873" cy="1188755"/>
              </a:xfrm>
              <a:custGeom>
                <a:rect b="b" l="l" r="r" t="t"/>
                <a:pathLst>
                  <a:path extrusionOk="0" h="7592" w="8423">
                    <a:moveTo>
                      <a:pt x="5623" y="360"/>
                    </a:moveTo>
                    <a:lnTo>
                      <a:pt x="8055" y="2083"/>
                    </a:lnTo>
                    <a:lnTo>
                      <a:pt x="8055" y="7233"/>
                    </a:lnTo>
                    <a:lnTo>
                      <a:pt x="360" y="7233"/>
                    </a:lnTo>
                    <a:lnTo>
                      <a:pt x="360" y="360"/>
                    </a:lnTo>
                    <a:close/>
                    <a:moveTo>
                      <a:pt x="177" y="1"/>
                    </a:moveTo>
                    <a:cubicBezTo>
                      <a:pt x="80" y="1"/>
                      <a:pt x="1" y="81"/>
                      <a:pt x="1" y="186"/>
                    </a:cubicBezTo>
                    <a:lnTo>
                      <a:pt x="1" y="7409"/>
                    </a:lnTo>
                    <a:cubicBezTo>
                      <a:pt x="1" y="7514"/>
                      <a:pt x="80" y="7592"/>
                      <a:pt x="177" y="7592"/>
                    </a:cubicBezTo>
                    <a:lnTo>
                      <a:pt x="8238" y="7592"/>
                    </a:lnTo>
                    <a:cubicBezTo>
                      <a:pt x="8334" y="7592"/>
                      <a:pt x="8422" y="7514"/>
                      <a:pt x="8422" y="7409"/>
                    </a:cubicBezTo>
                    <a:lnTo>
                      <a:pt x="8422" y="1986"/>
                    </a:lnTo>
                    <a:cubicBezTo>
                      <a:pt x="8422" y="1925"/>
                      <a:pt x="8387" y="1873"/>
                      <a:pt x="8343" y="1837"/>
                    </a:cubicBezTo>
                    <a:lnTo>
                      <a:pt x="5780" y="37"/>
                    </a:lnTo>
                    <a:cubicBezTo>
                      <a:pt x="5755" y="11"/>
                      <a:pt x="5719" y="1"/>
                      <a:pt x="5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9"/>
              <p:cNvSpPr/>
              <p:nvPr/>
            </p:nvSpPr>
            <p:spPr>
              <a:xfrm>
                <a:off x="7801885" y="1708622"/>
                <a:ext cx="401315" cy="282157"/>
              </a:xfrm>
              <a:custGeom>
                <a:rect b="b" l="l" r="r" t="t"/>
                <a:pathLst>
                  <a:path extrusionOk="0" h="1802" w="2563">
                    <a:moveTo>
                      <a:pt x="0" y="1"/>
                    </a:moveTo>
                    <a:lnTo>
                      <a:pt x="0" y="1801"/>
                    </a:lnTo>
                    <a:lnTo>
                      <a:pt x="2563" y="180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9"/>
              <p:cNvSpPr/>
              <p:nvPr/>
            </p:nvSpPr>
            <p:spPr>
              <a:xfrm>
                <a:off x="7774640" y="1679812"/>
                <a:ext cx="458779" cy="339779"/>
              </a:xfrm>
              <a:custGeom>
                <a:rect b="b" l="l" r="r" t="t"/>
                <a:pathLst>
                  <a:path extrusionOk="0" h="2170" w="2930">
                    <a:moveTo>
                      <a:pt x="359" y="535"/>
                    </a:moveTo>
                    <a:lnTo>
                      <a:pt x="2168" y="1811"/>
                    </a:lnTo>
                    <a:lnTo>
                      <a:pt x="359" y="1811"/>
                    </a:lnTo>
                    <a:lnTo>
                      <a:pt x="359" y="535"/>
                    </a:lnTo>
                    <a:close/>
                    <a:moveTo>
                      <a:pt x="180" y="0"/>
                    </a:moveTo>
                    <a:cubicBezTo>
                      <a:pt x="152" y="0"/>
                      <a:pt x="124" y="7"/>
                      <a:pt x="97" y="19"/>
                    </a:cubicBezTo>
                    <a:cubicBezTo>
                      <a:pt x="36" y="52"/>
                      <a:pt x="0" y="115"/>
                      <a:pt x="0" y="185"/>
                    </a:cubicBezTo>
                    <a:lnTo>
                      <a:pt x="0" y="1985"/>
                    </a:lnTo>
                    <a:cubicBezTo>
                      <a:pt x="0" y="2090"/>
                      <a:pt x="80" y="2170"/>
                      <a:pt x="185" y="2170"/>
                    </a:cubicBezTo>
                    <a:lnTo>
                      <a:pt x="2737" y="2170"/>
                    </a:lnTo>
                    <a:cubicBezTo>
                      <a:pt x="2817" y="2170"/>
                      <a:pt x="2886" y="2117"/>
                      <a:pt x="2913" y="2038"/>
                    </a:cubicBezTo>
                    <a:cubicBezTo>
                      <a:pt x="2930" y="1968"/>
                      <a:pt x="2903" y="1889"/>
                      <a:pt x="2842" y="1836"/>
                    </a:cubicBezTo>
                    <a:lnTo>
                      <a:pt x="279" y="36"/>
                    </a:lnTo>
                    <a:cubicBezTo>
                      <a:pt x="250" y="11"/>
                      <a:pt x="215" y="0"/>
                      <a:pt x="1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9"/>
              <p:cNvSpPr/>
              <p:nvPr/>
            </p:nvSpPr>
            <p:spPr>
              <a:xfrm>
                <a:off x="6940854" y="2068755"/>
                <a:ext cx="1262348" cy="771156"/>
              </a:xfrm>
              <a:custGeom>
                <a:rect b="b" l="l" r="r" t="t"/>
                <a:pathLst>
                  <a:path extrusionOk="0" h="4925" w="8062">
                    <a:moveTo>
                      <a:pt x="6786" y="1"/>
                    </a:moveTo>
                    <a:lnTo>
                      <a:pt x="5499" y="2290"/>
                    </a:lnTo>
                    <a:lnTo>
                      <a:pt x="4223" y="1006"/>
                    </a:lnTo>
                    <a:lnTo>
                      <a:pt x="2947" y="2290"/>
                    </a:lnTo>
                    <a:lnTo>
                      <a:pt x="1" y="2290"/>
                    </a:lnTo>
                    <a:lnTo>
                      <a:pt x="1" y="2624"/>
                    </a:lnTo>
                    <a:lnTo>
                      <a:pt x="1" y="2956"/>
                    </a:lnTo>
                    <a:lnTo>
                      <a:pt x="1" y="3279"/>
                    </a:lnTo>
                    <a:lnTo>
                      <a:pt x="1" y="3612"/>
                    </a:lnTo>
                    <a:lnTo>
                      <a:pt x="1" y="3936"/>
                    </a:lnTo>
                    <a:lnTo>
                      <a:pt x="1" y="4267"/>
                    </a:lnTo>
                    <a:lnTo>
                      <a:pt x="1" y="4599"/>
                    </a:lnTo>
                    <a:lnTo>
                      <a:pt x="1" y="4924"/>
                    </a:lnTo>
                    <a:lnTo>
                      <a:pt x="8062" y="4924"/>
                    </a:lnTo>
                    <a:lnTo>
                      <a:pt x="8062" y="4599"/>
                    </a:lnTo>
                    <a:lnTo>
                      <a:pt x="8062" y="4267"/>
                    </a:lnTo>
                    <a:lnTo>
                      <a:pt x="8062" y="3936"/>
                    </a:lnTo>
                    <a:lnTo>
                      <a:pt x="8062" y="3612"/>
                    </a:lnTo>
                    <a:lnTo>
                      <a:pt x="8062" y="3279"/>
                    </a:lnTo>
                    <a:lnTo>
                      <a:pt x="8062" y="2956"/>
                    </a:lnTo>
                    <a:lnTo>
                      <a:pt x="8062" y="2624"/>
                    </a:lnTo>
                    <a:lnTo>
                      <a:pt x="8062" y="2290"/>
                    </a:lnTo>
                    <a:lnTo>
                      <a:pt x="67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9"/>
              <p:cNvSpPr/>
              <p:nvPr/>
            </p:nvSpPr>
            <p:spPr>
              <a:xfrm>
                <a:off x="7313200" y="1857843"/>
                <a:ext cx="258827" cy="259140"/>
              </a:xfrm>
              <a:custGeom>
                <a:rect b="b" l="l" r="r" t="t"/>
                <a:pathLst>
                  <a:path extrusionOk="0" h="1655" w="1653">
                    <a:moveTo>
                      <a:pt x="832" y="0"/>
                    </a:moveTo>
                    <a:cubicBezTo>
                      <a:pt x="376" y="0"/>
                      <a:pt x="1" y="368"/>
                      <a:pt x="1" y="831"/>
                    </a:cubicBezTo>
                    <a:cubicBezTo>
                      <a:pt x="1" y="1287"/>
                      <a:pt x="376" y="1654"/>
                      <a:pt x="832" y="1654"/>
                    </a:cubicBezTo>
                    <a:cubicBezTo>
                      <a:pt x="1285" y="1654"/>
                      <a:pt x="1652" y="1287"/>
                      <a:pt x="1652" y="831"/>
                    </a:cubicBezTo>
                    <a:cubicBezTo>
                      <a:pt x="1652" y="368"/>
                      <a:pt x="1285" y="0"/>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9"/>
              <p:cNvSpPr/>
              <p:nvPr/>
            </p:nvSpPr>
            <p:spPr>
              <a:xfrm>
                <a:off x="7285955" y="1830598"/>
                <a:ext cx="314882" cy="314882"/>
              </a:xfrm>
              <a:custGeom>
                <a:rect b="b" l="l" r="r" t="t"/>
                <a:pathLst>
                  <a:path extrusionOk="0" h="2011" w="2011">
                    <a:moveTo>
                      <a:pt x="1006" y="359"/>
                    </a:moveTo>
                    <a:cubicBezTo>
                      <a:pt x="1354" y="359"/>
                      <a:pt x="1644" y="647"/>
                      <a:pt x="1644" y="1005"/>
                    </a:cubicBezTo>
                    <a:cubicBezTo>
                      <a:pt x="1644" y="1356"/>
                      <a:pt x="1354" y="1643"/>
                      <a:pt x="1006" y="1643"/>
                    </a:cubicBezTo>
                    <a:cubicBezTo>
                      <a:pt x="647" y="1643"/>
                      <a:pt x="357" y="1356"/>
                      <a:pt x="357" y="1005"/>
                    </a:cubicBezTo>
                    <a:cubicBezTo>
                      <a:pt x="357" y="647"/>
                      <a:pt x="647" y="359"/>
                      <a:pt x="1006" y="359"/>
                    </a:cubicBezTo>
                    <a:close/>
                    <a:moveTo>
                      <a:pt x="1006" y="0"/>
                    </a:moveTo>
                    <a:cubicBezTo>
                      <a:pt x="445" y="0"/>
                      <a:pt x="1" y="445"/>
                      <a:pt x="1" y="1005"/>
                    </a:cubicBezTo>
                    <a:cubicBezTo>
                      <a:pt x="1" y="1555"/>
                      <a:pt x="445" y="2011"/>
                      <a:pt x="1006" y="2011"/>
                    </a:cubicBezTo>
                    <a:cubicBezTo>
                      <a:pt x="1556" y="2011"/>
                      <a:pt x="2011" y="1555"/>
                      <a:pt x="2011" y="1005"/>
                    </a:cubicBezTo>
                    <a:cubicBezTo>
                      <a:pt x="2011" y="445"/>
                      <a:pt x="1556" y="0"/>
                      <a:pt x="1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9"/>
              <p:cNvSpPr/>
              <p:nvPr/>
            </p:nvSpPr>
            <p:spPr>
              <a:xfrm>
                <a:off x="6940854" y="1525268"/>
                <a:ext cx="157" cy="1496592"/>
              </a:xfrm>
              <a:custGeom>
                <a:rect b="b" l="l" r="r" t="t"/>
                <a:pathLst>
                  <a:path extrusionOk="0" h="9558" w="1">
                    <a:moveTo>
                      <a:pt x="1" y="9558"/>
                    </a:moveTo>
                    <a:lnTo>
                      <a:pt x="1" y="6811"/>
                    </a:lnTo>
                    <a:lnTo>
                      <a:pt x="1" y="4783"/>
                    </a:lnTo>
                    <a:lnTo>
                      <a:pt x="1" y="2754"/>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 name="Google Shape;399;p19"/>
            <p:cNvSpPr/>
            <p:nvPr/>
          </p:nvSpPr>
          <p:spPr>
            <a:xfrm flipH="1" rot="3328152">
              <a:off x="2206422" y="3906150"/>
              <a:ext cx="1175721" cy="1196866"/>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 name="Google Shape;400;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401" name="Google Shape;401;p19"/>
          <p:cNvSpPr txBox="1"/>
          <p:nvPr>
            <p:ph idx="1" type="subTitle"/>
          </p:nvPr>
        </p:nvSpPr>
        <p:spPr>
          <a:xfrm>
            <a:off x="4848475" y="1662875"/>
            <a:ext cx="3665400" cy="869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402" name="Google Shape;402;p19"/>
          <p:cNvSpPr txBox="1"/>
          <p:nvPr>
            <p:ph idx="2" type="subTitle"/>
          </p:nvPr>
        </p:nvSpPr>
        <p:spPr>
          <a:xfrm>
            <a:off x="3705475" y="3224900"/>
            <a:ext cx="3665400" cy="962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403" name="Google Shape;403;p19"/>
          <p:cNvSpPr txBox="1"/>
          <p:nvPr>
            <p:ph idx="3" type="subTitle"/>
          </p:nvPr>
        </p:nvSpPr>
        <p:spPr>
          <a:xfrm>
            <a:off x="4848475" y="1326325"/>
            <a:ext cx="3665400" cy="4572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04" name="Google Shape;404;p19"/>
          <p:cNvSpPr txBox="1"/>
          <p:nvPr>
            <p:ph idx="4" type="subTitle"/>
          </p:nvPr>
        </p:nvSpPr>
        <p:spPr>
          <a:xfrm>
            <a:off x="3705475" y="2891250"/>
            <a:ext cx="3665400" cy="457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05" name="Google Shape;405;p19"/>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406" name="Shape 406"/>
        <p:cNvGrpSpPr/>
        <p:nvPr/>
      </p:nvGrpSpPr>
      <p:grpSpPr>
        <a:xfrm>
          <a:off x="0" y="0"/>
          <a:ext cx="0" cy="0"/>
          <a:chOff x="0" y="0"/>
          <a:chExt cx="0" cy="0"/>
        </a:xfrm>
      </p:grpSpPr>
      <p:sp>
        <p:nvSpPr>
          <p:cNvPr id="407" name="Google Shape;407;p20"/>
          <p:cNvSpPr txBox="1"/>
          <p:nvPr>
            <p:ph idx="1" type="subTitle"/>
          </p:nvPr>
        </p:nvSpPr>
        <p:spPr>
          <a:xfrm>
            <a:off x="1006517" y="2903024"/>
            <a:ext cx="22773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08" name="Google Shape;408;p20"/>
          <p:cNvSpPr txBox="1"/>
          <p:nvPr>
            <p:ph idx="2" type="subTitle"/>
          </p:nvPr>
        </p:nvSpPr>
        <p:spPr>
          <a:xfrm>
            <a:off x="3433347" y="2903024"/>
            <a:ext cx="22773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09" name="Google Shape;409;p20"/>
          <p:cNvSpPr txBox="1"/>
          <p:nvPr>
            <p:ph idx="3" type="subTitle"/>
          </p:nvPr>
        </p:nvSpPr>
        <p:spPr>
          <a:xfrm>
            <a:off x="5860183" y="2903024"/>
            <a:ext cx="22773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10" name="Google Shape;410;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411" name="Google Shape;411;p20"/>
          <p:cNvSpPr txBox="1"/>
          <p:nvPr>
            <p:ph idx="4" type="subTitle"/>
          </p:nvPr>
        </p:nvSpPr>
        <p:spPr>
          <a:xfrm>
            <a:off x="1006517" y="2628800"/>
            <a:ext cx="22773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12" name="Google Shape;412;p20"/>
          <p:cNvSpPr txBox="1"/>
          <p:nvPr>
            <p:ph idx="5" type="subTitle"/>
          </p:nvPr>
        </p:nvSpPr>
        <p:spPr>
          <a:xfrm>
            <a:off x="3433347" y="2628800"/>
            <a:ext cx="22773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13" name="Google Shape;413;p20"/>
          <p:cNvSpPr txBox="1"/>
          <p:nvPr>
            <p:ph idx="6" type="subTitle"/>
          </p:nvPr>
        </p:nvSpPr>
        <p:spPr>
          <a:xfrm>
            <a:off x="5860183" y="2628800"/>
            <a:ext cx="22773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14" name="Google Shape;414;p20"/>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415" name="Google Shape;415;p20"/>
          <p:cNvGrpSpPr/>
          <p:nvPr/>
        </p:nvGrpSpPr>
        <p:grpSpPr>
          <a:xfrm>
            <a:off x="6061998" y="3549943"/>
            <a:ext cx="4185193" cy="2215409"/>
            <a:chOff x="6061998" y="3549943"/>
            <a:chExt cx="4185193" cy="2215409"/>
          </a:xfrm>
        </p:grpSpPr>
        <p:sp>
          <p:nvSpPr>
            <p:cNvPr id="416" name="Google Shape;416;p20"/>
            <p:cNvSpPr/>
            <p:nvPr/>
          </p:nvSpPr>
          <p:spPr>
            <a:xfrm rot="-4417236">
              <a:off x="6224475" y="4433707"/>
              <a:ext cx="1161674" cy="1208074"/>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0"/>
            <p:cNvSpPr/>
            <p:nvPr/>
          </p:nvSpPr>
          <p:spPr>
            <a:xfrm rot="906888">
              <a:off x="8276437" y="3781227"/>
              <a:ext cx="1889705" cy="872357"/>
            </a:xfrm>
            <a:custGeom>
              <a:rect b="b" l="l" r="r" t="t"/>
              <a:pathLst>
                <a:path extrusionOk="0" h="14831" w="32127">
                  <a:moveTo>
                    <a:pt x="24304" y="0"/>
                  </a:moveTo>
                  <a:cubicBezTo>
                    <a:pt x="23654" y="0"/>
                    <a:pt x="23000" y="28"/>
                    <a:pt x="22351" y="55"/>
                  </a:cubicBezTo>
                  <a:cubicBezTo>
                    <a:pt x="18093" y="248"/>
                    <a:pt x="13844" y="439"/>
                    <a:pt x="9583" y="633"/>
                  </a:cubicBezTo>
                  <a:cubicBezTo>
                    <a:pt x="7984" y="702"/>
                    <a:pt x="6349" y="782"/>
                    <a:pt x="4792" y="1201"/>
                  </a:cubicBezTo>
                  <a:cubicBezTo>
                    <a:pt x="3760" y="1472"/>
                    <a:pt x="2738" y="1909"/>
                    <a:pt x="1923" y="2618"/>
                  </a:cubicBezTo>
                  <a:cubicBezTo>
                    <a:pt x="971" y="3457"/>
                    <a:pt x="578" y="4507"/>
                    <a:pt x="272" y="5705"/>
                  </a:cubicBezTo>
                  <a:cubicBezTo>
                    <a:pt x="114" y="6343"/>
                    <a:pt x="1" y="6998"/>
                    <a:pt x="1" y="7655"/>
                  </a:cubicBezTo>
                  <a:cubicBezTo>
                    <a:pt x="1" y="8817"/>
                    <a:pt x="393" y="10041"/>
                    <a:pt x="1304" y="10758"/>
                  </a:cubicBezTo>
                  <a:cubicBezTo>
                    <a:pt x="1907" y="11231"/>
                    <a:pt x="2658" y="11449"/>
                    <a:pt x="3411" y="11581"/>
                  </a:cubicBezTo>
                  <a:cubicBezTo>
                    <a:pt x="4358" y="11752"/>
                    <a:pt x="5320" y="11809"/>
                    <a:pt x="6282" y="11809"/>
                  </a:cubicBezTo>
                  <a:cubicBezTo>
                    <a:pt x="6351" y="11809"/>
                    <a:pt x="6419" y="11808"/>
                    <a:pt x="6488" y="11808"/>
                  </a:cubicBezTo>
                  <a:lnTo>
                    <a:pt x="6488" y="11808"/>
                  </a:lnTo>
                  <a:cubicBezTo>
                    <a:pt x="6488" y="12744"/>
                    <a:pt x="6402" y="13669"/>
                    <a:pt x="6236" y="14588"/>
                  </a:cubicBezTo>
                  <a:cubicBezTo>
                    <a:pt x="6208" y="14699"/>
                    <a:pt x="6299" y="14830"/>
                    <a:pt x="6412" y="14830"/>
                  </a:cubicBezTo>
                  <a:cubicBezTo>
                    <a:pt x="6443" y="14830"/>
                    <a:pt x="6475" y="14821"/>
                    <a:pt x="6507" y="14798"/>
                  </a:cubicBezTo>
                  <a:cubicBezTo>
                    <a:pt x="7686" y="13923"/>
                    <a:pt x="8727" y="12874"/>
                    <a:pt x="9575" y="11686"/>
                  </a:cubicBezTo>
                  <a:cubicBezTo>
                    <a:pt x="13703" y="11457"/>
                    <a:pt x="17831" y="11239"/>
                    <a:pt x="21949" y="11012"/>
                  </a:cubicBezTo>
                  <a:cubicBezTo>
                    <a:pt x="24213" y="10889"/>
                    <a:pt x="26549" y="10750"/>
                    <a:pt x="28551" y="9701"/>
                  </a:cubicBezTo>
                  <a:cubicBezTo>
                    <a:pt x="30553" y="8643"/>
                    <a:pt x="32127" y="6412"/>
                    <a:pt x="31671" y="4200"/>
                  </a:cubicBezTo>
                  <a:cubicBezTo>
                    <a:pt x="31296" y="2381"/>
                    <a:pt x="29661" y="1025"/>
                    <a:pt x="27886" y="467"/>
                  </a:cubicBezTo>
                  <a:cubicBezTo>
                    <a:pt x="26729" y="96"/>
                    <a:pt x="25521" y="0"/>
                    <a:pt x="24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 name="Google Shape;418;p20"/>
          <p:cNvGrpSpPr/>
          <p:nvPr/>
        </p:nvGrpSpPr>
        <p:grpSpPr>
          <a:xfrm>
            <a:off x="6813174" y="3420802"/>
            <a:ext cx="1978891" cy="1623715"/>
            <a:chOff x="6813174" y="3420802"/>
            <a:chExt cx="1978891" cy="1623715"/>
          </a:xfrm>
        </p:grpSpPr>
        <p:grpSp>
          <p:nvGrpSpPr>
            <p:cNvPr id="419" name="Google Shape;419;p20"/>
            <p:cNvGrpSpPr/>
            <p:nvPr/>
          </p:nvGrpSpPr>
          <p:grpSpPr>
            <a:xfrm>
              <a:off x="8658805" y="3420802"/>
              <a:ext cx="133260" cy="129152"/>
              <a:chOff x="3739723" y="2282290"/>
              <a:chExt cx="690824" cy="669530"/>
            </a:xfrm>
          </p:grpSpPr>
          <p:sp>
            <p:nvSpPr>
              <p:cNvPr id="420" name="Google Shape;420;p20"/>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0"/>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20"/>
            <p:cNvGrpSpPr/>
            <p:nvPr/>
          </p:nvGrpSpPr>
          <p:grpSpPr>
            <a:xfrm rot="10800000">
              <a:off x="6813174" y="4889755"/>
              <a:ext cx="371307" cy="91637"/>
              <a:chOff x="4241622" y="1303995"/>
              <a:chExt cx="1256112" cy="310004"/>
            </a:xfrm>
          </p:grpSpPr>
          <p:sp>
            <p:nvSpPr>
              <p:cNvPr id="425" name="Google Shape;425;p20"/>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0"/>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 name="Google Shape;428;p20"/>
            <p:cNvSpPr/>
            <p:nvPr/>
          </p:nvSpPr>
          <p:spPr>
            <a:xfrm>
              <a:off x="8137472" y="41513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0"/>
            <p:cNvSpPr/>
            <p:nvPr/>
          </p:nvSpPr>
          <p:spPr>
            <a:xfrm>
              <a:off x="7766261" y="49528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0"/>
          <p:cNvGrpSpPr/>
          <p:nvPr/>
        </p:nvGrpSpPr>
        <p:grpSpPr>
          <a:xfrm>
            <a:off x="7697971" y="3832752"/>
            <a:ext cx="2327821" cy="1671087"/>
            <a:chOff x="7697971" y="3832752"/>
            <a:chExt cx="2327821" cy="1671087"/>
          </a:xfrm>
        </p:grpSpPr>
        <p:sp>
          <p:nvSpPr>
            <p:cNvPr id="431" name="Google Shape;431;p20"/>
            <p:cNvSpPr/>
            <p:nvPr/>
          </p:nvSpPr>
          <p:spPr>
            <a:xfrm rot="-2363236">
              <a:off x="8603847" y="4069861"/>
              <a:ext cx="1175717" cy="1196870"/>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 name="Google Shape;432;p20"/>
            <p:cNvGrpSpPr/>
            <p:nvPr/>
          </p:nvGrpSpPr>
          <p:grpSpPr>
            <a:xfrm rot="5400000">
              <a:off x="7737658" y="4314137"/>
              <a:ext cx="931925" cy="1011299"/>
              <a:chOff x="7964808" y="1223299"/>
              <a:chExt cx="931925" cy="1011299"/>
            </a:xfrm>
          </p:grpSpPr>
          <p:sp>
            <p:nvSpPr>
              <p:cNvPr id="433" name="Google Shape;433;p20"/>
              <p:cNvSpPr/>
              <p:nvPr/>
            </p:nvSpPr>
            <p:spPr>
              <a:xfrm>
                <a:off x="7988310" y="1243878"/>
                <a:ext cx="884921" cy="969533"/>
              </a:xfrm>
              <a:custGeom>
                <a:rect b="b" l="l" r="r" t="t"/>
                <a:pathLst>
                  <a:path extrusionOk="0" h="7962" w="7267">
                    <a:moveTo>
                      <a:pt x="6320" y="1"/>
                    </a:moveTo>
                    <a:cubicBezTo>
                      <a:pt x="6155" y="1"/>
                      <a:pt x="5993" y="51"/>
                      <a:pt x="5860" y="153"/>
                    </a:cubicBezTo>
                    <a:lnTo>
                      <a:pt x="5142" y="948"/>
                    </a:lnTo>
                    <a:lnTo>
                      <a:pt x="5134" y="948"/>
                    </a:lnTo>
                    <a:lnTo>
                      <a:pt x="876" y="5733"/>
                    </a:lnTo>
                    <a:lnTo>
                      <a:pt x="1170" y="6002"/>
                    </a:lnTo>
                    <a:lnTo>
                      <a:pt x="1170" y="6002"/>
                    </a:lnTo>
                    <a:lnTo>
                      <a:pt x="876" y="5741"/>
                    </a:lnTo>
                    <a:lnTo>
                      <a:pt x="1" y="7962"/>
                    </a:lnTo>
                    <a:lnTo>
                      <a:pt x="2108" y="6843"/>
                    </a:lnTo>
                    <a:lnTo>
                      <a:pt x="6374" y="2050"/>
                    </a:lnTo>
                    <a:lnTo>
                      <a:pt x="7083" y="1238"/>
                    </a:lnTo>
                    <a:cubicBezTo>
                      <a:pt x="7266" y="923"/>
                      <a:pt x="7197" y="495"/>
                      <a:pt x="6890" y="224"/>
                    </a:cubicBezTo>
                    <a:cubicBezTo>
                      <a:pt x="6890" y="213"/>
                      <a:pt x="6882" y="213"/>
                      <a:pt x="6874" y="205"/>
                    </a:cubicBezTo>
                    <a:cubicBezTo>
                      <a:pt x="6709" y="69"/>
                      <a:pt x="6512" y="1"/>
                      <a:pt x="6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0"/>
              <p:cNvSpPr/>
              <p:nvPr/>
            </p:nvSpPr>
            <p:spPr>
              <a:xfrm>
                <a:off x="7988310" y="1942959"/>
                <a:ext cx="256696" cy="270451"/>
              </a:xfrm>
              <a:custGeom>
                <a:rect b="b" l="l" r="r" t="t"/>
                <a:pathLst>
                  <a:path extrusionOk="0" h="2221" w="2108">
                    <a:moveTo>
                      <a:pt x="876" y="0"/>
                    </a:moveTo>
                    <a:lnTo>
                      <a:pt x="1" y="2221"/>
                    </a:lnTo>
                    <a:lnTo>
                      <a:pt x="2108" y="1102"/>
                    </a:lnTo>
                    <a:lnTo>
                      <a:pt x="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0"/>
              <p:cNvSpPr/>
              <p:nvPr/>
            </p:nvSpPr>
            <p:spPr>
              <a:xfrm>
                <a:off x="7964808" y="1921771"/>
                <a:ext cx="302726" cy="312827"/>
              </a:xfrm>
              <a:custGeom>
                <a:rect b="b" l="l" r="r" t="t"/>
                <a:pathLst>
                  <a:path extrusionOk="0" h="2569" w="2486">
                    <a:moveTo>
                      <a:pt x="1138" y="462"/>
                    </a:moveTo>
                    <a:lnTo>
                      <a:pt x="2003" y="1240"/>
                    </a:lnTo>
                    <a:lnTo>
                      <a:pt x="517" y="2027"/>
                    </a:lnTo>
                    <a:lnTo>
                      <a:pt x="517" y="2027"/>
                    </a:lnTo>
                    <a:lnTo>
                      <a:pt x="1138" y="462"/>
                    </a:lnTo>
                    <a:close/>
                    <a:moveTo>
                      <a:pt x="1069" y="1"/>
                    </a:moveTo>
                    <a:cubicBezTo>
                      <a:pt x="1054" y="1"/>
                      <a:pt x="1039" y="3"/>
                      <a:pt x="1025" y="8"/>
                    </a:cubicBezTo>
                    <a:cubicBezTo>
                      <a:pt x="972" y="17"/>
                      <a:pt x="928" y="61"/>
                      <a:pt x="901" y="113"/>
                    </a:cubicBezTo>
                    <a:lnTo>
                      <a:pt x="28" y="2334"/>
                    </a:lnTo>
                    <a:cubicBezTo>
                      <a:pt x="1" y="2403"/>
                      <a:pt x="19" y="2483"/>
                      <a:pt x="80" y="2527"/>
                    </a:cubicBezTo>
                    <a:cubicBezTo>
                      <a:pt x="105" y="2552"/>
                      <a:pt x="150" y="2569"/>
                      <a:pt x="194" y="2569"/>
                    </a:cubicBezTo>
                    <a:cubicBezTo>
                      <a:pt x="219" y="2569"/>
                      <a:pt x="246" y="2560"/>
                      <a:pt x="271" y="2552"/>
                    </a:cubicBezTo>
                    <a:lnTo>
                      <a:pt x="2389" y="1425"/>
                    </a:lnTo>
                    <a:cubicBezTo>
                      <a:pt x="2433" y="1398"/>
                      <a:pt x="2466" y="1345"/>
                      <a:pt x="2475" y="1293"/>
                    </a:cubicBezTo>
                    <a:cubicBezTo>
                      <a:pt x="2485" y="1240"/>
                      <a:pt x="2458" y="1179"/>
                      <a:pt x="2414" y="1144"/>
                    </a:cubicBezTo>
                    <a:lnTo>
                      <a:pt x="1182" y="42"/>
                    </a:lnTo>
                    <a:cubicBezTo>
                      <a:pt x="1150" y="18"/>
                      <a:pt x="1109" y="1"/>
                      <a:pt x="10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0"/>
              <p:cNvSpPr/>
              <p:nvPr/>
            </p:nvSpPr>
            <p:spPr>
              <a:xfrm>
                <a:off x="7988310" y="2119525"/>
                <a:ext cx="88529" cy="93885"/>
              </a:xfrm>
              <a:custGeom>
                <a:rect b="b" l="l" r="r" t="t"/>
                <a:pathLst>
                  <a:path extrusionOk="0" h="771" w="727">
                    <a:moveTo>
                      <a:pt x="299" y="0"/>
                    </a:moveTo>
                    <a:lnTo>
                      <a:pt x="1" y="771"/>
                    </a:lnTo>
                    <a:lnTo>
                      <a:pt x="727" y="387"/>
                    </a:lnTo>
                    <a:lnTo>
                      <a:pt x="2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0"/>
              <p:cNvSpPr/>
              <p:nvPr/>
            </p:nvSpPr>
            <p:spPr>
              <a:xfrm>
                <a:off x="8071359" y="1338006"/>
                <a:ext cx="716753" cy="759358"/>
              </a:xfrm>
              <a:custGeom>
                <a:rect b="b" l="l" r="r" t="t"/>
                <a:pathLst>
                  <a:path extrusionOk="0" h="6236" w="5886">
                    <a:moveTo>
                      <a:pt x="4469" y="412"/>
                    </a:moveTo>
                    <a:lnTo>
                      <a:pt x="5457" y="1296"/>
                    </a:lnTo>
                    <a:lnTo>
                      <a:pt x="1417" y="5824"/>
                    </a:lnTo>
                    <a:lnTo>
                      <a:pt x="909" y="5380"/>
                    </a:lnTo>
                    <a:lnTo>
                      <a:pt x="429" y="4949"/>
                    </a:lnTo>
                    <a:lnTo>
                      <a:pt x="4469" y="412"/>
                    </a:lnTo>
                    <a:close/>
                    <a:moveTo>
                      <a:pt x="4443" y="1"/>
                    </a:moveTo>
                    <a:cubicBezTo>
                      <a:pt x="4399" y="9"/>
                      <a:pt x="4355" y="28"/>
                      <a:pt x="4328" y="62"/>
                    </a:cubicBezTo>
                    <a:lnTo>
                      <a:pt x="62" y="4844"/>
                    </a:lnTo>
                    <a:cubicBezTo>
                      <a:pt x="1" y="4924"/>
                      <a:pt x="9" y="5029"/>
                      <a:pt x="78" y="5090"/>
                    </a:cubicBezTo>
                    <a:lnTo>
                      <a:pt x="1312" y="6192"/>
                    </a:lnTo>
                    <a:cubicBezTo>
                      <a:pt x="1348" y="6227"/>
                      <a:pt x="1390" y="6236"/>
                      <a:pt x="1426" y="6236"/>
                    </a:cubicBezTo>
                    <a:cubicBezTo>
                      <a:pt x="1478" y="6236"/>
                      <a:pt x="1522" y="6219"/>
                      <a:pt x="1558" y="6183"/>
                    </a:cubicBezTo>
                    <a:lnTo>
                      <a:pt x="5824" y="1392"/>
                    </a:lnTo>
                    <a:cubicBezTo>
                      <a:pt x="5885" y="1321"/>
                      <a:pt x="5877" y="1216"/>
                      <a:pt x="5808" y="1147"/>
                    </a:cubicBezTo>
                    <a:lnTo>
                      <a:pt x="4565" y="45"/>
                    </a:lnTo>
                    <a:cubicBezTo>
                      <a:pt x="4538" y="18"/>
                      <a:pt x="4496" y="1"/>
                      <a:pt x="4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0"/>
              <p:cNvSpPr/>
              <p:nvPr/>
            </p:nvSpPr>
            <p:spPr>
              <a:xfrm>
                <a:off x="8591936" y="1223299"/>
                <a:ext cx="304797" cy="291761"/>
              </a:xfrm>
              <a:custGeom>
                <a:rect b="b" l="l" r="r" t="t"/>
                <a:pathLst>
                  <a:path extrusionOk="0" h="2396" w="2503">
                    <a:moveTo>
                      <a:pt x="1361" y="340"/>
                    </a:moveTo>
                    <a:cubicBezTo>
                      <a:pt x="1514" y="340"/>
                      <a:pt x="1672" y="395"/>
                      <a:pt x="1803" y="506"/>
                    </a:cubicBezTo>
                    <a:lnTo>
                      <a:pt x="1820" y="515"/>
                    </a:lnTo>
                    <a:cubicBezTo>
                      <a:pt x="2057" y="733"/>
                      <a:pt x="2126" y="1056"/>
                      <a:pt x="1986" y="1310"/>
                    </a:cubicBezTo>
                    <a:lnTo>
                      <a:pt x="1400" y="1984"/>
                    </a:lnTo>
                    <a:lnTo>
                      <a:pt x="420" y="1109"/>
                    </a:lnTo>
                    <a:lnTo>
                      <a:pt x="1016" y="445"/>
                    </a:lnTo>
                    <a:cubicBezTo>
                      <a:pt x="1117" y="375"/>
                      <a:pt x="1238" y="340"/>
                      <a:pt x="1361" y="340"/>
                    </a:cubicBezTo>
                    <a:close/>
                    <a:moveTo>
                      <a:pt x="1367" y="0"/>
                    </a:moveTo>
                    <a:cubicBezTo>
                      <a:pt x="1163" y="0"/>
                      <a:pt x="962" y="64"/>
                      <a:pt x="798" y="191"/>
                    </a:cubicBezTo>
                    <a:cubicBezTo>
                      <a:pt x="788" y="191"/>
                      <a:pt x="779" y="200"/>
                      <a:pt x="779" y="208"/>
                    </a:cubicBezTo>
                    <a:lnTo>
                      <a:pt x="45" y="1012"/>
                    </a:lnTo>
                    <a:cubicBezTo>
                      <a:pt x="19" y="1039"/>
                      <a:pt x="1" y="1092"/>
                      <a:pt x="1" y="1136"/>
                    </a:cubicBezTo>
                    <a:cubicBezTo>
                      <a:pt x="11" y="1180"/>
                      <a:pt x="28" y="1222"/>
                      <a:pt x="64" y="1249"/>
                    </a:cubicBezTo>
                    <a:lnTo>
                      <a:pt x="1295" y="2351"/>
                    </a:lnTo>
                    <a:cubicBezTo>
                      <a:pt x="1331" y="2376"/>
                      <a:pt x="1375" y="2395"/>
                      <a:pt x="1409" y="2395"/>
                    </a:cubicBezTo>
                    <a:lnTo>
                      <a:pt x="1428" y="2395"/>
                    </a:lnTo>
                    <a:cubicBezTo>
                      <a:pt x="1470" y="2395"/>
                      <a:pt x="1514" y="2368"/>
                      <a:pt x="1541" y="2343"/>
                    </a:cubicBezTo>
                    <a:lnTo>
                      <a:pt x="2248" y="1520"/>
                    </a:lnTo>
                    <a:cubicBezTo>
                      <a:pt x="2257" y="1511"/>
                      <a:pt x="2267" y="1503"/>
                      <a:pt x="2267" y="1495"/>
                    </a:cubicBezTo>
                    <a:cubicBezTo>
                      <a:pt x="2502" y="1109"/>
                      <a:pt x="2414" y="584"/>
                      <a:pt x="2047" y="261"/>
                    </a:cubicBezTo>
                    <a:cubicBezTo>
                      <a:pt x="2047" y="261"/>
                      <a:pt x="2038" y="252"/>
                      <a:pt x="2022" y="244"/>
                    </a:cubicBezTo>
                    <a:cubicBezTo>
                      <a:pt x="1831" y="82"/>
                      <a:pt x="1597"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0"/>
              <p:cNvSpPr/>
              <p:nvPr/>
            </p:nvSpPr>
            <p:spPr>
              <a:xfrm>
                <a:off x="8153434" y="1410338"/>
                <a:ext cx="549559" cy="611407"/>
              </a:xfrm>
              <a:custGeom>
                <a:rect b="b" l="l" r="r" t="t"/>
                <a:pathLst>
                  <a:path extrusionOk="0" h="5021" w="4513">
                    <a:moveTo>
                      <a:pt x="4258" y="1"/>
                    </a:moveTo>
                    <a:lnTo>
                      <a:pt x="0" y="4802"/>
                    </a:lnTo>
                    <a:lnTo>
                      <a:pt x="254" y="5021"/>
                    </a:lnTo>
                    <a:lnTo>
                      <a:pt x="4512" y="229"/>
                    </a:lnTo>
                    <a:lnTo>
                      <a:pt x="4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440" name="Shape 440"/>
        <p:cNvGrpSpPr/>
        <p:nvPr/>
      </p:nvGrpSpPr>
      <p:grpSpPr>
        <a:xfrm>
          <a:off x="0" y="0"/>
          <a:ext cx="0" cy="0"/>
          <a:chOff x="0" y="0"/>
          <a:chExt cx="0" cy="0"/>
        </a:xfrm>
      </p:grpSpPr>
      <p:sp>
        <p:nvSpPr>
          <p:cNvPr id="441" name="Google Shape;441;p21"/>
          <p:cNvSpPr txBox="1"/>
          <p:nvPr>
            <p:ph idx="1" type="subTitle"/>
          </p:nvPr>
        </p:nvSpPr>
        <p:spPr>
          <a:xfrm>
            <a:off x="990003" y="3114874"/>
            <a:ext cx="22878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42" name="Google Shape;442;p21"/>
          <p:cNvSpPr txBox="1"/>
          <p:nvPr>
            <p:ph idx="2" type="subTitle"/>
          </p:nvPr>
        </p:nvSpPr>
        <p:spPr>
          <a:xfrm>
            <a:off x="3275697" y="3114874"/>
            <a:ext cx="22878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43" name="Google Shape;443;p21"/>
          <p:cNvSpPr txBox="1"/>
          <p:nvPr>
            <p:ph idx="3" type="subTitle"/>
          </p:nvPr>
        </p:nvSpPr>
        <p:spPr>
          <a:xfrm>
            <a:off x="5561397" y="3114874"/>
            <a:ext cx="22878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44" name="Google Shape;444;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445" name="Google Shape;445;p21"/>
          <p:cNvSpPr txBox="1"/>
          <p:nvPr>
            <p:ph idx="4" type="subTitle"/>
          </p:nvPr>
        </p:nvSpPr>
        <p:spPr>
          <a:xfrm>
            <a:off x="990003" y="2853875"/>
            <a:ext cx="22878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46" name="Google Shape;446;p21"/>
          <p:cNvSpPr txBox="1"/>
          <p:nvPr>
            <p:ph idx="5" type="subTitle"/>
          </p:nvPr>
        </p:nvSpPr>
        <p:spPr>
          <a:xfrm>
            <a:off x="3275697" y="2853875"/>
            <a:ext cx="22878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47" name="Google Shape;447;p21"/>
          <p:cNvSpPr txBox="1"/>
          <p:nvPr>
            <p:ph idx="6" type="subTitle"/>
          </p:nvPr>
        </p:nvSpPr>
        <p:spPr>
          <a:xfrm>
            <a:off x="5561397" y="2853875"/>
            <a:ext cx="2287800" cy="394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48" name="Google Shape;448;p21"/>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449" name="Google Shape;449;p21"/>
          <p:cNvGrpSpPr/>
          <p:nvPr/>
        </p:nvGrpSpPr>
        <p:grpSpPr>
          <a:xfrm>
            <a:off x="6390754" y="3171950"/>
            <a:ext cx="3578921" cy="2665451"/>
            <a:chOff x="6390754" y="3171950"/>
            <a:chExt cx="3578921" cy="2665451"/>
          </a:xfrm>
        </p:grpSpPr>
        <p:sp>
          <p:nvSpPr>
            <p:cNvPr id="450" name="Google Shape;450;p21"/>
            <p:cNvSpPr/>
            <p:nvPr/>
          </p:nvSpPr>
          <p:spPr>
            <a:xfrm flipH="1" rot="-7220130">
              <a:off x="6640150" y="4467615"/>
              <a:ext cx="1083193" cy="1199078"/>
            </a:xfrm>
            <a:custGeom>
              <a:rect b="b" l="l" r="r" t="t"/>
              <a:pathLst>
                <a:path extrusionOk="0" h="13503" w="12198">
                  <a:moveTo>
                    <a:pt x="6033" y="0"/>
                  </a:moveTo>
                  <a:cubicBezTo>
                    <a:pt x="4364" y="0"/>
                    <a:pt x="2676" y="731"/>
                    <a:pt x="1459" y="2463"/>
                  </a:cubicBezTo>
                  <a:cubicBezTo>
                    <a:pt x="534" y="3792"/>
                    <a:pt x="1" y="5559"/>
                    <a:pt x="263" y="7175"/>
                  </a:cubicBezTo>
                  <a:cubicBezTo>
                    <a:pt x="525" y="8829"/>
                    <a:pt x="1862" y="10113"/>
                    <a:pt x="3323" y="10806"/>
                  </a:cubicBezTo>
                  <a:cubicBezTo>
                    <a:pt x="3787" y="11024"/>
                    <a:pt x="4276" y="11206"/>
                    <a:pt x="4783" y="11320"/>
                  </a:cubicBezTo>
                  <a:cubicBezTo>
                    <a:pt x="4748" y="11968"/>
                    <a:pt x="4670" y="12615"/>
                    <a:pt x="4546" y="13261"/>
                  </a:cubicBezTo>
                  <a:cubicBezTo>
                    <a:pt x="4526" y="13371"/>
                    <a:pt x="4620" y="13503"/>
                    <a:pt x="4728" y="13503"/>
                  </a:cubicBezTo>
                  <a:cubicBezTo>
                    <a:pt x="4757" y="13503"/>
                    <a:pt x="4787" y="13493"/>
                    <a:pt x="4817" y="13471"/>
                  </a:cubicBezTo>
                  <a:cubicBezTo>
                    <a:pt x="5623" y="12877"/>
                    <a:pt x="6349" y="12203"/>
                    <a:pt x="6995" y="11469"/>
                  </a:cubicBezTo>
                  <a:cubicBezTo>
                    <a:pt x="7319" y="11425"/>
                    <a:pt x="7633" y="11364"/>
                    <a:pt x="7940" y="11267"/>
                  </a:cubicBezTo>
                  <a:cubicBezTo>
                    <a:pt x="9461" y="10795"/>
                    <a:pt x="10660" y="9632"/>
                    <a:pt x="11367" y="8235"/>
                  </a:cubicBezTo>
                  <a:cubicBezTo>
                    <a:pt x="12190" y="6598"/>
                    <a:pt x="12198" y="5051"/>
                    <a:pt x="11682" y="3748"/>
                  </a:cubicBezTo>
                  <a:cubicBezTo>
                    <a:pt x="10814" y="1522"/>
                    <a:pt x="8442" y="0"/>
                    <a:pt x="6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1"/>
            <p:cNvSpPr/>
            <p:nvPr/>
          </p:nvSpPr>
          <p:spPr>
            <a:xfrm flipH="1" rot="1260195">
              <a:off x="8240334" y="3417576"/>
              <a:ext cx="1579684" cy="1127887"/>
            </a:xfrm>
            <a:custGeom>
              <a:rect b="b" l="l" r="r" t="t"/>
              <a:pathLst>
                <a:path extrusionOk="0" h="14473" w="26856">
                  <a:moveTo>
                    <a:pt x="10951" y="1"/>
                  </a:moveTo>
                  <a:cubicBezTo>
                    <a:pt x="9670" y="1"/>
                    <a:pt x="8389" y="14"/>
                    <a:pt x="7109" y="40"/>
                  </a:cubicBezTo>
                  <a:cubicBezTo>
                    <a:pt x="7050" y="41"/>
                    <a:pt x="6987" y="41"/>
                    <a:pt x="6920" y="41"/>
                  </a:cubicBezTo>
                  <a:cubicBezTo>
                    <a:pt x="6539" y="41"/>
                    <a:pt x="6052" y="27"/>
                    <a:pt x="5520" y="27"/>
                  </a:cubicBezTo>
                  <a:cubicBezTo>
                    <a:pt x="3918" y="27"/>
                    <a:pt x="1914" y="160"/>
                    <a:pt x="1216" y="1236"/>
                  </a:cubicBezTo>
                  <a:cubicBezTo>
                    <a:pt x="1" y="3116"/>
                    <a:pt x="1059" y="7043"/>
                    <a:pt x="2362" y="8661"/>
                  </a:cubicBezTo>
                  <a:cubicBezTo>
                    <a:pt x="3751" y="10381"/>
                    <a:pt x="6303" y="10697"/>
                    <a:pt x="8664" y="10697"/>
                  </a:cubicBezTo>
                  <a:cubicBezTo>
                    <a:pt x="9748" y="10697"/>
                    <a:pt x="10793" y="10630"/>
                    <a:pt x="11665" y="10602"/>
                  </a:cubicBezTo>
                  <a:cubicBezTo>
                    <a:pt x="12584" y="12088"/>
                    <a:pt x="13781" y="13391"/>
                    <a:pt x="15197" y="14441"/>
                  </a:cubicBezTo>
                  <a:cubicBezTo>
                    <a:pt x="15227" y="14463"/>
                    <a:pt x="15258" y="14473"/>
                    <a:pt x="15288" y="14473"/>
                  </a:cubicBezTo>
                  <a:cubicBezTo>
                    <a:pt x="15397" y="14473"/>
                    <a:pt x="15490" y="14341"/>
                    <a:pt x="15470" y="14231"/>
                  </a:cubicBezTo>
                  <a:cubicBezTo>
                    <a:pt x="15233" y="12963"/>
                    <a:pt x="15172" y="11687"/>
                    <a:pt x="15269" y="10401"/>
                  </a:cubicBezTo>
                  <a:cubicBezTo>
                    <a:pt x="18014" y="10182"/>
                    <a:pt x="20750" y="9780"/>
                    <a:pt x="23445" y="9116"/>
                  </a:cubicBezTo>
                  <a:cubicBezTo>
                    <a:pt x="26005" y="8487"/>
                    <a:pt x="26740" y="5740"/>
                    <a:pt x="26803" y="3450"/>
                  </a:cubicBezTo>
                  <a:cubicBezTo>
                    <a:pt x="26855" y="1666"/>
                    <a:pt x="25972" y="590"/>
                    <a:pt x="24135" y="460"/>
                  </a:cubicBezTo>
                  <a:cubicBezTo>
                    <a:pt x="19747" y="154"/>
                    <a:pt x="15348" y="1"/>
                    <a:pt x="10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21"/>
          <p:cNvGrpSpPr/>
          <p:nvPr/>
        </p:nvGrpSpPr>
        <p:grpSpPr>
          <a:xfrm>
            <a:off x="6299161" y="4296905"/>
            <a:ext cx="2317269" cy="714988"/>
            <a:chOff x="6299161" y="4296905"/>
            <a:chExt cx="2317269" cy="714988"/>
          </a:xfrm>
        </p:grpSpPr>
        <p:grpSp>
          <p:nvGrpSpPr>
            <p:cNvPr id="453" name="Google Shape;453;p21"/>
            <p:cNvGrpSpPr/>
            <p:nvPr/>
          </p:nvGrpSpPr>
          <p:grpSpPr>
            <a:xfrm>
              <a:off x="7675905" y="4791090"/>
              <a:ext cx="133260" cy="129152"/>
              <a:chOff x="3739723" y="2282290"/>
              <a:chExt cx="690824" cy="669530"/>
            </a:xfrm>
          </p:grpSpPr>
          <p:sp>
            <p:nvSpPr>
              <p:cNvPr id="454" name="Google Shape;454;p21"/>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1"/>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1"/>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1"/>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21"/>
            <p:cNvGrpSpPr/>
            <p:nvPr/>
          </p:nvGrpSpPr>
          <p:grpSpPr>
            <a:xfrm rot="10800000">
              <a:off x="8245124" y="4296905"/>
              <a:ext cx="371307" cy="91637"/>
              <a:chOff x="4241622" y="1303995"/>
              <a:chExt cx="1256112" cy="310004"/>
            </a:xfrm>
          </p:grpSpPr>
          <p:sp>
            <p:nvSpPr>
              <p:cNvPr id="459" name="Google Shape;459;p21"/>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1"/>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1"/>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21"/>
            <p:cNvSpPr/>
            <p:nvPr/>
          </p:nvSpPr>
          <p:spPr>
            <a:xfrm>
              <a:off x="6299161" y="49202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1"/>
            <p:cNvSpPr/>
            <p:nvPr/>
          </p:nvSpPr>
          <p:spPr>
            <a:xfrm>
              <a:off x="6820172" y="473030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21"/>
          <p:cNvGrpSpPr/>
          <p:nvPr/>
        </p:nvGrpSpPr>
        <p:grpSpPr>
          <a:xfrm>
            <a:off x="7809166" y="2690311"/>
            <a:ext cx="1737389" cy="2885225"/>
            <a:chOff x="7809166" y="2690311"/>
            <a:chExt cx="1737389" cy="2885225"/>
          </a:xfrm>
        </p:grpSpPr>
        <p:grpSp>
          <p:nvGrpSpPr>
            <p:cNvPr id="465" name="Google Shape;465;p21"/>
            <p:cNvGrpSpPr/>
            <p:nvPr/>
          </p:nvGrpSpPr>
          <p:grpSpPr>
            <a:xfrm>
              <a:off x="7809166" y="4558758"/>
              <a:ext cx="1415215" cy="1016778"/>
              <a:chOff x="4641841" y="2488983"/>
              <a:chExt cx="1415215" cy="1016778"/>
            </a:xfrm>
          </p:grpSpPr>
          <p:sp>
            <p:nvSpPr>
              <p:cNvPr id="466" name="Google Shape;466;p21"/>
              <p:cNvSpPr/>
              <p:nvPr/>
            </p:nvSpPr>
            <p:spPr>
              <a:xfrm>
                <a:off x="4641841" y="2529530"/>
                <a:ext cx="890172" cy="967129"/>
              </a:xfrm>
              <a:custGeom>
                <a:rect b="b" l="l" r="r" t="t"/>
                <a:pathLst>
                  <a:path extrusionOk="0" h="4675" w="4303">
                    <a:moveTo>
                      <a:pt x="1671" y="198"/>
                    </a:moveTo>
                    <a:cubicBezTo>
                      <a:pt x="1725" y="198"/>
                      <a:pt x="1781" y="206"/>
                      <a:pt x="1837" y="223"/>
                    </a:cubicBezTo>
                    <a:lnTo>
                      <a:pt x="3709" y="836"/>
                    </a:lnTo>
                    <a:cubicBezTo>
                      <a:pt x="3850" y="878"/>
                      <a:pt x="3955" y="974"/>
                      <a:pt x="4024" y="1098"/>
                    </a:cubicBezTo>
                    <a:cubicBezTo>
                      <a:pt x="4085" y="1228"/>
                      <a:pt x="4093" y="1377"/>
                      <a:pt x="4051" y="1507"/>
                    </a:cubicBezTo>
                    <a:lnTo>
                      <a:pt x="3212" y="4105"/>
                    </a:lnTo>
                    <a:cubicBezTo>
                      <a:pt x="3133" y="4333"/>
                      <a:pt x="2915" y="4479"/>
                      <a:pt x="2686" y="4479"/>
                    </a:cubicBezTo>
                    <a:cubicBezTo>
                      <a:pt x="2634" y="4479"/>
                      <a:pt x="2581" y="4472"/>
                      <a:pt x="2530" y="4456"/>
                    </a:cubicBezTo>
                    <a:lnTo>
                      <a:pt x="658" y="3843"/>
                    </a:lnTo>
                    <a:cubicBezTo>
                      <a:pt x="379" y="3746"/>
                      <a:pt x="221" y="3448"/>
                      <a:pt x="316" y="3161"/>
                    </a:cubicBezTo>
                    <a:lnTo>
                      <a:pt x="1155" y="573"/>
                    </a:lnTo>
                    <a:cubicBezTo>
                      <a:pt x="1233" y="340"/>
                      <a:pt x="1442" y="198"/>
                      <a:pt x="1671" y="198"/>
                    </a:cubicBezTo>
                    <a:close/>
                    <a:moveTo>
                      <a:pt x="1671" y="0"/>
                    </a:moveTo>
                    <a:cubicBezTo>
                      <a:pt x="1360" y="0"/>
                      <a:pt x="1070" y="202"/>
                      <a:pt x="972" y="510"/>
                    </a:cubicBezTo>
                    <a:lnTo>
                      <a:pt x="125" y="3108"/>
                    </a:lnTo>
                    <a:cubicBezTo>
                      <a:pt x="1" y="3493"/>
                      <a:pt x="211" y="3904"/>
                      <a:pt x="597" y="4026"/>
                    </a:cubicBezTo>
                    <a:lnTo>
                      <a:pt x="2467" y="4638"/>
                    </a:lnTo>
                    <a:cubicBezTo>
                      <a:pt x="2546" y="4666"/>
                      <a:pt x="2624" y="4674"/>
                      <a:pt x="2695" y="4674"/>
                    </a:cubicBezTo>
                    <a:cubicBezTo>
                      <a:pt x="3010" y="4674"/>
                      <a:pt x="3289" y="4481"/>
                      <a:pt x="3394" y="4166"/>
                    </a:cubicBezTo>
                    <a:lnTo>
                      <a:pt x="4242" y="1570"/>
                    </a:lnTo>
                    <a:cubicBezTo>
                      <a:pt x="4303" y="1386"/>
                      <a:pt x="4286" y="1184"/>
                      <a:pt x="4198" y="1010"/>
                    </a:cubicBezTo>
                    <a:cubicBezTo>
                      <a:pt x="4112" y="836"/>
                      <a:pt x="3955" y="703"/>
                      <a:pt x="3770" y="651"/>
                    </a:cubicBezTo>
                    <a:lnTo>
                      <a:pt x="1900" y="38"/>
                    </a:lnTo>
                    <a:cubicBezTo>
                      <a:pt x="1824" y="13"/>
                      <a:pt x="1747" y="0"/>
                      <a:pt x="1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1"/>
              <p:cNvSpPr/>
              <p:nvPr/>
            </p:nvSpPr>
            <p:spPr>
              <a:xfrm>
                <a:off x="4822854" y="3186765"/>
                <a:ext cx="380232" cy="134467"/>
              </a:xfrm>
              <a:custGeom>
                <a:rect b="b" l="l" r="r" t="t"/>
                <a:pathLst>
                  <a:path extrusionOk="0" h="650" w="1838">
                    <a:moveTo>
                      <a:pt x="1837" y="649"/>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1"/>
              <p:cNvSpPr/>
              <p:nvPr/>
            </p:nvSpPr>
            <p:spPr>
              <a:xfrm>
                <a:off x="4815614" y="3168974"/>
                <a:ext cx="394713" cy="171704"/>
              </a:xfrm>
              <a:custGeom>
                <a:rect b="b" l="l" r="r" t="t"/>
                <a:pathLst>
                  <a:path extrusionOk="0" h="830" w="1908">
                    <a:moveTo>
                      <a:pt x="72" y="1"/>
                    </a:moveTo>
                    <a:lnTo>
                      <a:pt x="0" y="183"/>
                    </a:lnTo>
                    <a:lnTo>
                      <a:pt x="1837" y="830"/>
                    </a:lnTo>
                    <a:lnTo>
                      <a:pt x="1908" y="647"/>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1"/>
              <p:cNvSpPr/>
              <p:nvPr/>
            </p:nvSpPr>
            <p:spPr>
              <a:xfrm>
                <a:off x="4989180" y="2705786"/>
                <a:ext cx="269762" cy="96196"/>
              </a:xfrm>
              <a:custGeom>
                <a:rect b="b" l="l" r="r" t="t"/>
                <a:pathLst>
                  <a:path extrusionOk="0" h="465" w="1304">
                    <a:moveTo>
                      <a:pt x="1304" y="464"/>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1"/>
              <p:cNvSpPr/>
              <p:nvPr/>
            </p:nvSpPr>
            <p:spPr>
              <a:xfrm>
                <a:off x="4982353" y="2685719"/>
                <a:ext cx="284036" cy="136122"/>
              </a:xfrm>
              <a:custGeom>
                <a:rect b="b" l="l" r="r" t="t"/>
                <a:pathLst>
                  <a:path extrusionOk="0" h="658" w="1373">
                    <a:moveTo>
                      <a:pt x="61" y="1"/>
                    </a:moveTo>
                    <a:lnTo>
                      <a:pt x="0" y="194"/>
                    </a:lnTo>
                    <a:lnTo>
                      <a:pt x="1303" y="658"/>
                    </a:lnTo>
                    <a:lnTo>
                      <a:pt x="1373" y="465"/>
                    </a:lnTo>
                    <a:lnTo>
                      <a:pt x="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1"/>
              <p:cNvSpPr/>
              <p:nvPr/>
            </p:nvSpPr>
            <p:spPr>
              <a:xfrm>
                <a:off x="4953184" y="2821635"/>
                <a:ext cx="206459" cy="74060"/>
              </a:xfrm>
              <a:custGeom>
                <a:rect b="b" l="l" r="r" t="t"/>
                <a:pathLst>
                  <a:path extrusionOk="0" h="358" w="998">
                    <a:moveTo>
                      <a:pt x="997" y="358"/>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1"/>
              <p:cNvSpPr/>
              <p:nvPr/>
            </p:nvSpPr>
            <p:spPr>
              <a:xfrm>
                <a:off x="4945737" y="2803430"/>
                <a:ext cx="219492" cy="110470"/>
              </a:xfrm>
              <a:custGeom>
                <a:rect b="b" l="l" r="r" t="t"/>
                <a:pathLst>
                  <a:path extrusionOk="0" h="534" w="1061">
                    <a:moveTo>
                      <a:pt x="72" y="1"/>
                    </a:moveTo>
                    <a:lnTo>
                      <a:pt x="1" y="183"/>
                    </a:lnTo>
                    <a:lnTo>
                      <a:pt x="998" y="534"/>
                    </a:lnTo>
                    <a:lnTo>
                      <a:pt x="1061" y="351"/>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1"/>
              <p:cNvSpPr/>
              <p:nvPr/>
            </p:nvSpPr>
            <p:spPr>
              <a:xfrm>
                <a:off x="5005730" y="2517118"/>
                <a:ext cx="1051326" cy="959061"/>
              </a:xfrm>
              <a:custGeom>
                <a:rect b="b" l="l" r="r" t="t"/>
                <a:pathLst>
                  <a:path extrusionOk="0" h="4636" w="5082">
                    <a:moveTo>
                      <a:pt x="2822" y="0"/>
                    </a:moveTo>
                    <a:cubicBezTo>
                      <a:pt x="2597" y="0"/>
                      <a:pt x="2396" y="164"/>
                      <a:pt x="2212" y="352"/>
                    </a:cubicBezTo>
                    <a:lnTo>
                      <a:pt x="569" y="2014"/>
                    </a:lnTo>
                    <a:cubicBezTo>
                      <a:pt x="254" y="2346"/>
                      <a:pt x="0" y="2669"/>
                      <a:pt x="586" y="3194"/>
                    </a:cubicBezTo>
                    <a:lnTo>
                      <a:pt x="1705" y="4295"/>
                    </a:lnTo>
                    <a:cubicBezTo>
                      <a:pt x="1902" y="4542"/>
                      <a:pt x="2090" y="4636"/>
                      <a:pt x="2265" y="4636"/>
                    </a:cubicBezTo>
                    <a:cubicBezTo>
                      <a:pt x="2494" y="4636"/>
                      <a:pt x="2703" y="4476"/>
                      <a:pt x="2886" y="4287"/>
                    </a:cubicBezTo>
                    <a:lnTo>
                      <a:pt x="4521" y="2627"/>
                    </a:lnTo>
                    <a:cubicBezTo>
                      <a:pt x="5081" y="2102"/>
                      <a:pt x="4836" y="1769"/>
                      <a:pt x="4513" y="1446"/>
                    </a:cubicBezTo>
                    <a:lnTo>
                      <a:pt x="3383" y="344"/>
                    </a:lnTo>
                    <a:cubicBezTo>
                      <a:pt x="3180" y="95"/>
                      <a:pt x="2994"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1"/>
              <p:cNvSpPr/>
              <p:nvPr/>
            </p:nvSpPr>
            <p:spPr>
              <a:xfrm>
                <a:off x="5025797" y="2488983"/>
                <a:ext cx="1014710" cy="1016778"/>
              </a:xfrm>
              <a:custGeom>
                <a:rect b="b" l="l" r="r" t="t"/>
                <a:pathLst>
                  <a:path extrusionOk="0" h="4915" w="4905">
                    <a:moveTo>
                      <a:pt x="2701" y="201"/>
                    </a:moveTo>
                    <a:cubicBezTo>
                      <a:pt x="2806" y="201"/>
                      <a:pt x="2902" y="234"/>
                      <a:pt x="2982" y="314"/>
                    </a:cubicBezTo>
                    <a:lnTo>
                      <a:pt x="4581" y="1888"/>
                    </a:lnTo>
                    <a:cubicBezTo>
                      <a:pt x="4739" y="2037"/>
                      <a:pt x="4747" y="2291"/>
                      <a:pt x="4590" y="2448"/>
                    </a:cubicBezTo>
                    <a:lnTo>
                      <a:pt x="2483" y="4599"/>
                    </a:lnTo>
                    <a:cubicBezTo>
                      <a:pt x="2405" y="4669"/>
                      <a:pt x="2308" y="4713"/>
                      <a:pt x="2204" y="4713"/>
                    </a:cubicBezTo>
                    <a:lnTo>
                      <a:pt x="2195" y="4713"/>
                    </a:lnTo>
                    <a:cubicBezTo>
                      <a:pt x="2090" y="4713"/>
                      <a:pt x="1994" y="4677"/>
                      <a:pt x="1914" y="4599"/>
                    </a:cubicBezTo>
                    <a:lnTo>
                      <a:pt x="315" y="3025"/>
                    </a:lnTo>
                    <a:cubicBezTo>
                      <a:pt x="157" y="2868"/>
                      <a:pt x="157" y="2614"/>
                      <a:pt x="306" y="2457"/>
                    </a:cubicBezTo>
                    <a:lnTo>
                      <a:pt x="2422" y="314"/>
                    </a:lnTo>
                    <a:cubicBezTo>
                      <a:pt x="2499" y="234"/>
                      <a:pt x="2596" y="201"/>
                      <a:pt x="2701" y="201"/>
                    </a:cubicBezTo>
                    <a:close/>
                    <a:moveTo>
                      <a:pt x="2703" y="0"/>
                    </a:moveTo>
                    <a:cubicBezTo>
                      <a:pt x="2549" y="0"/>
                      <a:pt x="2397" y="59"/>
                      <a:pt x="2281" y="173"/>
                    </a:cubicBezTo>
                    <a:lnTo>
                      <a:pt x="166" y="2324"/>
                    </a:lnTo>
                    <a:cubicBezTo>
                      <a:pt x="61" y="2438"/>
                      <a:pt x="0" y="2587"/>
                      <a:pt x="0" y="2744"/>
                    </a:cubicBezTo>
                    <a:cubicBezTo>
                      <a:pt x="0" y="2902"/>
                      <a:pt x="61" y="3051"/>
                      <a:pt x="174" y="3164"/>
                    </a:cubicBezTo>
                    <a:lnTo>
                      <a:pt x="1784" y="4738"/>
                    </a:lnTo>
                    <a:cubicBezTo>
                      <a:pt x="1889" y="4851"/>
                      <a:pt x="2038" y="4914"/>
                      <a:pt x="2195" y="4914"/>
                    </a:cubicBezTo>
                    <a:lnTo>
                      <a:pt x="2204" y="4914"/>
                    </a:lnTo>
                    <a:cubicBezTo>
                      <a:pt x="2361" y="4904"/>
                      <a:pt x="2510" y="4843"/>
                      <a:pt x="2623" y="4729"/>
                    </a:cubicBezTo>
                    <a:lnTo>
                      <a:pt x="4730" y="2587"/>
                    </a:lnTo>
                    <a:cubicBezTo>
                      <a:pt x="4844" y="2473"/>
                      <a:pt x="4905" y="2324"/>
                      <a:pt x="4896" y="2167"/>
                    </a:cubicBezTo>
                    <a:cubicBezTo>
                      <a:pt x="4896" y="2010"/>
                      <a:pt x="4835" y="1861"/>
                      <a:pt x="4722" y="1747"/>
                    </a:cubicBezTo>
                    <a:lnTo>
                      <a:pt x="3121" y="173"/>
                    </a:lnTo>
                    <a:cubicBezTo>
                      <a:pt x="3004" y="57"/>
                      <a:pt x="2853" y="0"/>
                      <a:pt x="2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1"/>
              <p:cNvSpPr/>
              <p:nvPr/>
            </p:nvSpPr>
            <p:spPr>
              <a:xfrm>
                <a:off x="5287905" y="2729162"/>
                <a:ext cx="454292" cy="499597"/>
              </a:xfrm>
              <a:custGeom>
                <a:rect b="b" l="l" r="r" t="t"/>
                <a:pathLst>
                  <a:path extrusionOk="0" h="2415" w="2196">
                    <a:moveTo>
                      <a:pt x="1810" y="1"/>
                    </a:moveTo>
                    <a:lnTo>
                      <a:pt x="804" y="1741"/>
                    </a:lnTo>
                    <a:lnTo>
                      <a:pt x="246" y="1470"/>
                    </a:lnTo>
                    <a:lnTo>
                      <a:pt x="1" y="1942"/>
                    </a:lnTo>
                    <a:lnTo>
                      <a:pt x="981" y="2414"/>
                    </a:lnTo>
                    <a:lnTo>
                      <a:pt x="2196" y="238"/>
                    </a:lnTo>
                    <a:lnTo>
                      <a:pt x="18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1"/>
              <p:cNvSpPr/>
              <p:nvPr/>
            </p:nvSpPr>
            <p:spPr>
              <a:xfrm>
                <a:off x="5255426" y="2704131"/>
                <a:ext cx="515526" cy="549660"/>
              </a:xfrm>
              <a:custGeom>
                <a:rect b="b" l="l" r="r" t="t"/>
                <a:pathLst>
                  <a:path extrusionOk="0" h="2657" w="2492">
                    <a:moveTo>
                      <a:pt x="1958" y="271"/>
                    </a:moveTo>
                    <a:lnTo>
                      <a:pt x="2221" y="411"/>
                    </a:lnTo>
                    <a:lnTo>
                      <a:pt x="1085" y="2405"/>
                    </a:lnTo>
                    <a:lnTo>
                      <a:pt x="271" y="2019"/>
                    </a:lnTo>
                    <a:lnTo>
                      <a:pt x="420" y="1731"/>
                    </a:lnTo>
                    <a:lnTo>
                      <a:pt x="970" y="2002"/>
                    </a:lnTo>
                    <a:lnTo>
                      <a:pt x="1958" y="271"/>
                    </a:lnTo>
                    <a:close/>
                    <a:moveTo>
                      <a:pt x="1881" y="0"/>
                    </a:moveTo>
                    <a:lnTo>
                      <a:pt x="892" y="1740"/>
                    </a:lnTo>
                    <a:lnTo>
                      <a:pt x="332" y="1477"/>
                    </a:lnTo>
                    <a:lnTo>
                      <a:pt x="0" y="2107"/>
                    </a:lnTo>
                    <a:lnTo>
                      <a:pt x="1163" y="2657"/>
                    </a:lnTo>
                    <a:lnTo>
                      <a:pt x="2491" y="332"/>
                    </a:lnTo>
                    <a:lnTo>
                      <a:pt x="18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 name="Google Shape;477;p21"/>
            <p:cNvSpPr/>
            <p:nvPr/>
          </p:nvSpPr>
          <p:spPr>
            <a:xfrm flipH="1" rot="-5400000">
              <a:off x="8360261" y="2679736"/>
              <a:ext cx="1175719" cy="1196869"/>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78" name="Shape 478"/>
        <p:cNvGrpSpPr/>
        <p:nvPr/>
      </p:nvGrpSpPr>
      <p:grpSpPr>
        <a:xfrm>
          <a:off x="0" y="0"/>
          <a:ext cx="0" cy="0"/>
          <a:chOff x="0" y="0"/>
          <a:chExt cx="0" cy="0"/>
        </a:xfrm>
      </p:grpSpPr>
      <p:sp>
        <p:nvSpPr>
          <p:cNvPr id="479" name="Google Shape;479;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480" name="Google Shape;480;p22"/>
          <p:cNvSpPr txBox="1"/>
          <p:nvPr>
            <p:ph idx="1" type="subTitle"/>
          </p:nvPr>
        </p:nvSpPr>
        <p:spPr>
          <a:xfrm>
            <a:off x="2311623" y="2094417"/>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81" name="Google Shape;481;p22"/>
          <p:cNvSpPr txBox="1"/>
          <p:nvPr>
            <p:ph idx="2" type="subTitle"/>
          </p:nvPr>
        </p:nvSpPr>
        <p:spPr>
          <a:xfrm>
            <a:off x="5555277" y="2094417"/>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82" name="Google Shape;482;p22"/>
          <p:cNvSpPr txBox="1"/>
          <p:nvPr>
            <p:ph idx="3" type="subTitle"/>
          </p:nvPr>
        </p:nvSpPr>
        <p:spPr>
          <a:xfrm>
            <a:off x="2311623" y="3527817"/>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83" name="Google Shape;483;p22"/>
          <p:cNvSpPr txBox="1"/>
          <p:nvPr>
            <p:ph idx="4" type="subTitle"/>
          </p:nvPr>
        </p:nvSpPr>
        <p:spPr>
          <a:xfrm>
            <a:off x="5555277" y="3527817"/>
            <a:ext cx="1978200" cy="665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484" name="Google Shape;484;p22"/>
          <p:cNvSpPr txBox="1"/>
          <p:nvPr>
            <p:ph idx="5" type="subTitle"/>
          </p:nvPr>
        </p:nvSpPr>
        <p:spPr>
          <a:xfrm>
            <a:off x="2311623" y="1804950"/>
            <a:ext cx="19782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85" name="Google Shape;485;p22"/>
          <p:cNvSpPr txBox="1"/>
          <p:nvPr>
            <p:ph idx="6" type="subTitle"/>
          </p:nvPr>
        </p:nvSpPr>
        <p:spPr>
          <a:xfrm>
            <a:off x="5555275" y="1804950"/>
            <a:ext cx="19782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86" name="Google Shape;486;p22"/>
          <p:cNvSpPr txBox="1"/>
          <p:nvPr>
            <p:ph idx="7" type="subTitle"/>
          </p:nvPr>
        </p:nvSpPr>
        <p:spPr>
          <a:xfrm>
            <a:off x="2311623" y="3238400"/>
            <a:ext cx="19782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87" name="Google Shape;487;p22"/>
          <p:cNvSpPr txBox="1"/>
          <p:nvPr>
            <p:ph idx="8" type="subTitle"/>
          </p:nvPr>
        </p:nvSpPr>
        <p:spPr>
          <a:xfrm>
            <a:off x="5555275" y="3238400"/>
            <a:ext cx="1978200" cy="405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488" name="Google Shape;488;p22"/>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489" name="Google Shape;489;p22"/>
          <p:cNvGrpSpPr/>
          <p:nvPr/>
        </p:nvGrpSpPr>
        <p:grpSpPr>
          <a:xfrm>
            <a:off x="6788942" y="-754208"/>
            <a:ext cx="2986577" cy="3290067"/>
            <a:chOff x="6788942" y="-754208"/>
            <a:chExt cx="2986577" cy="3290067"/>
          </a:xfrm>
        </p:grpSpPr>
        <p:sp>
          <p:nvSpPr>
            <p:cNvPr id="490" name="Google Shape;490;p22"/>
            <p:cNvSpPr/>
            <p:nvPr/>
          </p:nvSpPr>
          <p:spPr>
            <a:xfrm flipH="1" rot="6459107">
              <a:off x="8459523" y="1211795"/>
              <a:ext cx="1147188" cy="1193127"/>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2"/>
            <p:cNvSpPr/>
            <p:nvPr/>
          </p:nvSpPr>
          <p:spPr>
            <a:xfrm flipH="1" rot="-1257192">
              <a:off x="6949488" y="-556994"/>
              <a:ext cx="1313961" cy="1140723"/>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22"/>
          <p:cNvGrpSpPr/>
          <p:nvPr/>
        </p:nvGrpSpPr>
        <p:grpSpPr>
          <a:xfrm>
            <a:off x="6929461" y="75529"/>
            <a:ext cx="2050602" cy="1416550"/>
            <a:chOff x="6929461" y="75529"/>
            <a:chExt cx="2050602" cy="1416550"/>
          </a:xfrm>
        </p:grpSpPr>
        <p:grpSp>
          <p:nvGrpSpPr>
            <p:cNvPr id="493" name="Google Shape;493;p22"/>
            <p:cNvGrpSpPr/>
            <p:nvPr/>
          </p:nvGrpSpPr>
          <p:grpSpPr>
            <a:xfrm>
              <a:off x="8328491" y="1145333"/>
              <a:ext cx="140030" cy="129152"/>
              <a:chOff x="3739723" y="2282290"/>
              <a:chExt cx="690824" cy="669530"/>
            </a:xfrm>
          </p:grpSpPr>
          <p:sp>
            <p:nvSpPr>
              <p:cNvPr id="494" name="Google Shape;494;p22"/>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2"/>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2"/>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2"/>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 name="Google Shape;498;p22"/>
            <p:cNvGrpSpPr/>
            <p:nvPr/>
          </p:nvGrpSpPr>
          <p:grpSpPr>
            <a:xfrm rot="10800000">
              <a:off x="6929461" y="133967"/>
              <a:ext cx="371307" cy="91637"/>
              <a:chOff x="4241622" y="1303995"/>
              <a:chExt cx="1256112" cy="310004"/>
            </a:xfrm>
          </p:grpSpPr>
          <p:sp>
            <p:nvSpPr>
              <p:cNvPr id="499" name="Google Shape;499;p22"/>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2"/>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2"/>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22"/>
            <p:cNvSpPr/>
            <p:nvPr/>
          </p:nvSpPr>
          <p:spPr>
            <a:xfrm>
              <a:off x="8673459" y="146719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2"/>
            <p:cNvSpPr/>
            <p:nvPr/>
          </p:nvSpPr>
          <p:spPr>
            <a:xfrm>
              <a:off x="8871098" y="755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22"/>
          <p:cNvGrpSpPr/>
          <p:nvPr/>
        </p:nvGrpSpPr>
        <p:grpSpPr>
          <a:xfrm>
            <a:off x="7871058" y="-184110"/>
            <a:ext cx="1400340" cy="1264952"/>
            <a:chOff x="7871058" y="-184110"/>
            <a:chExt cx="1400340" cy="1264952"/>
          </a:xfrm>
        </p:grpSpPr>
        <p:grpSp>
          <p:nvGrpSpPr>
            <p:cNvPr id="505" name="Google Shape;505;p22"/>
            <p:cNvGrpSpPr/>
            <p:nvPr/>
          </p:nvGrpSpPr>
          <p:grpSpPr>
            <a:xfrm>
              <a:off x="8382121" y="415432"/>
              <a:ext cx="889276" cy="665410"/>
              <a:chOff x="3163375" y="4315288"/>
              <a:chExt cx="783918" cy="586574"/>
            </a:xfrm>
          </p:grpSpPr>
          <p:sp>
            <p:nvSpPr>
              <p:cNvPr id="506" name="Google Shape;506;p22"/>
              <p:cNvSpPr/>
              <p:nvPr/>
            </p:nvSpPr>
            <p:spPr>
              <a:xfrm>
                <a:off x="3394923" y="4464703"/>
                <a:ext cx="305787" cy="283045"/>
              </a:xfrm>
              <a:custGeom>
                <a:rect b="b" l="l" r="r" t="t"/>
                <a:pathLst>
                  <a:path extrusionOk="0" h="1506" w="1627">
                    <a:moveTo>
                      <a:pt x="1077" y="288"/>
                    </a:moveTo>
                    <a:cubicBezTo>
                      <a:pt x="1182" y="288"/>
                      <a:pt x="1268" y="376"/>
                      <a:pt x="1268" y="490"/>
                    </a:cubicBezTo>
                    <a:cubicBezTo>
                      <a:pt x="1268" y="561"/>
                      <a:pt x="1234" y="622"/>
                      <a:pt x="1182" y="655"/>
                    </a:cubicBezTo>
                    <a:cubicBezTo>
                      <a:pt x="1190" y="683"/>
                      <a:pt x="1199" y="718"/>
                      <a:pt x="1199" y="752"/>
                    </a:cubicBezTo>
                    <a:cubicBezTo>
                      <a:pt x="1199" y="937"/>
                      <a:pt x="1041" y="1094"/>
                      <a:pt x="857" y="1094"/>
                    </a:cubicBezTo>
                    <a:cubicBezTo>
                      <a:pt x="666" y="1094"/>
                      <a:pt x="517" y="937"/>
                      <a:pt x="517" y="752"/>
                    </a:cubicBezTo>
                    <a:cubicBezTo>
                      <a:pt x="517" y="561"/>
                      <a:pt x="666" y="412"/>
                      <a:pt x="857" y="412"/>
                    </a:cubicBezTo>
                    <a:lnTo>
                      <a:pt x="892" y="412"/>
                    </a:lnTo>
                    <a:cubicBezTo>
                      <a:pt x="928" y="341"/>
                      <a:pt x="997" y="288"/>
                      <a:pt x="1077" y="288"/>
                    </a:cubicBezTo>
                    <a:close/>
                    <a:moveTo>
                      <a:pt x="857" y="1"/>
                    </a:moveTo>
                    <a:cubicBezTo>
                      <a:pt x="552" y="1"/>
                      <a:pt x="263" y="183"/>
                      <a:pt x="149" y="481"/>
                    </a:cubicBezTo>
                    <a:cubicBezTo>
                      <a:pt x="0" y="876"/>
                      <a:pt x="202" y="1304"/>
                      <a:pt x="586" y="1453"/>
                    </a:cubicBezTo>
                    <a:cubicBezTo>
                      <a:pt x="674" y="1487"/>
                      <a:pt x="762" y="1505"/>
                      <a:pt x="857" y="1505"/>
                    </a:cubicBezTo>
                    <a:cubicBezTo>
                      <a:pt x="962" y="1505"/>
                      <a:pt x="1066" y="1487"/>
                      <a:pt x="1163" y="1434"/>
                    </a:cubicBezTo>
                    <a:cubicBezTo>
                      <a:pt x="1348" y="1356"/>
                      <a:pt x="1486" y="1207"/>
                      <a:pt x="1558" y="1023"/>
                    </a:cubicBezTo>
                    <a:cubicBezTo>
                      <a:pt x="1627" y="832"/>
                      <a:pt x="1627" y="630"/>
                      <a:pt x="1539" y="446"/>
                    </a:cubicBezTo>
                    <a:cubicBezTo>
                      <a:pt x="1461" y="263"/>
                      <a:pt x="1312" y="122"/>
                      <a:pt x="1119" y="45"/>
                    </a:cubicBezTo>
                    <a:cubicBezTo>
                      <a:pt x="1033" y="17"/>
                      <a:pt x="945" y="1"/>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2"/>
              <p:cNvSpPr/>
              <p:nvPr/>
            </p:nvSpPr>
            <p:spPr>
              <a:xfrm>
                <a:off x="3191003" y="4438391"/>
                <a:ext cx="728287" cy="333790"/>
              </a:xfrm>
              <a:custGeom>
                <a:rect b="b" l="l" r="r" t="t"/>
                <a:pathLst>
                  <a:path extrusionOk="0" h="1776" w="3875">
                    <a:moveTo>
                      <a:pt x="1942" y="19"/>
                    </a:moveTo>
                    <a:cubicBezTo>
                      <a:pt x="2405" y="19"/>
                      <a:pt x="2792" y="403"/>
                      <a:pt x="2792" y="867"/>
                    </a:cubicBezTo>
                    <a:cubicBezTo>
                      <a:pt x="2792" y="1339"/>
                      <a:pt x="2405" y="1715"/>
                      <a:pt x="1942" y="1715"/>
                    </a:cubicBezTo>
                    <a:cubicBezTo>
                      <a:pt x="1469" y="1715"/>
                      <a:pt x="1094" y="1339"/>
                      <a:pt x="1094" y="867"/>
                    </a:cubicBezTo>
                    <a:cubicBezTo>
                      <a:pt x="1094" y="403"/>
                      <a:pt x="1469" y="19"/>
                      <a:pt x="1942" y="19"/>
                    </a:cubicBezTo>
                    <a:close/>
                    <a:moveTo>
                      <a:pt x="850" y="0"/>
                    </a:moveTo>
                    <a:cubicBezTo>
                      <a:pt x="630" y="0"/>
                      <a:pt x="0" y="508"/>
                      <a:pt x="0" y="848"/>
                    </a:cubicBezTo>
                    <a:lnTo>
                      <a:pt x="0" y="936"/>
                    </a:lnTo>
                    <a:cubicBezTo>
                      <a:pt x="0" y="1400"/>
                      <a:pt x="710" y="1776"/>
                      <a:pt x="850" y="1776"/>
                    </a:cubicBezTo>
                    <a:lnTo>
                      <a:pt x="3035" y="1776"/>
                    </a:lnTo>
                    <a:cubicBezTo>
                      <a:pt x="3281" y="1776"/>
                      <a:pt x="3874" y="1287"/>
                      <a:pt x="3874" y="936"/>
                    </a:cubicBezTo>
                    <a:lnTo>
                      <a:pt x="3874" y="848"/>
                    </a:lnTo>
                    <a:cubicBezTo>
                      <a:pt x="3874" y="500"/>
                      <a:pt x="3297" y="0"/>
                      <a:pt x="3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2"/>
              <p:cNvSpPr/>
              <p:nvPr/>
            </p:nvSpPr>
            <p:spPr>
              <a:xfrm>
                <a:off x="3173148" y="4422228"/>
                <a:ext cx="765876" cy="368184"/>
              </a:xfrm>
              <a:custGeom>
                <a:rect b="b" l="l" r="r" t="t"/>
                <a:pathLst>
                  <a:path extrusionOk="0" h="1959" w="4075">
                    <a:moveTo>
                      <a:pt x="3086" y="183"/>
                    </a:moveTo>
                    <a:cubicBezTo>
                      <a:pt x="3420" y="183"/>
                      <a:pt x="3743" y="724"/>
                      <a:pt x="3865" y="978"/>
                    </a:cubicBezTo>
                    <a:cubicBezTo>
                      <a:pt x="3743" y="1232"/>
                      <a:pt x="3420" y="1765"/>
                      <a:pt x="3086" y="1765"/>
                    </a:cubicBezTo>
                    <a:lnTo>
                      <a:pt x="987" y="1765"/>
                    </a:lnTo>
                    <a:cubicBezTo>
                      <a:pt x="656" y="1765"/>
                      <a:pt x="324" y="1232"/>
                      <a:pt x="200" y="978"/>
                    </a:cubicBezTo>
                    <a:cubicBezTo>
                      <a:pt x="324" y="724"/>
                      <a:pt x="656" y="183"/>
                      <a:pt x="987" y="183"/>
                    </a:cubicBezTo>
                    <a:close/>
                    <a:moveTo>
                      <a:pt x="987" y="0"/>
                    </a:moveTo>
                    <a:cubicBezTo>
                      <a:pt x="446" y="0"/>
                      <a:pt x="26" y="900"/>
                      <a:pt x="18" y="934"/>
                    </a:cubicBezTo>
                    <a:lnTo>
                      <a:pt x="1" y="978"/>
                    </a:lnTo>
                    <a:lnTo>
                      <a:pt x="18" y="1014"/>
                    </a:lnTo>
                    <a:cubicBezTo>
                      <a:pt x="26" y="1058"/>
                      <a:pt x="446" y="1958"/>
                      <a:pt x="987" y="1958"/>
                    </a:cubicBezTo>
                    <a:lnTo>
                      <a:pt x="3086" y="1958"/>
                    </a:lnTo>
                    <a:cubicBezTo>
                      <a:pt x="3629" y="1958"/>
                      <a:pt x="4041" y="1058"/>
                      <a:pt x="4058" y="1014"/>
                    </a:cubicBezTo>
                    <a:lnTo>
                      <a:pt x="4074" y="978"/>
                    </a:lnTo>
                    <a:lnTo>
                      <a:pt x="4058" y="934"/>
                    </a:lnTo>
                    <a:cubicBezTo>
                      <a:pt x="4041" y="900"/>
                      <a:pt x="3629" y="0"/>
                      <a:pt x="30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2"/>
              <p:cNvSpPr/>
              <p:nvPr/>
            </p:nvSpPr>
            <p:spPr>
              <a:xfrm>
                <a:off x="3373685" y="4428806"/>
                <a:ext cx="364989" cy="354840"/>
              </a:xfrm>
              <a:custGeom>
                <a:rect b="b" l="l" r="r" t="t"/>
                <a:pathLst>
                  <a:path extrusionOk="0" h="1888" w="1942">
                    <a:moveTo>
                      <a:pt x="970" y="192"/>
                    </a:moveTo>
                    <a:cubicBezTo>
                      <a:pt x="1058" y="192"/>
                      <a:pt x="1146" y="208"/>
                      <a:pt x="1232" y="236"/>
                    </a:cubicBezTo>
                    <a:cubicBezTo>
                      <a:pt x="1425" y="313"/>
                      <a:pt x="1574" y="454"/>
                      <a:pt x="1652" y="637"/>
                    </a:cubicBezTo>
                    <a:cubicBezTo>
                      <a:pt x="1740" y="821"/>
                      <a:pt x="1740" y="1023"/>
                      <a:pt x="1671" y="1214"/>
                    </a:cubicBezTo>
                    <a:cubicBezTo>
                      <a:pt x="1599" y="1398"/>
                      <a:pt x="1461" y="1547"/>
                      <a:pt x="1276" y="1625"/>
                    </a:cubicBezTo>
                    <a:cubicBezTo>
                      <a:pt x="1177" y="1673"/>
                      <a:pt x="1073" y="1697"/>
                      <a:pt x="967" y="1697"/>
                    </a:cubicBezTo>
                    <a:cubicBezTo>
                      <a:pt x="878" y="1697"/>
                      <a:pt x="787" y="1680"/>
                      <a:pt x="699" y="1644"/>
                    </a:cubicBezTo>
                    <a:cubicBezTo>
                      <a:pt x="315" y="1495"/>
                      <a:pt x="113" y="1067"/>
                      <a:pt x="262" y="672"/>
                    </a:cubicBezTo>
                    <a:cubicBezTo>
                      <a:pt x="376" y="374"/>
                      <a:pt x="665" y="192"/>
                      <a:pt x="970" y="192"/>
                    </a:cubicBezTo>
                    <a:close/>
                    <a:moveTo>
                      <a:pt x="968" y="0"/>
                    </a:moveTo>
                    <a:cubicBezTo>
                      <a:pt x="837" y="0"/>
                      <a:pt x="707" y="27"/>
                      <a:pt x="586" y="78"/>
                    </a:cubicBezTo>
                    <a:cubicBezTo>
                      <a:pt x="351" y="183"/>
                      <a:pt x="174" y="374"/>
                      <a:pt x="88" y="603"/>
                    </a:cubicBezTo>
                    <a:cubicBezTo>
                      <a:pt x="0" y="838"/>
                      <a:pt x="8" y="1100"/>
                      <a:pt x="105" y="1329"/>
                    </a:cubicBezTo>
                    <a:cubicBezTo>
                      <a:pt x="210" y="1556"/>
                      <a:pt x="392" y="1730"/>
                      <a:pt x="630" y="1827"/>
                    </a:cubicBezTo>
                    <a:cubicBezTo>
                      <a:pt x="743" y="1862"/>
                      <a:pt x="856" y="1887"/>
                      <a:pt x="970" y="1887"/>
                    </a:cubicBezTo>
                    <a:cubicBezTo>
                      <a:pt x="1102" y="1887"/>
                      <a:pt x="1232" y="1862"/>
                      <a:pt x="1356" y="1801"/>
                    </a:cubicBezTo>
                    <a:cubicBezTo>
                      <a:pt x="1582" y="1705"/>
                      <a:pt x="1757" y="1512"/>
                      <a:pt x="1853" y="1277"/>
                    </a:cubicBezTo>
                    <a:cubicBezTo>
                      <a:pt x="1941" y="1040"/>
                      <a:pt x="1933" y="786"/>
                      <a:pt x="1828" y="559"/>
                    </a:cubicBezTo>
                    <a:cubicBezTo>
                      <a:pt x="1723" y="322"/>
                      <a:pt x="1538" y="148"/>
                      <a:pt x="1303" y="59"/>
                    </a:cubicBezTo>
                    <a:cubicBezTo>
                      <a:pt x="1194" y="20"/>
                      <a:pt x="1080" y="0"/>
                      <a:pt x="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2"/>
              <p:cNvSpPr/>
              <p:nvPr/>
            </p:nvSpPr>
            <p:spPr>
              <a:xfrm>
                <a:off x="3491903" y="4542136"/>
                <a:ext cx="128366" cy="128366"/>
              </a:xfrm>
              <a:custGeom>
                <a:rect b="b" l="l" r="r" t="t"/>
                <a:pathLst>
                  <a:path extrusionOk="0" h="683" w="683">
                    <a:moveTo>
                      <a:pt x="341" y="0"/>
                    </a:moveTo>
                    <a:cubicBezTo>
                      <a:pt x="150" y="0"/>
                      <a:pt x="1" y="149"/>
                      <a:pt x="1" y="340"/>
                    </a:cubicBezTo>
                    <a:cubicBezTo>
                      <a:pt x="1" y="525"/>
                      <a:pt x="150" y="682"/>
                      <a:pt x="341" y="682"/>
                    </a:cubicBezTo>
                    <a:cubicBezTo>
                      <a:pt x="525" y="682"/>
                      <a:pt x="683" y="525"/>
                      <a:pt x="683" y="340"/>
                    </a:cubicBezTo>
                    <a:cubicBezTo>
                      <a:pt x="683" y="149"/>
                      <a:pt x="525" y="0"/>
                      <a:pt x="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2"/>
              <p:cNvSpPr/>
              <p:nvPr/>
            </p:nvSpPr>
            <p:spPr>
              <a:xfrm>
                <a:off x="3843735" y="4718052"/>
                <a:ext cx="103558" cy="133065"/>
              </a:xfrm>
              <a:custGeom>
                <a:rect b="b" l="l" r="r" t="t"/>
                <a:pathLst>
                  <a:path extrusionOk="0" h="708" w="551">
                    <a:moveTo>
                      <a:pt x="131" y="0"/>
                    </a:moveTo>
                    <a:lnTo>
                      <a:pt x="1" y="122"/>
                    </a:lnTo>
                    <a:lnTo>
                      <a:pt x="393" y="707"/>
                    </a:lnTo>
                    <a:lnTo>
                      <a:pt x="550" y="594"/>
                    </a:lnTo>
                    <a:lnTo>
                      <a:pt x="1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2"/>
              <p:cNvSpPr/>
              <p:nvPr/>
            </p:nvSpPr>
            <p:spPr>
              <a:xfrm>
                <a:off x="3762919" y="4757332"/>
                <a:ext cx="67660" cy="134757"/>
              </a:xfrm>
              <a:custGeom>
                <a:rect b="b" l="l" r="r" t="t"/>
                <a:pathLst>
                  <a:path extrusionOk="0" h="717" w="360">
                    <a:moveTo>
                      <a:pt x="185" y="1"/>
                    </a:moveTo>
                    <a:lnTo>
                      <a:pt x="0" y="43"/>
                    </a:lnTo>
                    <a:lnTo>
                      <a:pt x="177" y="717"/>
                    </a:lnTo>
                    <a:lnTo>
                      <a:pt x="359" y="672"/>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2"/>
              <p:cNvSpPr/>
              <p:nvPr/>
            </p:nvSpPr>
            <p:spPr>
              <a:xfrm>
                <a:off x="3654475" y="4768797"/>
                <a:ext cx="44731" cy="133065"/>
              </a:xfrm>
              <a:custGeom>
                <a:rect b="b" l="l" r="r" t="t"/>
                <a:pathLst>
                  <a:path extrusionOk="0" h="708" w="238">
                    <a:moveTo>
                      <a:pt x="185" y="1"/>
                    </a:moveTo>
                    <a:lnTo>
                      <a:pt x="0" y="18"/>
                    </a:lnTo>
                    <a:lnTo>
                      <a:pt x="53" y="708"/>
                    </a:lnTo>
                    <a:lnTo>
                      <a:pt x="237" y="691"/>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2"/>
              <p:cNvSpPr/>
              <p:nvPr/>
            </p:nvSpPr>
            <p:spPr>
              <a:xfrm>
                <a:off x="3166570" y="4712789"/>
                <a:ext cx="101866" cy="133629"/>
              </a:xfrm>
              <a:custGeom>
                <a:rect b="b" l="l" r="r" t="t"/>
                <a:pathLst>
                  <a:path extrusionOk="0" h="711" w="542">
                    <a:moveTo>
                      <a:pt x="384" y="1"/>
                    </a:moveTo>
                    <a:lnTo>
                      <a:pt x="0" y="605"/>
                    </a:lnTo>
                    <a:lnTo>
                      <a:pt x="158" y="710"/>
                    </a:lnTo>
                    <a:lnTo>
                      <a:pt x="542" y="106"/>
                    </a:lnTo>
                    <a:lnTo>
                      <a:pt x="3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2"/>
              <p:cNvSpPr/>
              <p:nvPr/>
            </p:nvSpPr>
            <p:spPr>
              <a:xfrm>
                <a:off x="3279713" y="4757332"/>
                <a:ext cx="69164" cy="134757"/>
              </a:xfrm>
              <a:custGeom>
                <a:rect b="b" l="l" r="r" t="t"/>
                <a:pathLst>
                  <a:path extrusionOk="0" h="717" w="368">
                    <a:moveTo>
                      <a:pt x="185" y="1"/>
                    </a:moveTo>
                    <a:lnTo>
                      <a:pt x="1" y="672"/>
                    </a:lnTo>
                    <a:lnTo>
                      <a:pt x="185" y="717"/>
                    </a:lnTo>
                    <a:lnTo>
                      <a:pt x="368" y="43"/>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2"/>
              <p:cNvSpPr/>
              <p:nvPr/>
            </p:nvSpPr>
            <p:spPr>
              <a:xfrm>
                <a:off x="3538137" y="4770488"/>
                <a:ext cx="36085" cy="129870"/>
              </a:xfrm>
              <a:custGeom>
                <a:rect b="b" l="l" r="r" t="t"/>
                <a:pathLst>
                  <a:path extrusionOk="0" h="691" w="192">
                    <a:moveTo>
                      <a:pt x="0" y="0"/>
                    </a:moveTo>
                    <a:lnTo>
                      <a:pt x="0" y="691"/>
                    </a:lnTo>
                    <a:lnTo>
                      <a:pt x="191"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2"/>
              <p:cNvSpPr/>
              <p:nvPr/>
            </p:nvSpPr>
            <p:spPr>
              <a:xfrm>
                <a:off x="3411462" y="4768797"/>
                <a:ext cx="45859" cy="133065"/>
              </a:xfrm>
              <a:custGeom>
                <a:rect b="b" l="l" r="r" t="t"/>
                <a:pathLst>
                  <a:path extrusionOk="0" h="708" w="244">
                    <a:moveTo>
                      <a:pt x="53" y="1"/>
                    </a:moveTo>
                    <a:lnTo>
                      <a:pt x="1" y="691"/>
                    </a:lnTo>
                    <a:lnTo>
                      <a:pt x="191" y="708"/>
                    </a:lnTo>
                    <a:lnTo>
                      <a:pt x="244" y="18"/>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2"/>
              <p:cNvSpPr/>
              <p:nvPr/>
            </p:nvSpPr>
            <p:spPr>
              <a:xfrm>
                <a:off x="3843735" y="4366221"/>
                <a:ext cx="103558" cy="129870"/>
              </a:xfrm>
              <a:custGeom>
                <a:rect b="b" l="l" r="r" t="t"/>
                <a:pathLst>
                  <a:path extrusionOk="0" h="691" w="551">
                    <a:moveTo>
                      <a:pt x="393" y="0"/>
                    </a:moveTo>
                    <a:lnTo>
                      <a:pt x="1" y="586"/>
                    </a:lnTo>
                    <a:lnTo>
                      <a:pt x="158" y="690"/>
                    </a:lnTo>
                    <a:lnTo>
                      <a:pt x="550" y="105"/>
                    </a:lnTo>
                    <a:lnTo>
                      <a:pt x="3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2"/>
              <p:cNvSpPr/>
              <p:nvPr/>
            </p:nvSpPr>
            <p:spPr>
              <a:xfrm>
                <a:off x="3762919" y="4323557"/>
                <a:ext cx="67660" cy="136260"/>
              </a:xfrm>
              <a:custGeom>
                <a:rect b="b" l="l" r="r" t="t"/>
                <a:pathLst>
                  <a:path extrusionOk="0" h="725" w="360">
                    <a:moveTo>
                      <a:pt x="177" y="0"/>
                    </a:moveTo>
                    <a:lnTo>
                      <a:pt x="0" y="672"/>
                    </a:lnTo>
                    <a:lnTo>
                      <a:pt x="185" y="724"/>
                    </a:lnTo>
                    <a:lnTo>
                      <a:pt x="359" y="53"/>
                    </a:lnTo>
                    <a:lnTo>
                      <a:pt x="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2"/>
              <p:cNvSpPr/>
              <p:nvPr/>
            </p:nvSpPr>
            <p:spPr>
              <a:xfrm>
                <a:off x="3654475" y="4315288"/>
                <a:ext cx="44731" cy="133065"/>
              </a:xfrm>
              <a:custGeom>
                <a:rect b="b" l="l" r="r" t="t"/>
                <a:pathLst>
                  <a:path extrusionOk="0" h="708" w="238">
                    <a:moveTo>
                      <a:pt x="53" y="0"/>
                    </a:moveTo>
                    <a:lnTo>
                      <a:pt x="0" y="691"/>
                    </a:lnTo>
                    <a:lnTo>
                      <a:pt x="185" y="708"/>
                    </a:lnTo>
                    <a:lnTo>
                      <a:pt x="237" y="9"/>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2"/>
              <p:cNvSpPr/>
              <p:nvPr/>
            </p:nvSpPr>
            <p:spPr>
              <a:xfrm>
                <a:off x="3163375" y="4366221"/>
                <a:ext cx="101866" cy="133065"/>
              </a:xfrm>
              <a:custGeom>
                <a:rect b="b" l="l" r="r" t="t"/>
                <a:pathLst>
                  <a:path extrusionOk="0" h="708" w="542">
                    <a:moveTo>
                      <a:pt x="166" y="0"/>
                    </a:moveTo>
                    <a:lnTo>
                      <a:pt x="0" y="105"/>
                    </a:lnTo>
                    <a:lnTo>
                      <a:pt x="385" y="707"/>
                    </a:lnTo>
                    <a:lnTo>
                      <a:pt x="542" y="602"/>
                    </a:lnTo>
                    <a:lnTo>
                      <a:pt x="1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2"/>
              <p:cNvSpPr/>
              <p:nvPr/>
            </p:nvSpPr>
            <p:spPr>
              <a:xfrm>
                <a:off x="3279713" y="4323557"/>
                <a:ext cx="69164" cy="136260"/>
              </a:xfrm>
              <a:custGeom>
                <a:rect b="b" l="l" r="r" t="t"/>
                <a:pathLst>
                  <a:path extrusionOk="0" h="725" w="368">
                    <a:moveTo>
                      <a:pt x="185" y="0"/>
                    </a:moveTo>
                    <a:lnTo>
                      <a:pt x="1" y="53"/>
                    </a:lnTo>
                    <a:lnTo>
                      <a:pt x="185" y="724"/>
                    </a:lnTo>
                    <a:lnTo>
                      <a:pt x="368" y="672"/>
                    </a:lnTo>
                    <a:lnTo>
                      <a:pt x="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2"/>
              <p:cNvSpPr/>
              <p:nvPr/>
            </p:nvSpPr>
            <p:spPr>
              <a:xfrm>
                <a:off x="3538137" y="4316791"/>
                <a:ext cx="36085" cy="130058"/>
              </a:xfrm>
              <a:custGeom>
                <a:rect b="b" l="l" r="r" t="t"/>
                <a:pathLst>
                  <a:path extrusionOk="0" h="692" w="192">
                    <a:moveTo>
                      <a:pt x="0" y="1"/>
                    </a:moveTo>
                    <a:lnTo>
                      <a:pt x="0" y="691"/>
                    </a:lnTo>
                    <a:lnTo>
                      <a:pt x="191" y="691"/>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2"/>
              <p:cNvSpPr/>
              <p:nvPr/>
            </p:nvSpPr>
            <p:spPr>
              <a:xfrm>
                <a:off x="3411462" y="4315288"/>
                <a:ext cx="45859" cy="133065"/>
              </a:xfrm>
              <a:custGeom>
                <a:rect b="b" l="l" r="r" t="t"/>
                <a:pathLst>
                  <a:path extrusionOk="0" h="708" w="244">
                    <a:moveTo>
                      <a:pt x="191" y="0"/>
                    </a:moveTo>
                    <a:lnTo>
                      <a:pt x="1" y="9"/>
                    </a:lnTo>
                    <a:lnTo>
                      <a:pt x="53" y="708"/>
                    </a:lnTo>
                    <a:lnTo>
                      <a:pt x="244"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 name="Google Shape;525;p22"/>
              <p:cNvGrpSpPr/>
              <p:nvPr/>
            </p:nvGrpSpPr>
            <p:grpSpPr>
              <a:xfrm>
                <a:off x="3559375" y="4518831"/>
                <a:ext cx="73862" cy="74238"/>
                <a:chOff x="3559375" y="4518831"/>
                <a:chExt cx="73862" cy="74238"/>
              </a:xfrm>
            </p:grpSpPr>
            <p:sp>
              <p:nvSpPr>
                <p:cNvPr id="526" name="Google Shape;526;p22"/>
                <p:cNvSpPr/>
                <p:nvPr/>
              </p:nvSpPr>
              <p:spPr>
                <a:xfrm>
                  <a:off x="3562570" y="4518831"/>
                  <a:ext cx="70667" cy="69164"/>
                </a:xfrm>
                <a:custGeom>
                  <a:rect b="b" l="l" r="r" t="t"/>
                  <a:pathLst>
                    <a:path extrusionOk="0" h="368" w="376">
                      <a:moveTo>
                        <a:pt x="185" y="0"/>
                      </a:moveTo>
                      <a:cubicBezTo>
                        <a:pt x="105" y="0"/>
                        <a:pt x="36" y="53"/>
                        <a:pt x="0" y="124"/>
                      </a:cubicBezTo>
                      <a:cubicBezTo>
                        <a:pt x="141" y="141"/>
                        <a:pt x="254" y="237"/>
                        <a:pt x="290" y="367"/>
                      </a:cubicBezTo>
                      <a:cubicBezTo>
                        <a:pt x="342" y="334"/>
                        <a:pt x="376" y="273"/>
                        <a:pt x="376" y="202"/>
                      </a:cubicBezTo>
                      <a:cubicBezTo>
                        <a:pt x="376" y="88"/>
                        <a:pt x="29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2"/>
                <p:cNvSpPr/>
                <p:nvPr/>
              </p:nvSpPr>
              <p:spPr>
                <a:xfrm>
                  <a:off x="3559375" y="4542136"/>
                  <a:ext cx="57699" cy="50933"/>
                </a:xfrm>
                <a:custGeom>
                  <a:rect b="b" l="l" r="r" t="t"/>
                  <a:pathLst>
                    <a:path extrusionOk="0" h="271" w="307">
                      <a:moveTo>
                        <a:pt x="17" y="0"/>
                      </a:moveTo>
                      <a:cubicBezTo>
                        <a:pt x="9" y="25"/>
                        <a:pt x="1" y="53"/>
                        <a:pt x="1" y="78"/>
                      </a:cubicBezTo>
                      <a:cubicBezTo>
                        <a:pt x="1" y="183"/>
                        <a:pt x="87" y="271"/>
                        <a:pt x="202" y="271"/>
                      </a:cubicBezTo>
                      <a:cubicBezTo>
                        <a:pt x="236" y="271"/>
                        <a:pt x="280" y="262"/>
                        <a:pt x="307" y="243"/>
                      </a:cubicBezTo>
                      <a:cubicBezTo>
                        <a:pt x="271" y="113"/>
                        <a:pt x="158" y="17"/>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8" name="Google Shape;528;p22"/>
            <p:cNvGrpSpPr/>
            <p:nvPr/>
          </p:nvGrpSpPr>
          <p:grpSpPr>
            <a:xfrm rot="2218232">
              <a:off x="8076490" y="-136073"/>
              <a:ext cx="436982" cy="829265"/>
              <a:chOff x="8809675" y="2147700"/>
              <a:chExt cx="556197" cy="1055499"/>
            </a:xfrm>
          </p:grpSpPr>
          <p:sp>
            <p:nvSpPr>
              <p:cNvPr id="529" name="Google Shape;529;p22"/>
              <p:cNvSpPr/>
              <p:nvPr/>
            </p:nvSpPr>
            <p:spPr>
              <a:xfrm>
                <a:off x="8902575" y="21477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2"/>
              <p:cNvSpPr/>
              <p:nvPr/>
            </p:nvSpPr>
            <p:spPr>
              <a:xfrm rot="10800000">
                <a:off x="8809675" y="25990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31" name="Shape 531"/>
        <p:cNvGrpSpPr/>
        <p:nvPr/>
      </p:nvGrpSpPr>
      <p:grpSpPr>
        <a:xfrm>
          <a:off x="0" y="0"/>
          <a:ext cx="0" cy="0"/>
          <a:chOff x="0" y="0"/>
          <a:chExt cx="0" cy="0"/>
        </a:xfrm>
      </p:grpSpPr>
      <p:sp>
        <p:nvSpPr>
          <p:cNvPr id="532" name="Google Shape;532;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533" name="Google Shape;533;p23"/>
          <p:cNvSpPr txBox="1"/>
          <p:nvPr>
            <p:ph idx="1" type="subTitle"/>
          </p:nvPr>
        </p:nvSpPr>
        <p:spPr>
          <a:xfrm>
            <a:off x="1177425" y="2161100"/>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4" name="Google Shape;534;p23"/>
          <p:cNvSpPr txBox="1"/>
          <p:nvPr>
            <p:ph idx="2" type="subTitle"/>
          </p:nvPr>
        </p:nvSpPr>
        <p:spPr>
          <a:xfrm>
            <a:off x="3578997" y="2161100"/>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5" name="Google Shape;535;p23"/>
          <p:cNvSpPr txBox="1"/>
          <p:nvPr>
            <p:ph idx="3" type="subTitle"/>
          </p:nvPr>
        </p:nvSpPr>
        <p:spPr>
          <a:xfrm>
            <a:off x="1177425" y="3959375"/>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6" name="Google Shape;536;p23"/>
          <p:cNvSpPr txBox="1"/>
          <p:nvPr>
            <p:ph idx="4" type="subTitle"/>
          </p:nvPr>
        </p:nvSpPr>
        <p:spPr>
          <a:xfrm>
            <a:off x="3578997" y="3959375"/>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7" name="Google Shape;537;p23"/>
          <p:cNvSpPr txBox="1"/>
          <p:nvPr>
            <p:ph idx="5" type="subTitle"/>
          </p:nvPr>
        </p:nvSpPr>
        <p:spPr>
          <a:xfrm>
            <a:off x="5980575" y="2161100"/>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8" name="Google Shape;538;p23"/>
          <p:cNvSpPr txBox="1"/>
          <p:nvPr>
            <p:ph idx="6" type="subTitle"/>
          </p:nvPr>
        </p:nvSpPr>
        <p:spPr>
          <a:xfrm>
            <a:off x="5980575" y="3959375"/>
            <a:ext cx="1986000" cy="6492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539" name="Google Shape;539;p23"/>
          <p:cNvSpPr txBox="1"/>
          <p:nvPr>
            <p:ph idx="7" type="subTitle"/>
          </p:nvPr>
        </p:nvSpPr>
        <p:spPr>
          <a:xfrm>
            <a:off x="1177425" y="192912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0" name="Google Shape;540;p23"/>
          <p:cNvSpPr txBox="1"/>
          <p:nvPr>
            <p:ph idx="8" type="subTitle"/>
          </p:nvPr>
        </p:nvSpPr>
        <p:spPr>
          <a:xfrm>
            <a:off x="3578997" y="192912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1" name="Google Shape;541;p23"/>
          <p:cNvSpPr txBox="1"/>
          <p:nvPr>
            <p:ph idx="9" type="subTitle"/>
          </p:nvPr>
        </p:nvSpPr>
        <p:spPr>
          <a:xfrm>
            <a:off x="1177425" y="375067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2" name="Google Shape;542;p23"/>
          <p:cNvSpPr txBox="1"/>
          <p:nvPr>
            <p:ph idx="13" type="subTitle"/>
          </p:nvPr>
        </p:nvSpPr>
        <p:spPr>
          <a:xfrm>
            <a:off x="3578997" y="375067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3" name="Google Shape;543;p23"/>
          <p:cNvSpPr txBox="1"/>
          <p:nvPr>
            <p:ph idx="14" type="subTitle"/>
          </p:nvPr>
        </p:nvSpPr>
        <p:spPr>
          <a:xfrm>
            <a:off x="5980575" y="192912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4" name="Google Shape;544;p23"/>
          <p:cNvSpPr txBox="1"/>
          <p:nvPr>
            <p:ph idx="15" type="subTitle"/>
          </p:nvPr>
        </p:nvSpPr>
        <p:spPr>
          <a:xfrm>
            <a:off x="5980575" y="3750672"/>
            <a:ext cx="1986000" cy="35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Sora ExtraBold"/>
              <a:buNone/>
              <a:defRPr sz="1900">
                <a:latin typeface="Sora ExtraBold"/>
                <a:ea typeface="Sora ExtraBold"/>
                <a:cs typeface="Sora ExtraBold"/>
                <a:sym typeface="Sora ExtraBold"/>
              </a:defRPr>
            </a:lvl1pPr>
            <a:lvl2pPr lvl="1"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2pPr>
            <a:lvl3pPr lvl="2"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3pPr>
            <a:lvl4pPr lvl="3"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4pPr>
            <a:lvl5pPr lvl="4"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5pPr>
            <a:lvl6pPr lvl="5"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6pPr>
            <a:lvl7pPr lvl="6"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7pPr>
            <a:lvl8pPr lvl="7"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8pPr>
            <a:lvl9pPr lvl="8" rtl="0" algn="ctr">
              <a:lnSpc>
                <a:spcPct val="115000"/>
              </a:lnSpc>
              <a:spcBef>
                <a:spcPts val="0"/>
              </a:spcBef>
              <a:spcAft>
                <a:spcPts val="0"/>
              </a:spcAft>
              <a:buSzPts val="2400"/>
              <a:buFont typeface="Sora ExtraBold"/>
              <a:buNone/>
              <a:defRPr sz="2400">
                <a:latin typeface="Sora ExtraBold"/>
                <a:ea typeface="Sora ExtraBold"/>
                <a:cs typeface="Sora ExtraBold"/>
                <a:sym typeface="Sora ExtraBold"/>
              </a:defRPr>
            </a:lvl9pPr>
          </a:lstStyle>
          <a:p/>
        </p:txBody>
      </p:sp>
      <p:sp>
        <p:nvSpPr>
          <p:cNvPr id="545" name="Google Shape;545;p23"/>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546" name="Google Shape;546;p23"/>
          <p:cNvGrpSpPr/>
          <p:nvPr/>
        </p:nvGrpSpPr>
        <p:grpSpPr>
          <a:xfrm>
            <a:off x="6847600" y="-831748"/>
            <a:ext cx="3018563" cy="2751550"/>
            <a:chOff x="6847600" y="-831748"/>
            <a:chExt cx="3018563" cy="2751550"/>
          </a:xfrm>
        </p:grpSpPr>
        <p:sp>
          <p:nvSpPr>
            <p:cNvPr id="547" name="Google Shape;547;p23"/>
            <p:cNvSpPr/>
            <p:nvPr/>
          </p:nvSpPr>
          <p:spPr>
            <a:xfrm flipH="1" rot="8794848">
              <a:off x="8766849" y="691605"/>
              <a:ext cx="875351" cy="1076095"/>
            </a:xfrm>
            <a:custGeom>
              <a:rect b="b" l="l" r="r" t="t"/>
              <a:pathLst>
                <a:path extrusionOk="0" h="15317" w="12460">
                  <a:moveTo>
                    <a:pt x="4540" y="0"/>
                  </a:moveTo>
                  <a:cubicBezTo>
                    <a:pt x="4496" y="0"/>
                    <a:pt x="4452" y="0"/>
                    <a:pt x="4407" y="1"/>
                  </a:cubicBezTo>
                  <a:cubicBezTo>
                    <a:pt x="3306" y="9"/>
                    <a:pt x="2141" y="185"/>
                    <a:pt x="1302" y="962"/>
                  </a:cubicBezTo>
                  <a:cubicBezTo>
                    <a:pt x="655" y="1566"/>
                    <a:pt x="324" y="2406"/>
                    <a:pt x="219" y="3270"/>
                  </a:cubicBezTo>
                  <a:cubicBezTo>
                    <a:pt x="0" y="5081"/>
                    <a:pt x="368" y="7547"/>
                    <a:pt x="865" y="9314"/>
                  </a:cubicBezTo>
                  <a:cubicBezTo>
                    <a:pt x="1296" y="10890"/>
                    <a:pt x="2253" y="12311"/>
                    <a:pt x="3997" y="12311"/>
                  </a:cubicBezTo>
                  <a:cubicBezTo>
                    <a:pt x="4062" y="12311"/>
                    <a:pt x="4129" y="12309"/>
                    <a:pt x="4198" y="12305"/>
                  </a:cubicBezTo>
                  <a:cubicBezTo>
                    <a:pt x="4722" y="12269"/>
                    <a:pt x="5264" y="12189"/>
                    <a:pt x="5805" y="12084"/>
                  </a:cubicBezTo>
                  <a:lnTo>
                    <a:pt x="5805" y="12084"/>
                  </a:lnTo>
                  <a:cubicBezTo>
                    <a:pt x="5824" y="13081"/>
                    <a:pt x="5744" y="14089"/>
                    <a:pt x="5562" y="15075"/>
                  </a:cubicBezTo>
                  <a:cubicBezTo>
                    <a:pt x="5540" y="15186"/>
                    <a:pt x="5628" y="15317"/>
                    <a:pt x="5739" y="15317"/>
                  </a:cubicBezTo>
                  <a:cubicBezTo>
                    <a:pt x="5769" y="15317"/>
                    <a:pt x="5801" y="15307"/>
                    <a:pt x="5832" y="15285"/>
                  </a:cubicBezTo>
                  <a:cubicBezTo>
                    <a:pt x="7406" y="14114"/>
                    <a:pt x="8710" y="12636"/>
                    <a:pt x="9671" y="10930"/>
                  </a:cubicBezTo>
                  <a:cubicBezTo>
                    <a:pt x="10300" y="10704"/>
                    <a:pt x="10922" y="10406"/>
                    <a:pt x="11350" y="9864"/>
                  </a:cubicBezTo>
                  <a:cubicBezTo>
                    <a:pt x="11847" y="9226"/>
                    <a:pt x="11996" y="8403"/>
                    <a:pt x="12101" y="7625"/>
                  </a:cubicBezTo>
                  <a:cubicBezTo>
                    <a:pt x="12303" y="5982"/>
                    <a:pt x="12460" y="4181"/>
                    <a:pt x="12214" y="2536"/>
                  </a:cubicBezTo>
                  <a:cubicBezTo>
                    <a:pt x="11979" y="1050"/>
                    <a:pt x="10913" y="718"/>
                    <a:pt x="9583" y="464"/>
                  </a:cubicBezTo>
                  <a:cubicBezTo>
                    <a:pt x="7922" y="158"/>
                    <a:pt x="6235" y="0"/>
                    <a:pt x="4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3"/>
            <p:cNvSpPr/>
            <p:nvPr/>
          </p:nvSpPr>
          <p:spPr>
            <a:xfrm>
              <a:off x="6847600" y="-831748"/>
              <a:ext cx="2673970" cy="1371248"/>
            </a:xfrm>
            <a:custGeom>
              <a:rect b="b" l="l" r="r" t="t"/>
              <a:pathLst>
                <a:path extrusionOk="0" h="15368" w="29968">
                  <a:moveTo>
                    <a:pt x="25403" y="0"/>
                  </a:moveTo>
                  <a:cubicBezTo>
                    <a:pt x="24922" y="0"/>
                    <a:pt x="24443" y="87"/>
                    <a:pt x="23994" y="270"/>
                  </a:cubicBezTo>
                  <a:cubicBezTo>
                    <a:pt x="23277" y="568"/>
                    <a:pt x="22674" y="1074"/>
                    <a:pt x="22017" y="1477"/>
                  </a:cubicBezTo>
                  <a:cubicBezTo>
                    <a:pt x="21316" y="1911"/>
                    <a:pt x="20606" y="2070"/>
                    <a:pt x="19888" y="2070"/>
                  </a:cubicBezTo>
                  <a:cubicBezTo>
                    <a:pt x="18018" y="2070"/>
                    <a:pt x="16103" y="996"/>
                    <a:pt x="14200" y="927"/>
                  </a:cubicBezTo>
                  <a:cubicBezTo>
                    <a:pt x="14121" y="924"/>
                    <a:pt x="14043" y="923"/>
                    <a:pt x="13967" y="923"/>
                  </a:cubicBezTo>
                  <a:cubicBezTo>
                    <a:pt x="10740" y="923"/>
                    <a:pt x="9458" y="3432"/>
                    <a:pt x="7451" y="5500"/>
                  </a:cubicBezTo>
                  <a:cubicBezTo>
                    <a:pt x="6874" y="6086"/>
                    <a:pt x="6131" y="6594"/>
                    <a:pt x="5316" y="6776"/>
                  </a:cubicBezTo>
                  <a:cubicBezTo>
                    <a:pt x="3602" y="7160"/>
                    <a:pt x="1188" y="7127"/>
                    <a:pt x="481" y="9015"/>
                  </a:cubicBezTo>
                  <a:cubicBezTo>
                    <a:pt x="1" y="10319"/>
                    <a:pt x="210" y="11882"/>
                    <a:pt x="1084" y="12976"/>
                  </a:cubicBezTo>
                  <a:cubicBezTo>
                    <a:pt x="1207" y="13125"/>
                    <a:pt x="1329" y="13265"/>
                    <a:pt x="1470" y="13387"/>
                  </a:cubicBezTo>
                  <a:cubicBezTo>
                    <a:pt x="1652" y="13737"/>
                    <a:pt x="1837" y="14086"/>
                    <a:pt x="1845" y="14480"/>
                  </a:cubicBezTo>
                  <a:cubicBezTo>
                    <a:pt x="1845" y="14768"/>
                    <a:pt x="1766" y="15118"/>
                    <a:pt x="1986" y="15292"/>
                  </a:cubicBezTo>
                  <a:cubicBezTo>
                    <a:pt x="2049" y="15346"/>
                    <a:pt x="2122" y="15368"/>
                    <a:pt x="2199" y="15368"/>
                  </a:cubicBezTo>
                  <a:cubicBezTo>
                    <a:pt x="2364" y="15368"/>
                    <a:pt x="2544" y="15265"/>
                    <a:pt x="2676" y="15146"/>
                  </a:cubicBezTo>
                  <a:cubicBezTo>
                    <a:pt x="2930" y="14925"/>
                    <a:pt x="3149" y="14654"/>
                    <a:pt x="3306" y="14348"/>
                  </a:cubicBezTo>
                  <a:cubicBezTo>
                    <a:pt x="3640" y="14431"/>
                    <a:pt x="3985" y="14473"/>
                    <a:pt x="4329" y="14473"/>
                  </a:cubicBezTo>
                  <a:cubicBezTo>
                    <a:pt x="4975" y="14473"/>
                    <a:pt x="5618" y="14324"/>
                    <a:pt x="6183" y="14016"/>
                  </a:cubicBezTo>
                  <a:cubicBezTo>
                    <a:pt x="7161" y="13492"/>
                    <a:pt x="8097" y="12495"/>
                    <a:pt x="9216" y="12145"/>
                  </a:cubicBezTo>
                  <a:cubicBezTo>
                    <a:pt x="9505" y="12054"/>
                    <a:pt x="9782" y="12016"/>
                    <a:pt x="10051" y="12016"/>
                  </a:cubicBezTo>
                  <a:cubicBezTo>
                    <a:pt x="11282" y="12016"/>
                    <a:pt x="12347" y="12807"/>
                    <a:pt x="13623" y="12959"/>
                  </a:cubicBezTo>
                  <a:cubicBezTo>
                    <a:pt x="13837" y="12984"/>
                    <a:pt x="14054" y="12997"/>
                    <a:pt x="14270" y="12997"/>
                  </a:cubicBezTo>
                  <a:cubicBezTo>
                    <a:pt x="15386" y="12997"/>
                    <a:pt x="16503" y="12660"/>
                    <a:pt x="17419" y="12014"/>
                  </a:cubicBezTo>
                  <a:cubicBezTo>
                    <a:pt x="18469" y="11263"/>
                    <a:pt x="19264" y="10134"/>
                    <a:pt x="20454" y="9626"/>
                  </a:cubicBezTo>
                  <a:cubicBezTo>
                    <a:pt x="20988" y="9401"/>
                    <a:pt x="21529" y="9336"/>
                    <a:pt x="22074" y="9336"/>
                  </a:cubicBezTo>
                  <a:cubicBezTo>
                    <a:pt x="22813" y="9336"/>
                    <a:pt x="23561" y="9455"/>
                    <a:pt x="24309" y="9455"/>
                  </a:cubicBezTo>
                  <a:cubicBezTo>
                    <a:pt x="24592" y="9455"/>
                    <a:pt x="24874" y="9438"/>
                    <a:pt x="25157" y="9391"/>
                  </a:cubicBezTo>
                  <a:cubicBezTo>
                    <a:pt x="26739" y="9129"/>
                    <a:pt x="28236" y="8184"/>
                    <a:pt x="29031" y="6759"/>
                  </a:cubicBezTo>
                  <a:cubicBezTo>
                    <a:pt x="29967" y="5106"/>
                    <a:pt x="29818" y="2869"/>
                    <a:pt x="28576" y="1433"/>
                  </a:cubicBezTo>
                  <a:cubicBezTo>
                    <a:pt x="27798" y="530"/>
                    <a:pt x="26594" y="0"/>
                    <a:pt x="25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23"/>
          <p:cNvGrpSpPr/>
          <p:nvPr/>
        </p:nvGrpSpPr>
        <p:grpSpPr>
          <a:xfrm>
            <a:off x="6509505" y="-8"/>
            <a:ext cx="2573689" cy="1184325"/>
            <a:chOff x="6509505" y="-8"/>
            <a:chExt cx="2573689" cy="1184325"/>
          </a:xfrm>
        </p:grpSpPr>
        <p:grpSp>
          <p:nvGrpSpPr>
            <p:cNvPr id="550" name="Google Shape;550;p23"/>
            <p:cNvGrpSpPr/>
            <p:nvPr/>
          </p:nvGrpSpPr>
          <p:grpSpPr>
            <a:xfrm>
              <a:off x="6509505" y="234377"/>
              <a:ext cx="133260" cy="129152"/>
              <a:chOff x="3739723" y="2282290"/>
              <a:chExt cx="690824" cy="669530"/>
            </a:xfrm>
          </p:grpSpPr>
          <p:sp>
            <p:nvSpPr>
              <p:cNvPr id="551" name="Google Shape;551;p23"/>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3"/>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3"/>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23"/>
            <p:cNvGrpSpPr/>
            <p:nvPr/>
          </p:nvGrpSpPr>
          <p:grpSpPr>
            <a:xfrm rot="10800000">
              <a:off x="7459261" y="-8"/>
              <a:ext cx="371307" cy="91637"/>
              <a:chOff x="4241622" y="1303995"/>
              <a:chExt cx="1256112" cy="310004"/>
            </a:xfrm>
          </p:grpSpPr>
          <p:sp>
            <p:nvSpPr>
              <p:cNvPr id="556" name="Google Shape;556;p23"/>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3"/>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3"/>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 name="Google Shape;559;p23"/>
            <p:cNvSpPr/>
            <p:nvPr/>
          </p:nvSpPr>
          <p:spPr>
            <a:xfrm>
              <a:off x="8424009" y="32766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8991611" y="10926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23"/>
          <p:cNvGrpSpPr/>
          <p:nvPr/>
        </p:nvGrpSpPr>
        <p:grpSpPr>
          <a:xfrm rot="2981559">
            <a:off x="8370639" y="152339"/>
            <a:ext cx="1450860" cy="1972315"/>
            <a:chOff x="3841236" y="2462345"/>
            <a:chExt cx="1450832" cy="1972277"/>
          </a:xfrm>
        </p:grpSpPr>
        <p:grpSp>
          <p:nvGrpSpPr>
            <p:cNvPr id="562" name="Google Shape;562;p23"/>
            <p:cNvGrpSpPr/>
            <p:nvPr/>
          </p:nvGrpSpPr>
          <p:grpSpPr>
            <a:xfrm>
              <a:off x="3841236" y="2462345"/>
              <a:ext cx="261888" cy="997496"/>
              <a:chOff x="3841236" y="2462345"/>
              <a:chExt cx="261888" cy="997496"/>
            </a:xfrm>
          </p:grpSpPr>
          <p:sp>
            <p:nvSpPr>
              <p:cNvPr id="563" name="Google Shape;563;p23"/>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3"/>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3"/>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3"/>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3"/>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3"/>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23"/>
            <p:cNvSpPr/>
            <p:nvPr/>
          </p:nvSpPr>
          <p:spPr>
            <a:xfrm>
              <a:off x="3942379" y="353388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570" name="Shape 570"/>
        <p:cNvGrpSpPr/>
        <p:nvPr/>
      </p:nvGrpSpPr>
      <p:grpSpPr>
        <a:xfrm>
          <a:off x="0" y="0"/>
          <a:ext cx="0" cy="0"/>
          <a:chOff x="0" y="0"/>
          <a:chExt cx="0" cy="0"/>
        </a:xfrm>
      </p:grpSpPr>
      <p:sp>
        <p:nvSpPr>
          <p:cNvPr id="571" name="Google Shape;571;p24"/>
          <p:cNvSpPr txBox="1"/>
          <p:nvPr>
            <p:ph hasCustomPrompt="1" type="title"/>
          </p:nvPr>
        </p:nvSpPr>
        <p:spPr>
          <a:xfrm>
            <a:off x="1484375" y="703500"/>
            <a:ext cx="38841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3500"/>
              <a:buNone/>
              <a:defRPr sz="3500"/>
            </a:lvl1pPr>
            <a:lvl2pPr lvl="1"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2pPr>
            <a:lvl3pPr lvl="2"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3pPr>
            <a:lvl4pPr lvl="3"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4pPr>
            <a:lvl5pPr lvl="4"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5pPr>
            <a:lvl6pPr lvl="5"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6pPr>
            <a:lvl7pPr lvl="6"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7pPr>
            <a:lvl8pPr lvl="7"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8pPr>
            <a:lvl9pPr lvl="8"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9pPr>
          </a:lstStyle>
          <a:p>
            <a:r>
              <a:t>xx%</a:t>
            </a:r>
          </a:p>
        </p:txBody>
      </p:sp>
      <p:sp>
        <p:nvSpPr>
          <p:cNvPr id="572" name="Google Shape;572;p24"/>
          <p:cNvSpPr txBox="1"/>
          <p:nvPr>
            <p:ph idx="1" type="subTitle"/>
          </p:nvPr>
        </p:nvSpPr>
        <p:spPr>
          <a:xfrm>
            <a:off x="1484375" y="1320830"/>
            <a:ext cx="3884100" cy="369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1400"/>
              <a:buNone/>
              <a:defRPr>
                <a:solidFill>
                  <a:schemeClr val="dk1"/>
                </a:solidFill>
              </a:defRPr>
            </a:lvl1pPr>
            <a:lvl2pPr lvl="1" rtl="0" algn="ctr">
              <a:lnSpc>
                <a:spcPct val="115000"/>
              </a:lnSpc>
              <a:spcBef>
                <a:spcPts val="0"/>
              </a:spcBef>
              <a:spcAft>
                <a:spcPts val="0"/>
              </a:spcAft>
              <a:buClr>
                <a:schemeClr val="dk1"/>
              </a:buClr>
              <a:buSzPts val="1400"/>
              <a:buNone/>
              <a:defRPr>
                <a:solidFill>
                  <a:schemeClr val="dk1"/>
                </a:solidFill>
              </a:defRPr>
            </a:lvl2pPr>
            <a:lvl3pPr lvl="2" rtl="0" algn="ctr">
              <a:lnSpc>
                <a:spcPct val="115000"/>
              </a:lnSpc>
              <a:spcBef>
                <a:spcPts val="0"/>
              </a:spcBef>
              <a:spcAft>
                <a:spcPts val="0"/>
              </a:spcAft>
              <a:buClr>
                <a:schemeClr val="dk1"/>
              </a:buClr>
              <a:buSzPts val="1400"/>
              <a:buNone/>
              <a:defRPr>
                <a:solidFill>
                  <a:schemeClr val="dk1"/>
                </a:solidFill>
              </a:defRPr>
            </a:lvl3pPr>
            <a:lvl4pPr lvl="3" rtl="0" algn="ctr">
              <a:lnSpc>
                <a:spcPct val="115000"/>
              </a:lnSpc>
              <a:spcBef>
                <a:spcPts val="0"/>
              </a:spcBef>
              <a:spcAft>
                <a:spcPts val="0"/>
              </a:spcAft>
              <a:buClr>
                <a:schemeClr val="dk1"/>
              </a:buClr>
              <a:buSzPts val="1400"/>
              <a:buNone/>
              <a:defRPr>
                <a:solidFill>
                  <a:schemeClr val="dk1"/>
                </a:solidFill>
              </a:defRPr>
            </a:lvl4pPr>
            <a:lvl5pPr lvl="4" rtl="0" algn="ctr">
              <a:lnSpc>
                <a:spcPct val="115000"/>
              </a:lnSpc>
              <a:spcBef>
                <a:spcPts val="0"/>
              </a:spcBef>
              <a:spcAft>
                <a:spcPts val="0"/>
              </a:spcAft>
              <a:buClr>
                <a:schemeClr val="dk1"/>
              </a:buClr>
              <a:buSzPts val="1400"/>
              <a:buNone/>
              <a:defRPr>
                <a:solidFill>
                  <a:schemeClr val="dk1"/>
                </a:solidFill>
              </a:defRPr>
            </a:lvl5pPr>
            <a:lvl6pPr lvl="5" rtl="0" algn="ctr">
              <a:lnSpc>
                <a:spcPct val="115000"/>
              </a:lnSpc>
              <a:spcBef>
                <a:spcPts val="0"/>
              </a:spcBef>
              <a:spcAft>
                <a:spcPts val="0"/>
              </a:spcAft>
              <a:buClr>
                <a:schemeClr val="dk1"/>
              </a:buClr>
              <a:buSzPts val="1400"/>
              <a:buNone/>
              <a:defRPr>
                <a:solidFill>
                  <a:schemeClr val="dk1"/>
                </a:solidFill>
              </a:defRPr>
            </a:lvl6pPr>
            <a:lvl7pPr lvl="6" rtl="0" algn="ctr">
              <a:lnSpc>
                <a:spcPct val="115000"/>
              </a:lnSpc>
              <a:spcBef>
                <a:spcPts val="0"/>
              </a:spcBef>
              <a:spcAft>
                <a:spcPts val="0"/>
              </a:spcAft>
              <a:buClr>
                <a:schemeClr val="dk1"/>
              </a:buClr>
              <a:buSzPts val="1400"/>
              <a:buNone/>
              <a:defRPr>
                <a:solidFill>
                  <a:schemeClr val="dk1"/>
                </a:solidFill>
              </a:defRPr>
            </a:lvl7pPr>
            <a:lvl8pPr lvl="7" rtl="0" algn="ctr">
              <a:lnSpc>
                <a:spcPct val="115000"/>
              </a:lnSpc>
              <a:spcBef>
                <a:spcPts val="0"/>
              </a:spcBef>
              <a:spcAft>
                <a:spcPts val="0"/>
              </a:spcAft>
              <a:buClr>
                <a:schemeClr val="dk1"/>
              </a:buClr>
              <a:buSzPts val="1400"/>
              <a:buNone/>
              <a:defRPr>
                <a:solidFill>
                  <a:schemeClr val="dk1"/>
                </a:solidFill>
              </a:defRPr>
            </a:lvl8pPr>
            <a:lvl9pPr lvl="8" rtl="0" algn="ctr">
              <a:lnSpc>
                <a:spcPct val="115000"/>
              </a:lnSpc>
              <a:spcBef>
                <a:spcPts val="0"/>
              </a:spcBef>
              <a:spcAft>
                <a:spcPts val="0"/>
              </a:spcAft>
              <a:buClr>
                <a:schemeClr val="dk1"/>
              </a:buClr>
              <a:buSzPts val="1400"/>
              <a:buNone/>
              <a:defRPr>
                <a:solidFill>
                  <a:schemeClr val="dk1"/>
                </a:solidFill>
              </a:defRPr>
            </a:lvl9pPr>
          </a:lstStyle>
          <a:p/>
        </p:txBody>
      </p:sp>
      <p:sp>
        <p:nvSpPr>
          <p:cNvPr id="573" name="Google Shape;573;p24"/>
          <p:cNvSpPr txBox="1"/>
          <p:nvPr>
            <p:ph hasCustomPrompt="1" idx="2" type="title"/>
          </p:nvPr>
        </p:nvSpPr>
        <p:spPr>
          <a:xfrm>
            <a:off x="1484375" y="2001201"/>
            <a:ext cx="38841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3500"/>
              <a:buNone/>
              <a:defRPr sz="3500"/>
            </a:lvl1pPr>
            <a:lvl2pPr lvl="1"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2pPr>
            <a:lvl3pPr lvl="2"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3pPr>
            <a:lvl4pPr lvl="3"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4pPr>
            <a:lvl5pPr lvl="4"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5pPr>
            <a:lvl6pPr lvl="5"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6pPr>
            <a:lvl7pPr lvl="6"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7pPr>
            <a:lvl8pPr lvl="7"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8pPr>
            <a:lvl9pPr lvl="8"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9pPr>
          </a:lstStyle>
          <a:p>
            <a:r>
              <a:t>xx%</a:t>
            </a:r>
          </a:p>
        </p:txBody>
      </p:sp>
      <p:sp>
        <p:nvSpPr>
          <p:cNvPr id="574" name="Google Shape;574;p24"/>
          <p:cNvSpPr txBox="1"/>
          <p:nvPr>
            <p:ph idx="3" type="subTitle"/>
          </p:nvPr>
        </p:nvSpPr>
        <p:spPr>
          <a:xfrm>
            <a:off x="1484375" y="2609916"/>
            <a:ext cx="3884100" cy="389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1400"/>
              <a:buNone/>
              <a:defRPr>
                <a:solidFill>
                  <a:schemeClr val="dk1"/>
                </a:solidFill>
              </a:defRPr>
            </a:lvl1pPr>
            <a:lvl2pPr lvl="1" rtl="0" algn="ctr">
              <a:lnSpc>
                <a:spcPct val="115000"/>
              </a:lnSpc>
              <a:spcBef>
                <a:spcPts val="0"/>
              </a:spcBef>
              <a:spcAft>
                <a:spcPts val="0"/>
              </a:spcAft>
              <a:buClr>
                <a:schemeClr val="dk1"/>
              </a:buClr>
              <a:buSzPts val="1400"/>
              <a:buNone/>
              <a:defRPr>
                <a:solidFill>
                  <a:schemeClr val="dk1"/>
                </a:solidFill>
              </a:defRPr>
            </a:lvl2pPr>
            <a:lvl3pPr lvl="2" rtl="0" algn="ctr">
              <a:lnSpc>
                <a:spcPct val="115000"/>
              </a:lnSpc>
              <a:spcBef>
                <a:spcPts val="0"/>
              </a:spcBef>
              <a:spcAft>
                <a:spcPts val="0"/>
              </a:spcAft>
              <a:buClr>
                <a:schemeClr val="dk1"/>
              </a:buClr>
              <a:buSzPts val="1400"/>
              <a:buNone/>
              <a:defRPr>
                <a:solidFill>
                  <a:schemeClr val="dk1"/>
                </a:solidFill>
              </a:defRPr>
            </a:lvl3pPr>
            <a:lvl4pPr lvl="3" rtl="0" algn="ctr">
              <a:lnSpc>
                <a:spcPct val="115000"/>
              </a:lnSpc>
              <a:spcBef>
                <a:spcPts val="0"/>
              </a:spcBef>
              <a:spcAft>
                <a:spcPts val="0"/>
              </a:spcAft>
              <a:buClr>
                <a:schemeClr val="dk1"/>
              </a:buClr>
              <a:buSzPts val="1400"/>
              <a:buNone/>
              <a:defRPr>
                <a:solidFill>
                  <a:schemeClr val="dk1"/>
                </a:solidFill>
              </a:defRPr>
            </a:lvl4pPr>
            <a:lvl5pPr lvl="4" rtl="0" algn="ctr">
              <a:lnSpc>
                <a:spcPct val="115000"/>
              </a:lnSpc>
              <a:spcBef>
                <a:spcPts val="0"/>
              </a:spcBef>
              <a:spcAft>
                <a:spcPts val="0"/>
              </a:spcAft>
              <a:buClr>
                <a:schemeClr val="dk1"/>
              </a:buClr>
              <a:buSzPts val="1400"/>
              <a:buNone/>
              <a:defRPr>
                <a:solidFill>
                  <a:schemeClr val="dk1"/>
                </a:solidFill>
              </a:defRPr>
            </a:lvl5pPr>
            <a:lvl6pPr lvl="5" rtl="0" algn="ctr">
              <a:lnSpc>
                <a:spcPct val="115000"/>
              </a:lnSpc>
              <a:spcBef>
                <a:spcPts val="0"/>
              </a:spcBef>
              <a:spcAft>
                <a:spcPts val="0"/>
              </a:spcAft>
              <a:buClr>
                <a:schemeClr val="dk1"/>
              </a:buClr>
              <a:buSzPts val="1400"/>
              <a:buNone/>
              <a:defRPr>
                <a:solidFill>
                  <a:schemeClr val="dk1"/>
                </a:solidFill>
              </a:defRPr>
            </a:lvl6pPr>
            <a:lvl7pPr lvl="6" rtl="0" algn="ctr">
              <a:lnSpc>
                <a:spcPct val="115000"/>
              </a:lnSpc>
              <a:spcBef>
                <a:spcPts val="0"/>
              </a:spcBef>
              <a:spcAft>
                <a:spcPts val="0"/>
              </a:spcAft>
              <a:buClr>
                <a:schemeClr val="dk1"/>
              </a:buClr>
              <a:buSzPts val="1400"/>
              <a:buNone/>
              <a:defRPr>
                <a:solidFill>
                  <a:schemeClr val="dk1"/>
                </a:solidFill>
              </a:defRPr>
            </a:lvl7pPr>
            <a:lvl8pPr lvl="7" rtl="0" algn="ctr">
              <a:lnSpc>
                <a:spcPct val="115000"/>
              </a:lnSpc>
              <a:spcBef>
                <a:spcPts val="0"/>
              </a:spcBef>
              <a:spcAft>
                <a:spcPts val="0"/>
              </a:spcAft>
              <a:buClr>
                <a:schemeClr val="dk1"/>
              </a:buClr>
              <a:buSzPts val="1400"/>
              <a:buNone/>
              <a:defRPr>
                <a:solidFill>
                  <a:schemeClr val="dk1"/>
                </a:solidFill>
              </a:defRPr>
            </a:lvl8pPr>
            <a:lvl9pPr lvl="8" rtl="0" algn="ctr">
              <a:lnSpc>
                <a:spcPct val="115000"/>
              </a:lnSpc>
              <a:spcBef>
                <a:spcPts val="0"/>
              </a:spcBef>
              <a:spcAft>
                <a:spcPts val="0"/>
              </a:spcAft>
              <a:buClr>
                <a:schemeClr val="dk1"/>
              </a:buClr>
              <a:buSzPts val="1400"/>
              <a:buNone/>
              <a:defRPr>
                <a:solidFill>
                  <a:schemeClr val="dk1"/>
                </a:solidFill>
              </a:defRPr>
            </a:lvl9pPr>
          </a:lstStyle>
          <a:p/>
        </p:txBody>
      </p:sp>
      <p:sp>
        <p:nvSpPr>
          <p:cNvPr id="575" name="Google Shape;575;p24"/>
          <p:cNvSpPr txBox="1"/>
          <p:nvPr>
            <p:ph hasCustomPrompt="1" idx="4" type="title"/>
          </p:nvPr>
        </p:nvSpPr>
        <p:spPr>
          <a:xfrm>
            <a:off x="1484375" y="3298903"/>
            <a:ext cx="38841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3500"/>
              <a:buNone/>
              <a:defRPr sz="3500"/>
            </a:lvl1pPr>
            <a:lvl2pPr lvl="1"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2pPr>
            <a:lvl3pPr lvl="2"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3pPr>
            <a:lvl4pPr lvl="3"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4pPr>
            <a:lvl5pPr lvl="4"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5pPr>
            <a:lvl6pPr lvl="5"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6pPr>
            <a:lvl7pPr lvl="6"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7pPr>
            <a:lvl8pPr lvl="7"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8pPr>
            <a:lvl9pPr lvl="8" rtl="0" algn="ctr">
              <a:spcBef>
                <a:spcPts val="0"/>
              </a:spcBef>
              <a:spcAft>
                <a:spcPts val="0"/>
              </a:spcAft>
              <a:buClr>
                <a:schemeClr val="lt1"/>
              </a:buClr>
              <a:buSzPts val="3500"/>
              <a:buFont typeface="Sora ExtraBold"/>
              <a:buNone/>
              <a:defRPr b="0" sz="3500">
                <a:solidFill>
                  <a:schemeClr val="lt1"/>
                </a:solidFill>
                <a:latin typeface="Sora ExtraBold"/>
                <a:ea typeface="Sora ExtraBold"/>
                <a:cs typeface="Sora ExtraBold"/>
                <a:sym typeface="Sora ExtraBold"/>
              </a:defRPr>
            </a:lvl9pPr>
          </a:lstStyle>
          <a:p>
            <a:r>
              <a:t>xx%</a:t>
            </a:r>
          </a:p>
        </p:txBody>
      </p:sp>
      <p:sp>
        <p:nvSpPr>
          <p:cNvPr id="576" name="Google Shape;576;p24"/>
          <p:cNvSpPr txBox="1"/>
          <p:nvPr>
            <p:ph idx="5" type="subTitle"/>
          </p:nvPr>
        </p:nvSpPr>
        <p:spPr>
          <a:xfrm>
            <a:off x="1484375" y="3918202"/>
            <a:ext cx="3884100" cy="389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1400"/>
              <a:buNone/>
              <a:defRPr>
                <a:solidFill>
                  <a:schemeClr val="dk1"/>
                </a:solidFill>
              </a:defRPr>
            </a:lvl1pPr>
            <a:lvl2pPr lvl="1" rtl="0" algn="ctr">
              <a:lnSpc>
                <a:spcPct val="115000"/>
              </a:lnSpc>
              <a:spcBef>
                <a:spcPts val="0"/>
              </a:spcBef>
              <a:spcAft>
                <a:spcPts val="0"/>
              </a:spcAft>
              <a:buClr>
                <a:schemeClr val="dk1"/>
              </a:buClr>
              <a:buSzPts val="1400"/>
              <a:buNone/>
              <a:defRPr>
                <a:solidFill>
                  <a:schemeClr val="dk1"/>
                </a:solidFill>
              </a:defRPr>
            </a:lvl2pPr>
            <a:lvl3pPr lvl="2" rtl="0" algn="ctr">
              <a:lnSpc>
                <a:spcPct val="115000"/>
              </a:lnSpc>
              <a:spcBef>
                <a:spcPts val="0"/>
              </a:spcBef>
              <a:spcAft>
                <a:spcPts val="0"/>
              </a:spcAft>
              <a:buClr>
                <a:schemeClr val="dk1"/>
              </a:buClr>
              <a:buSzPts val="1400"/>
              <a:buNone/>
              <a:defRPr>
                <a:solidFill>
                  <a:schemeClr val="dk1"/>
                </a:solidFill>
              </a:defRPr>
            </a:lvl3pPr>
            <a:lvl4pPr lvl="3" rtl="0" algn="ctr">
              <a:lnSpc>
                <a:spcPct val="115000"/>
              </a:lnSpc>
              <a:spcBef>
                <a:spcPts val="0"/>
              </a:spcBef>
              <a:spcAft>
                <a:spcPts val="0"/>
              </a:spcAft>
              <a:buClr>
                <a:schemeClr val="dk1"/>
              </a:buClr>
              <a:buSzPts val="1400"/>
              <a:buNone/>
              <a:defRPr>
                <a:solidFill>
                  <a:schemeClr val="dk1"/>
                </a:solidFill>
              </a:defRPr>
            </a:lvl4pPr>
            <a:lvl5pPr lvl="4" rtl="0" algn="ctr">
              <a:lnSpc>
                <a:spcPct val="115000"/>
              </a:lnSpc>
              <a:spcBef>
                <a:spcPts val="0"/>
              </a:spcBef>
              <a:spcAft>
                <a:spcPts val="0"/>
              </a:spcAft>
              <a:buClr>
                <a:schemeClr val="dk1"/>
              </a:buClr>
              <a:buSzPts val="1400"/>
              <a:buNone/>
              <a:defRPr>
                <a:solidFill>
                  <a:schemeClr val="dk1"/>
                </a:solidFill>
              </a:defRPr>
            </a:lvl5pPr>
            <a:lvl6pPr lvl="5" rtl="0" algn="ctr">
              <a:lnSpc>
                <a:spcPct val="115000"/>
              </a:lnSpc>
              <a:spcBef>
                <a:spcPts val="0"/>
              </a:spcBef>
              <a:spcAft>
                <a:spcPts val="0"/>
              </a:spcAft>
              <a:buClr>
                <a:schemeClr val="dk1"/>
              </a:buClr>
              <a:buSzPts val="1400"/>
              <a:buNone/>
              <a:defRPr>
                <a:solidFill>
                  <a:schemeClr val="dk1"/>
                </a:solidFill>
              </a:defRPr>
            </a:lvl6pPr>
            <a:lvl7pPr lvl="6" rtl="0" algn="ctr">
              <a:lnSpc>
                <a:spcPct val="115000"/>
              </a:lnSpc>
              <a:spcBef>
                <a:spcPts val="0"/>
              </a:spcBef>
              <a:spcAft>
                <a:spcPts val="0"/>
              </a:spcAft>
              <a:buClr>
                <a:schemeClr val="dk1"/>
              </a:buClr>
              <a:buSzPts val="1400"/>
              <a:buNone/>
              <a:defRPr>
                <a:solidFill>
                  <a:schemeClr val="dk1"/>
                </a:solidFill>
              </a:defRPr>
            </a:lvl7pPr>
            <a:lvl8pPr lvl="7" rtl="0" algn="ctr">
              <a:lnSpc>
                <a:spcPct val="115000"/>
              </a:lnSpc>
              <a:spcBef>
                <a:spcPts val="0"/>
              </a:spcBef>
              <a:spcAft>
                <a:spcPts val="0"/>
              </a:spcAft>
              <a:buClr>
                <a:schemeClr val="dk1"/>
              </a:buClr>
              <a:buSzPts val="1400"/>
              <a:buNone/>
              <a:defRPr>
                <a:solidFill>
                  <a:schemeClr val="dk1"/>
                </a:solidFill>
              </a:defRPr>
            </a:lvl8pPr>
            <a:lvl9pPr lvl="8" rtl="0" algn="ctr">
              <a:lnSpc>
                <a:spcPct val="115000"/>
              </a:lnSpc>
              <a:spcBef>
                <a:spcPts val="0"/>
              </a:spcBef>
              <a:spcAft>
                <a:spcPts val="0"/>
              </a:spcAft>
              <a:buClr>
                <a:schemeClr val="dk1"/>
              </a:buClr>
              <a:buSzPts val="1400"/>
              <a:buNone/>
              <a:defRPr>
                <a:solidFill>
                  <a:schemeClr val="dk1"/>
                </a:solidFill>
              </a:defRPr>
            </a:lvl9pPr>
          </a:lstStyle>
          <a:p/>
        </p:txBody>
      </p:sp>
      <p:sp>
        <p:nvSpPr>
          <p:cNvPr id="577" name="Google Shape;577;p24"/>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578" name="Shape 578"/>
        <p:cNvGrpSpPr/>
        <p:nvPr/>
      </p:nvGrpSpPr>
      <p:grpSpPr>
        <a:xfrm>
          <a:off x="0" y="0"/>
          <a:ext cx="0" cy="0"/>
          <a:chOff x="0" y="0"/>
          <a:chExt cx="0" cy="0"/>
        </a:xfrm>
      </p:grpSpPr>
      <p:sp>
        <p:nvSpPr>
          <p:cNvPr id="579" name="Google Shape;579;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80" name="Google Shape;580;p25"/>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581" name="Google Shape;581;p25"/>
          <p:cNvGrpSpPr/>
          <p:nvPr/>
        </p:nvGrpSpPr>
        <p:grpSpPr>
          <a:xfrm>
            <a:off x="6919504" y="-529321"/>
            <a:ext cx="2727597" cy="2181643"/>
            <a:chOff x="6919504" y="-529321"/>
            <a:chExt cx="2727597" cy="2181643"/>
          </a:xfrm>
        </p:grpSpPr>
        <p:sp>
          <p:nvSpPr>
            <p:cNvPr id="582" name="Google Shape;582;p25"/>
            <p:cNvSpPr/>
            <p:nvPr/>
          </p:nvSpPr>
          <p:spPr>
            <a:xfrm rot="887004">
              <a:off x="8444042" y="624259"/>
              <a:ext cx="1106310" cy="901843"/>
            </a:xfrm>
            <a:custGeom>
              <a:rect b="b" l="l" r="r" t="t"/>
              <a:pathLst>
                <a:path extrusionOk="0" h="19954" w="24478">
                  <a:moveTo>
                    <a:pt x="12907" y="0"/>
                  </a:moveTo>
                  <a:cubicBezTo>
                    <a:pt x="4391" y="0"/>
                    <a:pt x="221" y="5255"/>
                    <a:pt x="1768" y="11753"/>
                  </a:cubicBezTo>
                  <a:lnTo>
                    <a:pt x="1" y="11805"/>
                  </a:lnTo>
                  <a:cubicBezTo>
                    <a:pt x="1" y="11805"/>
                    <a:pt x="2765" y="19954"/>
                    <a:pt x="12007" y="19954"/>
                  </a:cubicBezTo>
                  <a:cubicBezTo>
                    <a:pt x="21950" y="19954"/>
                    <a:pt x="24477" y="13266"/>
                    <a:pt x="24477" y="9690"/>
                  </a:cubicBezTo>
                  <a:cubicBezTo>
                    <a:pt x="24477" y="2728"/>
                    <a:pt x="18374" y="0"/>
                    <a:pt x="129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5"/>
            <p:cNvSpPr/>
            <p:nvPr/>
          </p:nvSpPr>
          <p:spPr>
            <a:xfrm flipH="1" rot="-2024560">
              <a:off x="7144628" y="-376843"/>
              <a:ext cx="875341" cy="1076084"/>
            </a:xfrm>
            <a:custGeom>
              <a:rect b="b" l="l" r="r" t="t"/>
              <a:pathLst>
                <a:path extrusionOk="0" h="15317" w="12460">
                  <a:moveTo>
                    <a:pt x="4540" y="0"/>
                  </a:moveTo>
                  <a:cubicBezTo>
                    <a:pt x="4496" y="0"/>
                    <a:pt x="4452" y="0"/>
                    <a:pt x="4407" y="1"/>
                  </a:cubicBezTo>
                  <a:cubicBezTo>
                    <a:pt x="3306" y="9"/>
                    <a:pt x="2141" y="185"/>
                    <a:pt x="1302" y="962"/>
                  </a:cubicBezTo>
                  <a:cubicBezTo>
                    <a:pt x="655" y="1566"/>
                    <a:pt x="324" y="2406"/>
                    <a:pt x="219" y="3270"/>
                  </a:cubicBezTo>
                  <a:cubicBezTo>
                    <a:pt x="0" y="5081"/>
                    <a:pt x="368" y="7547"/>
                    <a:pt x="865" y="9314"/>
                  </a:cubicBezTo>
                  <a:cubicBezTo>
                    <a:pt x="1296" y="10890"/>
                    <a:pt x="2253" y="12311"/>
                    <a:pt x="3997" y="12311"/>
                  </a:cubicBezTo>
                  <a:cubicBezTo>
                    <a:pt x="4062" y="12311"/>
                    <a:pt x="4129" y="12309"/>
                    <a:pt x="4198" y="12305"/>
                  </a:cubicBezTo>
                  <a:cubicBezTo>
                    <a:pt x="4722" y="12269"/>
                    <a:pt x="5264" y="12189"/>
                    <a:pt x="5805" y="12084"/>
                  </a:cubicBezTo>
                  <a:lnTo>
                    <a:pt x="5805" y="12084"/>
                  </a:lnTo>
                  <a:cubicBezTo>
                    <a:pt x="5824" y="13081"/>
                    <a:pt x="5744" y="14089"/>
                    <a:pt x="5562" y="15075"/>
                  </a:cubicBezTo>
                  <a:cubicBezTo>
                    <a:pt x="5540" y="15186"/>
                    <a:pt x="5628" y="15317"/>
                    <a:pt x="5739" y="15317"/>
                  </a:cubicBezTo>
                  <a:cubicBezTo>
                    <a:pt x="5769" y="15317"/>
                    <a:pt x="5801" y="15307"/>
                    <a:pt x="5832" y="15285"/>
                  </a:cubicBezTo>
                  <a:cubicBezTo>
                    <a:pt x="7406" y="14114"/>
                    <a:pt x="8710" y="12636"/>
                    <a:pt x="9671" y="10930"/>
                  </a:cubicBezTo>
                  <a:cubicBezTo>
                    <a:pt x="10300" y="10704"/>
                    <a:pt x="10922" y="10406"/>
                    <a:pt x="11350" y="9864"/>
                  </a:cubicBezTo>
                  <a:cubicBezTo>
                    <a:pt x="11847" y="9226"/>
                    <a:pt x="11996" y="8403"/>
                    <a:pt x="12101" y="7625"/>
                  </a:cubicBezTo>
                  <a:cubicBezTo>
                    <a:pt x="12303" y="5982"/>
                    <a:pt x="12460" y="4181"/>
                    <a:pt x="12214" y="2536"/>
                  </a:cubicBezTo>
                  <a:cubicBezTo>
                    <a:pt x="11979" y="1050"/>
                    <a:pt x="10913" y="718"/>
                    <a:pt x="9583" y="464"/>
                  </a:cubicBezTo>
                  <a:cubicBezTo>
                    <a:pt x="7922" y="158"/>
                    <a:pt x="6235" y="0"/>
                    <a:pt x="4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25"/>
          <p:cNvGrpSpPr/>
          <p:nvPr/>
        </p:nvGrpSpPr>
        <p:grpSpPr>
          <a:xfrm>
            <a:off x="6827186" y="115380"/>
            <a:ext cx="2323314" cy="1571100"/>
            <a:chOff x="6827186" y="115380"/>
            <a:chExt cx="2323314" cy="1571100"/>
          </a:xfrm>
        </p:grpSpPr>
        <p:grpSp>
          <p:nvGrpSpPr>
            <p:cNvPr id="585" name="Google Shape;585;p25"/>
            <p:cNvGrpSpPr/>
            <p:nvPr/>
          </p:nvGrpSpPr>
          <p:grpSpPr>
            <a:xfrm>
              <a:off x="8559405" y="1557327"/>
              <a:ext cx="133260" cy="129152"/>
              <a:chOff x="3739723" y="2282290"/>
              <a:chExt cx="690824" cy="669530"/>
            </a:xfrm>
          </p:grpSpPr>
          <p:sp>
            <p:nvSpPr>
              <p:cNvPr id="586" name="Google Shape;586;p25"/>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5"/>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5"/>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5"/>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25"/>
            <p:cNvGrpSpPr/>
            <p:nvPr/>
          </p:nvGrpSpPr>
          <p:grpSpPr>
            <a:xfrm rot="10800000">
              <a:off x="6827186" y="115380"/>
              <a:ext cx="371307" cy="91637"/>
              <a:chOff x="4241622" y="1303995"/>
              <a:chExt cx="1256112" cy="310004"/>
            </a:xfrm>
          </p:grpSpPr>
          <p:sp>
            <p:nvSpPr>
              <p:cNvPr id="591" name="Google Shape;591;p25"/>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5"/>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5"/>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 name="Google Shape;594;p25"/>
            <p:cNvSpPr/>
            <p:nvPr/>
          </p:nvSpPr>
          <p:spPr>
            <a:xfrm>
              <a:off x="8843897" y="7372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5"/>
            <p:cNvSpPr/>
            <p:nvPr/>
          </p:nvSpPr>
          <p:spPr>
            <a:xfrm>
              <a:off x="8016311" y="3533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25"/>
          <p:cNvGrpSpPr/>
          <p:nvPr/>
        </p:nvGrpSpPr>
        <p:grpSpPr>
          <a:xfrm>
            <a:off x="8298211" y="-149992"/>
            <a:ext cx="988214" cy="1762750"/>
            <a:chOff x="8298211" y="-149992"/>
            <a:chExt cx="988214" cy="1762750"/>
          </a:xfrm>
        </p:grpSpPr>
        <p:grpSp>
          <p:nvGrpSpPr>
            <p:cNvPr id="597" name="Google Shape;597;p25"/>
            <p:cNvGrpSpPr/>
            <p:nvPr/>
          </p:nvGrpSpPr>
          <p:grpSpPr>
            <a:xfrm rot="8665022">
              <a:off x="8742873" y="632166"/>
              <a:ext cx="261896" cy="997528"/>
              <a:chOff x="3841236" y="2462345"/>
              <a:chExt cx="261888" cy="997496"/>
            </a:xfrm>
          </p:grpSpPr>
          <p:sp>
            <p:nvSpPr>
              <p:cNvPr id="598" name="Google Shape;598;p25"/>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5"/>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5"/>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5"/>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5"/>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5"/>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25"/>
            <p:cNvGrpSpPr/>
            <p:nvPr/>
          </p:nvGrpSpPr>
          <p:grpSpPr>
            <a:xfrm rot="3292285">
              <a:off x="8560044" y="-147133"/>
              <a:ext cx="464550" cy="881494"/>
              <a:chOff x="8809675" y="2147700"/>
              <a:chExt cx="556197" cy="1055499"/>
            </a:xfrm>
          </p:grpSpPr>
          <p:sp>
            <p:nvSpPr>
              <p:cNvPr id="605" name="Google Shape;605;p25"/>
              <p:cNvSpPr/>
              <p:nvPr/>
            </p:nvSpPr>
            <p:spPr>
              <a:xfrm>
                <a:off x="8902575" y="21477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5"/>
              <p:cNvSpPr/>
              <p:nvPr/>
            </p:nvSpPr>
            <p:spPr>
              <a:xfrm rot="10800000">
                <a:off x="8809675" y="2599000"/>
                <a:ext cx="463297" cy="604199"/>
              </a:xfrm>
              <a:custGeom>
                <a:rect b="b" l="l" r="r" t="t"/>
                <a:pathLst>
                  <a:path extrusionOk="0" h="2204" w="1690">
                    <a:moveTo>
                      <a:pt x="11" y="0"/>
                    </a:moveTo>
                    <a:lnTo>
                      <a:pt x="0" y="235"/>
                    </a:lnTo>
                    <a:lnTo>
                      <a:pt x="1436" y="296"/>
                    </a:lnTo>
                    <a:lnTo>
                      <a:pt x="630" y="884"/>
                    </a:lnTo>
                    <a:cubicBezTo>
                      <a:pt x="561" y="936"/>
                      <a:pt x="525" y="1031"/>
                      <a:pt x="552" y="1110"/>
                    </a:cubicBezTo>
                    <a:cubicBezTo>
                      <a:pt x="577" y="1198"/>
                      <a:pt x="657" y="1259"/>
                      <a:pt x="745" y="1259"/>
                    </a:cubicBezTo>
                    <a:lnTo>
                      <a:pt x="1243" y="1285"/>
                    </a:lnTo>
                    <a:lnTo>
                      <a:pt x="368" y="2027"/>
                    </a:lnTo>
                    <a:lnTo>
                      <a:pt x="525" y="2204"/>
                    </a:lnTo>
                    <a:lnTo>
                      <a:pt x="1409" y="1461"/>
                    </a:lnTo>
                    <a:cubicBezTo>
                      <a:pt x="1480" y="1398"/>
                      <a:pt x="1505" y="1293"/>
                      <a:pt x="1480" y="1207"/>
                    </a:cubicBezTo>
                    <a:cubicBezTo>
                      <a:pt x="1444" y="1119"/>
                      <a:pt x="1364" y="1058"/>
                      <a:pt x="1270" y="1049"/>
                    </a:cubicBezTo>
                    <a:lnTo>
                      <a:pt x="831" y="1031"/>
                    </a:lnTo>
                    <a:lnTo>
                      <a:pt x="1574" y="489"/>
                    </a:lnTo>
                    <a:cubicBezTo>
                      <a:pt x="1654" y="428"/>
                      <a:pt x="1690" y="323"/>
                      <a:pt x="1662" y="227"/>
                    </a:cubicBezTo>
                    <a:cubicBezTo>
                      <a:pt x="1627" y="130"/>
                      <a:pt x="1549" y="69"/>
                      <a:pt x="1444" y="61"/>
                    </a:cubicBezTo>
                    <a:lnTo>
                      <a:pt x="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_1">
    <p:spTree>
      <p:nvGrpSpPr>
        <p:cNvPr id="607" name="Shape 607"/>
        <p:cNvGrpSpPr/>
        <p:nvPr/>
      </p:nvGrpSpPr>
      <p:grpSpPr>
        <a:xfrm>
          <a:off x="0" y="0"/>
          <a:ext cx="0" cy="0"/>
          <a:chOff x="0" y="0"/>
          <a:chExt cx="0" cy="0"/>
        </a:xfrm>
      </p:grpSpPr>
      <p:sp>
        <p:nvSpPr>
          <p:cNvPr id="608" name="Google Shape;608;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9" name="Google Shape;609;p26"/>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610" name="Google Shape;610;p26"/>
          <p:cNvGrpSpPr/>
          <p:nvPr/>
        </p:nvGrpSpPr>
        <p:grpSpPr>
          <a:xfrm>
            <a:off x="6903903" y="3212917"/>
            <a:ext cx="2922819" cy="2224703"/>
            <a:chOff x="6903903" y="3212917"/>
            <a:chExt cx="2922819" cy="2224703"/>
          </a:xfrm>
        </p:grpSpPr>
        <p:sp>
          <p:nvSpPr>
            <p:cNvPr id="611" name="Google Shape;611;p26"/>
            <p:cNvSpPr/>
            <p:nvPr/>
          </p:nvSpPr>
          <p:spPr>
            <a:xfrm flipH="1" rot="2071610">
              <a:off x="8528761" y="3444889"/>
              <a:ext cx="1120928" cy="973032"/>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6"/>
            <p:cNvSpPr/>
            <p:nvPr/>
          </p:nvSpPr>
          <p:spPr>
            <a:xfrm rot="-4253558">
              <a:off x="7028043" y="4506530"/>
              <a:ext cx="800827" cy="832849"/>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6"/>
          <p:cNvGrpSpPr/>
          <p:nvPr/>
        </p:nvGrpSpPr>
        <p:grpSpPr>
          <a:xfrm>
            <a:off x="6706186" y="3855967"/>
            <a:ext cx="2351707" cy="1079437"/>
            <a:chOff x="6706186" y="3855967"/>
            <a:chExt cx="2351707" cy="1079437"/>
          </a:xfrm>
        </p:grpSpPr>
        <p:grpSp>
          <p:nvGrpSpPr>
            <p:cNvPr id="614" name="Google Shape;614;p26"/>
            <p:cNvGrpSpPr/>
            <p:nvPr/>
          </p:nvGrpSpPr>
          <p:grpSpPr>
            <a:xfrm>
              <a:off x="8871117" y="4479427"/>
              <a:ext cx="133260" cy="129152"/>
              <a:chOff x="3739723" y="2282290"/>
              <a:chExt cx="690824" cy="669530"/>
            </a:xfrm>
          </p:grpSpPr>
          <p:sp>
            <p:nvSpPr>
              <p:cNvPr id="615" name="Google Shape;615;p26"/>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6"/>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6"/>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6"/>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26"/>
            <p:cNvGrpSpPr/>
            <p:nvPr/>
          </p:nvGrpSpPr>
          <p:grpSpPr>
            <a:xfrm rot="10800000">
              <a:off x="8686586" y="3855967"/>
              <a:ext cx="371307" cy="91637"/>
              <a:chOff x="4241622" y="1303995"/>
              <a:chExt cx="1256112" cy="310004"/>
            </a:xfrm>
          </p:grpSpPr>
          <p:sp>
            <p:nvSpPr>
              <p:cNvPr id="620" name="Google Shape;620;p26"/>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6"/>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6"/>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 name="Google Shape;623;p26"/>
            <p:cNvSpPr/>
            <p:nvPr/>
          </p:nvSpPr>
          <p:spPr>
            <a:xfrm>
              <a:off x="7275147" y="49105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6"/>
            <p:cNvSpPr/>
            <p:nvPr/>
          </p:nvSpPr>
          <p:spPr>
            <a:xfrm>
              <a:off x="6706186" y="464990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26"/>
          <p:cNvGrpSpPr/>
          <p:nvPr/>
        </p:nvGrpSpPr>
        <p:grpSpPr>
          <a:xfrm rot="8100000">
            <a:off x="7528977" y="4516806"/>
            <a:ext cx="1474436" cy="1328685"/>
            <a:chOff x="3841236" y="2462345"/>
            <a:chExt cx="1474450" cy="1328698"/>
          </a:xfrm>
        </p:grpSpPr>
        <p:grpSp>
          <p:nvGrpSpPr>
            <p:cNvPr id="626" name="Google Shape;626;p26"/>
            <p:cNvGrpSpPr/>
            <p:nvPr/>
          </p:nvGrpSpPr>
          <p:grpSpPr>
            <a:xfrm>
              <a:off x="3841236" y="2462345"/>
              <a:ext cx="261888" cy="997496"/>
              <a:chOff x="3841236" y="2462345"/>
              <a:chExt cx="261888" cy="997496"/>
            </a:xfrm>
          </p:grpSpPr>
          <p:sp>
            <p:nvSpPr>
              <p:cNvPr id="627" name="Google Shape;627;p26"/>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6"/>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6"/>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6"/>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6"/>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6"/>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 name="Google Shape;633;p26"/>
            <p:cNvSpPr/>
            <p:nvPr/>
          </p:nvSpPr>
          <p:spPr>
            <a:xfrm rot="10800000">
              <a:off x="3965996" y="289030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_1">
    <p:spTree>
      <p:nvGrpSpPr>
        <p:cNvPr id="634" name="Shape 634"/>
        <p:cNvGrpSpPr/>
        <p:nvPr/>
      </p:nvGrpSpPr>
      <p:grpSpPr>
        <a:xfrm>
          <a:off x="0" y="0"/>
          <a:ext cx="0" cy="0"/>
          <a:chOff x="0" y="0"/>
          <a:chExt cx="0" cy="0"/>
        </a:xfrm>
      </p:grpSpPr>
      <p:sp>
        <p:nvSpPr>
          <p:cNvPr id="635" name="Google Shape;63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Font typeface="Sora ExtraBold"/>
              <a:buNone/>
              <a:defRPr b="0">
                <a:latin typeface="Sora ExtraBold"/>
                <a:ea typeface="Sora ExtraBold"/>
                <a:cs typeface="Sora ExtraBold"/>
                <a:sym typeface="Sora ExtraBold"/>
              </a:defRPr>
            </a:lvl2pPr>
            <a:lvl3pPr lvl="2" rtl="0">
              <a:spcBef>
                <a:spcPts val="0"/>
              </a:spcBef>
              <a:spcAft>
                <a:spcPts val="0"/>
              </a:spcAft>
              <a:buSzPts val="3000"/>
              <a:buFont typeface="Sora ExtraBold"/>
              <a:buNone/>
              <a:defRPr b="0">
                <a:latin typeface="Sora ExtraBold"/>
                <a:ea typeface="Sora ExtraBold"/>
                <a:cs typeface="Sora ExtraBold"/>
                <a:sym typeface="Sora ExtraBold"/>
              </a:defRPr>
            </a:lvl3pPr>
            <a:lvl4pPr lvl="3" rtl="0">
              <a:spcBef>
                <a:spcPts val="0"/>
              </a:spcBef>
              <a:spcAft>
                <a:spcPts val="0"/>
              </a:spcAft>
              <a:buSzPts val="3000"/>
              <a:buFont typeface="Sora ExtraBold"/>
              <a:buNone/>
              <a:defRPr b="0">
                <a:latin typeface="Sora ExtraBold"/>
                <a:ea typeface="Sora ExtraBold"/>
                <a:cs typeface="Sora ExtraBold"/>
                <a:sym typeface="Sora ExtraBold"/>
              </a:defRPr>
            </a:lvl4pPr>
            <a:lvl5pPr lvl="4" rtl="0">
              <a:spcBef>
                <a:spcPts val="0"/>
              </a:spcBef>
              <a:spcAft>
                <a:spcPts val="0"/>
              </a:spcAft>
              <a:buSzPts val="3000"/>
              <a:buFont typeface="Sora ExtraBold"/>
              <a:buNone/>
              <a:defRPr b="0">
                <a:latin typeface="Sora ExtraBold"/>
                <a:ea typeface="Sora ExtraBold"/>
                <a:cs typeface="Sora ExtraBold"/>
                <a:sym typeface="Sora ExtraBold"/>
              </a:defRPr>
            </a:lvl5pPr>
            <a:lvl6pPr lvl="5" rtl="0">
              <a:spcBef>
                <a:spcPts val="0"/>
              </a:spcBef>
              <a:spcAft>
                <a:spcPts val="0"/>
              </a:spcAft>
              <a:buSzPts val="3000"/>
              <a:buFont typeface="Sora ExtraBold"/>
              <a:buNone/>
              <a:defRPr b="0">
                <a:latin typeface="Sora ExtraBold"/>
                <a:ea typeface="Sora ExtraBold"/>
                <a:cs typeface="Sora ExtraBold"/>
                <a:sym typeface="Sora ExtraBold"/>
              </a:defRPr>
            </a:lvl6pPr>
            <a:lvl7pPr lvl="6" rtl="0">
              <a:spcBef>
                <a:spcPts val="0"/>
              </a:spcBef>
              <a:spcAft>
                <a:spcPts val="0"/>
              </a:spcAft>
              <a:buSzPts val="3000"/>
              <a:buFont typeface="Sora ExtraBold"/>
              <a:buNone/>
              <a:defRPr b="0">
                <a:latin typeface="Sora ExtraBold"/>
                <a:ea typeface="Sora ExtraBold"/>
                <a:cs typeface="Sora ExtraBold"/>
                <a:sym typeface="Sora ExtraBold"/>
              </a:defRPr>
            </a:lvl7pPr>
            <a:lvl8pPr lvl="7" rtl="0">
              <a:spcBef>
                <a:spcPts val="0"/>
              </a:spcBef>
              <a:spcAft>
                <a:spcPts val="0"/>
              </a:spcAft>
              <a:buSzPts val="3000"/>
              <a:buFont typeface="Sora ExtraBold"/>
              <a:buNone/>
              <a:defRPr b="0">
                <a:latin typeface="Sora ExtraBold"/>
                <a:ea typeface="Sora ExtraBold"/>
                <a:cs typeface="Sora ExtraBold"/>
                <a:sym typeface="Sora ExtraBold"/>
              </a:defRPr>
            </a:lvl8pPr>
            <a:lvl9pPr lvl="8" rtl="0">
              <a:spcBef>
                <a:spcPts val="0"/>
              </a:spcBef>
              <a:spcAft>
                <a:spcPts val="0"/>
              </a:spcAft>
              <a:buSzPts val="3000"/>
              <a:buFont typeface="Sora ExtraBold"/>
              <a:buNone/>
              <a:defRPr b="0">
                <a:latin typeface="Sora ExtraBold"/>
                <a:ea typeface="Sora ExtraBold"/>
                <a:cs typeface="Sora ExtraBold"/>
                <a:sym typeface="Sora ExtraBold"/>
              </a:defRPr>
            </a:lvl9pPr>
          </a:lstStyle>
          <a:p/>
        </p:txBody>
      </p:sp>
      <p:sp>
        <p:nvSpPr>
          <p:cNvPr id="636" name="Google Shape;636;p27"/>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637" name="Google Shape;637;p27"/>
          <p:cNvGrpSpPr/>
          <p:nvPr/>
        </p:nvGrpSpPr>
        <p:grpSpPr>
          <a:xfrm>
            <a:off x="7163889" y="-410211"/>
            <a:ext cx="3341114" cy="2557493"/>
            <a:chOff x="7163889" y="-410211"/>
            <a:chExt cx="3341114" cy="2557493"/>
          </a:xfrm>
        </p:grpSpPr>
        <p:sp>
          <p:nvSpPr>
            <p:cNvPr id="638" name="Google Shape;638;p27"/>
            <p:cNvSpPr/>
            <p:nvPr/>
          </p:nvSpPr>
          <p:spPr>
            <a:xfrm flipH="1" rot="-1257188">
              <a:off x="7275831" y="-272689"/>
              <a:ext cx="916246" cy="795419"/>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7"/>
            <p:cNvSpPr/>
            <p:nvPr/>
          </p:nvSpPr>
          <p:spPr>
            <a:xfrm flipH="1" rot="-9252166">
              <a:off x="8519656" y="907214"/>
              <a:ext cx="1889693" cy="872351"/>
            </a:xfrm>
            <a:custGeom>
              <a:rect b="b" l="l" r="r" t="t"/>
              <a:pathLst>
                <a:path extrusionOk="0" h="14831" w="32127">
                  <a:moveTo>
                    <a:pt x="24304" y="0"/>
                  </a:moveTo>
                  <a:cubicBezTo>
                    <a:pt x="23654" y="0"/>
                    <a:pt x="23000" y="28"/>
                    <a:pt x="22351" y="55"/>
                  </a:cubicBezTo>
                  <a:cubicBezTo>
                    <a:pt x="18093" y="248"/>
                    <a:pt x="13844" y="439"/>
                    <a:pt x="9583" y="633"/>
                  </a:cubicBezTo>
                  <a:cubicBezTo>
                    <a:pt x="7984" y="702"/>
                    <a:pt x="6349" y="782"/>
                    <a:pt x="4792" y="1201"/>
                  </a:cubicBezTo>
                  <a:cubicBezTo>
                    <a:pt x="3760" y="1472"/>
                    <a:pt x="2738" y="1909"/>
                    <a:pt x="1923" y="2618"/>
                  </a:cubicBezTo>
                  <a:cubicBezTo>
                    <a:pt x="971" y="3457"/>
                    <a:pt x="578" y="4507"/>
                    <a:pt x="272" y="5705"/>
                  </a:cubicBezTo>
                  <a:cubicBezTo>
                    <a:pt x="114" y="6343"/>
                    <a:pt x="1" y="6998"/>
                    <a:pt x="1" y="7655"/>
                  </a:cubicBezTo>
                  <a:cubicBezTo>
                    <a:pt x="1" y="8817"/>
                    <a:pt x="393" y="10041"/>
                    <a:pt x="1304" y="10758"/>
                  </a:cubicBezTo>
                  <a:cubicBezTo>
                    <a:pt x="1907" y="11231"/>
                    <a:pt x="2658" y="11449"/>
                    <a:pt x="3411" y="11581"/>
                  </a:cubicBezTo>
                  <a:cubicBezTo>
                    <a:pt x="4358" y="11752"/>
                    <a:pt x="5320" y="11809"/>
                    <a:pt x="6282" y="11809"/>
                  </a:cubicBezTo>
                  <a:cubicBezTo>
                    <a:pt x="6351" y="11809"/>
                    <a:pt x="6419" y="11808"/>
                    <a:pt x="6488" y="11808"/>
                  </a:cubicBezTo>
                  <a:lnTo>
                    <a:pt x="6488" y="11808"/>
                  </a:lnTo>
                  <a:cubicBezTo>
                    <a:pt x="6488" y="12744"/>
                    <a:pt x="6402" y="13669"/>
                    <a:pt x="6236" y="14588"/>
                  </a:cubicBezTo>
                  <a:cubicBezTo>
                    <a:pt x="6208" y="14699"/>
                    <a:pt x="6299" y="14830"/>
                    <a:pt x="6412" y="14830"/>
                  </a:cubicBezTo>
                  <a:cubicBezTo>
                    <a:pt x="6443" y="14830"/>
                    <a:pt x="6475" y="14821"/>
                    <a:pt x="6507" y="14798"/>
                  </a:cubicBezTo>
                  <a:cubicBezTo>
                    <a:pt x="7686" y="13923"/>
                    <a:pt x="8727" y="12874"/>
                    <a:pt x="9575" y="11686"/>
                  </a:cubicBezTo>
                  <a:cubicBezTo>
                    <a:pt x="13703" y="11457"/>
                    <a:pt x="17831" y="11239"/>
                    <a:pt x="21949" y="11012"/>
                  </a:cubicBezTo>
                  <a:cubicBezTo>
                    <a:pt x="24213" y="10889"/>
                    <a:pt x="26549" y="10750"/>
                    <a:pt x="28551" y="9701"/>
                  </a:cubicBezTo>
                  <a:cubicBezTo>
                    <a:pt x="30553" y="8643"/>
                    <a:pt x="32127" y="6412"/>
                    <a:pt x="31671" y="4200"/>
                  </a:cubicBezTo>
                  <a:cubicBezTo>
                    <a:pt x="31296" y="2381"/>
                    <a:pt x="29661" y="1025"/>
                    <a:pt x="27886" y="467"/>
                  </a:cubicBezTo>
                  <a:cubicBezTo>
                    <a:pt x="26729" y="96"/>
                    <a:pt x="25521" y="0"/>
                    <a:pt x="24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27"/>
          <p:cNvGrpSpPr/>
          <p:nvPr/>
        </p:nvGrpSpPr>
        <p:grpSpPr>
          <a:xfrm>
            <a:off x="6581655" y="214119"/>
            <a:ext cx="2323401" cy="1080311"/>
            <a:chOff x="6581655" y="214119"/>
            <a:chExt cx="2323401" cy="1080311"/>
          </a:xfrm>
        </p:grpSpPr>
        <p:grpSp>
          <p:nvGrpSpPr>
            <p:cNvPr id="641" name="Google Shape;641;p27"/>
            <p:cNvGrpSpPr/>
            <p:nvPr/>
          </p:nvGrpSpPr>
          <p:grpSpPr>
            <a:xfrm>
              <a:off x="6581655" y="328877"/>
              <a:ext cx="133260" cy="129152"/>
              <a:chOff x="3739723" y="2282290"/>
              <a:chExt cx="690824" cy="669530"/>
            </a:xfrm>
          </p:grpSpPr>
          <p:sp>
            <p:nvSpPr>
              <p:cNvPr id="642" name="Google Shape;642;p2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27"/>
            <p:cNvGrpSpPr/>
            <p:nvPr/>
          </p:nvGrpSpPr>
          <p:grpSpPr>
            <a:xfrm rot="10800000">
              <a:off x="8533749" y="1202792"/>
              <a:ext cx="371307" cy="91637"/>
              <a:chOff x="4241622" y="1303995"/>
              <a:chExt cx="1256112" cy="310004"/>
            </a:xfrm>
          </p:grpSpPr>
          <p:sp>
            <p:nvSpPr>
              <p:cNvPr id="647" name="Google Shape;647;p27"/>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7"/>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7"/>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 name="Google Shape;650;p27"/>
            <p:cNvSpPr/>
            <p:nvPr/>
          </p:nvSpPr>
          <p:spPr>
            <a:xfrm>
              <a:off x="7548497" y="2141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7"/>
            <p:cNvSpPr/>
            <p:nvPr/>
          </p:nvSpPr>
          <p:spPr>
            <a:xfrm>
              <a:off x="8782036" y="9754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 name="Google Shape;652;p27"/>
          <p:cNvGrpSpPr/>
          <p:nvPr/>
        </p:nvGrpSpPr>
        <p:grpSpPr>
          <a:xfrm>
            <a:off x="6851918" y="-180304"/>
            <a:ext cx="2142156" cy="867109"/>
            <a:chOff x="6851918" y="-180304"/>
            <a:chExt cx="2142156" cy="867109"/>
          </a:xfrm>
        </p:grpSpPr>
        <p:grpSp>
          <p:nvGrpSpPr>
            <p:cNvPr id="653" name="Google Shape;653;p27"/>
            <p:cNvGrpSpPr/>
            <p:nvPr/>
          </p:nvGrpSpPr>
          <p:grpSpPr>
            <a:xfrm>
              <a:off x="8116520" y="51498"/>
              <a:ext cx="877553" cy="635307"/>
              <a:chOff x="4591570" y="1676386"/>
              <a:chExt cx="877553" cy="635307"/>
            </a:xfrm>
          </p:grpSpPr>
          <p:sp>
            <p:nvSpPr>
              <p:cNvPr id="654" name="Google Shape;654;p27"/>
              <p:cNvSpPr/>
              <p:nvPr/>
            </p:nvSpPr>
            <p:spPr>
              <a:xfrm>
                <a:off x="4629221" y="2067169"/>
                <a:ext cx="105298" cy="155568"/>
              </a:xfrm>
              <a:custGeom>
                <a:rect b="b" l="l" r="r" t="t"/>
                <a:pathLst>
                  <a:path extrusionOk="0" h="752" w="509">
                    <a:moveTo>
                      <a:pt x="335" y="0"/>
                    </a:moveTo>
                    <a:lnTo>
                      <a:pt x="1" y="666"/>
                    </a:lnTo>
                    <a:lnTo>
                      <a:pt x="177" y="752"/>
                    </a:lnTo>
                    <a:lnTo>
                      <a:pt x="509" y="89"/>
                    </a:lnTo>
                    <a:lnTo>
                      <a:pt x="3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7"/>
              <p:cNvSpPr/>
              <p:nvPr/>
            </p:nvSpPr>
            <p:spPr>
              <a:xfrm>
                <a:off x="4739691" y="2132334"/>
                <a:ext cx="90817" cy="141294"/>
              </a:xfrm>
              <a:custGeom>
                <a:rect b="b" l="l" r="r" t="t"/>
                <a:pathLst>
                  <a:path extrusionOk="0" h="683" w="439">
                    <a:moveTo>
                      <a:pt x="254" y="0"/>
                    </a:moveTo>
                    <a:lnTo>
                      <a:pt x="0" y="613"/>
                    </a:lnTo>
                    <a:lnTo>
                      <a:pt x="185" y="682"/>
                    </a:lnTo>
                    <a:lnTo>
                      <a:pt x="439" y="80"/>
                    </a:lnTo>
                    <a:lnTo>
                      <a:pt x="2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7"/>
              <p:cNvSpPr/>
              <p:nvPr/>
            </p:nvSpPr>
            <p:spPr>
              <a:xfrm>
                <a:off x="4868160" y="2166468"/>
                <a:ext cx="61855" cy="137984"/>
              </a:xfrm>
              <a:custGeom>
                <a:rect b="b" l="l" r="r" t="t"/>
                <a:pathLst>
                  <a:path extrusionOk="0" h="667" w="299">
                    <a:moveTo>
                      <a:pt x="105" y="1"/>
                    </a:moveTo>
                    <a:lnTo>
                      <a:pt x="0" y="631"/>
                    </a:lnTo>
                    <a:lnTo>
                      <a:pt x="202" y="666"/>
                    </a:lnTo>
                    <a:lnTo>
                      <a:pt x="298" y="37"/>
                    </a:lnTo>
                    <a:lnTo>
                      <a:pt x="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7"/>
              <p:cNvSpPr/>
              <p:nvPr/>
            </p:nvSpPr>
            <p:spPr>
              <a:xfrm>
                <a:off x="5302179" y="2077926"/>
                <a:ext cx="97851" cy="144811"/>
              </a:xfrm>
              <a:custGeom>
                <a:rect b="b" l="l" r="r" t="t"/>
                <a:pathLst>
                  <a:path extrusionOk="0" h="700" w="473">
                    <a:moveTo>
                      <a:pt x="177" y="1"/>
                    </a:moveTo>
                    <a:lnTo>
                      <a:pt x="1" y="89"/>
                    </a:lnTo>
                    <a:lnTo>
                      <a:pt x="299" y="700"/>
                    </a:lnTo>
                    <a:lnTo>
                      <a:pt x="473" y="614"/>
                    </a:lnTo>
                    <a:lnTo>
                      <a:pt x="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7"/>
              <p:cNvSpPr/>
              <p:nvPr/>
            </p:nvSpPr>
            <p:spPr>
              <a:xfrm>
                <a:off x="5199363" y="2132334"/>
                <a:ext cx="90403" cy="141294"/>
              </a:xfrm>
              <a:custGeom>
                <a:rect b="b" l="l" r="r" t="t"/>
                <a:pathLst>
                  <a:path extrusionOk="0" h="683" w="437">
                    <a:moveTo>
                      <a:pt x="183" y="0"/>
                    </a:moveTo>
                    <a:lnTo>
                      <a:pt x="0" y="80"/>
                    </a:lnTo>
                    <a:lnTo>
                      <a:pt x="254" y="682"/>
                    </a:lnTo>
                    <a:lnTo>
                      <a:pt x="437" y="613"/>
                    </a:lnTo>
                    <a:lnTo>
                      <a:pt x="1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7"/>
              <p:cNvSpPr/>
              <p:nvPr/>
            </p:nvSpPr>
            <p:spPr>
              <a:xfrm>
                <a:off x="5099857" y="2166468"/>
                <a:ext cx="61441" cy="137984"/>
              </a:xfrm>
              <a:custGeom>
                <a:rect b="b" l="l" r="r" t="t"/>
                <a:pathLst>
                  <a:path extrusionOk="0" h="667" w="297">
                    <a:moveTo>
                      <a:pt x="192" y="1"/>
                    </a:moveTo>
                    <a:lnTo>
                      <a:pt x="1" y="37"/>
                    </a:lnTo>
                    <a:lnTo>
                      <a:pt x="95" y="666"/>
                    </a:lnTo>
                    <a:lnTo>
                      <a:pt x="297" y="631"/>
                    </a:lnTo>
                    <a:lnTo>
                      <a:pt x="1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7"/>
              <p:cNvSpPr/>
              <p:nvPr/>
            </p:nvSpPr>
            <p:spPr>
              <a:xfrm>
                <a:off x="4993111" y="2170398"/>
                <a:ext cx="41995" cy="141294"/>
              </a:xfrm>
              <a:custGeom>
                <a:rect b="b" l="l" r="r" t="t"/>
                <a:pathLst>
                  <a:path extrusionOk="0" h="683" w="203">
                    <a:moveTo>
                      <a:pt x="1" y="1"/>
                    </a:moveTo>
                    <a:lnTo>
                      <a:pt x="1" y="683"/>
                    </a:lnTo>
                    <a:lnTo>
                      <a:pt x="202" y="683"/>
                    </a:lnTo>
                    <a:lnTo>
                      <a:pt x="2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7"/>
              <p:cNvSpPr/>
              <p:nvPr/>
            </p:nvSpPr>
            <p:spPr>
              <a:xfrm>
                <a:off x="4629221" y="1764927"/>
                <a:ext cx="98058" cy="143156"/>
              </a:xfrm>
              <a:custGeom>
                <a:rect b="b" l="l" r="r" t="t"/>
                <a:pathLst>
                  <a:path extrusionOk="0" h="692" w="474">
                    <a:moveTo>
                      <a:pt x="177" y="1"/>
                    </a:moveTo>
                    <a:lnTo>
                      <a:pt x="1" y="89"/>
                    </a:lnTo>
                    <a:lnTo>
                      <a:pt x="299" y="691"/>
                    </a:lnTo>
                    <a:lnTo>
                      <a:pt x="473" y="605"/>
                    </a:lnTo>
                    <a:lnTo>
                      <a:pt x="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7"/>
              <p:cNvSpPr/>
              <p:nvPr/>
            </p:nvSpPr>
            <p:spPr>
              <a:xfrm>
                <a:off x="4739691" y="1712382"/>
                <a:ext cx="90817" cy="141294"/>
              </a:xfrm>
              <a:custGeom>
                <a:rect b="b" l="l" r="r" t="t"/>
                <a:pathLst>
                  <a:path extrusionOk="0" h="683" w="439">
                    <a:moveTo>
                      <a:pt x="185" y="1"/>
                    </a:moveTo>
                    <a:lnTo>
                      <a:pt x="0" y="81"/>
                    </a:lnTo>
                    <a:lnTo>
                      <a:pt x="254" y="683"/>
                    </a:lnTo>
                    <a:lnTo>
                      <a:pt x="439" y="605"/>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7"/>
              <p:cNvSpPr/>
              <p:nvPr/>
            </p:nvSpPr>
            <p:spPr>
              <a:xfrm>
                <a:off x="4868160" y="1683833"/>
                <a:ext cx="61855" cy="135708"/>
              </a:xfrm>
              <a:custGeom>
                <a:rect b="b" l="l" r="r" t="t"/>
                <a:pathLst>
                  <a:path extrusionOk="0" h="656" w="299">
                    <a:moveTo>
                      <a:pt x="202" y="0"/>
                    </a:moveTo>
                    <a:lnTo>
                      <a:pt x="0" y="25"/>
                    </a:lnTo>
                    <a:lnTo>
                      <a:pt x="105" y="655"/>
                    </a:lnTo>
                    <a:lnTo>
                      <a:pt x="298" y="630"/>
                    </a:lnTo>
                    <a:lnTo>
                      <a:pt x="2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7"/>
              <p:cNvSpPr/>
              <p:nvPr/>
            </p:nvSpPr>
            <p:spPr>
              <a:xfrm>
                <a:off x="5302179" y="1764927"/>
                <a:ext cx="97851" cy="143156"/>
              </a:xfrm>
              <a:custGeom>
                <a:rect b="b" l="l" r="r" t="t"/>
                <a:pathLst>
                  <a:path extrusionOk="0" h="692" w="473">
                    <a:moveTo>
                      <a:pt x="299" y="1"/>
                    </a:moveTo>
                    <a:lnTo>
                      <a:pt x="1" y="605"/>
                    </a:lnTo>
                    <a:lnTo>
                      <a:pt x="177" y="691"/>
                    </a:lnTo>
                    <a:lnTo>
                      <a:pt x="473" y="89"/>
                    </a:lnTo>
                    <a:lnTo>
                      <a:pt x="2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7"/>
              <p:cNvSpPr/>
              <p:nvPr/>
            </p:nvSpPr>
            <p:spPr>
              <a:xfrm>
                <a:off x="5199363" y="1712382"/>
                <a:ext cx="90403" cy="141294"/>
              </a:xfrm>
              <a:custGeom>
                <a:rect b="b" l="l" r="r" t="t"/>
                <a:pathLst>
                  <a:path extrusionOk="0" h="683" w="437">
                    <a:moveTo>
                      <a:pt x="254" y="1"/>
                    </a:moveTo>
                    <a:lnTo>
                      <a:pt x="0" y="605"/>
                    </a:lnTo>
                    <a:lnTo>
                      <a:pt x="183" y="683"/>
                    </a:lnTo>
                    <a:lnTo>
                      <a:pt x="437" y="81"/>
                    </a:lnTo>
                    <a:lnTo>
                      <a:pt x="2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7"/>
              <p:cNvSpPr/>
              <p:nvPr/>
            </p:nvSpPr>
            <p:spPr>
              <a:xfrm>
                <a:off x="5099857" y="1683833"/>
                <a:ext cx="61441" cy="135708"/>
              </a:xfrm>
              <a:custGeom>
                <a:rect b="b" l="l" r="r" t="t"/>
                <a:pathLst>
                  <a:path extrusionOk="0" h="656" w="297">
                    <a:moveTo>
                      <a:pt x="95" y="0"/>
                    </a:moveTo>
                    <a:lnTo>
                      <a:pt x="1" y="630"/>
                    </a:lnTo>
                    <a:lnTo>
                      <a:pt x="192" y="655"/>
                    </a:lnTo>
                    <a:lnTo>
                      <a:pt x="297" y="25"/>
                    </a:lnTo>
                    <a:lnTo>
                      <a:pt x="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7"/>
              <p:cNvSpPr/>
              <p:nvPr/>
            </p:nvSpPr>
            <p:spPr>
              <a:xfrm>
                <a:off x="4993111" y="1676386"/>
                <a:ext cx="41995" cy="139639"/>
              </a:xfrm>
              <a:custGeom>
                <a:rect b="b" l="l" r="r" t="t"/>
                <a:pathLst>
                  <a:path extrusionOk="0" h="675" w="203">
                    <a:moveTo>
                      <a:pt x="1" y="1"/>
                    </a:moveTo>
                    <a:lnTo>
                      <a:pt x="1" y="674"/>
                    </a:lnTo>
                    <a:lnTo>
                      <a:pt x="202" y="674"/>
                    </a:lnTo>
                    <a:lnTo>
                      <a:pt x="2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7"/>
              <p:cNvSpPr/>
              <p:nvPr/>
            </p:nvSpPr>
            <p:spPr>
              <a:xfrm>
                <a:off x="4620119" y="1806095"/>
                <a:ext cx="821698" cy="379197"/>
              </a:xfrm>
              <a:custGeom>
                <a:rect b="b" l="l" r="r" t="t"/>
                <a:pathLst>
                  <a:path extrusionOk="0" h="1833" w="3972">
                    <a:moveTo>
                      <a:pt x="1914" y="1"/>
                    </a:moveTo>
                    <a:cubicBezTo>
                      <a:pt x="841" y="1"/>
                      <a:pt x="129" y="690"/>
                      <a:pt x="1" y="817"/>
                    </a:cubicBezTo>
                    <a:cubicBezTo>
                      <a:pt x="116" y="948"/>
                      <a:pt x="815" y="1804"/>
                      <a:pt x="1986" y="1831"/>
                    </a:cubicBezTo>
                    <a:cubicBezTo>
                      <a:pt x="2012" y="1832"/>
                      <a:pt x="2038" y="1832"/>
                      <a:pt x="2064" y="1832"/>
                    </a:cubicBezTo>
                    <a:cubicBezTo>
                      <a:pt x="3140" y="1832"/>
                      <a:pt x="3834" y="1119"/>
                      <a:pt x="3971" y="992"/>
                    </a:cubicBezTo>
                    <a:cubicBezTo>
                      <a:pt x="3841" y="859"/>
                      <a:pt x="3168" y="56"/>
                      <a:pt x="2030" y="3"/>
                    </a:cubicBezTo>
                    <a:cubicBezTo>
                      <a:pt x="1991" y="1"/>
                      <a:pt x="1952" y="1"/>
                      <a:pt x="1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7"/>
              <p:cNvSpPr/>
              <p:nvPr/>
            </p:nvSpPr>
            <p:spPr>
              <a:xfrm>
                <a:off x="4591570" y="1786029"/>
                <a:ext cx="877553" cy="418917"/>
              </a:xfrm>
              <a:custGeom>
                <a:rect b="b" l="l" r="r" t="t"/>
                <a:pathLst>
                  <a:path extrusionOk="0" h="2025" w="4242">
                    <a:moveTo>
                      <a:pt x="2070" y="195"/>
                    </a:moveTo>
                    <a:cubicBezTo>
                      <a:pt x="2101" y="195"/>
                      <a:pt x="2131" y="196"/>
                      <a:pt x="2160" y="197"/>
                    </a:cubicBezTo>
                    <a:cubicBezTo>
                      <a:pt x="2632" y="222"/>
                      <a:pt x="3323" y="398"/>
                      <a:pt x="3969" y="1089"/>
                    </a:cubicBezTo>
                    <a:cubicBezTo>
                      <a:pt x="3300" y="1699"/>
                      <a:pt x="2631" y="1832"/>
                      <a:pt x="2175" y="1832"/>
                    </a:cubicBezTo>
                    <a:cubicBezTo>
                      <a:pt x="2161" y="1832"/>
                      <a:pt x="2147" y="1832"/>
                      <a:pt x="2133" y="1832"/>
                    </a:cubicBezTo>
                    <a:cubicBezTo>
                      <a:pt x="1451" y="1815"/>
                      <a:pt x="796" y="1492"/>
                      <a:pt x="271" y="914"/>
                    </a:cubicBezTo>
                    <a:cubicBezTo>
                      <a:pt x="944" y="324"/>
                      <a:pt x="1608" y="195"/>
                      <a:pt x="2070" y="195"/>
                    </a:cubicBezTo>
                    <a:close/>
                    <a:moveTo>
                      <a:pt x="2045" y="1"/>
                    </a:moveTo>
                    <a:cubicBezTo>
                      <a:pt x="1532" y="1"/>
                      <a:pt x="805" y="156"/>
                      <a:pt x="86" y="826"/>
                    </a:cubicBezTo>
                    <a:lnTo>
                      <a:pt x="0" y="904"/>
                    </a:lnTo>
                    <a:lnTo>
                      <a:pt x="78" y="992"/>
                    </a:lnTo>
                    <a:cubicBezTo>
                      <a:pt x="638" y="1638"/>
                      <a:pt x="1364" y="2006"/>
                      <a:pt x="2124" y="2025"/>
                    </a:cubicBezTo>
                    <a:lnTo>
                      <a:pt x="2196" y="2025"/>
                    </a:lnTo>
                    <a:cubicBezTo>
                      <a:pt x="2701" y="2025"/>
                      <a:pt x="3436" y="1876"/>
                      <a:pt x="4162" y="1177"/>
                    </a:cubicBezTo>
                    <a:lnTo>
                      <a:pt x="4242" y="1097"/>
                    </a:lnTo>
                    <a:lnTo>
                      <a:pt x="4162" y="1009"/>
                    </a:lnTo>
                    <a:cubicBezTo>
                      <a:pt x="3455" y="222"/>
                      <a:pt x="2693" y="31"/>
                      <a:pt x="2168" y="4"/>
                    </a:cubicBezTo>
                    <a:cubicBezTo>
                      <a:pt x="2129" y="2"/>
                      <a:pt x="2088" y="1"/>
                      <a:pt x="20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7"/>
              <p:cNvSpPr/>
              <p:nvPr/>
            </p:nvSpPr>
            <p:spPr>
              <a:xfrm>
                <a:off x="4877262" y="1847884"/>
                <a:ext cx="305758" cy="295828"/>
              </a:xfrm>
              <a:custGeom>
                <a:rect b="b" l="l" r="r" t="t"/>
                <a:pathLst>
                  <a:path extrusionOk="0" h="1430" w="1478">
                    <a:moveTo>
                      <a:pt x="745" y="1"/>
                    </a:moveTo>
                    <a:cubicBezTo>
                      <a:pt x="374" y="1"/>
                      <a:pt x="60" y="282"/>
                      <a:pt x="28" y="657"/>
                    </a:cubicBezTo>
                    <a:cubicBezTo>
                      <a:pt x="0" y="1052"/>
                      <a:pt x="290" y="1392"/>
                      <a:pt x="682" y="1428"/>
                    </a:cubicBezTo>
                    <a:cubicBezTo>
                      <a:pt x="700" y="1429"/>
                      <a:pt x="717" y="1429"/>
                      <a:pt x="734" y="1429"/>
                    </a:cubicBezTo>
                    <a:cubicBezTo>
                      <a:pt x="1106" y="1429"/>
                      <a:pt x="1418" y="1148"/>
                      <a:pt x="1453" y="773"/>
                    </a:cubicBezTo>
                    <a:cubicBezTo>
                      <a:pt x="1478" y="378"/>
                      <a:pt x="1190" y="38"/>
                      <a:pt x="796" y="3"/>
                    </a:cubicBezTo>
                    <a:cubicBezTo>
                      <a:pt x="779" y="1"/>
                      <a:pt x="761" y="1"/>
                      <a:pt x="7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7"/>
              <p:cNvSpPr/>
              <p:nvPr/>
            </p:nvSpPr>
            <p:spPr>
              <a:xfrm>
                <a:off x="4591570" y="1786029"/>
                <a:ext cx="877553" cy="418917"/>
              </a:xfrm>
              <a:custGeom>
                <a:rect b="b" l="l" r="r" t="t"/>
                <a:pathLst>
                  <a:path extrusionOk="0" h="2025" w="4242">
                    <a:moveTo>
                      <a:pt x="2070" y="195"/>
                    </a:moveTo>
                    <a:cubicBezTo>
                      <a:pt x="2101" y="195"/>
                      <a:pt x="2131" y="196"/>
                      <a:pt x="2160" y="197"/>
                    </a:cubicBezTo>
                    <a:cubicBezTo>
                      <a:pt x="2632" y="222"/>
                      <a:pt x="3323" y="398"/>
                      <a:pt x="3969" y="1089"/>
                    </a:cubicBezTo>
                    <a:cubicBezTo>
                      <a:pt x="3300" y="1699"/>
                      <a:pt x="2631" y="1832"/>
                      <a:pt x="2175" y="1832"/>
                    </a:cubicBezTo>
                    <a:cubicBezTo>
                      <a:pt x="2161" y="1832"/>
                      <a:pt x="2147" y="1832"/>
                      <a:pt x="2133" y="1832"/>
                    </a:cubicBezTo>
                    <a:cubicBezTo>
                      <a:pt x="1451" y="1815"/>
                      <a:pt x="796" y="1492"/>
                      <a:pt x="271" y="914"/>
                    </a:cubicBezTo>
                    <a:cubicBezTo>
                      <a:pt x="944" y="324"/>
                      <a:pt x="1608" y="195"/>
                      <a:pt x="2070" y="195"/>
                    </a:cubicBezTo>
                    <a:close/>
                    <a:moveTo>
                      <a:pt x="2045" y="1"/>
                    </a:moveTo>
                    <a:cubicBezTo>
                      <a:pt x="1532" y="1"/>
                      <a:pt x="805" y="156"/>
                      <a:pt x="86" y="826"/>
                    </a:cubicBezTo>
                    <a:lnTo>
                      <a:pt x="0" y="904"/>
                    </a:lnTo>
                    <a:lnTo>
                      <a:pt x="78" y="992"/>
                    </a:lnTo>
                    <a:cubicBezTo>
                      <a:pt x="638" y="1638"/>
                      <a:pt x="1364" y="2006"/>
                      <a:pt x="2124" y="2025"/>
                    </a:cubicBezTo>
                    <a:lnTo>
                      <a:pt x="2196" y="2025"/>
                    </a:lnTo>
                    <a:cubicBezTo>
                      <a:pt x="2701" y="2025"/>
                      <a:pt x="3436" y="1876"/>
                      <a:pt x="4162" y="1177"/>
                    </a:cubicBezTo>
                    <a:lnTo>
                      <a:pt x="4242" y="1097"/>
                    </a:lnTo>
                    <a:lnTo>
                      <a:pt x="4162" y="1009"/>
                    </a:lnTo>
                    <a:cubicBezTo>
                      <a:pt x="3455" y="222"/>
                      <a:pt x="2693" y="31"/>
                      <a:pt x="2168" y="4"/>
                    </a:cubicBezTo>
                    <a:cubicBezTo>
                      <a:pt x="2129" y="2"/>
                      <a:pt x="2088" y="1"/>
                      <a:pt x="20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7"/>
              <p:cNvSpPr/>
              <p:nvPr/>
            </p:nvSpPr>
            <p:spPr>
              <a:xfrm>
                <a:off x="4853678" y="1822438"/>
                <a:ext cx="356648" cy="346098"/>
              </a:xfrm>
              <a:custGeom>
                <a:rect b="b" l="l" r="r" t="t"/>
                <a:pathLst>
                  <a:path extrusionOk="0" h="1673" w="1724">
                    <a:moveTo>
                      <a:pt x="849" y="195"/>
                    </a:moveTo>
                    <a:cubicBezTo>
                      <a:pt x="866" y="195"/>
                      <a:pt x="884" y="195"/>
                      <a:pt x="901" y="203"/>
                    </a:cubicBezTo>
                    <a:cubicBezTo>
                      <a:pt x="1252" y="231"/>
                      <a:pt x="1514" y="537"/>
                      <a:pt x="1487" y="885"/>
                    </a:cubicBezTo>
                    <a:cubicBezTo>
                      <a:pt x="1478" y="1053"/>
                      <a:pt x="1401" y="1211"/>
                      <a:pt x="1269" y="1324"/>
                    </a:cubicBezTo>
                    <a:cubicBezTo>
                      <a:pt x="1154" y="1423"/>
                      <a:pt x="1011" y="1476"/>
                      <a:pt x="865" y="1476"/>
                    </a:cubicBezTo>
                    <a:cubicBezTo>
                      <a:pt x="845" y="1476"/>
                      <a:pt x="825" y="1475"/>
                      <a:pt x="805" y="1473"/>
                    </a:cubicBezTo>
                    <a:cubicBezTo>
                      <a:pt x="631" y="1462"/>
                      <a:pt x="482" y="1385"/>
                      <a:pt x="368" y="1253"/>
                    </a:cubicBezTo>
                    <a:cubicBezTo>
                      <a:pt x="255" y="1123"/>
                      <a:pt x="202" y="957"/>
                      <a:pt x="219" y="791"/>
                    </a:cubicBezTo>
                    <a:cubicBezTo>
                      <a:pt x="246" y="457"/>
                      <a:pt x="526" y="195"/>
                      <a:pt x="849" y="195"/>
                    </a:cubicBezTo>
                    <a:close/>
                    <a:moveTo>
                      <a:pt x="847" y="1"/>
                    </a:moveTo>
                    <a:cubicBezTo>
                      <a:pt x="647" y="1"/>
                      <a:pt x="463" y="72"/>
                      <a:pt x="307" y="203"/>
                    </a:cubicBezTo>
                    <a:cubicBezTo>
                      <a:pt x="142" y="344"/>
                      <a:pt x="37" y="554"/>
                      <a:pt x="18" y="772"/>
                    </a:cubicBezTo>
                    <a:cubicBezTo>
                      <a:pt x="1" y="1001"/>
                      <a:pt x="70" y="1211"/>
                      <a:pt x="219" y="1385"/>
                    </a:cubicBezTo>
                    <a:cubicBezTo>
                      <a:pt x="368" y="1551"/>
                      <a:pt x="570" y="1656"/>
                      <a:pt x="788" y="1672"/>
                    </a:cubicBezTo>
                    <a:lnTo>
                      <a:pt x="857" y="1672"/>
                    </a:lnTo>
                    <a:cubicBezTo>
                      <a:pt x="1050" y="1672"/>
                      <a:pt x="1243" y="1603"/>
                      <a:pt x="1401" y="1473"/>
                    </a:cubicBezTo>
                    <a:cubicBezTo>
                      <a:pt x="1567" y="1324"/>
                      <a:pt x="1671" y="1123"/>
                      <a:pt x="1688" y="904"/>
                    </a:cubicBezTo>
                    <a:cubicBezTo>
                      <a:pt x="1724" y="440"/>
                      <a:pt x="1373" y="38"/>
                      <a:pt x="918" y="4"/>
                    </a:cubicBezTo>
                    <a:cubicBezTo>
                      <a:pt x="894" y="2"/>
                      <a:pt x="870"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7"/>
              <p:cNvSpPr/>
              <p:nvPr/>
            </p:nvSpPr>
            <p:spPr>
              <a:xfrm>
                <a:off x="4962287" y="1931253"/>
                <a:ext cx="135708" cy="129088"/>
              </a:xfrm>
              <a:custGeom>
                <a:rect b="b" l="l" r="r" t="t"/>
                <a:pathLst>
                  <a:path extrusionOk="0" h="624" w="656">
                    <a:moveTo>
                      <a:pt x="318" y="1"/>
                    </a:moveTo>
                    <a:cubicBezTo>
                      <a:pt x="156" y="1"/>
                      <a:pt x="25" y="127"/>
                      <a:pt x="17" y="290"/>
                    </a:cubicBezTo>
                    <a:cubicBezTo>
                      <a:pt x="1" y="456"/>
                      <a:pt x="131" y="613"/>
                      <a:pt x="307" y="622"/>
                    </a:cubicBezTo>
                    <a:cubicBezTo>
                      <a:pt x="318" y="623"/>
                      <a:pt x="329" y="623"/>
                      <a:pt x="340" y="623"/>
                    </a:cubicBezTo>
                    <a:cubicBezTo>
                      <a:pt x="500" y="623"/>
                      <a:pt x="631" y="497"/>
                      <a:pt x="639" y="334"/>
                    </a:cubicBezTo>
                    <a:cubicBezTo>
                      <a:pt x="655" y="160"/>
                      <a:pt x="525" y="11"/>
                      <a:pt x="351" y="3"/>
                    </a:cubicBezTo>
                    <a:cubicBezTo>
                      <a:pt x="340" y="1"/>
                      <a:pt x="329"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7"/>
              <p:cNvSpPr/>
              <p:nvPr/>
            </p:nvSpPr>
            <p:spPr>
              <a:xfrm>
                <a:off x="5081652" y="1969525"/>
                <a:ext cx="47167" cy="68682"/>
              </a:xfrm>
              <a:custGeom>
                <a:rect b="b" l="l" r="r" t="t"/>
                <a:pathLst>
                  <a:path extrusionOk="0" h="332" w="228">
                    <a:moveTo>
                      <a:pt x="36" y="0"/>
                    </a:moveTo>
                    <a:cubicBezTo>
                      <a:pt x="62" y="44"/>
                      <a:pt x="70" y="97"/>
                      <a:pt x="62" y="149"/>
                    </a:cubicBezTo>
                    <a:cubicBezTo>
                      <a:pt x="62" y="218"/>
                      <a:pt x="36" y="271"/>
                      <a:pt x="1" y="323"/>
                    </a:cubicBezTo>
                    <a:cubicBezTo>
                      <a:pt x="18" y="332"/>
                      <a:pt x="36" y="332"/>
                      <a:pt x="62" y="332"/>
                    </a:cubicBezTo>
                    <a:cubicBezTo>
                      <a:pt x="150" y="332"/>
                      <a:pt x="227" y="263"/>
                      <a:pt x="227" y="166"/>
                    </a:cubicBezTo>
                    <a:cubicBezTo>
                      <a:pt x="227" y="69"/>
                      <a:pt x="150" y="0"/>
                      <a:pt x="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7"/>
              <p:cNvSpPr/>
              <p:nvPr/>
            </p:nvSpPr>
            <p:spPr>
              <a:xfrm>
                <a:off x="5059931" y="1969525"/>
                <a:ext cx="36203" cy="67027"/>
              </a:xfrm>
              <a:custGeom>
                <a:rect b="b" l="l" r="r" t="t"/>
                <a:pathLst>
                  <a:path extrusionOk="0" h="324" w="175">
                    <a:moveTo>
                      <a:pt x="141" y="0"/>
                    </a:moveTo>
                    <a:cubicBezTo>
                      <a:pt x="62" y="9"/>
                      <a:pt x="1" y="80"/>
                      <a:pt x="1" y="166"/>
                    </a:cubicBezTo>
                    <a:cubicBezTo>
                      <a:pt x="1" y="237"/>
                      <a:pt x="45" y="298"/>
                      <a:pt x="106" y="323"/>
                    </a:cubicBezTo>
                    <a:cubicBezTo>
                      <a:pt x="141" y="271"/>
                      <a:pt x="167" y="218"/>
                      <a:pt x="167" y="149"/>
                    </a:cubicBezTo>
                    <a:cubicBezTo>
                      <a:pt x="175" y="97"/>
                      <a:pt x="167" y="44"/>
                      <a:pt x="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 name="Google Shape;676;p27"/>
            <p:cNvSpPr/>
            <p:nvPr/>
          </p:nvSpPr>
          <p:spPr>
            <a:xfrm rot="5241356">
              <a:off x="6698049" y="-651"/>
              <a:ext cx="742906" cy="401323"/>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677" name="Shape 677"/>
        <p:cNvGrpSpPr/>
        <p:nvPr/>
      </p:nvGrpSpPr>
      <p:grpSpPr>
        <a:xfrm>
          <a:off x="0" y="0"/>
          <a:ext cx="0" cy="0"/>
          <a:chOff x="0" y="0"/>
          <a:chExt cx="0" cy="0"/>
        </a:xfrm>
      </p:grpSpPr>
      <p:sp>
        <p:nvSpPr>
          <p:cNvPr id="678" name="Google Shape;678;p28"/>
          <p:cNvSpPr txBox="1"/>
          <p:nvPr>
            <p:ph type="title"/>
          </p:nvPr>
        </p:nvSpPr>
        <p:spPr>
          <a:xfrm>
            <a:off x="713263" y="593100"/>
            <a:ext cx="4448100" cy="1058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56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9" name="Google Shape;679;p28"/>
          <p:cNvSpPr txBox="1"/>
          <p:nvPr>
            <p:ph idx="1" type="subTitle"/>
          </p:nvPr>
        </p:nvSpPr>
        <p:spPr>
          <a:xfrm>
            <a:off x="713225" y="1598705"/>
            <a:ext cx="4448100" cy="11010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80" name="Google Shape;680;p28"/>
          <p:cNvSpPr txBox="1"/>
          <p:nvPr/>
        </p:nvSpPr>
        <p:spPr>
          <a:xfrm>
            <a:off x="713225" y="3611950"/>
            <a:ext cx="4945800" cy="556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200">
                <a:solidFill>
                  <a:schemeClr val="dk1"/>
                </a:solidFill>
                <a:latin typeface="Figtree"/>
                <a:ea typeface="Figtree"/>
                <a:cs typeface="Figtree"/>
                <a:sym typeface="Figtree"/>
              </a:rPr>
              <a:t>CREDITS: This presentation template was created by </a:t>
            </a:r>
            <a:r>
              <a:rPr b="1" lang="en" sz="1200" u="sng">
                <a:solidFill>
                  <a:schemeClr val="dk1"/>
                </a:solidFill>
                <a:latin typeface="Figtree"/>
                <a:ea typeface="Figtree"/>
                <a:cs typeface="Figtree"/>
                <a:sym typeface="Figtree"/>
                <a:hlinkClick r:id="rId2">
                  <a:extLst>
                    <a:ext uri="{A12FA001-AC4F-418D-AE19-62706E023703}">
                      <ahyp:hlinkClr val="tx"/>
                    </a:ext>
                  </a:extLst>
                </a:hlinkClick>
              </a:rPr>
              <a:t>Slidesgo</a:t>
            </a:r>
            <a:r>
              <a:rPr b="1" lang="en" sz="1200">
                <a:solidFill>
                  <a:schemeClr val="dk1"/>
                </a:solidFill>
                <a:latin typeface="Figtree"/>
                <a:ea typeface="Figtree"/>
                <a:cs typeface="Figtree"/>
                <a:sym typeface="Figtree"/>
              </a:rPr>
              <a:t>,</a:t>
            </a:r>
            <a:r>
              <a:rPr lang="en" sz="1200">
                <a:solidFill>
                  <a:schemeClr val="dk1"/>
                </a:solidFill>
                <a:latin typeface="Figtree"/>
                <a:ea typeface="Figtree"/>
                <a:cs typeface="Figtree"/>
                <a:sym typeface="Figtree"/>
              </a:rPr>
              <a:t> and includes icons by </a:t>
            </a:r>
            <a:r>
              <a:rPr b="1" lang="en" sz="1200" u="sng">
                <a:solidFill>
                  <a:schemeClr val="dk1"/>
                </a:solidFill>
                <a:latin typeface="Figtree"/>
                <a:ea typeface="Figtree"/>
                <a:cs typeface="Figtree"/>
                <a:sym typeface="Figtree"/>
                <a:hlinkClick r:id="rId3">
                  <a:extLst>
                    <a:ext uri="{A12FA001-AC4F-418D-AE19-62706E023703}">
                      <ahyp:hlinkClr val="tx"/>
                    </a:ext>
                  </a:extLst>
                </a:hlinkClick>
              </a:rPr>
              <a:t>Flaticon</a:t>
            </a:r>
            <a:r>
              <a:rPr lang="en" sz="1200">
                <a:solidFill>
                  <a:schemeClr val="dk1"/>
                </a:solidFill>
                <a:latin typeface="Figtree"/>
                <a:ea typeface="Figtree"/>
                <a:cs typeface="Figtree"/>
                <a:sym typeface="Figtree"/>
              </a:rPr>
              <a:t>, and infographics &amp; images by </a:t>
            </a:r>
            <a:r>
              <a:rPr b="1" lang="en" sz="1200" u="sng">
                <a:solidFill>
                  <a:schemeClr val="dk1"/>
                </a:solidFill>
                <a:latin typeface="Figtree"/>
                <a:ea typeface="Figtree"/>
                <a:cs typeface="Figtree"/>
                <a:sym typeface="Figtree"/>
                <a:hlinkClick r:id="rId4">
                  <a:extLst>
                    <a:ext uri="{A12FA001-AC4F-418D-AE19-62706E023703}">
                      <ahyp:hlinkClr val="tx"/>
                    </a:ext>
                  </a:extLst>
                </a:hlinkClick>
              </a:rPr>
              <a:t>Freepik</a:t>
            </a:r>
            <a:r>
              <a:rPr b="1" lang="en" sz="1200" u="sng">
                <a:solidFill>
                  <a:schemeClr val="dk1"/>
                </a:solidFill>
                <a:latin typeface="Figtree"/>
                <a:ea typeface="Figtree"/>
                <a:cs typeface="Figtree"/>
                <a:sym typeface="Figtree"/>
              </a:rPr>
              <a:t> </a:t>
            </a:r>
            <a:endParaRPr b="1" sz="1200" u="sng">
              <a:solidFill>
                <a:schemeClr val="dk1"/>
              </a:solidFill>
              <a:latin typeface="Figtree"/>
              <a:ea typeface="Figtree"/>
              <a:cs typeface="Figtree"/>
              <a:sym typeface="Figtree"/>
            </a:endParaRPr>
          </a:p>
        </p:txBody>
      </p:sp>
      <p:sp>
        <p:nvSpPr>
          <p:cNvPr id="681" name="Google Shape;681;p28"/>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82" name="Shape 682"/>
        <p:cNvGrpSpPr/>
        <p:nvPr/>
      </p:nvGrpSpPr>
      <p:grpSpPr>
        <a:xfrm>
          <a:off x="0" y="0"/>
          <a:ext cx="0" cy="0"/>
          <a:chOff x="0" y="0"/>
          <a:chExt cx="0" cy="0"/>
        </a:xfrm>
      </p:grpSpPr>
      <p:sp>
        <p:nvSpPr>
          <p:cNvPr id="683" name="Google Shape;683;p29"/>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684" name="Google Shape;684;p29"/>
          <p:cNvGrpSpPr/>
          <p:nvPr/>
        </p:nvGrpSpPr>
        <p:grpSpPr>
          <a:xfrm flipH="1" rot="10800000">
            <a:off x="6896453" y="-300138"/>
            <a:ext cx="2922819" cy="2224703"/>
            <a:chOff x="6903903" y="3212917"/>
            <a:chExt cx="2922819" cy="2224703"/>
          </a:xfrm>
        </p:grpSpPr>
        <p:sp>
          <p:nvSpPr>
            <p:cNvPr id="685" name="Google Shape;685;p29"/>
            <p:cNvSpPr/>
            <p:nvPr/>
          </p:nvSpPr>
          <p:spPr>
            <a:xfrm flipH="1" rot="2071610">
              <a:off x="8528761" y="3444889"/>
              <a:ext cx="1120928" cy="973032"/>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9"/>
            <p:cNvSpPr/>
            <p:nvPr/>
          </p:nvSpPr>
          <p:spPr>
            <a:xfrm rot="-4253558">
              <a:off x="7028043" y="4506530"/>
              <a:ext cx="800827" cy="832849"/>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29"/>
          <p:cNvGrpSpPr/>
          <p:nvPr/>
        </p:nvGrpSpPr>
        <p:grpSpPr>
          <a:xfrm flipH="1" rot="10800000">
            <a:off x="6698736" y="202077"/>
            <a:ext cx="2351707" cy="1079437"/>
            <a:chOff x="6706186" y="3855967"/>
            <a:chExt cx="2351707" cy="1079437"/>
          </a:xfrm>
        </p:grpSpPr>
        <p:grpSp>
          <p:nvGrpSpPr>
            <p:cNvPr id="688" name="Google Shape;688;p29"/>
            <p:cNvGrpSpPr/>
            <p:nvPr/>
          </p:nvGrpSpPr>
          <p:grpSpPr>
            <a:xfrm>
              <a:off x="8871117" y="4479427"/>
              <a:ext cx="133260" cy="129152"/>
              <a:chOff x="3739723" y="2282290"/>
              <a:chExt cx="690824" cy="669530"/>
            </a:xfrm>
          </p:grpSpPr>
          <p:sp>
            <p:nvSpPr>
              <p:cNvPr id="689" name="Google Shape;689;p2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 name="Google Shape;693;p29"/>
            <p:cNvGrpSpPr/>
            <p:nvPr/>
          </p:nvGrpSpPr>
          <p:grpSpPr>
            <a:xfrm rot="10800000">
              <a:off x="8686586" y="3855967"/>
              <a:ext cx="371307" cy="91637"/>
              <a:chOff x="4241622" y="1303995"/>
              <a:chExt cx="1256112" cy="310004"/>
            </a:xfrm>
          </p:grpSpPr>
          <p:sp>
            <p:nvSpPr>
              <p:cNvPr id="694" name="Google Shape;694;p29"/>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9"/>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9"/>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29"/>
            <p:cNvSpPr/>
            <p:nvPr/>
          </p:nvSpPr>
          <p:spPr>
            <a:xfrm>
              <a:off x="7275147" y="49105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9"/>
            <p:cNvSpPr/>
            <p:nvPr/>
          </p:nvSpPr>
          <p:spPr>
            <a:xfrm>
              <a:off x="6706186" y="464990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29"/>
          <p:cNvGrpSpPr/>
          <p:nvPr/>
        </p:nvGrpSpPr>
        <p:grpSpPr>
          <a:xfrm flipH="1" rot="2700000">
            <a:off x="7521527" y="-708010"/>
            <a:ext cx="1474436" cy="1328685"/>
            <a:chOff x="3841236" y="2462345"/>
            <a:chExt cx="1474450" cy="1328698"/>
          </a:xfrm>
        </p:grpSpPr>
        <p:grpSp>
          <p:nvGrpSpPr>
            <p:cNvPr id="700" name="Google Shape;700;p29"/>
            <p:cNvGrpSpPr/>
            <p:nvPr/>
          </p:nvGrpSpPr>
          <p:grpSpPr>
            <a:xfrm>
              <a:off x="3841236" y="2462345"/>
              <a:ext cx="261888" cy="997496"/>
              <a:chOff x="3841236" y="2462345"/>
              <a:chExt cx="261888" cy="997496"/>
            </a:xfrm>
          </p:grpSpPr>
          <p:sp>
            <p:nvSpPr>
              <p:cNvPr id="701" name="Google Shape;701;p29"/>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9"/>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9"/>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 name="Google Shape;707;p29"/>
            <p:cNvSpPr/>
            <p:nvPr/>
          </p:nvSpPr>
          <p:spPr>
            <a:xfrm rot="10800000">
              <a:off x="3965996" y="289030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08" name="Shape 708"/>
        <p:cNvGrpSpPr/>
        <p:nvPr/>
      </p:nvGrpSpPr>
      <p:grpSpPr>
        <a:xfrm>
          <a:off x="0" y="0"/>
          <a:ext cx="0" cy="0"/>
          <a:chOff x="0" y="0"/>
          <a:chExt cx="0" cy="0"/>
        </a:xfrm>
      </p:grpSpPr>
      <p:sp>
        <p:nvSpPr>
          <p:cNvPr id="709" name="Google Shape;709;p30"/>
          <p:cNvSpPr/>
          <p:nvPr/>
        </p:nvSpPr>
        <p:spPr>
          <a:xfrm>
            <a:off x="-7575" y="-2750"/>
            <a:ext cx="193800" cy="51435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710" name="Google Shape;710;p30"/>
          <p:cNvGrpSpPr/>
          <p:nvPr/>
        </p:nvGrpSpPr>
        <p:grpSpPr>
          <a:xfrm>
            <a:off x="5933813" y="-904578"/>
            <a:ext cx="4200965" cy="3673225"/>
            <a:chOff x="5933813" y="-904578"/>
            <a:chExt cx="4200965" cy="3673225"/>
          </a:xfrm>
        </p:grpSpPr>
        <p:sp>
          <p:nvSpPr>
            <p:cNvPr id="711" name="Google Shape;711;p30"/>
            <p:cNvSpPr/>
            <p:nvPr/>
          </p:nvSpPr>
          <p:spPr>
            <a:xfrm rot="9699340">
              <a:off x="8277511" y="1091505"/>
              <a:ext cx="1671419" cy="1450984"/>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0"/>
            <p:cNvSpPr/>
            <p:nvPr/>
          </p:nvSpPr>
          <p:spPr>
            <a:xfrm flipH="1" rot="-2461773">
              <a:off x="6255899" y="-647105"/>
              <a:ext cx="1339099" cy="1482387"/>
            </a:xfrm>
            <a:custGeom>
              <a:rect b="b" l="l" r="r" t="t"/>
              <a:pathLst>
                <a:path extrusionOk="0" h="13503" w="12198">
                  <a:moveTo>
                    <a:pt x="6033" y="0"/>
                  </a:moveTo>
                  <a:cubicBezTo>
                    <a:pt x="4364" y="0"/>
                    <a:pt x="2676" y="731"/>
                    <a:pt x="1459" y="2463"/>
                  </a:cubicBezTo>
                  <a:cubicBezTo>
                    <a:pt x="534" y="3792"/>
                    <a:pt x="1" y="5559"/>
                    <a:pt x="263" y="7175"/>
                  </a:cubicBezTo>
                  <a:cubicBezTo>
                    <a:pt x="525" y="8829"/>
                    <a:pt x="1862" y="10113"/>
                    <a:pt x="3323" y="10806"/>
                  </a:cubicBezTo>
                  <a:cubicBezTo>
                    <a:pt x="3787" y="11024"/>
                    <a:pt x="4276" y="11206"/>
                    <a:pt x="4783" y="11320"/>
                  </a:cubicBezTo>
                  <a:cubicBezTo>
                    <a:pt x="4748" y="11968"/>
                    <a:pt x="4670" y="12615"/>
                    <a:pt x="4546" y="13261"/>
                  </a:cubicBezTo>
                  <a:cubicBezTo>
                    <a:pt x="4526" y="13371"/>
                    <a:pt x="4620" y="13503"/>
                    <a:pt x="4728" y="13503"/>
                  </a:cubicBezTo>
                  <a:cubicBezTo>
                    <a:pt x="4757" y="13503"/>
                    <a:pt x="4787" y="13493"/>
                    <a:pt x="4817" y="13471"/>
                  </a:cubicBezTo>
                  <a:cubicBezTo>
                    <a:pt x="5623" y="12877"/>
                    <a:pt x="6349" y="12203"/>
                    <a:pt x="6995" y="11469"/>
                  </a:cubicBezTo>
                  <a:cubicBezTo>
                    <a:pt x="7319" y="11425"/>
                    <a:pt x="7633" y="11364"/>
                    <a:pt x="7940" y="11267"/>
                  </a:cubicBezTo>
                  <a:cubicBezTo>
                    <a:pt x="9461" y="10795"/>
                    <a:pt x="10660" y="9632"/>
                    <a:pt x="11367" y="8235"/>
                  </a:cubicBezTo>
                  <a:cubicBezTo>
                    <a:pt x="12190" y="6598"/>
                    <a:pt x="12198" y="5051"/>
                    <a:pt x="11682" y="3748"/>
                  </a:cubicBezTo>
                  <a:cubicBezTo>
                    <a:pt x="10814" y="1522"/>
                    <a:pt x="8442" y="0"/>
                    <a:pt x="60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30"/>
          <p:cNvGrpSpPr/>
          <p:nvPr/>
        </p:nvGrpSpPr>
        <p:grpSpPr>
          <a:xfrm>
            <a:off x="6090836" y="226911"/>
            <a:ext cx="2790453" cy="1318415"/>
            <a:chOff x="6090836" y="226911"/>
            <a:chExt cx="2790453" cy="1318415"/>
          </a:xfrm>
        </p:grpSpPr>
        <p:grpSp>
          <p:nvGrpSpPr>
            <p:cNvPr id="714" name="Google Shape;714;p30"/>
            <p:cNvGrpSpPr/>
            <p:nvPr/>
          </p:nvGrpSpPr>
          <p:grpSpPr>
            <a:xfrm flipH="1" rot="10800000">
              <a:off x="8748030" y="1416174"/>
              <a:ext cx="133260" cy="129152"/>
              <a:chOff x="3739723" y="2282290"/>
              <a:chExt cx="690824" cy="669530"/>
            </a:xfrm>
          </p:grpSpPr>
          <p:sp>
            <p:nvSpPr>
              <p:cNvPr id="715" name="Google Shape;715;p30"/>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0"/>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0"/>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0"/>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30"/>
            <p:cNvGrpSpPr/>
            <p:nvPr/>
          </p:nvGrpSpPr>
          <p:grpSpPr>
            <a:xfrm flipH="1">
              <a:off x="6090836" y="447861"/>
              <a:ext cx="371307" cy="91637"/>
              <a:chOff x="4241622" y="1303995"/>
              <a:chExt cx="1256112" cy="310004"/>
            </a:xfrm>
          </p:grpSpPr>
          <p:sp>
            <p:nvSpPr>
              <p:cNvPr id="720" name="Google Shape;720;p30"/>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0"/>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0"/>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 name="Google Shape;723;p30"/>
            <p:cNvSpPr/>
            <p:nvPr/>
          </p:nvSpPr>
          <p:spPr>
            <a:xfrm flipH="1" rot="10800000">
              <a:off x="7740859" y="48123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0"/>
            <p:cNvSpPr/>
            <p:nvPr/>
          </p:nvSpPr>
          <p:spPr>
            <a:xfrm flipH="1" rot="10800000">
              <a:off x="8718186" y="226911"/>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30"/>
          <p:cNvGrpSpPr/>
          <p:nvPr/>
        </p:nvGrpSpPr>
        <p:grpSpPr>
          <a:xfrm>
            <a:off x="7039457" y="-588430"/>
            <a:ext cx="2338031" cy="1756598"/>
            <a:chOff x="7039457" y="-588430"/>
            <a:chExt cx="2338031" cy="1756598"/>
          </a:xfrm>
        </p:grpSpPr>
        <p:grpSp>
          <p:nvGrpSpPr>
            <p:cNvPr id="726" name="Google Shape;726;p30"/>
            <p:cNvGrpSpPr/>
            <p:nvPr/>
          </p:nvGrpSpPr>
          <p:grpSpPr>
            <a:xfrm flipH="1" rot="954583">
              <a:off x="8101234" y="448388"/>
              <a:ext cx="1222502" cy="563005"/>
              <a:chOff x="6209134" y="2574097"/>
              <a:chExt cx="1108185" cy="510359"/>
            </a:xfrm>
          </p:grpSpPr>
          <p:sp>
            <p:nvSpPr>
              <p:cNvPr id="727" name="Google Shape;727;p30"/>
              <p:cNvSpPr/>
              <p:nvPr/>
            </p:nvSpPr>
            <p:spPr>
              <a:xfrm flipH="1">
                <a:off x="6290410" y="2599124"/>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0"/>
              <p:cNvSpPr/>
              <p:nvPr/>
            </p:nvSpPr>
            <p:spPr>
              <a:xfrm flipH="1">
                <a:off x="6419163" y="2874685"/>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0"/>
              <p:cNvSpPr/>
              <p:nvPr/>
            </p:nvSpPr>
            <p:spPr>
              <a:xfrm flipH="1">
                <a:off x="6414260" y="2685044"/>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0"/>
              <p:cNvSpPr/>
              <p:nvPr/>
            </p:nvSpPr>
            <p:spPr>
              <a:xfrm flipH="1">
                <a:off x="6409872" y="2576935"/>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0"/>
              <p:cNvSpPr/>
              <p:nvPr/>
            </p:nvSpPr>
            <p:spPr>
              <a:xfrm flipH="1">
                <a:off x="6209134" y="2574097"/>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0"/>
              <p:cNvSpPr/>
              <p:nvPr/>
            </p:nvSpPr>
            <p:spPr>
              <a:xfrm flipH="1">
                <a:off x="6400841" y="2585450"/>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 name="Google Shape;733;p30"/>
            <p:cNvSpPr/>
            <p:nvPr/>
          </p:nvSpPr>
          <p:spPr>
            <a:xfrm flipH="1" rot="-2126681">
              <a:off x="7175570" y="-280538"/>
              <a:ext cx="1349702" cy="900747"/>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37" name="Shape 737"/>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38" name="Shape 738"/>
        <p:cNvGrpSpPr/>
        <p:nvPr/>
      </p:nvGrpSpPr>
      <p:grpSpPr>
        <a:xfrm>
          <a:off x="0" y="0"/>
          <a:ext cx="0" cy="0"/>
          <a:chOff x="0" y="0"/>
          <a:chExt cx="0" cy="0"/>
        </a:xfrm>
      </p:grpSpPr>
      <p:sp>
        <p:nvSpPr>
          <p:cNvPr id="739" name="Google Shape;739;p3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1pPr>
            <a:lvl2pPr lvl="1"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2pPr>
            <a:lvl3pPr lvl="2"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3pPr>
            <a:lvl4pPr lvl="3"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4pPr>
            <a:lvl5pPr lvl="4"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5pPr>
            <a:lvl6pPr lvl="5"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6pPr>
            <a:lvl7pPr lvl="6"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7pPr>
            <a:lvl8pPr lvl="7"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8pPr>
            <a:lvl9pPr lvl="8" rtl="0">
              <a:spcBef>
                <a:spcPts val="0"/>
              </a:spcBef>
              <a:spcAft>
                <a:spcPts val="0"/>
              </a:spcAft>
              <a:buClr>
                <a:schemeClr val="dk1"/>
              </a:buClr>
              <a:buSzPts val="3000"/>
              <a:buFont typeface="Sora"/>
              <a:buNone/>
              <a:defRPr b="1" sz="3000">
                <a:solidFill>
                  <a:schemeClr val="dk1"/>
                </a:solidFill>
                <a:latin typeface="Sora"/>
                <a:ea typeface="Sora"/>
                <a:cs typeface="Sora"/>
                <a:sym typeface="Sora"/>
              </a:defRPr>
            </a:lvl9pPr>
          </a:lstStyle>
          <a:p/>
        </p:txBody>
      </p:sp>
      <p:sp>
        <p:nvSpPr>
          <p:cNvPr id="7" name="Google Shape;7;p1"/>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1pPr>
            <a:lvl2pPr indent="-317500" lvl="1" marL="9144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2pPr>
            <a:lvl3pPr indent="-317500" lvl="2" marL="13716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3pPr>
            <a:lvl4pPr indent="-317500" lvl="3" marL="18288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4pPr>
            <a:lvl5pPr indent="-317500" lvl="4" marL="22860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5pPr>
            <a:lvl6pPr indent="-317500" lvl="5" marL="27432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6pPr>
            <a:lvl7pPr indent="-317500" lvl="6" marL="32004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7pPr>
            <a:lvl8pPr indent="-317500" lvl="7" marL="36576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8pPr>
            <a:lvl9pPr indent="-317500" lvl="8" marL="4114800">
              <a:lnSpc>
                <a:spcPct val="115000"/>
              </a:lnSpc>
              <a:spcBef>
                <a:spcPts val="0"/>
              </a:spcBef>
              <a:spcAft>
                <a:spcPts val="0"/>
              </a:spcAft>
              <a:buClr>
                <a:schemeClr val="dk1"/>
              </a:buClr>
              <a:buSzPts val="1400"/>
              <a:buFont typeface="Figtree"/>
              <a:buChar char="■"/>
              <a:defRPr>
                <a:solidFill>
                  <a:schemeClr val="dk1"/>
                </a:solidFill>
                <a:latin typeface="Figtree"/>
                <a:ea typeface="Figtree"/>
                <a:cs typeface="Figtree"/>
                <a:sym typeface="Figtre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34" name="Shape 734"/>
        <p:cNvGrpSpPr/>
        <p:nvPr/>
      </p:nvGrpSpPr>
      <p:grpSpPr>
        <a:xfrm>
          <a:off x="0" y="0"/>
          <a:ext cx="0" cy="0"/>
          <a:chOff x="0" y="0"/>
          <a:chExt cx="0" cy="0"/>
        </a:xfrm>
      </p:grpSpPr>
      <p:sp>
        <p:nvSpPr>
          <p:cNvPr id="735" name="Google Shape;735;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36" name="Google Shape;736;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slide" Target="/ppt/slides/slide32.xml"/><Relationship Id="rId22" Type="http://schemas.openxmlformats.org/officeDocument/2006/relationships/slide" Target="/ppt/slides/slide30.xml"/><Relationship Id="rId21" Type="http://schemas.openxmlformats.org/officeDocument/2006/relationships/slide" Target="/ppt/slides/slide32.xml"/><Relationship Id="rId24" Type="http://schemas.openxmlformats.org/officeDocument/2006/relationships/slide" Target="/ppt/slides/slide36.xml"/><Relationship Id="rId23" Type="http://schemas.openxmlformats.org/officeDocument/2006/relationships/slide" Target="/ppt/slides/slide30.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s://bit.ly/3A1uf1Q" TargetMode="External"/><Relationship Id="rId9" Type="http://schemas.openxmlformats.org/officeDocument/2006/relationships/hyperlink" Target="https://storyset.com/?utm_source=slidesgo_template&amp;utm_medium=referral-link&amp;utm_campaign=promo-slide&amp;utm_term=slidesgo&amp;utm_content=storyset" TargetMode="External"/><Relationship Id="rId26" Type="http://schemas.openxmlformats.org/officeDocument/2006/relationships/slide" Target="/ppt/slides/slide44.xml"/><Relationship Id="rId25" Type="http://schemas.openxmlformats.org/officeDocument/2006/relationships/slide" Target="/ppt/slides/slide36.xml"/><Relationship Id="rId28" Type="http://schemas.openxmlformats.org/officeDocument/2006/relationships/slide" Target="/ppt/slides/slide38.xml"/><Relationship Id="rId27" Type="http://schemas.openxmlformats.org/officeDocument/2006/relationships/slide" Target="/ppt/slides/slide44.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2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7" Type="http://schemas.openxmlformats.org/officeDocument/2006/relationships/hyperlink" Target="https://www.freepik.com/?utm_source=slidesgo_template&amp;utm_medium=referral-link&amp;utm_campaign=promo-slide&amp;utm_term=slidesgo&amp;utm_content=freepik" TargetMode="External"/><Relationship Id="rId8" Type="http://schemas.openxmlformats.org/officeDocument/2006/relationships/hyperlink" Target="https://www.flaticon.com/?utm_source=slidesgo_template&amp;utm_medium=referral-link&amp;utm_campaign=promo-slide&amp;utm_term=slidesgo&amp;utm_content=flaticon" TargetMode="External"/><Relationship Id="rId11"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www.videvo.net/?utm_source=slidesgo_template&amp;utm_medium=referral-link&amp;utm_campaign=sg_resources&amp;utm_content=videvo" TargetMode="External"/><Relationship Id="rId12" Type="http://schemas.openxmlformats.org/officeDocument/2006/relationships/hyperlink" Target="https://www.videvo.net/?utm_source=slidesgo_template&amp;utm_medium=referral-link&amp;utm_campaign=sg_resources&amp;utm_content=videvo" TargetMode="External"/><Relationship Id="rId15" Type="http://schemas.openxmlformats.org/officeDocument/2006/relationships/slide" Target="/ppt/slides/slide36.xml"/><Relationship Id="rId14" Type="http://schemas.openxmlformats.org/officeDocument/2006/relationships/slide" Target="/ppt/slides/slide36.xml"/><Relationship Id="rId17" Type="http://schemas.openxmlformats.org/officeDocument/2006/relationships/slide" Target="/ppt/slides/slide30.xml"/><Relationship Id="rId16" Type="http://schemas.openxmlformats.org/officeDocument/2006/relationships/slide" Target="/ppt/slides/slide30.xml"/><Relationship Id="rId19" Type="http://schemas.openxmlformats.org/officeDocument/2006/relationships/slide" Target="/ppt/slides/slide32.xml"/><Relationship Id="rId18" Type="http://schemas.openxmlformats.org/officeDocument/2006/relationships/slide" Target="/ppt/slides/slide3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 Id="rId3" Type="http://schemas.openxmlformats.org/officeDocument/2006/relationships/image" Target="../media/image10.jpg"/><Relationship Id="rId4" Type="http://schemas.openxmlformats.org/officeDocument/2006/relationships/image" Target="../media/image11.jpg"/><Relationship Id="rId5" Type="http://schemas.openxmlformats.org/officeDocument/2006/relationships/image" Target="../media/image12.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8.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7.xml"/><Relationship Id="rId3" Type="http://schemas.openxmlformats.org/officeDocument/2006/relationships/image" Target="../media/image14.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Jb-sSB31qiRqevAfaVIAK6F4HWw90L4cnNP7MhRgp50/copy#gid=0" TargetMode="External"/><Relationship Id="rId5"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 Id="rId3" Type="http://schemas.openxmlformats.org/officeDocument/2006/relationships/image" Target="../media/image6.jpg"/><Relationship Id="rId4" Type="http://schemas.openxmlformats.org/officeDocument/2006/relationships/image" Target="../media/image9.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 Id="rId3" Type="http://schemas.openxmlformats.org/officeDocument/2006/relationships/hyperlink" Target="https://www.freepik.com/free-vector/flat-speech-bubble-paper-style_5389212.htm/?utm_source=slidesgo_template&amp;utm_medium=referral-link&amp;utm_campaign=sg_resources&amp;utm_content=freepik" TargetMode="External"/><Relationship Id="rId4" Type="http://schemas.openxmlformats.org/officeDocument/2006/relationships/hyperlink" Target="https://www.freepik.com/free-vector/lovely-hand-drawn-web-design-concept_3189918.htm/?utm_source=slidesgo_template&amp;utm_medium=referral-link&amp;utm_campaign=sg_resources&amp;utm_content=freepik" TargetMode="External"/><Relationship Id="rId5" Type="http://schemas.openxmlformats.org/officeDocument/2006/relationships/hyperlink" Target="https://www.freepik.com/free-vector/geometric-background-concept_8398864.htm/?utm_source=slidesgo_template&amp;utm_medium=referral-link&amp;utm_campaign=sg_resources&amp;utm_content=freepik" TargetMode="External"/><Relationship Id="rId6" Type="http://schemas.openxmlformats.org/officeDocument/2006/relationships/hyperlink" Target="https://www.freepik.com/free-vector/geometric-shapes-background-flat-design_6189813.htm/?utm_source=slidesgo_template&amp;utm_medium=referral-link&amp;utm_campaign=sg_resources&amp;utm_content=freepik" TargetMode="External"/><Relationship Id="rId7" Type="http://schemas.openxmlformats.org/officeDocument/2006/relationships/hyperlink" Target="https://www.freepik.com/free-vector/graphic-design-idea-concept_4263856.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 Id="rId3" Type="http://schemas.openxmlformats.org/officeDocument/2006/relationships/hyperlink" Target="https://www.freepik.com/free-vector/creative-process-landing-page_4449827.htm/?utm_source=slidesgo_template&amp;utm_medium=referral-link&amp;utm_campaign=sg_resources&amp;utm_content=freepik" TargetMode="External"/><Relationship Id="rId4" Type="http://schemas.openxmlformats.org/officeDocument/2006/relationships/hyperlink" Target="https://www.freepik.com/free-vector/creative-process-landing-page_4449828.htm/?utm_source=slidesgo_template&amp;utm_medium=referral-link&amp;utm_campaign=sg_resources&amp;utm_content=freepik" TargetMode="External"/><Relationship Id="rId9" Type="http://schemas.openxmlformats.org/officeDocument/2006/relationships/hyperlink" Target="https://www.freepik.com/free-vector/flat-geometric-background_13756618.htm/?utm_source=slidesgo_template&amp;utm_medium=referral-link&amp;utm_campaign=sg_resources&amp;utm_content=freepik" TargetMode="External"/><Relationship Id="rId5" Type="http://schemas.openxmlformats.org/officeDocument/2006/relationships/hyperlink" Target="https://www.freepik.com/free-vector/creative-process-landing-page_4449833.htm/?utm_source=slidesgo_template&amp;utm_medium=referral-link&amp;utm_campaign=sg_resources&amp;utm_content=freepik" TargetMode="External"/><Relationship Id="rId6" Type="http://schemas.openxmlformats.org/officeDocument/2006/relationships/hyperlink" Target="https://www.freepik.com/free-vector/flat-desing-thinking-concept-background_4723691.htm/?utm_source=slidesgo_template&amp;utm_medium=referral-link&amp;utm_campaign=sg_resources&amp;utm_content=freepik" TargetMode="External"/><Relationship Id="rId7" Type="http://schemas.openxmlformats.org/officeDocument/2006/relationships/hyperlink" Target="https://www.freepik.com/free-vector/diferents-lightbulb-designs_832125.htm/?utm_source=slidesgo_template&amp;utm_medium=referral-link&amp;utm_campaign=sg_resources&amp;utm_content=freepik" TargetMode="External"/><Relationship Id="rId8" Type="http://schemas.openxmlformats.org/officeDocument/2006/relationships/hyperlink" Target="https://www.freepik.com/free-vector/design-process-concept-landing-page_5632237.htm/?utm_source=slidesgo_template&amp;utm_medium=referral-link&amp;utm_campaign=sg_resources&amp;utm_content=freepik" TargetMode="External"/><Relationship Id="rId11" Type="http://schemas.openxmlformats.org/officeDocument/2006/relationships/hyperlink" Target="https://www.freepik.com/free-vector/trendy-speech-bubble-colourful-set-with-messages_5453402.htm/?utm_source=slidesgo_template&amp;utm_medium=referral-link&amp;utm_campaign=sg_resources&amp;utm_content=freepik" TargetMode="External"/><Relationship Id="rId10" Type="http://schemas.openxmlformats.org/officeDocument/2006/relationships/hyperlink" Target="https://www.freepik.com/free-vector/four-colored-dialog-balloons_1172130.htm/?utm_source=slidesgo_template&amp;utm_medium=referral-link&amp;utm_campaign=sg_resources&amp;utm_content=freepik" TargetMode="External"/><Relationship Id="rId13" Type="http://schemas.openxmlformats.org/officeDocument/2006/relationships/hyperlink" Target="https://www.freepik.com/free-photo/top-view-composition-optimism-concept-elements_12558673.htm/?utm_source=slidesgo_template&amp;utm_medium=referral-link&amp;utm_campaign=sg_resources&amp;utm_content=freepik" TargetMode="External"/><Relationship Id="rId12" Type="http://schemas.openxmlformats.org/officeDocument/2006/relationships/hyperlink" Target="https://www.freepik.com/free-photo/asian-woman-posing-looking-camera_5192279.htm/?utm_source=slidesgo_template&amp;utm_medium=referral-link&amp;utm_campaign=sg_resources&amp;utm_content=freepik" TargetMode="External"/><Relationship Id="rId15" Type="http://schemas.openxmlformats.org/officeDocument/2006/relationships/hyperlink" Target="https://www.freepik.com/free-photo/top-view-assortment-with-innovation-elements_13295885.htm/?utm_source=slidesgo_template&amp;utm_medium=referral-link&amp;utm_campaign=sg_resources&amp;utm_content=freepik" TargetMode="External"/><Relationship Id="rId14" Type="http://schemas.openxmlformats.org/officeDocument/2006/relationships/hyperlink" Target="https://www.freepik.com/free-photo/minimalist-drawings-light-bulbs-paper_5956751.htm/?utm_source=slidesgo_template&amp;utm_medium=referral-link&amp;utm_campaign=sg_resources&amp;utm_content=freepik" TargetMode="External"/><Relationship Id="rId17" Type="http://schemas.openxmlformats.org/officeDocument/2006/relationships/hyperlink" Target="https://www.freepik.com/free-photo/flat-lay-composition-with-innovation-elements_13295962.htm/?utm_source=slidesgo_template&amp;utm_medium=referral-link&amp;utm_campaign=sg_resources&amp;utm_content=freepik" TargetMode="External"/><Relationship Id="rId16" Type="http://schemas.openxmlformats.org/officeDocument/2006/relationships/hyperlink" Target="https://www.freepik.com/free-photo/blue-puzzle-with-white-jigsaw-piece-yellow-background_5015191.htm/?utm_source=slidesgo_template&amp;utm_medium=referral-link&amp;utm_campaign=sg_resources&amp;utm_content=freepik" TargetMode="External"/><Relationship Id="rId18" Type="http://schemas.openxmlformats.org/officeDocument/2006/relationships/hyperlink" Target="https://www.flaticon.com/packs/design-thinking-48?word=design%20thinking/?utm_source=slidesgo_template&amp;utm_medium=referral-link&amp;utm_campaign=sg_resources&amp;utm_content=flaticon"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 Id="rId3" Type="http://schemas.openxmlformats.org/officeDocument/2006/relationships/hyperlink" Target="https://fonts.google.com/specimen/Sora" TargetMode="External"/><Relationship Id="rId4" Type="http://schemas.openxmlformats.org/officeDocument/2006/relationships/hyperlink" Target="https://fonts.google.com/specimen/Figtree"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4.png"/><Relationship Id="rId14" Type="http://schemas.openxmlformats.org/officeDocument/2006/relationships/image" Target="../media/image5.png"/><Relationship Id="rId17" Type="http://schemas.openxmlformats.org/officeDocument/2006/relationships/image" Target="../media/image3.png"/><Relationship Id="rId16" Type="http://schemas.openxmlformats.org/officeDocument/2006/relationships/image" Target="../media/image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 Id="rId3" Type="http://schemas.openxmlformats.org/officeDocument/2006/relationships/hyperlink" Target="https://workspace.google.com/marketplace/app/icons_for_slides_docs/381578326502"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3" name="Shape 743"/>
        <p:cNvGrpSpPr/>
        <p:nvPr/>
      </p:nvGrpSpPr>
      <p:grpSpPr>
        <a:xfrm>
          <a:off x="0" y="0"/>
          <a:ext cx="0" cy="0"/>
          <a:chOff x="0" y="0"/>
          <a:chExt cx="0" cy="0"/>
        </a:xfrm>
      </p:grpSpPr>
      <p:sp>
        <p:nvSpPr>
          <p:cNvPr id="744" name="Google Shape;744;p34"/>
          <p:cNvSpPr txBox="1"/>
          <p:nvPr>
            <p:ph type="ctrTitle"/>
          </p:nvPr>
        </p:nvSpPr>
        <p:spPr>
          <a:xfrm>
            <a:off x="713225" y="1310025"/>
            <a:ext cx="3725400" cy="199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Design Thinking Workshop</a:t>
            </a:r>
            <a:endParaRPr/>
          </a:p>
        </p:txBody>
      </p:sp>
      <p:sp>
        <p:nvSpPr>
          <p:cNvPr id="745" name="Google Shape;745;p34"/>
          <p:cNvSpPr txBox="1"/>
          <p:nvPr>
            <p:ph idx="1" type="subTitle"/>
          </p:nvPr>
        </p:nvSpPr>
        <p:spPr>
          <a:xfrm>
            <a:off x="713225" y="3380150"/>
            <a:ext cx="37254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746" name="Google Shape;746;p34"/>
          <p:cNvSpPr/>
          <p:nvPr/>
        </p:nvSpPr>
        <p:spPr>
          <a:xfrm rot="1086862">
            <a:off x="4712808" y="774531"/>
            <a:ext cx="3138998" cy="3858751"/>
          </a:xfrm>
          <a:custGeom>
            <a:rect b="b" l="l" r="r" t="t"/>
            <a:pathLst>
              <a:path extrusionOk="0" h="15317" w="12460">
                <a:moveTo>
                  <a:pt x="4540" y="0"/>
                </a:moveTo>
                <a:cubicBezTo>
                  <a:pt x="4496" y="0"/>
                  <a:pt x="4452" y="0"/>
                  <a:pt x="4407" y="1"/>
                </a:cubicBezTo>
                <a:cubicBezTo>
                  <a:pt x="3306" y="9"/>
                  <a:pt x="2141" y="185"/>
                  <a:pt x="1302" y="962"/>
                </a:cubicBezTo>
                <a:cubicBezTo>
                  <a:pt x="655" y="1566"/>
                  <a:pt x="324" y="2406"/>
                  <a:pt x="219" y="3270"/>
                </a:cubicBezTo>
                <a:cubicBezTo>
                  <a:pt x="0" y="5081"/>
                  <a:pt x="368" y="7547"/>
                  <a:pt x="865" y="9314"/>
                </a:cubicBezTo>
                <a:cubicBezTo>
                  <a:pt x="1296" y="10890"/>
                  <a:pt x="2253" y="12311"/>
                  <a:pt x="3997" y="12311"/>
                </a:cubicBezTo>
                <a:cubicBezTo>
                  <a:pt x="4062" y="12311"/>
                  <a:pt x="4129" y="12309"/>
                  <a:pt x="4198" y="12305"/>
                </a:cubicBezTo>
                <a:cubicBezTo>
                  <a:pt x="4722" y="12269"/>
                  <a:pt x="5264" y="12189"/>
                  <a:pt x="5805" y="12084"/>
                </a:cubicBezTo>
                <a:lnTo>
                  <a:pt x="5805" y="12084"/>
                </a:lnTo>
                <a:cubicBezTo>
                  <a:pt x="5824" y="13081"/>
                  <a:pt x="5744" y="14089"/>
                  <a:pt x="5562" y="15075"/>
                </a:cubicBezTo>
                <a:cubicBezTo>
                  <a:pt x="5540" y="15186"/>
                  <a:pt x="5628" y="15317"/>
                  <a:pt x="5739" y="15317"/>
                </a:cubicBezTo>
                <a:cubicBezTo>
                  <a:pt x="5769" y="15317"/>
                  <a:pt x="5801" y="15307"/>
                  <a:pt x="5832" y="15285"/>
                </a:cubicBezTo>
                <a:cubicBezTo>
                  <a:pt x="7406" y="14114"/>
                  <a:pt x="8710" y="12636"/>
                  <a:pt x="9671" y="10930"/>
                </a:cubicBezTo>
                <a:cubicBezTo>
                  <a:pt x="10300" y="10704"/>
                  <a:pt x="10922" y="10406"/>
                  <a:pt x="11350" y="9864"/>
                </a:cubicBezTo>
                <a:cubicBezTo>
                  <a:pt x="11847" y="9226"/>
                  <a:pt x="11996" y="8403"/>
                  <a:pt x="12101" y="7625"/>
                </a:cubicBezTo>
                <a:cubicBezTo>
                  <a:pt x="12303" y="5982"/>
                  <a:pt x="12460" y="4181"/>
                  <a:pt x="12214" y="2536"/>
                </a:cubicBezTo>
                <a:cubicBezTo>
                  <a:pt x="11979" y="1050"/>
                  <a:pt x="10913" y="718"/>
                  <a:pt x="9583" y="464"/>
                </a:cubicBezTo>
                <a:cubicBezTo>
                  <a:pt x="7922" y="158"/>
                  <a:pt x="6235" y="0"/>
                  <a:pt x="4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 name="Google Shape;747;p34"/>
          <p:cNvGrpSpPr/>
          <p:nvPr/>
        </p:nvGrpSpPr>
        <p:grpSpPr>
          <a:xfrm>
            <a:off x="4965755" y="1089655"/>
            <a:ext cx="2632496" cy="2188484"/>
            <a:chOff x="5024096" y="1188568"/>
            <a:chExt cx="2822446" cy="2346397"/>
          </a:xfrm>
        </p:grpSpPr>
        <p:grpSp>
          <p:nvGrpSpPr>
            <p:cNvPr id="748" name="Google Shape;748;p34"/>
            <p:cNvGrpSpPr/>
            <p:nvPr/>
          </p:nvGrpSpPr>
          <p:grpSpPr>
            <a:xfrm>
              <a:off x="5901869" y="1771683"/>
              <a:ext cx="1076188" cy="1052711"/>
              <a:chOff x="5736369" y="1599283"/>
              <a:chExt cx="1076188" cy="1052711"/>
            </a:xfrm>
          </p:grpSpPr>
          <p:sp>
            <p:nvSpPr>
              <p:cNvPr id="749" name="Google Shape;749;p34"/>
              <p:cNvSpPr/>
              <p:nvPr/>
            </p:nvSpPr>
            <p:spPr>
              <a:xfrm>
                <a:off x="5763461" y="1623021"/>
                <a:ext cx="457723" cy="1004204"/>
              </a:xfrm>
              <a:custGeom>
                <a:rect b="b" l="l" r="r" t="t"/>
                <a:pathLst>
                  <a:path extrusionOk="0" h="3892" w="1774">
                    <a:moveTo>
                      <a:pt x="1503" y="0"/>
                    </a:moveTo>
                    <a:lnTo>
                      <a:pt x="1373" y="193"/>
                    </a:lnTo>
                    <a:lnTo>
                      <a:pt x="1058" y="97"/>
                    </a:lnTo>
                    <a:lnTo>
                      <a:pt x="840" y="193"/>
                    </a:lnTo>
                    <a:lnTo>
                      <a:pt x="796" y="412"/>
                    </a:lnTo>
                    <a:lnTo>
                      <a:pt x="506" y="428"/>
                    </a:lnTo>
                    <a:lnTo>
                      <a:pt x="410" y="630"/>
                    </a:lnTo>
                    <a:lnTo>
                      <a:pt x="454" y="787"/>
                    </a:lnTo>
                    <a:lnTo>
                      <a:pt x="263" y="917"/>
                    </a:lnTo>
                    <a:lnTo>
                      <a:pt x="131" y="1085"/>
                    </a:lnTo>
                    <a:lnTo>
                      <a:pt x="139" y="1337"/>
                    </a:lnTo>
                    <a:lnTo>
                      <a:pt x="210" y="1442"/>
                    </a:lnTo>
                    <a:lnTo>
                      <a:pt x="61" y="1557"/>
                    </a:lnTo>
                    <a:lnTo>
                      <a:pt x="1" y="1757"/>
                    </a:lnTo>
                    <a:lnTo>
                      <a:pt x="70" y="1897"/>
                    </a:lnTo>
                    <a:lnTo>
                      <a:pt x="158" y="1994"/>
                    </a:lnTo>
                    <a:lnTo>
                      <a:pt x="9" y="2204"/>
                    </a:lnTo>
                    <a:lnTo>
                      <a:pt x="17" y="2491"/>
                    </a:lnTo>
                    <a:lnTo>
                      <a:pt x="122" y="2615"/>
                    </a:lnTo>
                    <a:lnTo>
                      <a:pt x="219" y="2728"/>
                    </a:lnTo>
                    <a:lnTo>
                      <a:pt x="219" y="2955"/>
                    </a:lnTo>
                    <a:lnTo>
                      <a:pt x="315" y="3140"/>
                    </a:lnTo>
                    <a:lnTo>
                      <a:pt x="586" y="3209"/>
                    </a:lnTo>
                    <a:lnTo>
                      <a:pt x="716" y="3270"/>
                    </a:lnTo>
                    <a:lnTo>
                      <a:pt x="735" y="3446"/>
                    </a:lnTo>
                    <a:lnTo>
                      <a:pt x="813" y="3604"/>
                    </a:lnTo>
                    <a:lnTo>
                      <a:pt x="987" y="3698"/>
                    </a:lnTo>
                    <a:lnTo>
                      <a:pt x="1233" y="3708"/>
                    </a:lnTo>
                    <a:lnTo>
                      <a:pt x="1407" y="3847"/>
                    </a:lnTo>
                    <a:lnTo>
                      <a:pt x="1669" y="3891"/>
                    </a:lnTo>
                    <a:lnTo>
                      <a:pt x="1757" y="3742"/>
                    </a:lnTo>
                    <a:lnTo>
                      <a:pt x="1774" y="3394"/>
                    </a:lnTo>
                    <a:lnTo>
                      <a:pt x="1774" y="218"/>
                    </a:lnTo>
                    <a:lnTo>
                      <a:pt x="1652" y="61"/>
                    </a:lnTo>
                    <a:lnTo>
                      <a:pt x="1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5905370" y="2409968"/>
                <a:ext cx="219057" cy="194287"/>
              </a:xfrm>
              <a:custGeom>
                <a:rect b="b" l="l" r="r" t="t"/>
                <a:pathLst>
                  <a:path extrusionOk="0" h="753" w="849">
                    <a:moveTo>
                      <a:pt x="196" y="0"/>
                    </a:moveTo>
                    <a:cubicBezTo>
                      <a:pt x="160" y="0"/>
                      <a:pt x="128" y="24"/>
                      <a:pt x="114" y="62"/>
                    </a:cubicBezTo>
                    <a:cubicBezTo>
                      <a:pt x="105" y="71"/>
                      <a:pt x="0" y="344"/>
                      <a:pt x="114" y="554"/>
                    </a:cubicBezTo>
                    <a:cubicBezTo>
                      <a:pt x="175" y="658"/>
                      <a:pt x="271" y="728"/>
                      <a:pt x="420" y="753"/>
                    </a:cubicBezTo>
                    <a:lnTo>
                      <a:pt x="500" y="753"/>
                    </a:lnTo>
                    <a:cubicBezTo>
                      <a:pt x="638" y="753"/>
                      <a:pt x="752" y="684"/>
                      <a:pt x="823" y="526"/>
                    </a:cubicBezTo>
                    <a:cubicBezTo>
                      <a:pt x="848" y="482"/>
                      <a:pt x="832" y="421"/>
                      <a:pt x="779" y="405"/>
                    </a:cubicBezTo>
                    <a:cubicBezTo>
                      <a:pt x="765" y="396"/>
                      <a:pt x="750" y="392"/>
                      <a:pt x="735" y="392"/>
                    </a:cubicBezTo>
                    <a:cubicBezTo>
                      <a:pt x="702" y="392"/>
                      <a:pt x="669" y="412"/>
                      <a:pt x="657" y="449"/>
                    </a:cubicBezTo>
                    <a:cubicBezTo>
                      <a:pt x="608" y="538"/>
                      <a:pt x="559" y="567"/>
                      <a:pt x="498" y="567"/>
                    </a:cubicBezTo>
                    <a:cubicBezTo>
                      <a:pt x="482" y="567"/>
                      <a:pt x="465" y="565"/>
                      <a:pt x="447" y="562"/>
                    </a:cubicBezTo>
                    <a:cubicBezTo>
                      <a:pt x="368" y="543"/>
                      <a:pt x="307" y="518"/>
                      <a:pt x="280" y="457"/>
                    </a:cubicBezTo>
                    <a:cubicBezTo>
                      <a:pt x="219" y="352"/>
                      <a:pt x="263" y="186"/>
                      <a:pt x="290" y="134"/>
                    </a:cubicBezTo>
                    <a:cubicBezTo>
                      <a:pt x="307" y="81"/>
                      <a:pt x="290" y="29"/>
                      <a:pt x="238" y="10"/>
                    </a:cubicBezTo>
                    <a:cubicBezTo>
                      <a:pt x="224" y="3"/>
                      <a:pt x="210" y="0"/>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5923173" y="1599283"/>
                <a:ext cx="327940" cy="1052711"/>
              </a:xfrm>
              <a:custGeom>
                <a:rect b="b" l="l" r="r" t="t"/>
                <a:pathLst>
                  <a:path extrusionOk="0" h="4080" w="1271">
                    <a:moveTo>
                      <a:pt x="959" y="0"/>
                    </a:moveTo>
                    <a:cubicBezTo>
                      <a:pt x="848" y="0"/>
                      <a:pt x="744" y="65"/>
                      <a:pt x="702" y="170"/>
                    </a:cubicBezTo>
                    <a:lnTo>
                      <a:pt x="702" y="180"/>
                    </a:lnTo>
                    <a:cubicBezTo>
                      <a:pt x="693" y="180"/>
                      <a:pt x="693" y="180"/>
                      <a:pt x="693" y="189"/>
                    </a:cubicBezTo>
                    <a:lnTo>
                      <a:pt x="683" y="189"/>
                    </a:lnTo>
                    <a:cubicBezTo>
                      <a:pt x="674" y="180"/>
                      <a:pt x="666" y="180"/>
                      <a:pt x="658" y="170"/>
                    </a:cubicBezTo>
                    <a:cubicBezTo>
                      <a:pt x="610" y="145"/>
                      <a:pt x="518" y="97"/>
                      <a:pt x="415" y="97"/>
                    </a:cubicBezTo>
                    <a:cubicBezTo>
                      <a:pt x="346" y="97"/>
                      <a:pt x="272" y="118"/>
                      <a:pt x="202" y="180"/>
                    </a:cubicBezTo>
                    <a:cubicBezTo>
                      <a:pt x="1" y="338"/>
                      <a:pt x="106" y="581"/>
                      <a:pt x="185" y="686"/>
                    </a:cubicBezTo>
                    <a:cubicBezTo>
                      <a:pt x="206" y="712"/>
                      <a:pt x="236" y="726"/>
                      <a:pt x="264" y="726"/>
                    </a:cubicBezTo>
                    <a:cubicBezTo>
                      <a:pt x="283" y="726"/>
                      <a:pt x="302" y="719"/>
                      <a:pt x="316" y="705"/>
                    </a:cubicBezTo>
                    <a:cubicBezTo>
                      <a:pt x="360" y="678"/>
                      <a:pt x="368" y="617"/>
                      <a:pt x="334" y="573"/>
                    </a:cubicBezTo>
                    <a:cubicBezTo>
                      <a:pt x="326" y="556"/>
                      <a:pt x="211" y="407"/>
                      <a:pt x="326" y="319"/>
                    </a:cubicBezTo>
                    <a:cubicBezTo>
                      <a:pt x="352" y="296"/>
                      <a:pt x="380" y="286"/>
                      <a:pt x="410" y="286"/>
                    </a:cubicBezTo>
                    <a:cubicBezTo>
                      <a:pt x="457" y="286"/>
                      <a:pt x="510" y="310"/>
                      <a:pt x="569" y="338"/>
                    </a:cubicBezTo>
                    <a:cubicBezTo>
                      <a:pt x="578" y="346"/>
                      <a:pt x="597" y="355"/>
                      <a:pt x="605" y="355"/>
                    </a:cubicBezTo>
                    <a:cubicBezTo>
                      <a:pt x="629" y="368"/>
                      <a:pt x="659" y="375"/>
                      <a:pt x="689" y="375"/>
                    </a:cubicBezTo>
                    <a:cubicBezTo>
                      <a:pt x="714" y="375"/>
                      <a:pt x="739" y="370"/>
                      <a:pt x="763" y="363"/>
                    </a:cubicBezTo>
                    <a:cubicBezTo>
                      <a:pt x="815" y="338"/>
                      <a:pt x="851" y="302"/>
                      <a:pt x="876" y="250"/>
                    </a:cubicBezTo>
                    <a:lnTo>
                      <a:pt x="876" y="241"/>
                    </a:lnTo>
                    <a:cubicBezTo>
                      <a:pt x="890" y="210"/>
                      <a:pt x="926" y="187"/>
                      <a:pt x="964" y="187"/>
                    </a:cubicBezTo>
                    <a:cubicBezTo>
                      <a:pt x="969" y="187"/>
                      <a:pt x="975" y="188"/>
                      <a:pt x="981" y="189"/>
                    </a:cubicBezTo>
                    <a:cubicBezTo>
                      <a:pt x="1042" y="214"/>
                      <a:pt x="1077" y="310"/>
                      <a:pt x="1077" y="476"/>
                    </a:cubicBezTo>
                    <a:lnTo>
                      <a:pt x="1077" y="3563"/>
                    </a:lnTo>
                    <a:cubicBezTo>
                      <a:pt x="1077" y="3660"/>
                      <a:pt x="1069" y="3765"/>
                      <a:pt x="1025" y="3834"/>
                    </a:cubicBezTo>
                    <a:cubicBezTo>
                      <a:pt x="1008" y="3861"/>
                      <a:pt x="989" y="3878"/>
                      <a:pt x="964" y="3887"/>
                    </a:cubicBezTo>
                    <a:cubicBezTo>
                      <a:pt x="953" y="3889"/>
                      <a:pt x="942" y="3890"/>
                      <a:pt x="931" y="3890"/>
                    </a:cubicBezTo>
                    <a:cubicBezTo>
                      <a:pt x="898" y="3890"/>
                      <a:pt x="867" y="3880"/>
                      <a:pt x="840" y="3861"/>
                    </a:cubicBezTo>
                    <a:cubicBezTo>
                      <a:pt x="788" y="3817"/>
                      <a:pt x="754" y="3738"/>
                      <a:pt x="763" y="3651"/>
                    </a:cubicBezTo>
                    <a:cubicBezTo>
                      <a:pt x="771" y="3599"/>
                      <a:pt x="727" y="3555"/>
                      <a:pt x="674" y="3547"/>
                    </a:cubicBezTo>
                    <a:cubicBezTo>
                      <a:pt x="622" y="3547"/>
                      <a:pt x="578" y="3580"/>
                      <a:pt x="578" y="3633"/>
                    </a:cubicBezTo>
                    <a:cubicBezTo>
                      <a:pt x="561" y="3790"/>
                      <a:pt x="614" y="3922"/>
                      <a:pt x="718" y="4010"/>
                    </a:cubicBezTo>
                    <a:cubicBezTo>
                      <a:pt x="779" y="4052"/>
                      <a:pt x="859" y="4080"/>
                      <a:pt x="928" y="4080"/>
                    </a:cubicBezTo>
                    <a:cubicBezTo>
                      <a:pt x="956" y="4080"/>
                      <a:pt x="989" y="4080"/>
                      <a:pt x="1025" y="4063"/>
                    </a:cubicBezTo>
                    <a:cubicBezTo>
                      <a:pt x="1086" y="4044"/>
                      <a:pt x="1147" y="4000"/>
                      <a:pt x="1182" y="3939"/>
                    </a:cubicBezTo>
                    <a:cubicBezTo>
                      <a:pt x="1260" y="3817"/>
                      <a:pt x="1260" y="3677"/>
                      <a:pt x="1260" y="3572"/>
                    </a:cubicBezTo>
                    <a:lnTo>
                      <a:pt x="1270" y="476"/>
                    </a:lnTo>
                    <a:cubicBezTo>
                      <a:pt x="1270" y="380"/>
                      <a:pt x="1270" y="84"/>
                      <a:pt x="1042" y="12"/>
                    </a:cubicBezTo>
                    <a:cubicBezTo>
                      <a:pt x="1014" y="4"/>
                      <a:pt x="987" y="0"/>
                      <a:pt x="9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4"/>
              <p:cNvSpPr/>
              <p:nvPr/>
            </p:nvSpPr>
            <p:spPr>
              <a:xfrm>
                <a:off x="5738691" y="1974438"/>
                <a:ext cx="160487" cy="192481"/>
              </a:xfrm>
              <a:custGeom>
                <a:rect b="b" l="l" r="r" t="t"/>
                <a:pathLst>
                  <a:path extrusionOk="0" h="746" w="622">
                    <a:moveTo>
                      <a:pt x="316" y="1"/>
                    </a:moveTo>
                    <a:cubicBezTo>
                      <a:pt x="309" y="1"/>
                      <a:pt x="303" y="1"/>
                      <a:pt x="296" y="2"/>
                    </a:cubicBezTo>
                    <a:cubicBezTo>
                      <a:pt x="210" y="27"/>
                      <a:pt x="44" y="116"/>
                      <a:pt x="17" y="317"/>
                    </a:cubicBezTo>
                    <a:cubicBezTo>
                      <a:pt x="0" y="458"/>
                      <a:pt x="61" y="588"/>
                      <a:pt x="174" y="668"/>
                    </a:cubicBezTo>
                    <a:cubicBezTo>
                      <a:pt x="279" y="737"/>
                      <a:pt x="481" y="745"/>
                      <a:pt x="525" y="745"/>
                    </a:cubicBezTo>
                    <a:cubicBezTo>
                      <a:pt x="577" y="745"/>
                      <a:pt x="621" y="701"/>
                      <a:pt x="621" y="649"/>
                    </a:cubicBezTo>
                    <a:cubicBezTo>
                      <a:pt x="621" y="596"/>
                      <a:pt x="577" y="552"/>
                      <a:pt x="525" y="552"/>
                    </a:cubicBezTo>
                    <a:cubicBezTo>
                      <a:pt x="453" y="552"/>
                      <a:pt x="323" y="535"/>
                      <a:pt x="279" y="510"/>
                    </a:cubicBezTo>
                    <a:cubicBezTo>
                      <a:pt x="227" y="474"/>
                      <a:pt x="202" y="405"/>
                      <a:pt x="210" y="334"/>
                    </a:cubicBezTo>
                    <a:cubicBezTo>
                      <a:pt x="218" y="221"/>
                      <a:pt x="340" y="195"/>
                      <a:pt x="348" y="185"/>
                    </a:cubicBezTo>
                    <a:cubicBezTo>
                      <a:pt x="393" y="176"/>
                      <a:pt x="428" y="124"/>
                      <a:pt x="411" y="72"/>
                    </a:cubicBezTo>
                    <a:cubicBezTo>
                      <a:pt x="402" y="26"/>
                      <a:pt x="361"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5736369" y="2116346"/>
                <a:ext cx="254921" cy="364063"/>
              </a:xfrm>
              <a:custGeom>
                <a:rect b="b" l="l" r="r" t="t"/>
                <a:pathLst>
                  <a:path extrusionOk="0" h="1411" w="988">
                    <a:moveTo>
                      <a:pt x="315" y="1"/>
                    </a:moveTo>
                    <a:cubicBezTo>
                      <a:pt x="309" y="1"/>
                      <a:pt x="303" y="1"/>
                      <a:pt x="297" y="2"/>
                    </a:cubicBezTo>
                    <a:cubicBezTo>
                      <a:pt x="175" y="38"/>
                      <a:pt x="43" y="231"/>
                      <a:pt x="26" y="413"/>
                    </a:cubicBezTo>
                    <a:cubicBezTo>
                      <a:pt x="1" y="598"/>
                      <a:pt x="87" y="737"/>
                      <a:pt x="253" y="833"/>
                    </a:cubicBezTo>
                    <a:cubicBezTo>
                      <a:pt x="211" y="999"/>
                      <a:pt x="271" y="1245"/>
                      <a:pt x="429" y="1349"/>
                    </a:cubicBezTo>
                    <a:cubicBezTo>
                      <a:pt x="473" y="1377"/>
                      <a:pt x="534" y="1410"/>
                      <a:pt x="611" y="1410"/>
                    </a:cubicBezTo>
                    <a:cubicBezTo>
                      <a:pt x="700" y="1410"/>
                      <a:pt x="813" y="1377"/>
                      <a:pt x="945" y="1261"/>
                    </a:cubicBezTo>
                    <a:cubicBezTo>
                      <a:pt x="979" y="1236"/>
                      <a:pt x="987" y="1175"/>
                      <a:pt x="953" y="1131"/>
                    </a:cubicBezTo>
                    <a:cubicBezTo>
                      <a:pt x="935" y="1108"/>
                      <a:pt x="909" y="1097"/>
                      <a:pt x="884" y="1097"/>
                    </a:cubicBezTo>
                    <a:cubicBezTo>
                      <a:pt x="861" y="1097"/>
                      <a:pt x="838" y="1106"/>
                      <a:pt x="821" y="1123"/>
                    </a:cubicBezTo>
                    <a:cubicBezTo>
                      <a:pt x="765" y="1167"/>
                      <a:pt x="690" y="1216"/>
                      <a:pt x="616" y="1216"/>
                    </a:cubicBezTo>
                    <a:cubicBezTo>
                      <a:pt x="588" y="1216"/>
                      <a:pt x="560" y="1209"/>
                      <a:pt x="534" y="1192"/>
                    </a:cubicBezTo>
                    <a:cubicBezTo>
                      <a:pt x="446" y="1131"/>
                      <a:pt x="410" y="965"/>
                      <a:pt x="437" y="869"/>
                    </a:cubicBezTo>
                    <a:cubicBezTo>
                      <a:pt x="462" y="789"/>
                      <a:pt x="429" y="703"/>
                      <a:pt x="349" y="667"/>
                    </a:cubicBezTo>
                    <a:cubicBezTo>
                      <a:pt x="253" y="615"/>
                      <a:pt x="200" y="546"/>
                      <a:pt x="211" y="449"/>
                    </a:cubicBezTo>
                    <a:cubicBezTo>
                      <a:pt x="219" y="317"/>
                      <a:pt x="315" y="204"/>
                      <a:pt x="349" y="187"/>
                    </a:cubicBezTo>
                    <a:cubicBezTo>
                      <a:pt x="402" y="178"/>
                      <a:pt x="429" y="126"/>
                      <a:pt x="410" y="73"/>
                    </a:cubicBezTo>
                    <a:cubicBezTo>
                      <a:pt x="403" y="27"/>
                      <a:pt x="361" y="1"/>
                      <a:pt x="3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5975292" y="2150404"/>
                <a:ext cx="169776" cy="161003"/>
              </a:xfrm>
              <a:custGeom>
                <a:rect b="b" l="l" r="r" t="t"/>
                <a:pathLst>
                  <a:path extrusionOk="0" h="624" w="658">
                    <a:moveTo>
                      <a:pt x="408" y="1"/>
                    </a:moveTo>
                    <a:cubicBezTo>
                      <a:pt x="373" y="1"/>
                      <a:pt x="337" y="23"/>
                      <a:pt x="323" y="55"/>
                    </a:cubicBezTo>
                    <a:cubicBezTo>
                      <a:pt x="307" y="107"/>
                      <a:pt x="323" y="160"/>
                      <a:pt x="376" y="185"/>
                    </a:cubicBezTo>
                    <a:cubicBezTo>
                      <a:pt x="412" y="195"/>
                      <a:pt x="439" y="237"/>
                      <a:pt x="447" y="281"/>
                    </a:cubicBezTo>
                    <a:cubicBezTo>
                      <a:pt x="456" y="326"/>
                      <a:pt x="447" y="378"/>
                      <a:pt x="420" y="405"/>
                    </a:cubicBezTo>
                    <a:cubicBezTo>
                      <a:pt x="398" y="422"/>
                      <a:pt x="372" y="431"/>
                      <a:pt x="345" y="431"/>
                    </a:cubicBezTo>
                    <a:cubicBezTo>
                      <a:pt x="329" y="431"/>
                      <a:pt x="314" y="428"/>
                      <a:pt x="298" y="422"/>
                    </a:cubicBezTo>
                    <a:cubicBezTo>
                      <a:pt x="254" y="414"/>
                      <a:pt x="210" y="386"/>
                      <a:pt x="202" y="353"/>
                    </a:cubicBezTo>
                    <a:cubicBezTo>
                      <a:pt x="188" y="311"/>
                      <a:pt x="152" y="285"/>
                      <a:pt x="111" y="285"/>
                    </a:cubicBezTo>
                    <a:cubicBezTo>
                      <a:pt x="101" y="285"/>
                      <a:pt x="90" y="287"/>
                      <a:pt x="80" y="290"/>
                    </a:cubicBezTo>
                    <a:cubicBezTo>
                      <a:pt x="27" y="309"/>
                      <a:pt x="0" y="361"/>
                      <a:pt x="19" y="414"/>
                    </a:cubicBezTo>
                    <a:cubicBezTo>
                      <a:pt x="53" y="510"/>
                      <a:pt x="141" y="579"/>
                      <a:pt x="254" y="605"/>
                    </a:cubicBezTo>
                    <a:cubicBezTo>
                      <a:pt x="281" y="615"/>
                      <a:pt x="307" y="624"/>
                      <a:pt x="334" y="624"/>
                    </a:cubicBezTo>
                    <a:cubicBezTo>
                      <a:pt x="412" y="624"/>
                      <a:pt x="491" y="588"/>
                      <a:pt x="552" y="535"/>
                    </a:cubicBezTo>
                    <a:cubicBezTo>
                      <a:pt x="621" y="466"/>
                      <a:pt x="657" y="361"/>
                      <a:pt x="630" y="248"/>
                    </a:cubicBezTo>
                    <a:cubicBezTo>
                      <a:pt x="613" y="132"/>
                      <a:pt x="544" y="46"/>
                      <a:pt x="447" y="11"/>
                    </a:cubicBezTo>
                    <a:cubicBezTo>
                      <a:pt x="435" y="4"/>
                      <a:pt x="422" y="1"/>
                      <a:pt x="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5975292" y="1886971"/>
                <a:ext cx="151198" cy="131073"/>
              </a:xfrm>
              <a:custGeom>
                <a:rect b="b" l="l" r="r" t="t"/>
                <a:pathLst>
                  <a:path extrusionOk="0" h="508" w="586">
                    <a:moveTo>
                      <a:pt x="283" y="1"/>
                    </a:moveTo>
                    <a:cubicBezTo>
                      <a:pt x="243" y="1"/>
                      <a:pt x="204" y="10"/>
                      <a:pt x="166" y="27"/>
                    </a:cubicBezTo>
                    <a:cubicBezTo>
                      <a:pt x="88" y="71"/>
                      <a:pt x="36" y="140"/>
                      <a:pt x="19" y="228"/>
                    </a:cubicBezTo>
                    <a:cubicBezTo>
                      <a:pt x="0" y="314"/>
                      <a:pt x="19" y="402"/>
                      <a:pt x="80" y="471"/>
                    </a:cubicBezTo>
                    <a:cubicBezTo>
                      <a:pt x="97" y="490"/>
                      <a:pt x="124" y="507"/>
                      <a:pt x="149" y="507"/>
                    </a:cubicBezTo>
                    <a:cubicBezTo>
                      <a:pt x="166" y="507"/>
                      <a:pt x="193" y="499"/>
                      <a:pt x="210" y="482"/>
                    </a:cubicBezTo>
                    <a:cubicBezTo>
                      <a:pt x="254" y="446"/>
                      <a:pt x="254" y="385"/>
                      <a:pt x="218" y="350"/>
                    </a:cubicBezTo>
                    <a:cubicBezTo>
                      <a:pt x="202" y="333"/>
                      <a:pt x="202" y="297"/>
                      <a:pt x="202" y="272"/>
                    </a:cubicBezTo>
                    <a:cubicBezTo>
                      <a:pt x="210" y="236"/>
                      <a:pt x="229" y="209"/>
                      <a:pt x="254" y="201"/>
                    </a:cubicBezTo>
                    <a:cubicBezTo>
                      <a:pt x="263" y="196"/>
                      <a:pt x="276" y="194"/>
                      <a:pt x="290" y="194"/>
                    </a:cubicBezTo>
                    <a:cubicBezTo>
                      <a:pt x="304" y="194"/>
                      <a:pt x="320" y="196"/>
                      <a:pt x="334" y="201"/>
                    </a:cubicBezTo>
                    <a:cubicBezTo>
                      <a:pt x="359" y="220"/>
                      <a:pt x="386" y="236"/>
                      <a:pt x="386" y="262"/>
                    </a:cubicBezTo>
                    <a:cubicBezTo>
                      <a:pt x="400" y="305"/>
                      <a:pt x="439" y="337"/>
                      <a:pt x="482" y="337"/>
                    </a:cubicBezTo>
                    <a:cubicBezTo>
                      <a:pt x="490" y="337"/>
                      <a:pt x="499" y="336"/>
                      <a:pt x="508" y="333"/>
                    </a:cubicBezTo>
                    <a:cubicBezTo>
                      <a:pt x="552" y="325"/>
                      <a:pt x="586" y="272"/>
                      <a:pt x="577" y="220"/>
                    </a:cubicBezTo>
                    <a:cubicBezTo>
                      <a:pt x="552" y="140"/>
                      <a:pt x="500" y="71"/>
                      <a:pt x="412" y="35"/>
                    </a:cubicBezTo>
                    <a:cubicBezTo>
                      <a:pt x="371" y="12"/>
                      <a:pt x="327" y="1"/>
                      <a:pt x="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5772233" y="1703006"/>
                <a:ext cx="216735" cy="351162"/>
              </a:xfrm>
              <a:custGeom>
                <a:rect b="b" l="l" r="r" t="t"/>
                <a:pathLst>
                  <a:path extrusionOk="0" h="1361" w="840">
                    <a:moveTo>
                      <a:pt x="680" y="1"/>
                    </a:moveTo>
                    <a:cubicBezTo>
                      <a:pt x="598" y="1"/>
                      <a:pt x="473" y="17"/>
                      <a:pt x="386" y="110"/>
                    </a:cubicBezTo>
                    <a:cubicBezTo>
                      <a:pt x="307" y="198"/>
                      <a:pt x="290" y="320"/>
                      <a:pt x="334" y="477"/>
                    </a:cubicBezTo>
                    <a:cubicBezTo>
                      <a:pt x="114" y="555"/>
                      <a:pt x="0" y="723"/>
                      <a:pt x="36" y="933"/>
                    </a:cubicBezTo>
                    <a:cubicBezTo>
                      <a:pt x="72" y="1203"/>
                      <a:pt x="246" y="1361"/>
                      <a:pt x="500" y="1361"/>
                    </a:cubicBezTo>
                    <a:lnTo>
                      <a:pt x="508" y="1361"/>
                    </a:lnTo>
                    <a:cubicBezTo>
                      <a:pt x="561" y="1361"/>
                      <a:pt x="605" y="1317"/>
                      <a:pt x="605" y="1264"/>
                    </a:cubicBezTo>
                    <a:cubicBezTo>
                      <a:pt x="605" y="1212"/>
                      <a:pt x="561" y="1176"/>
                      <a:pt x="508" y="1176"/>
                    </a:cubicBezTo>
                    <a:cubicBezTo>
                      <a:pt x="342" y="1176"/>
                      <a:pt x="246" y="1090"/>
                      <a:pt x="218" y="914"/>
                    </a:cubicBezTo>
                    <a:cubicBezTo>
                      <a:pt x="210" y="861"/>
                      <a:pt x="193" y="723"/>
                      <a:pt x="395" y="651"/>
                    </a:cubicBezTo>
                    <a:cubicBezTo>
                      <a:pt x="481" y="618"/>
                      <a:pt x="533" y="530"/>
                      <a:pt x="508" y="433"/>
                    </a:cubicBezTo>
                    <a:cubicBezTo>
                      <a:pt x="500" y="372"/>
                      <a:pt x="491" y="284"/>
                      <a:pt x="525" y="240"/>
                    </a:cubicBezTo>
                    <a:cubicBezTo>
                      <a:pt x="561" y="204"/>
                      <a:pt x="626" y="193"/>
                      <a:pt x="675" y="193"/>
                    </a:cubicBezTo>
                    <a:cubicBezTo>
                      <a:pt x="697" y="193"/>
                      <a:pt x="715" y="195"/>
                      <a:pt x="726" y="198"/>
                    </a:cubicBezTo>
                    <a:cubicBezTo>
                      <a:pt x="731" y="199"/>
                      <a:pt x="737" y="199"/>
                      <a:pt x="742" y="199"/>
                    </a:cubicBezTo>
                    <a:cubicBezTo>
                      <a:pt x="789" y="199"/>
                      <a:pt x="832" y="166"/>
                      <a:pt x="840" y="118"/>
                    </a:cubicBezTo>
                    <a:cubicBezTo>
                      <a:pt x="840" y="66"/>
                      <a:pt x="806" y="13"/>
                      <a:pt x="762" y="5"/>
                    </a:cubicBezTo>
                    <a:cubicBezTo>
                      <a:pt x="753" y="5"/>
                      <a:pt x="722" y="1"/>
                      <a:pt x="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6320777" y="1623021"/>
                <a:ext cx="458239" cy="1004204"/>
              </a:xfrm>
              <a:custGeom>
                <a:rect b="b" l="l" r="r" t="t"/>
                <a:pathLst>
                  <a:path extrusionOk="0" h="3892" w="1776">
                    <a:moveTo>
                      <a:pt x="279" y="0"/>
                    </a:moveTo>
                    <a:lnTo>
                      <a:pt x="130" y="61"/>
                    </a:lnTo>
                    <a:lnTo>
                      <a:pt x="0" y="218"/>
                    </a:lnTo>
                    <a:lnTo>
                      <a:pt x="0" y="3394"/>
                    </a:lnTo>
                    <a:lnTo>
                      <a:pt x="17" y="3742"/>
                    </a:lnTo>
                    <a:lnTo>
                      <a:pt x="113" y="3891"/>
                    </a:lnTo>
                    <a:lnTo>
                      <a:pt x="367" y="3847"/>
                    </a:lnTo>
                    <a:lnTo>
                      <a:pt x="550" y="3708"/>
                    </a:lnTo>
                    <a:lnTo>
                      <a:pt x="796" y="3698"/>
                    </a:lnTo>
                    <a:lnTo>
                      <a:pt x="970" y="3604"/>
                    </a:lnTo>
                    <a:lnTo>
                      <a:pt x="1049" y="3446"/>
                    </a:lnTo>
                    <a:lnTo>
                      <a:pt x="1066" y="3270"/>
                    </a:lnTo>
                    <a:lnTo>
                      <a:pt x="1188" y="3209"/>
                    </a:lnTo>
                    <a:lnTo>
                      <a:pt x="1461" y="3140"/>
                    </a:lnTo>
                    <a:lnTo>
                      <a:pt x="1566" y="2955"/>
                    </a:lnTo>
                    <a:lnTo>
                      <a:pt x="1566" y="2728"/>
                    </a:lnTo>
                    <a:lnTo>
                      <a:pt x="1660" y="2615"/>
                    </a:lnTo>
                    <a:lnTo>
                      <a:pt x="1757" y="2491"/>
                    </a:lnTo>
                    <a:lnTo>
                      <a:pt x="1765" y="2204"/>
                    </a:lnTo>
                    <a:lnTo>
                      <a:pt x="1627" y="1994"/>
                    </a:lnTo>
                    <a:lnTo>
                      <a:pt x="1704" y="1897"/>
                    </a:lnTo>
                    <a:lnTo>
                      <a:pt x="1776" y="1757"/>
                    </a:lnTo>
                    <a:lnTo>
                      <a:pt x="1713" y="1557"/>
                    </a:lnTo>
                    <a:lnTo>
                      <a:pt x="1574" y="1442"/>
                    </a:lnTo>
                    <a:lnTo>
                      <a:pt x="1643" y="1337"/>
                    </a:lnTo>
                    <a:lnTo>
                      <a:pt x="1652" y="1085"/>
                    </a:lnTo>
                    <a:lnTo>
                      <a:pt x="1522" y="917"/>
                    </a:lnTo>
                    <a:lnTo>
                      <a:pt x="1329" y="787"/>
                    </a:lnTo>
                    <a:lnTo>
                      <a:pt x="1373" y="630"/>
                    </a:lnTo>
                    <a:lnTo>
                      <a:pt x="1276" y="428"/>
                    </a:lnTo>
                    <a:lnTo>
                      <a:pt x="989" y="412"/>
                    </a:lnTo>
                    <a:lnTo>
                      <a:pt x="936" y="193"/>
                    </a:lnTo>
                    <a:lnTo>
                      <a:pt x="726" y="97"/>
                    </a:lnTo>
                    <a:lnTo>
                      <a:pt x="411" y="193"/>
                    </a:lnTo>
                    <a:lnTo>
                      <a:pt x="2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4"/>
              <p:cNvSpPr/>
              <p:nvPr/>
            </p:nvSpPr>
            <p:spPr>
              <a:xfrm>
                <a:off x="6423983" y="2406872"/>
                <a:ext cx="219573" cy="197383"/>
              </a:xfrm>
              <a:custGeom>
                <a:rect b="b" l="l" r="r" t="t"/>
                <a:pathLst>
                  <a:path extrusionOk="0" h="765" w="851">
                    <a:moveTo>
                      <a:pt x="646" y="0"/>
                    </a:moveTo>
                    <a:cubicBezTo>
                      <a:pt x="636" y="0"/>
                      <a:pt x="625" y="2"/>
                      <a:pt x="614" y="5"/>
                    </a:cubicBezTo>
                    <a:cubicBezTo>
                      <a:pt x="570" y="30"/>
                      <a:pt x="545" y="83"/>
                      <a:pt x="561" y="127"/>
                    </a:cubicBezTo>
                    <a:cubicBezTo>
                      <a:pt x="561" y="135"/>
                      <a:pt x="641" y="345"/>
                      <a:pt x="570" y="469"/>
                    </a:cubicBezTo>
                    <a:cubicBezTo>
                      <a:pt x="545" y="530"/>
                      <a:pt x="484" y="555"/>
                      <a:pt x="404" y="574"/>
                    </a:cubicBezTo>
                    <a:cubicBezTo>
                      <a:pt x="385" y="577"/>
                      <a:pt x="368" y="579"/>
                      <a:pt x="352" y="579"/>
                    </a:cubicBezTo>
                    <a:cubicBezTo>
                      <a:pt x="290" y="579"/>
                      <a:pt x="242" y="550"/>
                      <a:pt x="194" y="461"/>
                    </a:cubicBezTo>
                    <a:cubicBezTo>
                      <a:pt x="182" y="424"/>
                      <a:pt x="150" y="404"/>
                      <a:pt x="116" y="404"/>
                    </a:cubicBezTo>
                    <a:cubicBezTo>
                      <a:pt x="101" y="404"/>
                      <a:pt x="86" y="408"/>
                      <a:pt x="72" y="417"/>
                    </a:cubicBezTo>
                    <a:cubicBezTo>
                      <a:pt x="20" y="433"/>
                      <a:pt x="1" y="494"/>
                      <a:pt x="28" y="538"/>
                    </a:cubicBezTo>
                    <a:cubicBezTo>
                      <a:pt x="97" y="696"/>
                      <a:pt x="211" y="765"/>
                      <a:pt x="351" y="765"/>
                    </a:cubicBezTo>
                    <a:lnTo>
                      <a:pt x="431" y="765"/>
                    </a:lnTo>
                    <a:cubicBezTo>
                      <a:pt x="578" y="740"/>
                      <a:pt x="675" y="670"/>
                      <a:pt x="735" y="566"/>
                    </a:cubicBezTo>
                    <a:cubicBezTo>
                      <a:pt x="851" y="356"/>
                      <a:pt x="746" y="74"/>
                      <a:pt x="735" y="66"/>
                    </a:cubicBezTo>
                    <a:cubicBezTo>
                      <a:pt x="722" y="24"/>
                      <a:pt x="686" y="0"/>
                      <a:pt x="6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4"/>
              <p:cNvSpPr/>
              <p:nvPr/>
            </p:nvSpPr>
            <p:spPr>
              <a:xfrm>
                <a:off x="6297813" y="1599283"/>
                <a:ext cx="327424" cy="1052711"/>
              </a:xfrm>
              <a:custGeom>
                <a:rect b="b" l="l" r="r" t="t"/>
                <a:pathLst>
                  <a:path extrusionOk="0" h="4080" w="1269">
                    <a:moveTo>
                      <a:pt x="311" y="0"/>
                    </a:moveTo>
                    <a:cubicBezTo>
                      <a:pt x="284" y="0"/>
                      <a:pt x="255" y="4"/>
                      <a:pt x="228" y="12"/>
                    </a:cubicBezTo>
                    <a:cubicBezTo>
                      <a:pt x="1" y="84"/>
                      <a:pt x="1" y="380"/>
                      <a:pt x="1" y="476"/>
                    </a:cubicBezTo>
                    <a:lnTo>
                      <a:pt x="9" y="3572"/>
                    </a:lnTo>
                    <a:cubicBezTo>
                      <a:pt x="9" y="3677"/>
                      <a:pt x="9" y="3817"/>
                      <a:pt x="89" y="3939"/>
                    </a:cubicBezTo>
                    <a:cubicBezTo>
                      <a:pt x="123" y="4000"/>
                      <a:pt x="186" y="4044"/>
                      <a:pt x="247" y="4063"/>
                    </a:cubicBezTo>
                    <a:cubicBezTo>
                      <a:pt x="280" y="4080"/>
                      <a:pt x="316" y="4080"/>
                      <a:pt x="351" y="4080"/>
                    </a:cubicBezTo>
                    <a:cubicBezTo>
                      <a:pt x="421" y="4080"/>
                      <a:pt x="490" y="4052"/>
                      <a:pt x="553" y="4010"/>
                    </a:cubicBezTo>
                    <a:cubicBezTo>
                      <a:pt x="658" y="3931"/>
                      <a:pt x="710" y="3800"/>
                      <a:pt x="691" y="3651"/>
                    </a:cubicBezTo>
                    <a:cubicBezTo>
                      <a:pt x="691" y="3603"/>
                      <a:pt x="654" y="3562"/>
                      <a:pt x="608" y="3562"/>
                    </a:cubicBezTo>
                    <a:cubicBezTo>
                      <a:pt x="604" y="3562"/>
                      <a:pt x="599" y="3563"/>
                      <a:pt x="595" y="3563"/>
                    </a:cubicBezTo>
                    <a:cubicBezTo>
                      <a:pt x="542" y="3563"/>
                      <a:pt x="500" y="3607"/>
                      <a:pt x="509" y="3660"/>
                    </a:cubicBezTo>
                    <a:cubicBezTo>
                      <a:pt x="509" y="3748"/>
                      <a:pt x="490" y="3817"/>
                      <a:pt x="437" y="3861"/>
                    </a:cubicBezTo>
                    <a:cubicBezTo>
                      <a:pt x="412" y="3880"/>
                      <a:pt x="377" y="3890"/>
                      <a:pt x="342" y="3890"/>
                    </a:cubicBezTo>
                    <a:cubicBezTo>
                      <a:pt x="330" y="3890"/>
                      <a:pt x="318" y="3889"/>
                      <a:pt x="307" y="3887"/>
                    </a:cubicBezTo>
                    <a:cubicBezTo>
                      <a:pt x="291" y="3878"/>
                      <a:pt x="263" y="3861"/>
                      <a:pt x="247" y="3834"/>
                    </a:cubicBezTo>
                    <a:cubicBezTo>
                      <a:pt x="202" y="3765"/>
                      <a:pt x="202" y="3660"/>
                      <a:pt x="202" y="3563"/>
                    </a:cubicBezTo>
                    <a:lnTo>
                      <a:pt x="194" y="476"/>
                    </a:lnTo>
                    <a:cubicBezTo>
                      <a:pt x="194" y="310"/>
                      <a:pt x="228" y="214"/>
                      <a:pt x="291" y="189"/>
                    </a:cubicBezTo>
                    <a:cubicBezTo>
                      <a:pt x="296" y="188"/>
                      <a:pt x="301" y="187"/>
                      <a:pt x="307" y="187"/>
                    </a:cubicBezTo>
                    <a:cubicBezTo>
                      <a:pt x="343" y="187"/>
                      <a:pt x="379" y="211"/>
                      <a:pt x="396" y="250"/>
                    </a:cubicBezTo>
                    <a:cubicBezTo>
                      <a:pt x="421" y="302"/>
                      <a:pt x="465" y="338"/>
                      <a:pt x="517" y="363"/>
                    </a:cubicBezTo>
                    <a:cubicBezTo>
                      <a:pt x="537" y="370"/>
                      <a:pt x="560" y="375"/>
                      <a:pt x="584" y="375"/>
                    </a:cubicBezTo>
                    <a:cubicBezTo>
                      <a:pt x="613" y="375"/>
                      <a:pt x="642" y="368"/>
                      <a:pt x="666" y="355"/>
                    </a:cubicBezTo>
                    <a:cubicBezTo>
                      <a:pt x="683" y="355"/>
                      <a:pt x="691" y="346"/>
                      <a:pt x="700" y="338"/>
                    </a:cubicBezTo>
                    <a:cubicBezTo>
                      <a:pt x="760" y="310"/>
                      <a:pt x="813" y="286"/>
                      <a:pt x="861" y="286"/>
                    </a:cubicBezTo>
                    <a:cubicBezTo>
                      <a:pt x="891" y="286"/>
                      <a:pt x="919" y="296"/>
                      <a:pt x="945" y="319"/>
                    </a:cubicBezTo>
                    <a:cubicBezTo>
                      <a:pt x="1059" y="407"/>
                      <a:pt x="945" y="556"/>
                      <a:pt x="937" y="573"/>
                    </a:cubicBezTo>
                    <a:cubicBezTo>
                      <a:pt x="901" y="617"/>
                      <a:pt x="910" y="678"/>
                      <a:pt x="954" y="705"/>
                    </a:cubicBezTo>
                    <a:cubicBezTo>
                      <a:pt x="968" y="719"/>
                      <a:pt x="988" y="726"/>
                      <a:pt x="1007" y="726"/>
                    </a:cubicBezTo>
                    <a:cubicBezTo>
                      <a:pt x="1035" y="726"/>
                      <a:pt x="1065" y="712"/>
                      <a:pt x="1086" y="686"/>
                    </a:cubicBezTo>
                    <a:cubicBezTo>
                      <a:pt x="1164" y="581"/>
                      <a:pt x="1269" y="338"/>
                      <a:pt x="1067" y="180"/>
                    </a:cubicBezTo>
                    <a:cubicBezTo>
                      <a:pt x="998" y="118"/>
                      <a:pt x="924" y="97"/>
                      <a:pt x="855" y="97"/>
                    </a:cubicBezTo>
                    <a:cubicBezTo>
                      <a:pt x="752" y="97"/>
                      <a:pt x="660" y="145"/>
                      <a:pt x="614" y="170"/>
                    </a:cubicBezTo>
                    <a:cubicBezTo>
                      <a:pt x="605" y="180"/>
                      <a:pt x="595" y="180"/>
                      <a:pt x="586" y="189"/>
                    </a:cubicBezTo>
                    <a:lnTo>
                      <a:pt x="578" y="189"/>
                    </a:lnTo>
                    <a:cubicBezTo>
                      <a:pt x="578" y="180"/>
                      <a:pt x="578" y="180"/>
                      <a:pt x="570" y="170"/>
                    </a:cubicBezTo>
                    <a:cubicBezTo>
                      <a:pt x="528" y="65"/>
                      <a:pt x="423" y="0"/>
                      <a:pt x="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6650006" y="1974438"/>
                <a:ext cx="160487" cy="192481"/>
              </a:xfrm>
              <a:custGeom>
                <a:rect b="b" l="l" r="r" t="t"/>
                <a:pathLst>
                  <a:path extrusionOk="0" h="746" w="622">
                    <a:moveTo>
                      <a:pt x="303" y="1"/>
                    </a:moveTo>
                    <a:cubicBezTo>
                      <a:pt x="258" y="1"/>
                      <a:pt x="217" y="26"/>
                      <a:pt x="210" y="72"/>
                    </a:cubicBezTo>
                    <a:cubicBezTo>
                      <a:pt x="193" y="124"/>
                      <a:pt x="227" y="176"/>
                      <a:pt x="271" y="185"/>
                    </a:cubicBezTo>
                    <a:cubicBezTo>
                      <a:pt x="279" y="195"/>
                      <a:pt x="403" y="221"/>
                      <a:pt x="411" y="334"/>
                    </a:cubicBezTo>
                    <a:cubicBezTo>
                      <a:pt x="420" y="405"/>
                      <a:pt x="395" y="474"/>
                      <a:pt x="342" y="510"/>
                    </a:cubicBezTo>
                    <a:cubicBezTo>
                      <a:pt x="298" y="535"/>
                      <a:pt x="166" y="552"/>
                      <a:pt x="97" y="552"/>
                    </a:cubicBezTo>
                    <a:cubicBezTo>
                      <a:pt x="44" y="552"/>
                      <a:pt x="0" y="596"/>
                      <a:pt x="0" y="649"/>
                    </a:cubicBezTo>
                    <a:cubicBezTo>
                      <a:pt x="0" y="701"/>
                      <a:pt x="44" y="745"/>
                      <a:pt x="97" y="745"/>
                    </a:cubicBezTo>
                    <a:cubicBezTo>
                      <a:pt x="141" y="745"/>
                      <a:pt x="342" y="737"/>
                      <a:pt x="447" y="668"/>
                    </a:cubicBezTo>
                    <a:cubicBezTo>
                      <a:pt x="560" y="588"/>
                      <a:pt x="621" y="458"/>
                      <a:pt x="604" y="317"/>
                    </a:cubicBezTo>
                    <a:cubicBezTo>
                      <a:pt x="577" y="116"/>
                      <a:pt x="411" y="27"/>
                      <a:pt x="323" y="2"/>
                    </a:cubicBezTo>
                    <a:cubicBezTo>
                      <a:pt x="317" y="1"/>
                      <a:pt x="310" y="1"/>
                      <a:pt x="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6557378" y="2116346"/>
                <a:ext cx="255179" cy="364063"/>
              </a:xfrm>
              <a:custGeom>
                <a:rect b="b" l="l" r="r" t="t"/>
                <a:pathLst>
                  <a:path extrusionOk="0" h="1411" w="989">
                    <a:moveTo>
                      <a:pt x="672" y="1"/>
                    </a:moveTo>
                    <a:cubicBezTo>
                      <a:pt x="626" y="1"/>
                      <a:pt x="585" y="27"/>
                      <a:pt x="577" y="73"/>
                    </a:cubicBezTo>
                    <a:cubicBezTo>
                      <a:pt x="561" y="126"/>
                      <a:pt x="586" y="178"/>
                      <a:pt x="638" y="187"/>
                    </a:cubicBezTo>
                    <a:cubicBezTo>
                      <a:pt x="674" y="204"/>
                      <a:pt x="770" y="317"/>
                      <a:pt x="779" y="449"/>
                    </a:cubicBezTo>
                    <a:cubicBezTo>
                      <a:pt x="787" y="546"/>
                      <a:pt x="735" y="615"/>
                      <a:pt x="638" y="667"/>
                    </a:cubicBezTo>
                    <a:cubicBezTo>
                      <a:pt x="561" y="703"/>
                      <a:pt x="525" y="789"/>
                      <a:pt x="552" y="869"/>
                    </a:cubicBezTo>
                    <a:cubicBezTo>
                      <a:pt x="577" y="965"/>
                      <a:pt x="544" y="1131"/>
                      <a:pt x="456" y="1192"/>
                    </a:cubicBezTo>
                    <a:cubicBezTo>
                      <a:pt x="431" y="1209"/>
                      <a:pt x="405" y="1216"/>
                      <a:pt x="377" y="1216"/>
                    </a:cubicBezTo>
                    <a:cubicBezTo>
                      <a:pt x="304" y="1216"/>
                      <a:pt x="224" y="1167"/>
                      <a:pt x="166" y="1123"/>
                    </a:cubicBezTo>
                    <a:cubicBezTo>
                      <a:pt x="150" y="1106"/>
                      <a:pt x="128" y="1097"/>
                      <a:pt x="106" y="1097"/>
                    </a:cubicBezTo>
                    <a:cubicBezTo>
                      <a:pt x="80" y="1097"/>
                      <a:pt x="55" y="1108"/>
                      <a:pt x="36" y="1131"/>
                    </a:cubicBezTo>
                    <a:cubicBezTo>
                      <a:pt x="0" y="1175"/>
                      <a:pt x="9" y="1236"/>
                      <a:pt x="44" y="1261"/>
                    </a:cubicBezTo>
                    <a:cubicBezTo>
                      <a:pt x="177" y="1377"/>
                      <a:pt x="290" y="1410"/>
                      <a:pt x="376" y="1410"/>
                    </a:cubicBezTo>
                    <a:cubicBezTo>
                      <a:pt x="456" y="1410"/>
                      <a:pt x="516" y="1377"/>
                      <a:pt x="561" y="1349"/>
                    </a:cubicBezTo>
                    <a:cubicBezTo>
                      <a:pt x="726" y="1245"/>
                      <a:pt x="779" y="999"/>
                      <a:pt x="735" y="833"/>
                    </a:cubicBezTo>
                    <a:cubicBezTo>
                      <a:pt x="901" y="737"/>
                      <a:pt x="989" y="598"/>
                      <a:pt x="972" y="413"/>
                    </a:cubicBezTo>
                    <a:cubicBezTo>
                      <a:pt x="945" y="231"/>
                      <a:pt x="814" y="38"/>
                      <a:pt x="691" y="2"/>
                    </a:cubicBezTo>
                    <a:cubicBezTo>
                      <a:pt x="684" y="1"/>
                      <a:pt x="678" y="1"/>
                      <a:pt x="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6404116" y="2150404"/>
                <a:ext cx="169259" cy="161003"/>
              </a:xfrm>
              <a:custGeom>
                <a:rect b="b" l="l" r="r" t="t"/>
                <a:pathLst>
                  <a:path extrusionOk="0" h="624" w="656">
                    <a:moveTo>
                      <a:pt x="249" y="1"/>
                    </a:moveTo>
                    <a:cubicBezTo>
                      <a:pt x="236" y="1"/>
                      <a:pt x="222" y="4"/>
                      <a:pt x="210" y="11"/>
                    </a:cubicBezTo>
                    <a:cubicBezTo>
                      <a:pt x="114" y="46"/>
                      <a:pt x="44" y="132"/>
                      <a:pt x="25" y="248"/>
                    </a:cubicBezTo>
                    <a:cubicBezTo>
                      <a:pt x="0" y="361"/>
                      <a:pt x="36" y="466"/>
                      <a:pt x="114" y="535"/>
                    </a:cubicBezTo>
                    <a:cubicBezTo>
                      <a:pt x="166" y="588"/>
                      <a:pt x="246" y="624"/>
                      <a:pt x="323" y="624"/>
                    </a:cubicBezTo>
                    <a:cubicBezTo>
                      <a:pt x="351" y="624"/>
                      <a:pt x="376" y="615"/>
                      <a:pt x="403" y="605"/>
                    </a:cubicBezTo>
                    <a:cubicBezTo>
                      <a:pt x="517" y="579"/>
                      <a:pt x="603" y="510"/>
                      <a:pt x="638" y="414"/>
                    </a:cubicBezTo>
                    <a:cubicBezTo>
                      <a:pt x="655" y="361"/>
                      <a:pt x="630" y="309"/>
                      <a:pt x="577" y="290"/>
                    </a:cubicBezTo>
                    <a:cubicBezTo>
                      <a:pt x="567" y="287"/>
                      <a:pt x="557" y="285"/>
                      <a:pt x="546" y="285"/>
                    </a:cubicBezTo>
                    <a:cubicBezTo>
                      <a:pt x="506" y="285"/>
                      <a:pt x="469" y="311"/>
                      <a:pt x="456" y="353"/>
                    </a:cubicBezTo>
                    <a:cubicBezTo>
                      <a:pt x="445" y="386"/>
                      <a:pt x="412" y="414"/>
                      <a:pt x="359" y="422"/>
                    </a:cubicBezTo>
                    <a:cubicBezTo>
                      <a:pt x="344" y="428"/>
                      <a:pt x="328" y="431"/>
                      <a:pt x="313" y="431"/>
                    </a:cubicBezTo>
                    <a:cubicBezTo>
                      <a:pt x="286" y="431"/>
                      <a:pt x="262" y="422"/>
                      <a:pt x="246" y="405"/>
                    </a:cubicBezTo>
                    <a:cubicBezTo>
                      <a:pt x="210" y="378"/>
                      <a:pt x="202" y="326"/>
                      <a:pt x="210" y="281"/>
                    </a:cubicBezTo>
                    <a:cubicBezTo>
                      <a:pt x="219" y="237"/>
                      <a:pt x="246" y="195"/>
                      <a:pt x="279" y="185"/>
                    </a:cubicBezTo>
                    <a:cubicBezTo>
                      <a:pt x="332" y="160"/>
                      <a:pt x="351" y="107"/>
                      <a:pt x="332" y="55"/>
                    </a:cubicBezTo>
                    <a:cubicBezTo>
                      <a:pt x="320" y="23"/>
                      <a:pt x="284"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6421919" y="1886971"/>
                <a:ext cx="151456" cy="131073"/>
              </a:xfrm>
              <a:custGeom>
                <a:rect b="b" l="l" r="r" t="t"/>
                <a:pathLst>
                  <a:path extrusionOk="0" h="508" w="587">
                    <a:moveTo>
                      <a:pt x="305" y="1"/>
                    </a:moveTo>
                    <a:cubicBezTo>
                      <a:pt x="262" y="1"/>
                      <a:pt x="218" y="12"/>
                      <a:pt x="177" y="35"/>
                    </a:cubicBezTo>
                    <a:cubicBezTo>
                      <a:pt x="89" y="71"/>
                      <a:pt x="36" y="140"/>
                      <a:pt x="9" y="220"/>
                    </a:cubicBezTo>
                    <a:cubicBezTo>
                      <a:pt x="1" y="272"/>
                      <a:pt x="36" y="325"/>
                      <a:pt x="89" y="333"/>
                    </a:cubicBezTo>
                    <a:cubicBezTo>
                      <a:pt x="96" y="336"/>
                      <a:pt x="104" y="337"/>
                      <a:pt x="112" y="337"/>
                    </a:cubicBezTo>
                    <a:cubicBezTo>
                      <a:pt x="150" y="337"/>
                      <a:pt x="188" y="305"/>
                      <a:pt x="202" y="262"/>
                    </a:cubicBezTo>
                    <a:cubicBezTo>
                      <a:pt x="202" y="236"/>
                      <a:pt x="229" y="220"/>
                      <a:pt x="254" y="201"/>
                    </a:cubicBezTo>
                    <a:cubicBezTo>
                      <a:pt x="268" y="196"/>
                      <a:pt x="283" y="194"/>
                      <a:pt x="298" y="194"/>
                    </a:cubicBezTo>
                    <a:cubicBezTo>
                      <a:pt x="312" y="194"/>
                      <a:pt x="325" y="196"/>
                      <a:pt x="334" y="201"/>
                    </a:cubicBezTo>
                    <a:cubicBezTo>
                      <a:pt x="359" y="209"/>
                      <a:pt x="376" y="236"/>
                      <a:pt x="387" y="272"/>
                    </a:cubicBezTo>
                    <a:cubicBezTo>
                      <a:pt x="387" y="297"/>
                      <a:pt x="387" y="333"/>
                      <a:pt x="368" y="350"/>
                    </a:cubicBezTo>
                    <a:cubicBezTo>
                      <a:pt x="334" y="385"/>
                      <a:pt x="343" y="446"/>
                      <a:pt x="376" y="482"/>
                    </a:cubicBezTo>
                    <a:cubicBezTo>
                      <a:pt x="395" y="499"/>
                      <a:pt x="420" y="507"/>
                      <a:pt x="439" y="507"/>
                    </a:cubicBezTo>
                    <a:cubicBezTo>
                      <a:pt x="464" y="507"/>
                      <a:pt x="492" y="490"/>
                      <a:pt x="508" y="471"/>
                    </a:cubicBezTo>
                    <a:cubicBezTo>
                      <a:pt x="569" y="402"/>
                      <a:pt x="586" y="314"/>
                      <a:pt x="569" y="228"/>
                    </a:cubicBezTo>
                    <a:cubicBezTo>
                      <a:pt x="553" y="140"/>
                      <a:pt x="500" y="71"/>
                      <a:pt x="420" y="27"/>
                    </a:cubicBezTo>
                    <a:cubicBezTo>
                      <a:pt x="384" y="10"/>
                      <a:pt x="344" y="1"/>
                      <a:pt x="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6559442" y="1703006"/>
                <a:ext cx="216993" cy="351162"/>
              </a:xfrm>
              <a:custGeom>
                <a:rect b="b" l="l" r="r" t="t"/>
                <a:pathLst>
                  <a:path extrusionOk="0" h="1361" w="841">
                    <a:moveTo>
                      <a:pt x="164" y="1"/>
                    </a:moveTo>
                    <a:cubicBezTo>
                      <a:pt x="123" y="1"/>
                      <a:pt x="94" y="5"/>
                      <a:pt x="89" y="5"/>
                    </a:cubicBezTo>
                    <a:cubicBezTo>
                      <a:pt x="36" y="13"/>
                      <a:pt x="1" y="66"/>
                      <a:pt x="11" y="118"/>
                    </a:cubicBezTo>
                    <a:cubicBezTo>
                      <a:pt x="19" y="166"/>
                      <a:pt x="55" y="199"/>
                      <a:pt x="101" y="199"/>
                    </a:cubicBezTo>
                    <a:cubicBezTo>
                      <a:pt x="106" y="199"/>
                      <a:pt x="111" y="199"/>
                      <a:pt x="116" y="198"/>
                    </a:cubicBezTo>
                    <a:cubicBezTo>
                      <a:pt x="125" y="194"/>
                      <a:pt x="147" y="191"/>
                      <a:pt x="174" y="191"/>
                    </a:cubicBezTo>
                    <a:cubicBezTo>
                      <a:pt x="221" y="191"/>
                      <a:pt x="282" y="201"/>
                      <a:pt x="315" y="240"/>
                    </a:cubicBezTo>
                    <a:cubicBezTo>
                      <a:pt x="359" y="284"/>
                      <a:pt x="343" y="372"/>
                      <a:pt x="334" y="433"/>
                    </a:cubicBezTo>
                    <a:cubicBezTo>
                      <a:pt x="307" y="530"/>
                      <a:pt x="359" y="618"/>
                      <a:pt x="448" y="651"/>
                    </a:cubicBezTo>
                    <a:cubicBezTo>
                      <a:pt x="649" y="723"/>
                      <a:pt x="630" y="861"/>
                      <a:pt x="622" y="914"/>
                    </a:cubicBezTo>
                    <a:cubicBezTo>
                      <a:pt x="597" y="1090"/>
                      <a:pt x="508" y="1176"/>
                      <a:pt x="343" y="1176"/>
                    </a:cubicBezTo>
                    <a:lnTo>
                      <a:pt x="334" y="1176"/>
                    </a:lnTo>
                    <a:cubicBezTo>
                      <a:pt x="282" y="1176"/>
                      <a:pt x="238" y="1212"/>
                      <a:pt x="238" y="1264"/>
                    </a:cubicBezTo>
                    <a:cubicBezTo>
                      <a:pt x="238" y="1317"/>
                      <a:pt x="282" y="1361"/>
                      <a:pt x="334" y="1361"/>
                    </a:cubicBezTo>
                    <a:lnTo>
                      <a:pt x="343" y="1361"/>
                    </a:lnTo>
                    <a:cubicBezTo>
                      <a:pt x="605" y="1361"/>
                      <a:pt x="779" y="1203"/>
                      <a:pt x="815" y="933"/>
                    </a:cubicBezTo>
                    <a:cubicBezTo>
                      <a:pt x="840" y="723"/>
                      <a:pt x="727" y="555"/>
                      <a:pt x="517" y="477"/>
                    </a:cubicBezTo>
                    <a:cubicBezTo>
                      <a:pt x="553" y="320"/>
                      <a:pt x="536" y="198"/>
                      <a:pt x="456" y="110"/>
                    </a:cubicBezTo>
                    <a:cubicBezTo>
                      <a:pt x="370" y="17"/>
                      <a:pt x="244" y="1"/>
                      <a:pt x="1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34"/>
            <p:cNvGrpSpPr/>
            <p:nvPr/>
          </p:nvGrpSpPr>
          <p:grpSpPr>
            <a:xfrm>
              <a:off x="5024096" y="1188568"/>
              <a:ext cx="2822446" cy="2346397"/>
              <a:chOff x="4858596" y="1016168"/>
              <a:chExt cx="2822446" cy="2346397"/>
            </a:xfrm>
          </p:grpSpPr>
          <p:sp>
            <p:nvSpPr>
              <p:cNvPr id="766" name="Google Shape;766;p34"/>
              <p:cNvSpPr/>
              <p:nvPr/>
            </p:nvSpPr>
            <p:spPr>
              <a:xfrm>
                <a:off x="5485835" y="1351588"/>
                <a:ext cx="1574681" cy="1562038"/>
              </a:xfrm>
              <a:custGeom>
                <a:rect b="b" l="l" r="r" t="t"/>
                <a:pathLst>
                  <a:path extrusionOk="0" h="6054" w="6103">
                    <a:moveTo>
                      <a:pt x="2484" y="0"/>
                    </a:moveTo>
                    <a:cubicBezTo>
                      <a:pt x="2472" y="0"/>
                      <a:pt x="2461" y="1"/>
                      <a:pt x="2449" y="3"/>
                    </a:cubicBezTo>
                    <a:cubicBezTo>
                      <a:pt x="2353" y="28"/>
                      <a:pt x="2283" y="125"/>
                      <a:pt x="2300" y="230"/>
                    </a:cubicBezTo>
                    <a:cubicBezTo>
                      <a:pt x="2317" y="318"/>
                      <a:pt x="2397" y="379"/>
                      <a:pt x="2493" y="379"/>
                    </a:cubicBezTo>
                    <a:lnTo>
                      <a:pt x="2527" y="379"/>
                    </a:lnTo>
                    <a:cubicBezTo>
                      <a:pt x="2632" y="353"/>
                      <a:pt x="2693" y="257"/>
                      <a:pt x="2676" y="152"/>
                    </a:cubicBezTo>
                    <a:cubicBezTo>
                      <a:pt x="2661" y="59"/>
                      <a:pt x="2576" y="0"/>
                      <a:pt x="2484" y="0"/>
                    </a:cubicBezTo>
                    <a:close/>
                    <a:moveTo>
                      <a:pt x="1948" y="166"/>
                    </a:moveTo>
                    <a:cubicBezTo>
                      <a:pt x="1926" y="166"/>
                      <a:pt x="1903" y="169"/>
                      <a:pt x="1880" y="177"/>
                    </a:cubicBezTo>
                    <a:cubicBezTo>
                      <a:pt x="1784" y="221"/>
                      <a:pt x="1740" y="334"/>
                      <a:pt x="1775" y="431"/>
                    </a:cubicBezTo>
                    <a:cubicBezTo>
                      <a:pt x="1811" y="500"/>
                      <a:pt x="1880" y="544"/>
                      <a:pt x="1950" y="544"/>
                    </a:cubicBezTo>
                    <a:cubicBezTo>
                      <a:pt x="1977" y="544"/>
                      <a:pt x="2002" y="536"/>
                      <a:pt x="2029" y="528"/>
                    </a:cubicBezTo>
                    <a:cubicBezTo>
                      <a:pt x="2126" y="492"/>
                      <a:pt x="2168" y="379"/>
                      <a:pt x="2126" y="282"/>
                    </a:cubicBezTo>
                    <a:cubicBezTo>
                      <a:pt x="2098" y="208"/>
                      <a:pt x="2025" y="166"/>
                      <a:pt x="1948" y="166"/>
                    </a:cubicBezTo>
                    <a:close/>
                    <a:moveTo>
                      <a:pt x="1463" y="433"/>
                    </a:moveTo>
                    <a:cubicBezTo>
                      <a:pt x="1426" y="433"/>
                      <a:pt x="1389" y="444"/>
                      <a:pt x="1356" y="467"/>
                    </a:cubicBezTo>
                    <a:cubicBezTo>
                      <a:pt x="1268" y="519"/>
                      <a:pt x="1242" y="641"/>
                      <a:pt x="1303" y="729"/>
                    </a:cubicBezTo>
                    <a:cubicBezTo>
                      <a:pt x="1339" y="781"/>
                      <a:pt x="1400" y="807"/>
                      <a:pt x="1461" y="807"/>
                    </a:cubicBezTo>
                    <a:cubicBezTo>
                      <a:pt x="1496" y="807"/>
                      <a:pt x="1530" y="798"/>
                      <a:pt x="1566" y="781"/>
                    </a:cubicBezTo>
                    <a:cubicBezTo>
                      <a:pt x="1654" y="721"/>
                      <a:pt x="1671" y="597"/>
                      <a:pt x="1618" y="511"/>
                    </a:cubicBezTo>
                    <a:cubicBezTo>
                      <a:pt x="1580" y="461"/>
                      <a:pt x="1522" y="433"/>
                      <a:pt x="1463" y="433"/>
                    </a:cubicBezTo>
                    <a:close/>
                    <a:moveTo>
                      <a:pt x="4642" y="424"/>
                    </a:moveTo>
                    <a:cubicBezTo>
                      <a:pt x="4579" y="424"/>
                      <a:pt x="4516" y="455"/>
                      <a:pt x="4476" y="511"/>
                    </a:cubicBezTo>
                    <a:cubicBezTo>
                      <a:pt x="4424" y="597"/>
                      <a:pt x="4443" y="710"/>
                      <a:pt x="4529" y="773"/>
                    </a:cubicBezTo>
                    <a:cubicBezTo>
                      <a:pt x="4565" y="798"/>
                      <a:pt x="4600" y="807"/>
                      <a:pt x="4634" y="807"/>
                    </a:cubicBezTo>
                    <a:cubicBezTo>
                      <a:pt x="4705" y="807"/>
                      <a:pt x="4758" y="773"/>
                      <a:pt x="4802" y="721"/>
                    </a:cubicBezTo>
                    <a:cubicBezTo>
                      <a:pt x="4854" y="632"/>
                      <a:pt x="4835" y="519"/>
                      <a:pt x="4749" y="458"/>
                    </a:cubicBezTo>
                    <a:cubicBezTo>
                      <a:pt x="4717" y="435"/>
                      <a:pt x="4679" y="424"/>
                      <a:pt x="4642" y="424"/>
                    </a:cubicBezTo>
                    <a:close/>
                    <a:moveTo>
                      <a:pt x="5073" y="780"/>
                    </a:moveTo>
                    <a:cubicBezTo>
                      <a:pt x="5024" y="780"/>
                      <a:pt x="4976" y="798"/>
                      <a:pt x="4940" y="834"/>
                    </a:cubicBezTo>
                    <a:cubicBezTo>
                      <a:pt x="4863" y="912"/>
                      <a:pt x="4863" y="1035"/>
                      <a:pt x="4940" y="1105"/>
                    </a:cubicBezTo>
                    <a:cubicBezTo>
                      <a:pt x="4976" y="1140"/>
                      <a:pt x="5028" y="1157"/>
                      <a:pt x="5072" y="1157"/>
                    </a:cubicBezTo>
                    <a:cubicBezTo>
                      <a:pt x="5125" y="1157"/>
                      <a:pt x="5169" y="1140"/>
                      <a:pt x="5211" y="1105"/>
                    </a:cubicBezTo>
                    <a:cubicBezTo>
                      <a:pt x="5282" y="1025"/>
                      <a:pt x="5282" y="912"/>
                      <a:pt x="5211" y="834"/>
                    </a:cubicBezTo>
                    <a:cubicBezTo>
                      <a:pt x="5172" y="798"/>
                      <a:pt x="5122" y="780"/>
                      <a:pt x="5073" y="780"/>
                    </a:cubicBezTo>
                    <a:close/>
                    <a:moveTo>
                      <a:pt x="1024" y="790"/>
                    </a:moveTo>
                    <a:cubicBezTo>
                      <a:pt x="975" y="790"/>
                      <a:pt x="927" y="808"/>
                      <a:pt x="892" y="842"/>
                    </a:cubicBezTo>
                    <a:cubicBezTo>
                      <a:pt x="814" y="920"/>
                      <a:pt x="814" y="1035"/>
                      <a:pt x="892" y="1113"/>
                    </a:cubicBezTo>
                    <a:cubicBezTo>
                      <a:pt x="928" y="1149"/>
                      <a:pt x="980" y="1166"/>
                      <a:pt x="1024" y="1166"/>
                    </a:cubicBezTo>
                    <a:cubicBezTo>
                      <a:pt x="1077" y="1166"/>
                      <a:pt x="1119" y="1149"/>
                      <a:pt x="1163" y="1113"/>
                    </a:cubicBezTo>
                    <a:cubicBezTo>
                      <a:pt x="1234" y="1035"/>
                      <a:pt x="1234" y="920"/>
                      <a:pt x="1163" y="842"/>
                    </a:cubicBezTo>
                    <a:cubicBezTo>
                      <a:pt x="1124" y="808"/>
                      <a:pt x="1073" y="790"/>
                      <a:pt x="1024" y="790"/>
                    </a:cubicBezTo>
                    <a:close/>
                    <a:moveTo>
                      <a:pt x="5430" y="1211"/>
                    </a:moveTo>
                    <a:cubicBezTo>
                      <a:pt x="5394" y="1211"/>
                      <a:pt x="5358" y="1222"/>
                      <a:pt x="5326" y="1245"/>
                    </a:cubicBezTo>
                    <a:cubicBezTo>
                      <a:pt x="5238" y="1306"/>
                      <a:pt x="5211" y="1419"/>
                      <a:pt x="5274" y="1508"/>
                    </a:cubicBezTo>
                    <a:cubicBezTo>
                      <a:pt x="5307" y="1568"/>
                      <a:pt x="5368" y="1594"/>
                      <a:pt x="5431" y="1594"/>
                    </a:cubicBezTo>
                    <a:cubicBezTo>
                      <a:pt x="5465" y="1594"/>
                      <a:pt x="5501" y="1585"/>
                      <a:pt x="5536" y="1560"/>
                    </a:cubicBezTo>
                    <a:cubicBezTo>
                      <a:pt x="5622" y="1497"/>
                      <a:pt x="5650" y="1384"/>
                      <a:pt x="5589" y="1298"/>
                    </a:cubicBezTo>
                    <a:cubicBezTo>
                      <a:pt x="5549" y="1242"/>
                      <a:pt x="5490" y="1211"/>
                      <a:pt x="5430" y="1211"/>
                    </a:cubicBezTo>
                    <a:close/>
                    <a:moveTo>
                      <a:pt x="671" y="1220"/>
                    </a:moveTo>
                    <a:cubicBezTo>
                      <a:pt x="608" y="1220"/>
                      <a:pt x="546" y="1251"/>
                      <a:pt x="508" y="1306"/>
                    </a:cubicBezTo>
                    <a:cubicBezTo>
                      <a:pt x="455" y="1392"/>
                      <a:pt x="472" y="1516"/>
                      <a:pt x="560" y="1568"/>
                    </a:cubicBezTo>
                    <a:cubicBezTo>
                      <a:pt x="594" y="1594"/>
                      <a:pt x="630" y="1602"/>
                      <a:pt x="665" y="1602"/>
                    </a:cubicBezTo>
                    <a:cubicBezTo>
                      <a:pt x="726" y="1602"/>
                      <a:pt x="787" y="1568"/>
                      <a:pt x="831" y="1516"/>
                    </a:cubicBezTo>
                    <a:cubicBezTo>
                      <a:pt x="884" y="1428"/>
                      <a:pt x="867" y="1315"/>
                      <a:pt x="779" y="1254"/>
                    </a:cubicBezTo>
                    <a:cubicBezTo>
                      <a:pt x="746" y="1231"/>
                      <a:pt x="708" y="1220"/>
                      <a:pt x="671" y="1220"/>
                    </a:cubicBezTo>
                    <a:close/>
                    <a:moveTo>
                      <a:pt x="5701" y="1709"/>
                    </a:moveTo>
                    <a:cubicBezTo>
                      <a:pt x="5674" y="1709"/>
                      <a:pt x="5648" y="1714"/>
                      <a:pt x="5622" y="1726"/>
                    </a:cubicBezTo>
                    <a:cubicBezTo>
                      <a:pt x="5526" y="1759"/>
                      <a:pt x="5484" y="1875"/>
                      <a:pt x="5517" y="1969"/>
                    </a:cubicBezTo>
                    <a:cubicBezTo>
                      <a:pt x="5553" y="2041"/>
                      <a:pt x="5622" y="2085"/>
                      <a:pt x="5694" y="2085"/>
                    </a:cubicBezTo>
                    <a:cubicBezTo>
                      <a:pt x="5719" y="2085"/>
                      <a:pt x="5746" y="2085"/>
                      <a:pt x="5771" y="2074"/>
                    </a:cubicBezTo>
                    <a:cubicBezTo>
                      <a:pt x="5868" y="2032"/>
                      <a:pt x="5912" y="1917"/>
                      <a:pt x="5876" y="1822"/>
                    </a:cubicBezTo>
                    <a:cubicBezTo>
                      <a:pt x="5844" y="1751"/>
                      <a:pt x="5774" y="1709"/>
                      <a:pt x="5701" y="1709"/>
                    </a:cubicBezTo>
                    <a:close/>
                    <a:moveTo>
                      <a:pt x="399" y="1717"/>
                    </a:moveTo>
                    <a:cubicBezTo>
                      <a:pt x="324" y="1717"/>
                      <a:pt x="259" y="1760"/>
                      <a:pt x="227" y="1831"/>
                    </a:cubicBezTo>
                    <a:cubicBezTo>
                      <a:pt x="193" y="1936"/>
                      <a:pt x="237" y="2041"/>
                      <a:pt x="332" y="2085"/>
                    </a:cubicBezTo>
                    <a:cubicBezTo>
                      <a:pt x="359" y="2093"/>
                      <a:pt x="376" y="2093"/>
                      <a:pt x="403" y="2093"/>
                    </a:cubicBezTo>
                    <a:cubicBezTo>
                      <a:pt x="481" y="2093"/>
                      <a:pt x="552" y="2049"/>
                      <a:pt x="577" y="1980"/>
                    </a:cubicBezTo>
                    <a:cubicBezTo>
                      <a:pt x="621" y="1883"/>
                      <a:pt x="577" y="1770"/>
                      <a:pt x="481" y="1734"/>
                    </a:cubicBezTo>
                    <a:cubicBezTo>
                      <a:pt x="453" y="1723"/>
                      <a:pt x="425" y="1717"/>
                      <a:pt x="399" y="1717"/>
                    </a:cubicBezTo>
                    <a:close/>
                    <a:moveTo>
                      <a:pt x="5869" y="2245"/>
                    </a:moveTo>
                    <a:cubicBezTo>
                      <a:pt x="5854" y="2245"/>
                      <a:pt x="5839" y="2247"/>
                      <a:pt x="5824" y="2251"/>
                    </a:cubicBezTo>
                    <a:cubicBezTo>
                      <a:pt x="5719" y="2267"/>
                      <a:pt x="5658" y="2372"/>
                      <a:pt x="5675" y="2469"/>
                    </a:cubicBezTo>
                    <a:cubicBezTo>
                      <a:pt x="5694" y="2565"/>
                      <a:pt x="5771" y="2626"/>
                      <a:pt x="5859" y="2626"/>
                    </a:cubicBezTo>
                    <a:cubicBezTo>
                      <a:pt x="5876" y="2626"/>
                      <a:pt x="5885" y="2626"/>
                      <a:pt x="5893" y="2618"/>
                    </a:cubicBezTo>
                    <a:cubicBezTo>
                      <a:pt x="5998" y="2599"/>
                      <a:pt x="6069" y="2504"/>
                      <a:pt x="6050" y="2400"/>
                    </a:cubicBezTo>
                    <a:cubicBezTo>
                      <a:pt x="6029" y="2310"/>
                      <a:pt x="5955" y="2245"/>
                      <a:pt x="5869" y="2245"/>
                    </a:cubicBezTo>
                    <a:close/>
                    <a:moveTo>
                      <a:pt x="245" y="2256"/>
                    </a:moveTo>
                    <a:cubicBezTo>
                      <a:pt x="154" y="2256"/>
                      <a:pt x="77" y="2315"/>
                      <a:pt x="52" y="2408"/>
                    </a:cubicBezTo>
                    <a:cubicBezTo>
                      <a:pt x="36" y="2513"/>
                      <a:pt x="105" y="2609"/>
                      <a:pt x="210" y="2635"/>
                    </a:cubicBezTo>
                    <a:lnTo>
                      <a:pt x="246" y="2635"/>
                    </a:lnTo>
                    <a:cubicBezTo>
                      <a:pt x="332" y="2635"/>
                      <a:pt x="411" y="2574"/>
                      <a:pt x="428" y="2477"/>
                    </a:cubicBezTo>
                    <a:cubicBezTo>
                      <a:pt x="447" y="2381"/>
                      <a:pt x="384" y="2276"/>
                      <a:pt x="279" y="2259"/>
                    </a:cubicBezTo>
                    <a:cubicBezTo>
                      <a:pt x="268" y="2257"/>
                      <a:pt x="256" y="2256"/>
                      <a:pt x="245" y="2256"/>
                    </a:cubicBezTo>
                    <a:close/>
                    <a:moveTo>
                      <a:pt x="5920" y="2800"/>
                    </a:moveTo>
                    <a:cubicBezTo>
                      <a:pt x="5815" y="2800"/>
                      <a:pt x="5727" y="2888"/>
                      <a:pt x="5727" y="2993"/>
                    </a:cubicBezTo>
                    <a:lnTo>
                      <a:pt x="5727" y="3002"/>
                    </a:lnTo>
                    <a:cubicBezTo>
                      <a:pt x="5727" y="3107"/>
                      <a:pt x="5815" y="3186"/>
                      <a:pt x="5920" y="3186"/>
                    </a:cubicBezTo>
                    <a:cubicBezTo>
                      <a:pt x="6025" y="3186"/>
                      <a:pt x="6103" y="3107"/>
                      <a:pt x="6103" y="3002"/>
                    </a:cubicBezTo>
                    <a:lnTo>
                      <a:pt x="6103" y="2993"/>
                    </a:lnTo>
                    <a:cubicBezTo>
                      <a:pt x="6103" y="2888"/>
                      <a:pt x="6025" y="2800"/>
                      <a:pt x="5920" y="2800"/>
                    </a:cubicBezTo>
                    <a:close/>
                    <a:moveTo>
                      <a:pt x="193" y="2809"/>
                    </a:moveTo>
                    <a:cubicBezTo>
                      <a:pt x="88" y="2809"/>
                      <a:pt x="0" y="2897"/>
                      <a:pt x="0" y="3002"/>
                    </a:cubicBezTo>
                    <a:cubicBezTo>
                      <a:pt x="0" y="3107"/>
                      <a:pt x="88" y="3195"/>
                      <a:pt x="193" y="3195"/>
                    </a:cubicBezTo>
                    <a:cubicBezTo>
                      <a:pt x="298" y="3195"/>
                      <a:pt x="376" y="3107"/>
                      <a:pt x="376" y="3002"/>
                    </a:cubicBezTo>
                    <a:cubicBezTo>
                      <a:pt x="376" y="2897"/>
                      <a:pt x="298" y="2809"/>
                      <a:pt x="193" y="2809"/>
                    </a:cubicBezTo>
                    <a:close/>
                    <a:moveTo>
                      <a:pt x="5872" y="3367"/>
                    </a:moveTo>
                    <a:cubicBezTo>
                      <a:pt x="5778" y="3367"/>
                      <a:pt x="5692" y="3431"/>
                      <a:pt x="5675" y="3518"/>
                    </a:cubicBezTo>
                    <a:cubicBezTo>
                      <a:pt x="5658" y="3623"/>
                      <a:pt x="5719" y="3728"/>
                      <a:pt x="5824" y="3745"/>
                    </a:cubicBezTo>
                    <a:lnTo>
                      <a:pt x="5859" y="3745"/>
                    </a:lnTo>
                    <a:cubicBezTo>
                      <a:pt x="5956" y="3745"/>
                      <a:pt x="6034" y="3684"/>
                      <a:pt x="6050" y="3596"/>
                    </a:cubicBezTo>
                    <a:cubicBezTo>
                      <a:pt x="6069" y="3491"/>
                      <a:pt x="5998" y="3396"/>
                      <a:pt x="5903" y="3369"/>
                    </a:cubicBezTo>
                    <a:cubicBezTo>
                      <a:pt x="5893" y="3367"/>
                      <a:pt x="5882" y="3367"/>
                      <a:pt x="5872" y="3367"/>
                    </a:cubicBezTo>
                    <a:close/>
                    <a:moveTo>
                      <a:pt x="250" y="3372"/>
                    </a:moveTo>
                    <a:cubicBezTo>
                      <a:pt x="237" y="3372"/>
                      <a:pt x="223" y="3374"/>
                      <a:pt x="210" y="3377"/>
                    </a:cubicBezTo>
                    <a:cubicBezTo>
                      <a:pt x="105" y="3396"/>
                      <a:pt x="36" y="3491"/>
                      <a:pt x="61" y="3596"/>
                    </a:cubicBezTo>
                    <a:cubicBezTo>
                      <a:pt x="80" y="3684"/>
                      <a:pt x="157" y="3753"/>
                      <a:pt x="246" y="3753"/>
                    </a:cubicBezTo>
                    <a:cubicBezTo>
                      <a:pt x="254" y="3753"/>
                      <a:pt x="271" y="3753"/>
                      <a:pt x="279" y="3745"/>
                    </a:cubicBezTo>
                    <a:cubicBezTo>
                      <a:pt x="384" y="3728"/>
                      <a:pt x="455" y="3623"/>
                      <a:pt x="428" y="3526"/>
                    </a:cubicBezTo>
                    <a:cubicBezTo>
                      <a:pt x="414" y="3436"/>
                      <a:pt x="334" y="3372"/>
                      <a:pt x="250" y="3372"/>
                    </a:cubicBezTo>
                    <a:close/>
                    <a:moveTo>
                      <a:pt x="401" y="3909"/>
                    </a:moveTo>
                    <a:cubicBezTo>
                      <a:pt x="378" y="3909"/>
                      <a:pt x="354" y="3913"/>
                      <a:pt x="332" y="3921"/>
                    </a:cubicBezTo>
                    <a:cubicBezTo>
                      <a:pt x="237" y="3963"/>
                      <a:pt x="193" y="4078"/>
                      <a:pt x="227" y="4173"/>
                    </a:cubicBezTo>
                    <a:cubicBezTo>
                      <a:pt x="262" y="4244"/>
                      <a:pt x="332" y="4288"/>
                      <a:pt x="411" y="4288"/>
                    </a:cubicBezTo>
                    <a:cubicBezTo>
                      <a:pt x="428" y="4288"/>
                      <a:pt x="455" y="4288"/>
                      <a:pt x="481" y="4269"/>
                    </a:cubicBezTo>
                    <a:cubicBezTo>
                      <a:pt x="577" y="4236"/>
                      <a:pt x="621" y="4120"/>
                      <a:pt x="586" y="4026"/>
                    </a:cubicBezTo>
                    <a:cubicBezTo>
                      <a:pt x="552" y="3952"/>
                      <a:pt x="477" y="3909"/>
                      <a:pt x="401" y="3909"/>
                    </a:cubicBezTo>
                    <a:close/>
                    <a:moveTo>
                      <a:pt x="5699" y="3905"/>
                    </a:moveTo>
                    <a:cubicBezTo>
                      <a:pt x="5624" y="3905"/>
                      <a:pt x="5553" y="3953"/>
                      <a:pt x="5526" y="4026"/>
                    </a:cubicBezTo>
                    <a:cubicBezTo>
                      <a:pt x="5484" y="4120"/>
                      <a:pt x="5526" y="4225"/>
                      <a:pt x="5622" y="4269"/>
                    </a:cubicBezTo>
                    <a:cubicBezTo>
                      <a:pt x="5650" y="4278"/>
                      <a:pt x="5675" y="4288"/>
                      <a:pt x="5702" y="4288"/>
                    </a:cubicBezTo>
                    <a:cubicBezTo>
                      <a:pt x="5771" y="4288"/>
                      <a:pt x="5841" y="4244"/>
                      <a:pt x="5876" y="4164"/>
                    </a:cubicBezTo>
                    <a:cubicBezTo>
                      <a:pt x="5912" y="4068"/>
                      <a:pt x="5868" y="3955"/>
                      <a:pt x="5771" y="3921"/>
                    </a:cubicBezTo>
                    <a:cubicBezTo>
                      <a:pt x="5748" y="3910"/>
                      <a:pt x="5723" y="3905"/>
                      <a:pt x="5699" y="3905"/>
                    </a:cubicBezTo>
                    <a:close/>
                    <a:moveTo>
                      <a:pt x="5436" y="4402"/>
                    </a:moveTo>
                    <a:cubicBezTo>
                      <a:pt x="5374" y="4402"/>
                      <a:pt x="5312" y="4431"/>
                      <a:pt x="5274" y="4479"/>
                    </a:cubicBezTo>
                    <a:cubicBezTo>
                      <a:pt x="5221" y="4567"/>
                      <a:pt x="5238" y="4689"/>
                      <a:pt x="5326" y="4750"/>
                    </a:cubicBezTo>
                    <a:cubicBezTo>
                      <a:pt x="5360" y="4769"/>
                      <a:pt x="5396" y="4777"/>
                      <a:pt x="5431" y="4777"/>
                    </a:cubicBezTo>
                    <a:cubicBezTo>
                      <a:pt x="5492" y="4777"/>
                      <a:pt x="5553" y="4750"/>
                      <a:pt x="5597" y="4698"/>
                    </a:cubicBezTo>
                    <a:cubicBezTo>
                      <a:pt x="5650" y="4611"/>
                      <a:pt x="5631" y="4488"/>
                      <a:pt x="5545" y="4435"/>
                    </a:cubicBezTo>
                    <a:cubicBezTo>
                      <a:pt x="5512" y="4412"/>
                      <a:pt x="5474" y="4402"/>
                      <a:pt x="5436" y="4402"/>
                    </a:cubicBezTo>
                    <a:close/>
                    <a:moveTo>
                      <a:pt x="672" y="4402"/>
                    </a:moveTo>
                    <a:cubicBezTo>
                      <a:pt x="637" y="4402"/>
                      <a:pt x="601" y="4413"/>
                      <a:pt x="569" y="4435"/>
                    </a:cubicBezTo>
                    <a:cubicBezTo>
                      <a:pt x="481" y="4498"/>
                      <a:pt x="455" y="4611"/>
                      <a:pt x="516" y="4698"/>
                    </a:cubicBezTo>
                    <a:cubicBezTo>
                      <a:pt x="552" y="4750"/>
                      <a:pt x="613" y="4786"/>
                      <a:pt x="674" y="4786"/>
                    </a:cubicBezTo>
                    <a:cubicBezTo>
                      <a:pt x="709" y="4786"/>
                      <a:pt x="743" y="4769"/>
                      <a:pt x="779" y="4750"/>
                    </a:cubicBezTo>
                    <a:cubicBezTo>
                      <a:pt x="867" y="4689"/>
                      <a:pt x="892" y="4576"/>
                      <a:pt x="831" y="4488"/>
                    </a:cubicBezTo>
                    <a:cubicBezTo>
                      <a:pt x="793" y="4433"/>
                      <a:pt x="733" y="4402"/>
                      <a:pt x="672" y="4402"/>
                    </a:cubicBezTo>
                    <a:close/>
                    <a:moveTo>
                      <a:pt x="1031" y="4839"/>
                    </a:moveTo>
                    <a:cubicBezTo>
                      <a:pt x="982" y="4839"/>
                      <a:pt x="932" y="4856"/>
                      <a:pt x="892" y="4891"/>
                    </a:cubicBezTo>
                    <a:cubicBezTo>
                      <a:pt x="823" y="4970"/>
                      <a:pt x="823" y="5084"/>
                      <a:pt x="892" y="5161"/>
                    </a:cubicBezTo>
                    <a:cubicBezTo>
                      <a:pt x="936" y="5197"/>
                      <a:pt x="980" y="5214"/>
                      <a:pt x="1033" y="5214"/>
                    </a:cubicBezTo>
                    <a:cubicBezTo>
                      <a:pt x="1077" y="5214"/>
                      <a:pt x="1129" y="5197"/>
                      <a:pt x="1163" y="5161"/>
                    </a:cubicBezTo>
                    <a:cubicBezTo>
                      <a:pt x="1242" y="5084"/>
                      <a:pt x="1242" y="4970"/>
                      <a:pt x="1163" y="4891"/>
                    </a:cubicBezTo>
                    <a:cubicBezTo>
                      <a:pt x="1128" y="4856"/>
                      <a:pt x="1080" y="4839"/>
                      <a:pt x="1031" y="4839"/>
                    </a:cubicBezTo>
                    <a:close/>
                    <a:moveTo>
                      <a:pt x="5080" y="4832"/>
                    </a:moveTo>
                    <a:cubicBezTo>
                      <a:pt x="5030" y="4832"/>
                      <a:pt x="4980" y="4852"/>
                      <a:pt x="4940" y="4891"/>
                    </a:cubicBezTo>
                    <a:cubicBezTo>
                      <a:pt x="4871" y="4960"/>
                      <a:pt x="4871" y="5084"/>
                      <a:pt x="4940" y="5161"/>
                    </a:cubicBezTo>
                    <a:cubicBezTo>
                      <a:pt x="4984" y="5197"/>
                      <a:pt x="5028" y="5214"/>
                      <a:pt x="5081" y="5214"/>
                    </a:cubicBezTo>
                    <a:cubicBezTo>
                      <a:pt x="5125" y="5214"/>
                      <a:pt x="5177" y="5197"/>
                      <a:pt x="5211" y="5161"/>
                    </a:cubicBezTo>
                    <a:cubicBezTo>
                      <a:pt x="5291" y="5084"/>
                      <a:pt x="5291" y="4960"/>
                      <a:pt x="5211" y="4891"/>
                    </a:cubicBezTo>
                    <a:cubicBezTo>
                      <a:pt x="5176" y="4852"/>
                      <a:pt x="5129" y="4832"/>
                      <a:pt x="5080" y="4832"/>
                    </a:cubicBezTo>
                    <a:close/>
                    <a:moveTo>
                      <a:pt x="1462" y="5189"/>
                    </a:moveTo>
                    <a:cubicBezTo>
                      <a:pt x="1401" y="5189"/>
                      <a:pt x="1342" y="5220"/>
                      <a:pt x="1303" y="5275"/>
                    </a:cubicBezTo>
                    <a:cubicBezTo>
                      <a:pt x="1251" y="5363"/>
                      <a:pt x="1268" y="5484"/>
                      <a:pt x="1356" y="5537"/>
                    </a:cubicBezTo>
                    <a:cubicBezTo>
                      <a:pt x="1391" y="5564"/>
                      <a:pt x="1425" y="5573"/>
                      <a:pt x="1461" y="5573"/>
                    </a:cubicBezTo>
                    <a:cubicBezTo>
                      <a:pt x="1522" y="5573"/>
                      <a:pt x="1582" y="5547"/>
                      <a:pt x="1618" y="5484"/>
                    </a:cubicBezTo>
                    <a:cubicBezTo>
                      <a:pt x="1679" y="5398"/>
                      <a:pt x="1654" y="5285"/>
                      <a:pt x="1566" y="5222"/>
                    </a:cubicBezTo>
                    <a:cubicBezTo>
                      <a:pt x="1533" y="5200"/>
                      <a:pt x="1497" y="5189"/>
                      <a:pt x="1462" y="5189"/>
                    </a:cubicBezTo>
                    <a:close/>
                    <a:moveTo>
                      <a:pt x="4644" y="5189"/>
                    </a:moveTo>
                    <a:cubicBezTo>
                      <a:pt x="4608" y="5189"/>
                      <a:pt x="4571" y="5200"/>
                      <a:pt x="4539" y="5222"/>
                    </a:cubicBezTo>
                    <a:cubicBezTo>
                      <a:pt x="4451" y="5285"/>
                      <a:pt x="4424" y="5398"/>
                      <a:pt x="4487" y="5484"/>
                    </a:cubicBezTo>
                    <a:cubicBezTo>
                      <a:pt x="4520" y="5537"/>
                      <a:pt x="4581" y="5573"/>
                      <a:pt x="4644" y="5573"/>
                    </a:cubicBezTo>
                    <a:cubicBezTo>
                      <a:pt x="4678" y="5573"/>
                      <a:pt x="4722" y="5564"/>
                      <a:pt x="4749" y="5537"/>
                    </a:cubicBezTo>
                    <a:cubicBezTo>
                      <a:pt x="4835" y="5476"/>
                      <a:pt x="4863" y="5363"/>
                      <a:pt x="4802" y="5275"/>
                    </a:cubicBezTo>
                    <a:cubicBezTo>
                      <a:pt x="4769" y="5220"/>
                      <a:pt x="4707" y="5189"/>
                      <a:pt x="4644" y="5189"/>
                    </a:cubicBezTo>
                    <a:close/>
                    <a:moveTo>
                      <a:pt x="1960" y="5455"/>
                    </a:moveTo>
                    <a:cubicBezTo>
                      <a:pt x="1884" y="5455"/>
                      <a:pt x="1811" y="5499"/>
                      <a:pt x="1784" y="5573"/>
                    </a:cubicBezTo>
                    <a:cubicBezTo>
                      <a:pt x="1740" y="5669"/>
                      <a:pt x="1792" y="5782"/>
                      <a:pt x="1889" y="5827"/>
                    </a:cubicBezTo>
                    <a:cubicBezTo>
                      <a:pt x="1906" y="5835"/>
                      <a:pt x="1933" y="5835"/>
                      <a:pt x="1958" y="5835"/>
                    </a:cubicBezTo>
                    <a:cubicBezTo>
                      <a:pt x="2029" y="5835"/>
                      <a:pt x="2107" y="5791"/>
                      <a:pt x="2134" y="5722"/>
                    </a:cubicBezTo>
                    <a:cubicBezTo>
                      <a:pt x="2178" y="5625"/>
                      <a:pt x="2126" y="5512"/>
                      <a:pt x="2029" y="5468"/>
                    </a:cubicBezTo>
                    <a:cubicBezTo>
                      <a:pt x="2007" y="5459"/>
                      <a:pt x="1984" y="5455"/>
                      <a:pt x="1960" y="5455"/>
                    </a:cubicBezTo>
                    <a:close/>
                    <a:moveTo>
                      <a:pt x="4145" y="5455"/>
                    </a:moveTo>
                    <a:cubicBezTo>
                      <a:pt x="4121" y="5455"/>
                      <a:pt x="4098" y="5459"/>
                      <a:pt x="4076" y="5468"/>
                    </a:cubicBezTo>
                    <a:cubicBezTo>
                      <a:pt x="3979" y="5512"/>
                      <a:pt x="3935" y="5625"/>
                      <a:pt x="3979" y="5722"/>
                    </a:cubicBezTo>
                    <a:cubicBezTo>
                      <a:pt x="4004" y="5791"/>
                      <a:pt x="4076" y="5835"/>
                      <a:pt x="4153" y="5835"/>
                    </a:cubicBezTo>
                    <a:cubicBezTo>
                      <a:pt x="4172" y="5835"/>
                      <a:pt x="4197" y="5835"/>
                      <a:pt x="4225" y="5818"/>
                    </a:cubicBezTo>
                    <a:cubicBezTo>
                      <a:pt x="4319" y="5782"/>
                      <a:pt x="4363" y="5669"/>
                      <a:pt x="4330" y="5573"/>
                    </a:cubicBezTo>
                    <a:cubicBezTo>
                      <a:pt x="4296" y="5499"/>
                      <a:pt x="4221" y="5455"/>
                      <a:pt x="4145" y="5455"/>
                    </a:cubicBezTo>
                    <a:close/>
                    <a:moveTo>
                      <a:pt x="2492" y="5620"/>
                    </a:moveTo>
                    <a:cubicBezTo>
                      <a:pt x="2403" y="5620"/>
                      <a:pt x="2323" y="5684"/>
                      <a:pt x="2309" y="5774"/>
                    </a:cubicBezTo>
                    <a:cubicBezTo>
                      <a:pt x="2292" y="5879"/>
                      <a:pt x="2353" y="5976"/>
                      <a:pt x="2458" y="5992"/>
                    </a:cubicBezTo>
                    <a:cubicBezTo>
                      <a:pt x="2474" y="6001"/>
                      <a:pt x="2483" y="6001"/>
                      <a:pt x="2493" y="6001"/>
                    </a:cubicBezTo>
                    <a:cubicBezTo>
                      <a:pt x="2588" y="6001"/>
                      <a:pt x="2667" y="5940"/>
                      <a:pt x="2684" y="5843"/>
                    </a:cubicBezTo>
                    <a:cubicBezTo>
                      <a:pt x="2703" y="5738"/>
                      <a:pt x="2632" y="5642"/>
                      <a:pt x="2535" y="5625"/>
                    </a:cubicBezTo>
                    <a:cubicBezTo>
                      <a:pt x="2521" y="5622"/>
                      <a:pt x="2506" y="5620"/>
                      <a:pt x="2492" y="5620"/>
                    </a:cubicBezTo>
                    <a:close/>
                    <a:moveTo>
                      <a:pt x="3619" y="5620"/>
                    </a:moveTo>
                    <a:cubicBezTo>
                      <a:pt x="3605" y="5620"/>
                      <a:pt x="3591" y="5622"/>
                      <a:pt x="3576" y="5625"/>
                    </a:cubicBezTo>
                    <a:cubicBezTo>
                      <a:pt x="3471" y="5642"/>
                      <a:pt x="3402" y="5738"/>
                      <a:pt x="3427" y="5843"/>
                    </a:cubicBezTo>
                    <a:cubicBezTo>
                      <a:pt x="3446" y="5940"/>
                      <a:pt x="3524" y="6001"/>
                      <a:pt x="3612" y="6001"/>
                    </a:cubicBezTo>
                    <a:cubicBezTo>
                      <a:pt x="3629" y="6001"/>
                      <a:pt x="3637" y="6001"/>
                      <a:pt x="3647" y="5992"/>
                    </a:cubicBezTo>
                    <a:cubicBezTo>
                      <a:pt x="3752" y="5976"/>
                      <a:pt x="3822" y="5871"/>
                      <a:pt x="3794" y="5774"/>
                    </a:cubicBezTo>
                    <a:cubicBezTo>
                      <a:pt x="3780" y="5684"/>
                      <a:pt x="3706" y="5620"/>
                      <a:pt x="3619" y="5620"/>
                    </a:cubicBezTo>
                    <a:close/>
                    <a:moveTo>
                      <a:pt x="3051" y="5669"/>
                    </a:moveTo>
                    <a:cubicBezTo>
                      <a:pt x="2947" y="5669"/>
                      <a:pt x="2869" y="5757"/>
                      <a:pt x="2869" y="5862"/>
                    </a:cubicBezTo>
                    <a:cubicBezTo>
                      <a:pt x="2869" y="5967"/>
                      <a:pt x="2947" y="6053"/>
                      <a:pt x="3051" y="6053"/>
                    </a:cubicBezTo>
                    <a:cubicBezTo>
                      <a:pt x="3156" y="6053"/>
                      <a:pt x="3245" y="5967"/>
                      <a:pt x="3245" y="5862"/>
                    </a:cubicBezTo>
                    <a:cubicBezTo>
                      <a:pt x="3245" y="5757"/>
                      <a:pt x="3156" y="5669"/>
                      <a:pt x="3051" y="56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5063977" y="2671338"/>
                <a:ext cx="505456" cy="347808"/>
              </a:xfrm>
              <a:custGeom>
                <a:rect b="b" l="l" r="r" t="t"/>
                <a:pathLst>
                  <a:path extrusionOk="0" h="1348" w="1959">
                    <a:moveTo>
                      <a:pt x="1727" y="0"/>
                    </a:moveTo>
                    <a:cubicBezTo>
                      <a:pt x="1693" y="0"/>
                      <a:pt x="1663" y="16"/>
                      <a:pt x="1627" y="30"/>
                    </a:cubicBezTo>
                    <a:cubicBezTo>
                      <a:pt x="1538" y="90"/>
                      <a:pt x="1513" y="212"/>
                      <a:pt x="1566" y="300"/>
                    </a:cubicBezTo>
                    <a:cubicBezTo>
                      <a:pt x="1606" y="364"/>
                      <a:pt x="1672" y="396"/>
                      <a:pt x="1738" y="396"/>
                    </a:cubicBezTo>
                    <a:cubicBezTo>
                      <a:pt x="1772" y="396"/>
                      <a:pt x="1806" y="387"/>
                      <a:pt x="1836" y="369"/>
                    </a:cubicBezTo>
                    <a:cubicBezTo>
                      <a:pt x="1933" y="309"/>
                      <a:pt x="1958" y="187"/>
                      <a:pt x="1906" y="90"/>
                    </a:cubicBezTo>
                    <a:cubicBezTo>
                      <a:pt x="1872" y="38"/>
                      <a:pt x="1809" y="2"/>
                      <a:pt x="1748" y="2"/>
                    </a:cubicBezTo>
                    <a:cubicBezTo>
                      <a:pt x="1741" y="1"/>
                      <a:pt x="1734" y="0"/>
                      <a:pt x="1727" y="0"/>
                    </a:cubicBezTo>
                    <a:close/>
                    <a:moveTo>
                      <a:pt x="1251" y="317"/>
                    </a:moveTo>
                    <a:cubicBezTo>
                      <a:pt x="1207" y="317"/>
                      <a:pt x="1163" y="328"/>
                      <a:pt x="1127" y="344"/>
                    </a:cubicBezTo>
                    <a:cubicBezTo>
                      <a:pt x="1033" y="405"/>
                      <a:pt x="1005" y="527"/>
                      <a:pt x="1066" y="623"/>
                    </a:cubicBezTo>
                    <a:cubicBezTo>
                      <a:pt x="1100" y="681"/>
                      <a:pt x="1165" y="711"/>
                      <a:pt x="1232" y="711"/>
                    </a:cubicBezTo>
                    <a:cubicBezTo>
                      <a:pt x="1267" y="711"/>
                      <a:pt x="1304" y="703"/>
                      <a:pt x="1337" y="684"/>
                    </a:cubicBezTo>
                    <a:cubicBezTo>
                      <a:pt x="1434" y="623"/>
                      <a:pt x="1461" y="502"/>
                      <a:pt x="1400" y="414"/>
                    </a:cubicBezTo>
                    <a:cubicBezTo>
                      <a:pt x="1364" y="353"/>
                      <a:pt x="1312" y="328"/>
                      <a:pt x="1251" y="317"/>
                    </a:cubicBezTo>
                    <a:close/>
                    <a:moveTo>
                      <a:pt x="743" y="632"/>
                    </a:moveTo>
                    <a:cubicBezTo>
                      <a:pt x="699" y="632"/>
                      <a:pt x="655" y="642"/>
                      <a:pt x="621" y="667"/>
                    </a:cubicBezTo>
                    <a:cubicBezTo>
                      <a:pt x="533" y="720"/>
                      <a:pt x="498" y="842"/>
                      <a:pt x="561" y="938"/>
                    </a:cubicBezTo>
                    <a:cubicBezTo>
                      <a:pt x="599" y="1000"/>
                      <a:pt x="663" y="1033"/>
                      <a:pt x="726" y="1033"/>
                    </a:cubicBezTo>
                    <a:cubicBezTo>
                      <a:pt x="763" y="1033"/>
                      <a:pt x="799" y="1022"/>
                      <a:pt x="831" y="999"/>
                    </a:cubicBezTo>
                    <a:cubicBezTo>
                      <a:pt x="928" y="938"/>
                      <a:pt x="953" y="816"/>
                      <a:pt x="892" y="728"/>
                    </a:cubicBezTo>
                    <a:cubicBezTo>
                      <a:pt x="865" y="667"/>
                      <a:pt x="804" y="642"/>
                      <a:pt x="743" y="632"/>
                    </a:cubicBezTo>
                    <a:close/>
                    <a:moveTo>
                      <a:pt x="246" y="947"/>
                    </a:moveTo>
                    <a:cubicBezTo>
                      <a:pt x="202" y="947"/>
                      <a:pt x="158" y="957"/>
                      <a:pt x="122" y="982"/>
                    </a:cubicBezTo>
                    <a:cubicBezTo>
                      <a:pt x="25" y="1043"/>
                      <a:pt x="0" y="1167"/>
                      <a:pt x="61" y="1253"/>
                    </a:cubicBezTo>
                    <a:cubicBezTo>
                      <a:pt x="94" y="1314"/>
                      <a:pt x="156" y="1348"/>
                      <a:pt x="221" y="1348"/>
                    </a:cubicBezTo>
                    <a:cubicBezTo>
                      <a:pt x="258" y="1348"/>
                      <a:pt x="297" y="1337"/>
                      <a:pt x="332" y="1314"/>
                    </a:cubicBezTo>
                    <a:cubicBezTo>
                      <a:pt x="420" y="1261"/>
                      <a:pt x="456" y="1140"/>
                      <a:pt x="393" y="1043"/>
                    </a:cubicBezTo>
                    <a:cubicBezTo>
                      <a:pt x="359" y="991"/>
                      <a:pt x="298" y="957"/>
                      <a:pt x="246"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4858596" y="2428029"/>
                <a:ext cx="557576" cy="219315"/>
              </a:xfrm>
              <a:custGeom>
                <a:rect b="b" l="l" r="r" t="t"/>
                <a:pathLst>
                  <a:path extrusionOk="0" h="850" w="2161">
                    <a:moveTo>
                      <a:pt x="1934" y="1"/>
                    </a:moveTo>
                    <a:cubicBezTo>
                      <a:pt x="1923" y="1"/>
                      <a:pt x="1906" y="11"/>
                      <a:pt x="1890" y="11"/>
                    </a:cubicBezTo>
                    <a:cubicBezTo>
                      <a:pt x="1785" y="37"/>
                      <a:pt x="1724" y="150"/>
                      <a:pt x="1749" y="255"/>
                    </a:cubicBezTo>
                    <a:cubicBezTo>
                      <a:pt x="1772" y="344"/>
                      <a:pt x="1857" y="401"/>
                      <a:pt x="1946" y="401"/>
                    </a:cubicBezTo>
                    <a:cubicBezTo>
                      <a:pt x="1962" y="401"/>
                      <a:pt x="1979" y="399"/>
                      <a:pt x="1995" y="395"/>
                    </a:cubicBezTo>
                    <a:cubicBezTo>
                      <a:pt x="2099" y="368"/>
                      <a:pt x="2160" y="255"/>
                      <a:pt x="2133" y="150"/>
                    </a:cubicBezTo>
                    <a:cubicBezTo>
                      <a:pt x="2108" y="64"/>
                      <a:pt x="2028" y="1"/>
                      <a:pt x="1934" y="1"/>
                    </a:cubicBezTo>
                    <a:close/>
                    <a:moveTo>
                      <a:pt x="1374" y="157"/>
                    </a:moveTo>
                    <a:cubicBezTo>
                      <a:pt x="1368" y="157"/>
                      <a:pt x="1362" y="158"/>
                      <a:pt x="1357" y="158"/>
                    </a:cubicBezTo>
                    <a:lnTo>
                      <a:pt x="1321" y="158"/>
                    </a:lnTo>
                    <a:cubicBezTo>
                      <a:pt x="1216" y="186"/>
                      <a:pt x="1147" y="299"/>
                      <a:pt x="1180" y="404"/>
                    </a:cubicBezTo>
                    <a:cubicBezTo>
                      <a:pt x="1203" y="493"/>
                      <a:pt x="1282" y="550"/>
                      <a:pt x="1370" y="550"/>
                    </a:cubicBezTo>
                    <a:cubicBezTo>
                      <a:pt x="1385" y="550"/>
                      <a:pt x="1401" y="548"/>
                      <a:pt x="1417" y="544"/>
                    </a:cubicBezTo>
                    <a:cubicBezTo>
                      <a:pt x="1522" y="517"/>
                      <a:pt x="1592" y="412"/>
                      <a:pt x="1556" y="299"/>
                    </a:cubicBezTo>
                    <a:cubicBezTo>
                      <a:pt x="1540" y="216"/>
                      <a:pt x="1462" y="157"/>
                      <a:pt x="1374" y="157"/>
                    </a:cubicBezTo>
                    <a:close/>
                    <a:moveTo>
                      <a:pt x="804" y="306"/>
                    </a:moveTo>
                    <a:cubicBezTo>
                      <a:pt x="798" y="306"/>
                      <a:pt x="793" y="307"/>
                      <a:pt x="788" y="307"/>
                    </a:cubicBezTo>
                    <a:lnTo>
                      <a:pt x="744" y="307"/>
                    </a:lnTo>
                    <a:cubicBezTo>
                      <a:pt x="639" y="343"/>
                      <a:pt x="578" y="448"/>
                      <a:pt x="603" y="553"/>
                    </a:cubicBezTo>
                    <a:cubicBezTo>
                      <a:pt x="626" y="642"/>
                      <a:pt x="705" y="699"/>
                      <a:pt x="793" y="699"/>
                    </a:cubicBezTo>
                    <a:cubicBezTo>
                      <a:pt x="808" y="699"/>
                      <a:pt x="824" y="697"/>
                      <a:pt x="840" y="693"/>
                    </a:cubicBezTo>
                    <a:cubicBezTo>
                      <a:pt x="954" y="666"/>
                      <a:pt x="1014" y="561"/>
                      <a:pt x="989" y="456"/>
                    </a:cubicBezTo>
                    <a:cubicBezTo>
                      <a:pt x="964" y="366"/>
                      <a:pt x="884" y="306"/>
                      <a:pt x="804" y="306"/>
                    </a:cubicBezTo>
                    <a:close/>
                    <a:moveTo>
                      <a:pt x="227" y="455"/>
                    </a:moveTo>
                    <a:cubicBezTo>
                      <a:pt x="221" y="455"/>
                      <a:pt x="216" y="456"/>
                      <a:pt x="211" y="456"/>
                    </a:cubicBezTo>
                    <a:cubicBezTo>
                      <a:pt x="192" y="456"/>
                      <a:pt x="183" y="456"/>
                      <a:pt x="167" y="465"/>
                    </a:cubicBezTo>
                    <a:cubicBezTo>
                      <a:pt x="62" y="492"/>
                      <a:pt x="1" y="597"/>
                      <a:pt x="26" y="702"/>
                    </a:cubicBezTo>
                    <a:cubicBezTo>
                      <a:pt x="48" y="788"/>
                      <a:pt x="128" y="850"/>
                      <a:pt x="214" y="850"/>
                    </a:cubicBezTo>
                    <a:cubicBezTo>
                      <a:pt x="233" y="850"/>
                      <a:pt x="253" y="847"/>
                      <a:pt x="272" y="840"/>
                    </a:cubicBezTo>
                    <a:cubicBezTo>
                      <a:pt x="376" y="815"/>
                      <a:pt x="437" y="710"/>
                      <a:pt x="412" y="605"/>
                    </a:cubicBezTo>
                    <a:cubicBezTo>
                      <a:pt x="387" y="515"/>
                      <a:pt x="307" y="455"/>
                      <a:pt x="227"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5357342" y="2890651"/>
                <a:ext cx="390122" cy="471914"/>
              </a:xfrm>
              <a:custGeom>
                <a:rect b="b" l="l" r="r" t="t"/>
                <a:pathLst>
                  <a:path extrusionOk="0" h="1829" w="1512">
                    <a:moveTo>
                      <a:pt x="1278" y="0"/>
                    </a:moveTo>
                    <a:cubicBezTo>
                      <a:pt x="1218" y="0"/>
                      <a:pt x="1166" y="34"/>
                      <a:pt x="1128" y="80"/>
                    </a:cubicBezTo>
                    <a:cubicBezTo>
                      <a:pt x="1058" y="168"/>
                      <a:pt x="1084" y="290"/>
                      <a:pt x="1172" y="359"/>
                    </a:cubicBezTo>
                    <a:cubicBezTo>
                      <a:pt x="1207" y="384"/>
                      <a:pt x="1247" y="396"/>
                      <a:pt x="1287" y="396"/>
                    </a:cubicBezTo>
                    <a:cubicBezTo>
                      <a:pt x="1347" y="396"/>
                      <a:pt x="1406" y="369"/>
                      <a:pt x="1442" y="317"/>
                    </a:cubicBezTo>
                    <a:cubicBezTo>
                      <a:pt x="1512" y="229"/>
                      <a:pt x="1495" y="107"/>
                      <a:pt x="1407" y="36"/>
                    </a:cubicBezTo>
                    <a:cubicBezTo>
                      <a:pt x="1373" y="19"/>
                      <a:pt x="1337" y="2"/>
                      <a:pt x="1302" y="2"/>
                    </a:cubicBezTo>
                    <a:cubicBezTo>
                      <a:pt x="1294" y="1"/>
                      <a:pt x="1286" y="0"/>
                      <a:pt x="1278" y="0"/>
                    </a:cubicBezTo>
                    <a:close/>
                    <a:moveTo>
                      <a:pt x="945" y="474"/>
                    </a:moveTo>
                    <a:cubicBezTo>
                      <a:pt x="882" y="474"/>
                      <a:pt x="813" y="500"/>
                      <a:pt x="769" y="560"/>
                    </a:cubicBezTo>
                    <a:cubicBezTo>
                      <a:pt x="708" y="649"/>
                      <a:pt x="725" y="770"/>
                      <a:pt x="813" y="831"/>
                    </a:cubicBezTo>
                    <a:cubicBezTo>
                      <a:pt x="850" y="861"/>
                      <a:pt x="892" y="875"/>
                      <a:pt x="935" y="875"/>
                    </a:cubicBezTo>
                    <a:cubicBezTo>
                      <a:pt x="993" y="875"/>
                      <a:pt x="1052" y="848"/>
                      <a:pt x="1092" y="798"/>
                    </a:cubicBezTo>
                    <a:cubicBezTo>
                      <a:pt x="1155" y="709"/>
                      <a:pt x="1136" y="579"/>
                      <a:pt x="1050" y="516"/>
                    </a:cubicBezTo>
                    <a:cubicBezTo>
                      <a:pt x="1014" y="491"/>
                      <a:pt x="979" y="483"/>
                      <a:pt x="945" y="474"/>
                    </a:cubicBezTo>
                    <a:close/>
                    <a:moveTo>
                      <a:pt x="573" y="954"/>
                    </a:moveTo>
                    <a:cubicBezTo>
                      <a:pt x="513" y="954"/>
                      <a:pt x="458" y="986"/>
                      <a:pt x="420" y="1033"/>
                    </a:cubicBezTo>
                    <a:cubicBezTo>
                      <a:pt x="349" y="1121"/>
                      <a:pt x="368" y="1242"/>
                      <a:pt x="454" y="1314"/>
                    </a:cubicBezTo>
                    <a:cubicBezTo>
                      <a:pt x="489" y="1338"/>
                      <a:pt x="530" y="1349"/>
                      <a:pt x="571" y="1349"/>
                    </a:cubicBezTo>
                    <a:cubicBezTo>
                      <a:pt x="634" y="1349"/>
                      <a:pt x="697" y="1322"/>
                      <a:pt x="735" y="1270"/>
                    </a:cubicBezTo>
                    <a:cubicBezTo>
                      <a:pt x="804" y="1182"/>
                      <a:pt x="777" y="1060"/>
                      <a:pt x="691" y="989"/>
                    </a:cubicBezTo>
                    <a:cubicBezTo>
                      <a:pt x="664" y="972"/>
                      <a:pt x="630" y="955"/>
                      <a:pt x="595" y="955"/>
                    </a:cubicBezTo>
                    <a:cubicBezTo>
                      <a:pt x="587" y="954"/>
                      <a:pt x="580" y="954"/>
                      <a:pt x="573" y="954"/>
                    </a:cubicBezTo>
                    <a:close/>
                    <a:moveTo>
                      <a:pt x="236" y="1427"/>
                    </a:moveTo>
                    <a:cubicBezTo>
                      <a:pt x="175" y="1427"/>
                      <a:pt x="106" y="1452"/>
                      <a:pt x="62" y="1513"/>
                    </a:cubicBezTo>
                    <a:cubicBezTo>
                      <a:pt x="1" y="1601"/>
                      <a:pt x="17" y="1723"/>
                      <a:pt x="106" y="1786"/>
                    </a:cubicBezTo>
                    <a:cubicBezTo>
                      <a:pt x="141" y="1815"/>
                      <a:pt x="184" y="1829"/>
                      <a:pt x="226" y="1829"/>
                    </a:cubicBezTo>
                    <a:cubicBezTo>
                      <a:pt x="284" y="1829"/>
                      <a:pt x="341" y="1802"/>
                      <a:pt x="376" y="1750"/>
                    </a:cubicBezTo>
                    <a:cubicBezTo>
                      <a:pt x="446" y="1662"/>
                      <a:pt x="429" y="1532"/>
                      <a:pt x="341" y="1471"/>
                    </a:cubicBezTo>
                    <a:cubicBezTo>
                      <a:pt x="305" y="1444"/>
                      <a:pt x="271" y="1436"/>
                      <a:pt x="23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4941935" y="1370682"/>
                <a:ext cx="517067" cy="332327"/>
              </a:xfrm>
              <a:custGeom>
                <a:rect b="b" l="l" r="r" t="t"/>
                <a:pathLst>
                  <a:path extrusionOk="0" h="1288" w="2004">
                    <a:moveTo>
                      <a:pt x="227" y="1"/>
                    </a:moveTo>
                    <a:cubicBezTo>
                      <a:pt x="157" y="1"/>
                      <a:pt x="89" y="37"/>
                      <a:pt x="53" y="103"/>
                    </a:cubicBezTo>
                    <a:cubicBezTo>
                      <a:pt x="1" y="200"/>
                      <a:pt x="37" y="313"/>
                      <a:pt x="131" y="374"/>
                    </a:cubicBezTo>
                    <a:cubicBezTo>
                      <a:pt x="167" y="393"/>
                      <a:pt x="211" y="401"/>
                      <a:pt x="255" y="401"/>
                    </a:cubicBezTo>
                    <a:cubicBezTo>
                      <a:pt x="307" y="393"/>
                      <a:pt x="368" y="357"/>
                      <a:pt x="393" y="296"/>
                    </a:cubicBezTo>
                    <a:cubicBezTo>
                      <a:pt x="456" y="200"/>
                      <a:pt x="421" y="86"/>
                      <a:pt x="324" y="25"/>
                    </a:cubicBezTo>
                    <a:cubicBezTo>
                      <a:pt x="293" y="9"/>
                      <a:pt x="260" y="1"/>
                      <a:pt x="227" y="1"/>
                    </a:cubicBezTo>
                    <a:close/>
                    <a:moveTo>
                      <a:pt x="745" y="297"/>
                    </a:moveTo>
                    <a:cubicBezTo>
                      <a:pt x="675" y="297"/>
                      <a:pt x="606" y="335"/>
                      <a:pt x="570" y="401"/>
                    </a:cubicBezTo>
                    <a:cubicBezTo>
                      <a:pt x="517" y="489"/>
                      <a:pt x="551" y="611"/>
                      <a:pt x="647" y="663"/>
                    </a:cubicBezTo>
                    <a:cubicBezTo>
                      <a:pt x="674" y="682"/>
                      <a:pt x="705" y="693"/>
                      <a:pt x="733" y="693"/>
                    </a:cubicBezTo>
                    <a:cubicBezTo>
                      <a:pt x="743" y="693"/>
                      <a:pt x="752" y="691"/>
                      <a:pt x="761" y="689"/>
                    </a:cubicBezTo>
                    <a:cubicBezTo>
                      <a:pt x="824" y="689"/>
                      <a:pt x="885" y="655"/>
                      <a:pt x="910" y="594"/>
                    </a:cubicBezTo>
                    <a:cubicBezTo>
                      <a:pt x="971" y="498"/>
                      <a:pt x="937" y="374"/>
                      <a:pt x="840" y="321"/>
                    </a:cubicBezTo>
                    <a:cubicBezTo>
                      <a:pt x="810" y="305"/>
                      <a:pt x="778" y="297"/>
                      <a:pt x="745" y="297"/>
                    </a:cubicBezTo>
                    <a:close/>
                    <a:moveTo>
                      <a:pt x="1260" y="595"/>
                    </a:moveTo>
                    <a:cubicBezTo>
                      <a:pt x="1189" y="595"/>
                      <a:pt x="1122" y="630"/>
                      <a:pt x="1086" y="689"/>
                    </a:cubicBezTo>
                    <a:cubicBezTo>
                      <a:pt x="1034" y="785"/>
                      <a:pt x="1067" y="909"/>
                      <a:pt x="1155" y="961"/>
                    </a:cubicBezTo>
                    <a:cubicBezTo>
                      <a:pt x="1188" y="980"/>
                      <a:pt x="1221" y="990"/>
                      <a:pt x="1250" y="990"/>
                    </a:cubicBezTo>
                    <a:cubicBezTo>
                      <a:pt x="1260" y="990"/>
                      <a:pt x="1269" y="989"/>
                      <a:pt x="1277" y="987"/>
                    </a:cubicBezTo>
                    <a:cubicBezTo>
                      <a:pt x="1338" y="978"/>
                      <a:pt x="1401" y="943"/>
                      <a:pt x="1426" y="890"/>
                    </a:cubicBezTo>
                    <a:cubicBezTo>
                      <a:pt x="1487" y="794"/>
                      <a:pt x="1453" y="672"/>
                      <a:pt x="1357" y="619"/>
                    </a:cubicBezTo>
                    <a:cubicBezTo>
                      <a:pt x="1326" y="603"/>
                      <a:pt x="1292" y="595"/>
                      <a:pt x="1260" y="595"/>
                    </a:cubicBezTo>
                    <a:close/>
                    <a:moveTo>
                      <a:pt x="1768" y="890"/>
                    </a:moveTo>
                    <a:cubicBezTo>
                      <a:pt x="1700" y="890"/>
                      <a:pt x="1635" y="923"/>
                      <a:pt x="1600" y="987"/>
                    </a:cubicBezTo>
                    <a:cubicBezTo>
                      <a:pt x="1548" y="1083"/>
                      <a:pt x="1583" y="1205"/>
                      <a:pt x="1672" y="1257"/>
                    </a:cubicBezTo>
                    <a:cubicBezTo>
                      <a:pt x="1705" y="1278"/>
                      <a:pt x="1737" y="1288"/>
                      <a:pt x="1766" y="1288"/>
                    </a:cubicBezTo>
                    <a:cubicBezTo>
                      <a:pt x="1775" y="1288"/>
                      <a:pt x="1784" y="1287"/>
                      <a:pt x="1793" y="1285"/>
                    </a:cubicBezTo>
                    <a:cubicBezTo>
                      <a:pt x="1854" y="1276"/>
                      <a:pt x="1915" y="1241"/>
                      <a:pt x="1942" y="1188"/>
                    </a:cubicBezTo>
                    <a:cubicBezTo>
                      <a:pt x="2003" y="1092"/>
                      <a:pt x="1967" y="970"/>
                      <a:pt x="1873" y="917"/>
                    </a:cubicBezTo>
                    <a:cubicBezTo>
                      <a:pt x="1840" y="899"/>
                      <a:pt x="1804" y="890"/>
                      <a:pt x="1768" y="8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5221884" y="1016168"/>
                <a:ext cx="403797" cy="460819"/>
              </a:xfrm>
              <a:custGeom>
                <a:rect b="b" l="l" r="r" t="t"/>
                <a:pathLst>
                  <a:path extrusionOk="0" h="1786" w="1565">
                    <a:moveTo>
                      <a:pt x="214" y="1"/>
                    </a:moveTo>
                    <a:cubicBezTo>
                      <a:pt x="171" y="1"/>
                      <a:pt x="129" y="15"/>
                      <a:pt x="95" y="44"/>
                    </a:cubicBezTo>
                    <a:cubicBezTo>
                      <a:pt x="9" y="113"/>
                      <a:pt x="1" y="237"/>
                      <a:pt x="62" y="323"/>
                    </a:cubicBezTo>
                    <a:cubicBezTo>
                      <a:pt x="101" y="369"/>
                      <a:pt x="159" y="396"/>
                      <a:pt x="220" y="396"/>
                    </a:cubicBezTo>
                    <a:cubicBezTo>
                      <a:pt x="228" y="396"/>
                      <a:pt x="236" y="395"/>
                      <a:pt x="244" y="394"/>
                    </a:cubicBezTo>
                    <a:cubicBezTo>
                      <a:pt x="280" y="394"/>
                      <a:pt x="316" y="375"/>
                      <a:pt x="341" y="350"/>
                    </a:cubicBezTo>
                    <a:cubicBezTo>
                      <a:pt x="429" y="289"/>
                      <a:pt x="438" y="157"/>
                      <a:pt x="377" y="79"/>
                    </a:cubicBezTo>
                    <a:cubicBezTo>
                      <a:pt x="335" y="28"/>
                      <a:pt x="274" y="1"/>
                      <a:pt x="214" y="1"/>
                    </a:cubicBezTo>
                    <a:close/>
                    <a:moveTo>
                      <a:pt x="593" y="463"/>
                    </a:moveTo>
                    <a:cubicBezTo>
                      <a:pt x="549" y="463"/>
                      <a:pt x="506" y="477"/>
                      <a:pt x="473" y="507"/>
                    </a:cubicBezTo>
                    <a:cubicBezTo>
                      <a:pt x="385" y="577"/>
                      <a:pt x="368" y="698"/>
                      <a:pt x="438" y="787"/>
                    </a:cubicBezTo>
                    <a:cubicBezTo>
                      <a:pt x="475" y="832"/>
                      <a:pt x="532" y="858"/>
                      <a:pt x="591" y="858"/>
                    </a:cubicBezTo>
                    <a:cubicBezTo>
                      <a:pt x="600" y="858"/>
                      <a:pt x="610" y="857"/>
                      <a:pt x="620" y="856"/>
                    </a:cubicBezTo>
                    <a:cubicBezTo>
                      <a:pt x="656" y="856"/>
                      <a:pt x="691" y="839"/>
                      <a:pt x="717" y="814"/>
                    </a:cubicBezTo>
                    <a:cubicBezTo>
                      <a:pt x="805" y="743"/>
                      <a:pt x="813" y="621"/>
                      <a:pt x="744" y="533"/>
                    </a:cubicBezTo>
                    <a:cubicBezTo>
                      <a:pt x="709" y="488"/>
                      <a:pt x="651" y="463"/>
                      <a:pt x="593" y="463"/>
                    </a:cubicBezTo>
                    <a:close/>
                    <a:moveTo>
                      <a:pt x="970" y="923"/>
                    </a:moveTo>
                    <a:cubicBezTo>
                      <a:pt x="925" y="923"/>
                      <a:pt x="879" y="939"/>
                      <a:pt x="840" y="971"/>
                    </a:cubicBezTo>
                    <a:cubicBezTo>
                      <a:pt x="761" y="1041"/>
                      <a:pt x="744" y="1162"/>
                      <a:pt x="813" y="1250"/>
                    </a:cubicBezTo>
                    <a:cubicBezTo>
                      <a:pt x="852" y="1296"/>
                      <a:pt x="909" y="1321"/>
                      <a:pt x="964" y="1321"/>
                    </a:cubicBezTo>
                    <a:cubicBezTo>
                      <a:pt x="972" y="1321"/>
                      <a:pt x="980" y="1321"/>
                      <a:pt x="987" y="1320"/>
                    </a:cubicBezTo>
                    <a:cubicBezTo>
                      <a:pt x="1023" y="1311"/>
                      <a:pt x="1059" y="1303"/>
                      <a:pt x="1092" y="1276"/>
                    </a:cubicBezTo>
                    <a:cubicBezTo>
                      <a:pt x="1180" y="1206"/>
                      <a:pt x="1189" y="1085"/>
                      <a:pt x="1120" y="996"/>
                    </a:cubicBezTo>
                    <a:cubicBezTo>
                      <a:pt x="1081" y="948"/>
                      <a:pt x="1026" y="923"/>
                      <a:pt x="970" y="923"/>
                    </a:cubicBezTo>
                    <a:close/>
                    <a:moveTo>
                      <a:pt x="1345" y="1387"/>
                    </a:moveTo>
                    <a:cubicBezTo>
                      <a:pt x="1300" y="1387"/>
                      <a:pt x="1254" y="1402"/>
                      <a:pt x="1216" y="1433"/>
                    </a:cubicBezTo>
                    <a:cubicBezTo>
                      <a:pt x="1128" y="1504"/>
                      <a:pt x="1120" y="1626"/>
                      <a:pt x="1189" y="1714"/>
                    </a:cubicBezTo>
                    <a:cubicBezTo>
                      <a:pt x="1227" y="1760"/>
                      <a:pt x="1285" y="1785"/>
                      <a:pt x="1341" y="1785"/>
                    </a:cubicBezTo>
                    <a:cubicBezTo>
                      <a:pt x="1349" y="1785"/>
                      <a:pt x="1357" y="1785"/>
                      <a:pt x="1365" y="1783"/>
                    </a:cubicBezTo>
                    <a:cubicBezTo>
                      <a:pt x="1399" y="1775"/>
                      <a:pt x="1434" y="1767"/>
                      <a:pt x="1470" y="1739"/>
                    </a:cubicBezTo>
                    <a:cubicBezTo>
                      <a:pt x="1548" y="1670"/>
                      <a:pt x="1564" y="1548"/>
                      <a:pt x="1495" y="1460"/>
                    </a:cubicBezTo>
                    <a:cubicBezTo>
                      <a:pt x="1457" y="1411"/>
                      <a:pt x="1401" y="1387"/>
                      <a:pt x="1345" y="13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7110050" y="1370682"/>
                <a:ext cx="514745" cy="332327"/>
              </a:xfrm>
              <a:custGeom>
                <a:rect b="b" l="l" r="r" t="t"/>
                <a:pathLst>
                  <a:path extrusionOk="0" h="1288" w="1995">
                    <a:moveTo>
                      <a:pt x="1768" y="1"/>
                    </a:moveTo>
                    <a:cubicBezTo>
                      <a:pt x="1735" y="1"/>
                      <a:pt x="1702" y="9"/>
                      <a:pt x="1671" y="25"/>
                    </a:cubicBezTo>
                    <a:cubicBezTo>
                      <a:pt x="1575" y="86"/>
                      <a:pt x="1550" y="200"/>
                      <a:pt x="1602" y="296"/>
                    </a:cubicBezTo>
                    <a:cubicBezTo>
                      <a:pt x="1636" y="357"/>
                      <a:pt x="1688" y="393"/>
                      <a:pt x="1749" y="401"/>
                    </a:cubicBezTo>
                    <a:cubicBezTo>
                      <a:pt x="1793" y="401"/>
                      <a:pt x="1829" y="393"/>
                      <a:pt x="1873" y="374"/>
                    </a:cubicBezTo>
                    <a:cubicBezTo>
                      <a:pt x="1969" y="313"/>
                      <a:pt x="1995" y="200"/>
                      <a:pt x="1942" y="103"/>
                    </a:cubicBezTo>
                    <a:cubicBezTo>
                      <a:pt x="1906" y="37"/>
                      <a:pt x="1838" y="1"/>
                      <a:pt x="1768" y="1"/>
                    </a:cubicBezTo>
                    <a:close/>
                    <a:moveTo>
                      <a:pt x="1250" y="297"/>
                    </a:moveTo>
                    <a:cubicBezTo>
                      <a:pt x="1218" y="297"/>
                      <a:pt x="1185" y="305"/>
                      <a:pt x="1155" y="321"/>
                    </a:cubicBezTo>
                    <a:cubicBezTo>
                      <a:pt x="1067" y="374"/>
                      <a:pt x="1033" y="498"/>
                      <a:pt x="1086" y="594"/>
                    </a:cubicBezTo>
                    <a:cubicBezTo>
                      <a:pt x="1119" y="655"/>
                      <a:pt x="1172" y="689"/>
                      <a:pt x="1235" y="689"/>
                    </a:cubicBezTo>
                    <a:cubicBezTo>
                      <a:pt x="1246" y="691"/>
                      <a:pt x="1257" y="693"/>
                      <a:pt x="1268" y="693"/>
                    </a:cubicBezTo>
                    <a:cubicBezTo>
                      <a:pt x="1299" y="693"/>
                      <a:pt x="1330" y="682"/>
                      <a:pt x="1357" y="663"/>
                    </a:cubicBezTo>
                    <a:cubicBezTo>
                      <a:pt x="1453" y="611"/>
                      <a:pt x="1487" y="489"/>
                      <a:pt x="1426" y="401"/>
                    </a:cubicBezTo>
                    <a:cubicBezTo>
                      <a:pt x="1390" y="335"/>
                      <a:pt x="1321" y="297"/>
                      <a:pt x="1250" y="297"/>
                    </a:cubicBezTo>
                    <a:close/>
                    <a:moveTo>
                      <a:pt x="736" y="595"/>
                    </a:moveTo>
                    <a:cubicBezTo>
                      <a:pt x="703" y="595"/>
                      <a:pt x="670" y="603"/>
                      <a:pt x="639" y="619"/>
                    </a:cubicBezTo>
                    <a:cubicBezTo>
                      <a:pt x="553" y="672"/>
                      <a:pt x="517" y="794"/>
                      <a:pt x="570" y="890"/>
                    </a:cubicBezTo>
                    <a:cubicBezTo>
                      <a:pt x="605" y="943"/>
                      <a:pt x="658" y="978"/>
                      <a:pt x="719" y="987"/>
                    </a:cubicBezTo>
                    <a:cubicBezTo>
                      <a:pt x="730" y="989"/>
                      <a:pt x="741" y="990"/>
                      <a:pt x="751" y="990"/>
                    </a:cubicBezTo>
                    <a:cubicBezTo>
                      <a:pt x="783" y="990"/>
                      <a:pt x="814" y="980"/>
                      <a:pt x="840" y="961"/>
                    </a:cubicBezTo>
                    <a:cubicBezTo>
                      <a:pt x="937" y="909"/>
                      <a:pt x="973" y="785"/>
                      <a:pt x="910" y="689"/>
                    </a:cubicBezTo>
                    <a:cubicBezTo>
                      <a:pt x="874" y="630"/>
                      <a:pt x="806" y="595"/>
                      <a:pt x="736" y="595"/>
                    </a:cubicBezTo>
                    <a:close/>
                    <a:moveTo>
                      <a:pt x="228" y="890"/>
                    </a:moveTo>
                    <a:cubicBezTo>
                      <a:pt x="192" y="890"/>
                      <a:pt x="156" y="899"/>
                      <a:pt x="123" y="917"/>
                    </a:cubicBezTo>
                    <a:cubicBezTo>
                      <a:pt x="37" y="970"/>
                      <a:pt x="1" y="1092"/>
                      <a:pt x="53" y="1188"/>
                    </a:cubicBezTo>
                    <a:cubicBezTo>
                      <a:pt x="89" y="1241"/>
                      <a:pt x="142" y="1276"/>
                      <a:pt x="202" y="1285"/>
                    </a:cubicBezTo>
                    <a:cubicBezTo>
                      <a:pt x="213" y="1287"/>
                      <a:pt x="224" y="1288"/>
                      <a:pt x="235" y="1288"/>
                    </a:cubicBezTo>
                    <a:cubicBezTo>
                      <a:pt x="268" y="1288"/>
                      <a:pt x="299" y="1278"/>
                      <a:pt x="324" y="1257"/>
                    </a:cubicBezTo>
                    <a:cubicBezTo>
                      <a:pt x="421" y="1205"/>
                      <a:pt x="456" y="1083"/>
                      <a:pt x="395" y="987"/>
                    </a:cubicBezTo>
                    <a:cubicBezTo>
                      <a:pt x="361" y="923"/>
                      <a:pt x="296" y="890"/>
                      <a:pt x="228" y="8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6941307" y="1016168"/>
                <a:ext cx="406378" cy="460819"/>
              </a:xfrm>
              <a:custGeom>
                <a:rect b="b" l="l" r="r" t="t"/>
                <a:pathLst>
                  <a:path extrusionOk="0" h="1786" w="1575">
                    <a:moveTo>
                      <a:pt x="1356" y="1"/>
                    </a:moveTo>
                    <a:cubicBezTo>
                      <a:pt x="1297" y="1"/>
                      <a:pt x="1238" y="28"/>
                      <a:pt x="1196" y="79"/>
                    </a:cubicBezTo>
                    <a:cubicBezTo>
                      <a:pt x="1127" y="157"/>
                      <a:pt x="1136" y="289"/>
                      <a:pt x="1224" y="350"/>
                    </a:cubicBezTo>
                    <a:cubicBezTo>
                      <a:pt x="1259" y="375"/>
                      <a:pt x="1293" y="394"/>
                      <a:pt x="1329" y="394"/>
                    </a:cubicBezTo>
                    <a:cubicBezTo>
                      <a:pt x="1336" y="395"/>
                      <a:pt x="1343" y="396"/>
                      <a:pt x="1351" y="396"/>
                    </a:cubicBezTo>
                    <a:cubicBezTo>
                      <a:pt x="1406" y="396"/>
                      <a:pt x="1464" y="369"/>
                      <a:pt x="1503" y="323"/>
                    </a:cubicBezTo>
                    <a:cubicBezTo>
                      <a:pt x="1574" y="237"/>
                      <a:pt x="1555" y="113"/>
                      <a:pt x="1478" y="44"/>
                    </a:cubicBezTo>
                    <a:cubicBezTo>
                      <a:pt x="1441" y="15"/>
                      <a:pt x="1398" y="1"/>
                      <a:pt x="1356" y="1"/>
                    </a:cubicBezTo>
                    <a:close/>
                    <a:moveTo>
                      <a:pt x="977" y="463"/>
                    </a:moveTo>
                    <a:cubicBezTo>
                      <a:pt x="919" y="463"/>
                      <a:pt x="862" y="488"/>
                      <a:pt x="821" y="533"/>
                    </a:cubicBezTo>
                    <a:cubicBezTo>
                      <a:pt x="751" y="621"/>
                      <a:pt x="768" y="743"/>
                      <a:pt x="848" y="814"/>
                    </a:cubicBezTo>
                    <a:cubicBezTo>
                      <a:pt x="882" y="839"/>
                      <a:pt x="917" y="856"/>
                      <a:pt x="953" y="856"/>
                    </a:cubicBezTo>
                    <a:cubicBezTo>
                      <a:pt x="962" y="857"/>
                      <a:pt x="970" y="858"/>
                      <a:pt x="979" y="858"/>
                    </a:cubicBezTo>
                    <a:cubicBezTo>
                      <a:pt x="1033" y="858"/>
                      <a:pt x="1089" y="832"/>
                      <a:pt x="1127" y="787"/>
                    </a:cubicBezTo>
                    <a:cubicBezTo>
                      <a:pt x="1196" y="698"/>
                      <a:pt x="1188" y="577"/>
                      <a:pt x="1102" y="507"/>
                    </a:cubicBezTo>
                    <a:cubicBezTo>
                      <a:pt x="1064" y="477"/>
                      <a:pt x="1021" y="463"/>
                      <a:pt x="977" y="463"/>
                    </a:cubicBezTo>
                    <a:close/>
                    <a:moveTo>
                      <a:pt x="594" y="923"/>
                    </a:moveTo>
                    <a:cubicBezTo>
                      <a:pt x="538" y="923"/>
                      <a:pt x="483" y="948"/>
                      <a:pt x="445" y="996"/>
                    </a:cubicBezTo>
                    <a:cubicBezTo>
                      <a:pt x="376" y="1085"/>
                      <a:pt x="393" y="1206"/>
                      <a:pt x="481" y="1276"/>
                    </a:cubicBezTo>
                    <a:cubicBezTo>
                      <a:pt x="506" y="1303"/>
                      <a:pt x="542" y="1311"/>
                      <a:pt x="577" y="1320"/>
                    </a:cubicBezTo>
                    <a:cubicBezTo>
                      <a:pt x="586" y="1321"/>
                      <a:pt x="595" y="1321"/>
                      <a:pt x="603" y="1321"/>
                    </a:cubicBezTo>
                    <a:cubicBezTo>
                      <a:pt x="662" y="1321"/>
                      <a:pt x="713" y="1296"/>
                      <a:pt x="751" y="1250"/>
                    </a:cubicBezTo>
                    <a:cubicBezTo>
                      <a:pt x="821" y="1162"/>
                      <a:pt x="812" y="1041"/>
                      <a:pt x="724" y="971"/>
                    </a:cubicBezTo>
                    <a:cubicBezTo>
                      <a:pt x="686" y="939"/>
                      <a:pt x="640" y="923"/>
                      <a:pt x="594" y="923"/>
                    </a:cubicBezTo>
                    <a:close/>
                    <a:moveTo>
                      <a:pt x="223" y="1387"/>
                    </a:moveTo>
                    <a:cubicBezTo>
                      <a:pt x="166" y="1387"/>
                      <a:pt x="108" y="1411"/>
                      <a:pt x="69" y="1460"/>
                    </a:cubicBezTo>
                    <a:cubicBezTo>
                      <a:pt x="0" y="1548"/>
                      <a:pt x="17" y="1670"/>
                      <a:pt x="105" y="1739"/>
                    </a:cubicBezTo>
                    <a:cubicBezTo>
                      <a:pt x="130" y="1767"/>
                      <a:pt x="166" y="1775"/>
                      <a:pt x="200" y="1783"/>
                    </a:cubicBezTo>
                    <a:cubicBezTo>
                      <a:pt x="209" y="1785"/>
                      <a:pt x="218" y="1785"/>
                      <a:pt x="226" y="1785"/>
                    </a:cubicBezTo>
                    <a:cubicBezTo>
                      <a:pt x="288" y="1785"/>
                      <a:pt x="346" y="1760"/>
                      <a:pt x="384" y="1714"/>
                    </a:cubicBezTo>
                    <a:cubicBezTo>
                      <a:pt x="445" y="1626"/>
                      <a:pt x="437" y="1504"/>
                      <a:pt x="349" y="1433"/>
                    </a:cubicBezTo>
                    <a:cubicBezTo>
                      <a:pt x="314" y="1402"/>
                      <a:pt x="269" y="1387"/>
                      <a:pt x="223" y="13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6970462" y="267133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7121402" y="2428029"/>
                <a:ext cx="559640" cy="219315"/>
              </a:xfrm>
              <a:custGeom>
                <a:rect b="b" l="l" r="r" t="t"/>
                <a:pathLst>
                  <a:path extrusionOk="0" h="850" w="2169">
                    <a:moveTo>
                      <a:pt x="236" y="1"/>
                    </a:moveTo>
                    <a:cubicBezTo>
                      <a:pt x="142" y="1"/>
                      <a:pt x="53" y="64"/>
                      <a:pt x="37" y="150"/>
                    </a:cubicBezTo>
                    <a:cubicBezTo>
                      <a:pt x="1" y="255"/>
                      <a:pt x="70" y="368"/>
                      <a:pt x="175" y="395"/>
                    </a:cubicBezTo>
                    <a:cubicBezTo>
                      <a:pt x="191" y="399"/>
                      <a:pt x="207" y="401"/>
                      <a:pt x="223" y="401"/>
                    </a:cubicBezTo>
                    <a:cubicBezTo>
                      <a:pt x="310" y="401"/>
                      <a:pt x="389" y="344"/>
                      <a:pt x="412" y="255"/>
                    </a:cubicBezTo>
                    <a:cubicBezTo>
                      <a:pt x="446" y="150"/>
                      <a:pt x="377" y="37"/>
                      <a:pt x="272" y="11"/>
                    </a:cubicBezTo>
                    <a:cubicBezTo>
                      <a:pt x="263" y="11"/>
                      <a:pt x="247" y="1"/>
                      <a:pt x="236" y="1"/>
                    </a:cubicBezTo>
                    <a:close/>
                    <a:moveTo>
                      <a:pt x="789" y="157"/>
                    </a:moveTo>
                    <a:cubicBezTo>
                      <a:pt x="708" y="157"/>
                      <a:pt x="629" y="216"/>
                      <a:pt x="603" y="299"/>
                    </a:cubicBezTo>
                    <a:cubicBezTo>
                      <a:pt x="578" y="412"/>
                      <a:pt x="639" y="517"/>
                      <a:pt x="752" y="544"/>
                    </a:cubicBezTo>
                    <a:cubicBezTo>
                      <a:pt x="768" y="548"/>
                      <a:pt x="784" y="550"/>
                      <a:pt x="800" y="550"/>
                    </a:cubicBezTo>
                    <a:cubicBezTo>
                      <a:pt x="887" y="550"/>
                      <a:pt x="966" y="493"/>
                      <a:pt x="989" y="404"/>
                    </a:cubicBezTo>
                    <a:cubicBezTo>
                      <a:pt x="1015" y="299"/>
                      <a:pt x="954" y="186"/>
                      <a:pt x="849" y="158"/>
                    </a:cubicBezTo>
                    <a:lnTo>
                      <a:pt x="805" y="158"/>
                    </a:lnTo>
                    <a:cubicBezTo>
                      <a:pt x="799" y="158"/>
                      <a:pt x="794" y="157"/>
                      <a:pt x="789" y="157"/>
                    </a:cubicBezTo>
                    <a:close/>
                    <a:moveTo>
                      <a:pt x="1366" y="306"/>
                    </a:moveTo>
                    <a:cubicBezTo>
                      <a:pt x="1285" y="306"/>
                      <a:pt x="1206" y="366"/>
                      <a:pt x="1180" y="456"/>
                    </a:cubicBezTo>
                    <a:cubicBezTo>
                      <a:pt x="1155" y="561"/>
                      <a:pt x="1216" y="666"/>
                      <a:pt x="1321" y="693"/>
                    </a:cubicBezTo>
                    <a:cubicBezTo>
                      <a:pt x="1338" y="697"/>
                      <a:pt x="1355" y="699"/>
                      <a:pt x="1372" y="699"/>
                    </a:cubicBezTo>
                    <a:cubicBezTo>
                      <a:pt x="1464" y="699"/>
                      <a:pt x="1543" y="642"/>
                      <a:pt x="1567" y="553"/>
                    </a:cubicBezTo>
                    <a:cubicBezTo>
                      <a:pt x="1592" y="448"/>
                      <a:pt x="1531" y="343"/>
                      <a:pt x="1426" y="307"/>
                    </a:cubicBezTo>
                    <a:lnTo>
                      <a:pt x="1382" y="307"/>
                    </a:lnTo>
                    <a:cubicBezTo>
                      <a:pt x="1377" y="307"/>
                      <a:pt x="1371" y="306"/>
                      <a:pt x="1366" y="306"/>
                    </a:cubicBezTo>
                    <a:close/>
                    <a:moveTo>
                      <a:pt x="1941" y="455"/>
                    </a:moveTo>
                    <a:cubicBezTo>
                      <a:pt x="1853" y="455"/>
                      <a:pt x="1783" y="515"/>
                      <a:pt x="1758" y="605"/>
                    </a:cubicBezTo>
                    <a:cubicBezTo>
                      <a:pt x="1732" y="710"/>
                      <a:pt x="1793" y="815"/>
                      <a:pt x="1898" y="840"/>
                    </a:cubicBezTo>
                    <a:cubicBezTo>
                      <a:pt x="1917" y="847"/>
                      <a:pt x="1936" y="850"/>
                      <a:pt x="1955" y="850"/>
                    </a:cubicBezTo>
                    <a:cubicBezTo>
                      <a:pt x="2041" y="850"/>
                      <a:pt x="2121" y="788"/>
                      <a:pt x="2144" y="702"/>
                    </a:cubicBezTo>
                    <a:cubicBezTo>
                      <a:pt x="2169" y="597"/>
                      <a:pt x="2108" y="492"/>
                      <a:pt x="2003" y="465"/>
                    </a:cubicBezTo>
                    <a:cubicBezTo>
                      <a:pt x="1986" y="456"/>
                      <a:pt x="1967" y="456"/>
                      <a:pt x="1959" y="456"/>
                    </a:cubicBezTo>
                    <a:cubicBezTo>
                      <a:pt x="1953" y="456"/>
                      <a:pt x="1947" y="455"/>
                      <a:pt x="1941"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6792431" y="2890651"/>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 name="Google Shape;777;p34"/>
          <p:cNvGrpSpPr/>
          <p:nvPr/>
        </p:nvGrpSpPr>
        <p:grpSpPr>
          <a:xfrm flipH="1">
            <a:off x="6806148" y="2326239"/>
            <a:ext cx="1296173" cy="1762033"/>
            <a:chOff x="3841236" y="2462345"/>
            <a:chExt cx="1450832" cy="1972277"/>
          </a:xfrm>
        </p:grpSpPr>
        <p:grpSp>
          <p:nvGrpSpPr>
            <p:cNvPr id="778" name="Google Shape;778;p34"/>
            <p:cNvGrpSpPr/>
            <p:nvPr/>
          </p:nvGrpSpPr>
          <p:grpSpPr>
            <a:xfrm>
              <a:off x="3841236" y="2462345"/>
              <a:ext cx="261888" cy="997496"/>
              <a:chOff x="3841236" y="2462345"/>
              <a:chExt cx="261888" cy="997496"/>
            </a:xfrm>
          </p:grpSpPr>
          <p:sp>
            <p:nvSpPr>
              <p:cNvPr id="779" name="Google Shape;779;p34"/>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 name="Google Shape;785;p34"/>
            <p:cNvSpPr/>
            <p:nvPr/>
          </p:nvSpPr>
          <p:spPr>
            <a:xfrm>
              <a:off x="3942379" y="353388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34"/>
          <p:cNvGrpSpPr/>
          <p:nvPr/>
        </p:nvGrpSpPr>
        <p:grpSpPr>
          <a:xfrm>
            <a:off x="3977569" y="1809238"/>
            <a:ext cx="1188861" cy="547513"/>
            <a:chOff x="5309609" y="708872"/>
            <a:chExt cx="1108185" cy="510359"/>
          </a:xfrm>
        </p:grpSpPr>
        <p:sp>
          <p:nvSpPr>
            <p:cNvPr id="787" name="Google Shape;787;p34"/>
            <p:cNvSpPr/>
            <p:nvPr/>
          </p:nvSpPr>
          <p:spPr>
            <a:xfrm>
              <a:off x="5377468" y="733899"/>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6047795" y="1009460"/>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5790552" y="819819"/>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5375145" y="711710"/>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5309609" y="708872"/>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5400173" y="720225"/>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 name="Google Shape;793;p34"/>
          <p:cNvSpPr/>
          <p:nvPr/>
        </p:nvSpPr>
        <p:spPr>
          <a:xfrm>
            <a:off x="6034421" y="3319209"/>
            <a:ext cx="495756" cy="436108"/>
          </a:xfrm>
          <a:custGeom>
            <a:rect b="b" l="l" r="r" t="t"/>
            <a:pathLst>
              <a:path extrusionOk="0" h="2238" w="2544">
                <a:moveTo>
                  <a:pt x="630" y="0"/>
                </a:moveTo>
                <a:cubicBezTo>
                  <a:pt x="280" y="0"/>
                  <a:pt x="0" y="280"/>
                  <a:pt x="0" y="638"/>
                </a:cubicBezTo>
                <a:cubicBezTo>
                  <a:pt x="0" y="777"/>
                  <a:pt x="45" y="917"/>
                  <a:pt x="122" y="1022"/>
                </a:cubicBezTo>
                <a:cubicBezTo>
                  <a:pt x="246" y="1171"/>
                  <a:pt x="1268" y="2238"/>
                  <a:pt x="1268" y="2238"/>
                </a:cubicBezTo>
                <a:cubicBezTo>
                  <a:pt x="1268" y="2238"/>
                  <a:pt x="2301" y="1171"/>
                  <a:pt x="2414" y="1022"/>
                </a:cubicBezTo>
                <a:cubicBezTo>
                  <a:pt x="2492" y="917"/>
                  <a:pt x="2544" y="777"/>
                  <a:pt x="2544" y="638"/>
                </a:cubicBezTo>
                <a:cubicBezTo>
                  <a:pt x="2544" y="280"/>
                  <a:pt x="2256" y="0"/>
                  <a:pt x="1906" y="0"/>
                </a:cubicBezTo>
                <a:cubicBezTo>
                  <a:pt x="1558" y="0"/>
                  <a:pt x="1268" y="280"/>
                  <a:pt x="1268" y="638"/>
                </a:cubicBezTo>
                <a:cubicBezTo>
                  <a:pt x="1268" y="280"/>
                  <a:pt x="989"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7278325" y="1778749"/>
            <a:ext cx="436113" cy="436113"/>
          </a:xfrm>
          <a:custGeom>
            <a:rect b="b" l="l" r="r" t="t"/>
            <a:pathLst>
              <a:path extrusionOk="0" h="3674" w="3674">
                <a:moveTo>
                  <a:pt x="1845" y="1160"/>
                </a:moveTo>
                <a:cubicBezTo>
                  <a:pt x="1921" y="1160"/>
                  <a:pt x="1998" y="1173"/>
                  <a:pt x="2074" y="1199"/>
                </a:cubicBezTo>
                <a:cubicBezTo>
                  <a:pt x="2450" y="1323"/>
                  <a:pt x="2660" y="1724"/>
                  <a:pt x="2536" y="2099"/>
                </a:cubicBezTo>
                <a:cubicBezTo>
                  <a:pt x="2432" y="2400"/>
                  <a:pt x="2156" y="2595"/>
                  <a:pt x="1858" y="2595"/>
                </a:cubicBezTo>
                <a:cubicBezTo>
                  <a:pt x="1781" y="2595"/>
                  <a:pt x="1704" y="2582"/>
                  <a:pt x="1627" y="2555"/>
                </a:cubicBezTo>
                <a:cubicBezTo>
                  <a:pt x="1251" y="2433"/>
                  <a:pt x="1050" y="2030"/>
                  <a:pt x="1172" y="1655"/>
                </a:cubicBezTo>
                <a:cubicBezTo>
                  <a:pt x="1270" y="1355"/>
                  <a:pt x="1546" y="1160"/>
                  <a:pt x="1845" y="1160"/>
                </a:cubicBezTo>
                <a:close/>
                <a:moveTo>
                  <a:pt x="2168" y="1"/>
                </a:moveTo>
                <a:lnTo>
                  <a:pt x="1906" y="395"/>
                </a:lnTo>
                <a:cubicBezTo>
                  <a:pt x="1888" y="394"/>
                  <a:pt x="1869" y="393"/>
                  <a:pt x="1850" y="393"/>
                </a:cubicBezTo>
                <a:cubicBezTo>
                  <a:pt x="1762" y="393"/>
                  <a:pt x="1671" y="409"/>
                  <a:pt x="1591" y="431"/>
                </a:cubicBezTo>
                <a:lnTo>
                  <a:pt x="1287" y="106"/>
                </a:lnTo>
                <a:lnTo>
                  <a:pt x="771" y="368"/>
                </a:lnTo>
                <a:lnTo>
                  <a:pt x="848" y="807"/>
                </a:lnTo>
                <a:cubicBezTo>
                  <a:pt x="779" y="876"/>
                  <a:pt x="699" y="956"/>
                  <a:pt x="639" y="1042"/>
                </a:cubicBezTo>
                <a:lnTo>
                  <a:pt x="185" y="1025"/>
                </a:lnTo>
                <a:lnTo>
                  <a:pt x="1" y="1575"/>
                </a:lnTo>
                <a:lnTo>
                  <a:pt x="376" y="1829"/>
                </a:lnTo>
                <a:cubicBezTo>
                  <a:pt x="376" y="1934"/>
                  <a:pt x="385" y="2039"/>
                  <a:pt x="403" y="2143"/>
                </a:cubicBezTo>
                <a:lnTo>
                  <a:pt x="80" y="2450"/>
                </a:lnTo>
                <a:lnTo>
                  <a:pt x="343" y="2958"/>
                </a:lnTo>
                <a:lnTo>
                  <a:pt x="779" y="2878"/>
                </a:lnTo>
                <a:cubicBezTo>
                  <a:pt x="848" y="2958"/>
                  <a:pt x="937" y="3010"/>
                  <a:pt x="1025" y="3071"/>
                </a:cubicBezTo>
                <a:lnTo>
                  <a:pt x="1014" y="3499"/>
                </a:lnTo>
                <a:lnTo>
                  <a:pt x="1566" y="3673"/>
                </a:lnTo>
                <a:lnTo>
                  <a:pt x="1812" y="3325"/>
                </a:lnTo>
                <a:cubicBezTo>
                  <a:pt x="1852" y="3325"/>
                  <a:pt x="1892" y="3326"/>
                  <a:pt x="1932" y="3326"/>
                </a:cubicBezTo>
                <a:cubicBezTo>
                  <a:pt x="1997" y="3326"/>
                  <a:pt x="2061" y="3323"/>
                  <a:pt x="2126" y="3306"/>
                </a:cubicBezTo>
                <a:lnTo>
                  <a:pt x="2422" y="3640"/>
                </a:lnTo>
                <a:lnTo>
                  <a:pt x="2939" y="3386"/>
                </a:lnTo>
                <a:lnTo>
                  <a:pt x="2850" y="2949"/>
                </a:lnTo>
                <a:cubicBezTo>
                  <a:pt x="2930" y="2878"/>
                  <a:pt x="2991" y="2792"/>
                  <a:pt x="3052" y="2704"/>
                </a:cubicBezTo>
                <a:lnTo>
                  <a:pt x="3491" y="2721"/>
                </a:lnTo>
                <a:lnTo>
                  <a:pt x="3673" y="2171"/>
                </a:lnTo>
                <a:lnTo>
                  <a:pt x="3306" y="1925"/>
                </a:lnTo>
                <a:cubicBezTo>
                  <a:pt x="3314" y="1820"/>
                  <a:pt x="3306" y="1715"/>
                  <a:pt x="3289" y="1610"/>
                </a:cubicBezTo>
                <a:lnTo>
                  <a:pt x="3621" y="1304"/>
                </a:lnTo>
                <a:lnTo>
                  <a:pt x="3358" y="798"/>
                </a:lnTo>
                <a:lnTo>
                  <a:pt x="2922" y="876"/>
                </a:lnTo>
                <a:cubicBezTo>
                  <a:pt x="2850" y="798"/>
                  <a:pt x="2781" y="710"/>
                  <a:pt x="2685" y="649"/>
                </a:cubicBezTo>
                <a:lnTo>
                  <a:pt x="2712" y="185"/>
                </a:lnTo>
                <a:lnTo>
                  <a:pt x="2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34"/>
          <p:cNvGrpSpPr/>
          <p:nvPr/>
        </p:nvGrpSpPr>
        <p:grpSpPr>
          <a:xfrm>
            <a:off x="4881580" y="742527"/>
            <a:ext cx="133260" cy="129152"/>
            <a:chOff x="3739723" y="2282290"/>
            <a:chExt cx="690824" cy="669530"/>
          </a:xfrm>
        </p:grpSpPr>
        <p:sp>
          <p:nvSpPr>
            <p:cNvPr id="796" name="Google Shape;796;p34"/>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34"/>
          <p:cNvGrpSpPr/>
          <p:nvPr/>
        </p:nvGrpSpPr>
        <p:grpSpPr>
          <a:xfrm>
            <a:off x="6806162" y="4226357"/>
            <a:ext cx="133260" cy="129152"/>
            <a:chOff x="3739723" y="2282290"/>
            <a:chExt cx="690824" cy="669530"/>
          </a:xfrm>
        </p:grpSpPr>
        <p:sp>
          <p:nvSpPr>
            <p:cNvPr id="801" name="Google Shape;801;p34"/>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4"/>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34"/>
          <p:cNvSpPr/>
          <p:nvPr/>
        </p:nvSpPr>
        <p:spPr>
          <a:xfrm>
            <a:off x="7964849" y="2089490"/>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 name="Google Shape;806;p34"/>
          <p:cNvGrpSpPr/>
          <p:nvPr/>
        </p:nvGrpSpPr>
        <p:grpSpPr>
          <a:xfrm rot="10800000">
            <a:off x="5745911" y="850355"/>
            <a:ext cx="371307" cy="91637"/>
            <a:chOff x="4241622" y="1303995"/>
            <a:chExt cx="1256112" cy="310004"/>
          </a:xfrm>
        </p:grpSpPr>
        <p:sp>
          <p:nvSpPr>
            <p:cNvPr id="807" name="Google Shape;807;p34"/>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 name="Google Shape;810;p34"/>
          <p:cNvSpPr/>
          <p:nvPr/>
        </p:nvSpPr>
        <p:spPr>
          <a:xfrm>
            <a:off x="4881559" y="3294319"/>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4743161" y="13457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7598262" y="91080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 name="Google Shape;813;p34"/>
          <p:cNvGrpSpPr/>
          <p:nvPr/>
        </p:nvGrpSpPr>
        <p:grpSpPr>
          <a:xfrm>
            <a:off x="6274207" y="327245"/>
            <a:ext cx="1036471" cy="1137866"/>
            <a:chOff x="3758022" y="3565669"/>
            <a:chExt cx="922784" cy="1013058"/>
          </a:xfrm>
        </p:grpSpPr>
        <p:sp>
          <p:nvSpPr>
            <p:cNvPr id="814" name="Google Shape;814;p34"/>
            <p:cNvSpPr/>
            <p:nvPr/>
          </p:nvSpPr>
          <p:spPr>
            <a:xfrm>
              <a:off x="3758022" y="3565669"/>
              <a:ext cx="111564" cy="128983"/>
            </a:xfrm>
            <a:custGeom>
              <a:rect b="b" l="l" r="r" t="t"/>
              <a:pathLst>
                <a:path extrusionOk="0" h="933" w="807">
                  <a:moveTo>
                    <a:pt x="179" y="1"/>
                  </a:moveTo>
                  <a:cubicBezTo>
                    <a:pt x="145" y="1"/>
                    <a:pt x="111" y="12"/>
                    <a:pt x="81" y="34"/>
                  </a:cubicBezTo>
                  <a:cubicBezTo>
                    <a:pt x="11" y="76"/>
                    <a:pt x="1" y="173"/>
                    <a:pt x="45" y="244"/>
                  </a:cubicBezTo>
                  <a:lnTo>
                    <a:pt x="526" y="874"/>
                  </a:lnTo>
                  <a:cubicBezTo>
                    <a:pt x="555" y="913"/>
                    <a:pt x="600" y="933"/>
                    <a:pt x="643" y="933"/>
                  </a:cubicBezTo>
                  <a:cubicBezTo>
                    <a:pt x="676" y="933"/>
                    <a:pt x="709" y="922"/>
                    <a:pt x="735" y="899"/>
                  </a:cubicBezTo>
                  <a:cubicBezTo>
                    <a:pt x="754" y="891"/>
                    <a:pt x="763" y="874"/>
                    <a:pt x="780" y="863"/>
                  </a:cubicBezTo>
                  <a:cubicBezTo>
                    <a:pt x="807" y="811"/>
                    <a:pt x="807" y="742"/>
                    <a:pt x="771" y="689"/>
                  </a:cubicBezTo>
                  <a:lnTo>
                    <a:pt x="291" y="60"/>
                  </a:lnTo>
                  <a:cubicBezTo>
                    <a:pt x="266" y="20"/>
                    <a:pt x="223"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3857281" y="3753957"/>
              <a:ext cx="67740" cy="824770"/>
            </a:xfrm>
            <a:custGeom>
              <a:rect b="b" l="l" r="r" t="t"/>
              <a:pathLst>
                <a:path extrusionOk="0" h="5966" w="490">
                  <a:moveTo>
                    <a:pt x="271" y="1"/>
                  </a:moveTo>
                  <a:cubicBezTo>
                    <a:pt x="150" y="1"/>
                    <a:pt x="45" y="106"/>
                    <a:pt x="45" y="228"/>
                  </a:cubicBezTo>
                  <a:lnTo>
                    <a:pt x="9" y="5212"/>
                  </a:lnTo>
                  <a:cubicBezTo>
                    <a:pt x="1" y="5308"/>
                    <a:pt x="62" y="5388"/>
                    <a:pt x="141" y="5422"/>
                  </a:cubicBezTo>
                  <a:lnTo>
                    <a:pt x="133" y="5877"/>
                  </a:lnTo>
                  <a:cubicBezTo>
                    <a:pt x="133" y="5921"/>
                    <a:pt x="166" y="5965"/>
                    <a:pt x="219" y="5965"/>
                  </a:cubicBezTo>
                  <a:cubicBezTo>
                    <a:pt x="271" y="5965"/>
                    <a:pt x="307" y="5921"/>
                    <a:pt x="307" y="5877"/>
                  </a:cubicBezTo>
                  <a:lnTo>
                    <a:pt x="315" y="5422"/>
                  </a:lnTo>
                  <a:cubicBezTo>
                    <a:pt x="395" y="5388"/>
                    <a:pt x="448" y="5308"/>
                    <a:pt x="448" y="5220"/>
                  </a:cubicBezTo>
                  <a:lnTo>
                    <a:pt x="490" y="228"/>
                  </a:lnTo>
                  <a:cubicBezTo>
                    <a:pt x="490" y="106"/>
                    <a:pt x="395" y="9"/>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3903178" y="3745939"/>
              <a:ext cx="777628" cy="325705"/>
            </a:xfrm>
            <a:custGeom>
              <a:rect b="b" l="l" r="r" t="t"/>
              <a:pathLst>
                <a:path extrusionOk="0" h="2356" w="5625">
                  <a:moveTo>
                    <a:pt x="258" y="0"/>
                  </a:moveTo>
                  <a:cubicBezTo>
                    <a:pt x="170" y="0"/>
                    <a:pt x="87" y="57"/>
                    <a:pt x="53" y="147"/>
                  </a:cubicBezTo>
                  <a:cubicBezTo>
                    <a:pt x="0" y="260"/>
                    <a:pt x="63" y="382"/>
                    <a:pt x="177" y="426"/>
                  </a:cubicBezTo>
                  <a:lnTo>
                    <a:pt x="4827" y="2235"/>
                  </a:lnTo>
                  <a:cubicBezTo>
                    <a:pt x="4854" y="2244"/>
                    <a:pt x="4881" y="2248"/>
                    <a:pt x="4908" y="2248"/>
                  </a:cubicBezTo>
                  <a:cubicBezTo>
                    <a:pt x="4967" y="2248"/>
                    <a:pt x="5022" y="2226"/>
                    <a:pt x="5064" y="2183"/>
                  </a:cubicBezTo>
                  <a:lnTo>
                    <a:pt x="5492" y="2351"/>
                  </a:lnTo>
                  <a:cubicBezTo>
                    <a:pt x="5501" y="2354"/>
                    <a:pt x="5511" y="2356"/>
                    <a:pt x="5520" y="2356"/>
                  </a:cubicBezTo>
                  <a:cubicBezTo>
                    <a:pt x="5556" y="2356"/>
                    <a:pt x="5592" y="2331"/>
                    <a:pt x="5606" y="2298"/>
                  </a:cubicBezTo>
                  <a:cubicBezTo>
                    <a:pt x="5625" y="2254"/>
                    <a:pt x="5597" y="2202"/>
                    <a:pt x="5553" y="2183"/>
                  </a:cubicBezTo>
                  <a:lnTo>
                    <a:pt x="5125" y="2017"/>
                  </a:lnTo>
                  <a:cubicBezTo>
                    <a:pt x="5125" y="1931"/>
                    <a:pt x="5073" y="1851"/>
                    <a:pt x="4985" y="1826"/>
                  </a:cubicBezTo>
                  <a:lnTo>
                    <a:pt x="334" y="15"/>
                  </a:lnTo>
                  <a:cubicBezTo>
                    <a:pt x="309" y="5"/>
                    <a:pt x="283"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4"/>
            <p:cNvSpPr/>
            <p:nvPr/>
          </p:nvSpPr>
          <p:spPr>
            <a:xfrm>
              <a:off x="3801569" y="3782021"/>
              <a:ext cx="493396" cy="387639"/>
            </a:xfrm>
            <a:custGeom>
              <a:rect b="b" l="l" r="r" t="t"/>
              <a:pathLst>
                <a:path extrusionOk="0" h="2804" w="3569">
                  <a:moveTo>
                    <a:pt x="3504" y="0"/>
                  </a:moveTo>
                  <a:cubicBezTo>
                    <a:pt x="3481" y="0"/>
                    <a:pt x="3455" y="9"/>
                    <a:pt x="3430" y="25"/>
                  </a:cubicBezTo>
                  <a:lnTo>
                    <a:pt x="81" y="2623"/>
                  </a:lnTo>
                  <a:cubicBezTo>
                    <a:pt x="28" y="2656"/>
                    <a:pt x="1" y="2728"/>
                    <a:pt x="20" y="2772"/>
                  </a:cubicBezTo>
                  <a:cubicBezTo>
                    <a:pt x="28" y="2793"/>
                    <a:pt x="45" y="2803"/>
                    <a:pt x="67" y="2803"/>
                  </a:cubicBezTo>
                  <a:cubicBezTo>
                    <a:pt x="89" y="2803"/>
                    <a:pt x="115" y="2793"/>
                    <a:pt x="141" y="2772"/>
                  </a:cubicBezTo>
                  <a:lnTo>
                    <a:pt x="3491" y="182"/>
                  </a:lnTo>
                  <a:lnTo>
                    <a:pt x="3516" y="157"/>
                  </a:lnTo>
                  <a:cubicBezTo>
                    <a:pt x="3552" y="113"/>
                    <a:pt x="3568" y="69"/>
                    <a:pt x="3560" y="33"/>
                  </a:cubicBezTo>
                  <a:cubicBezTo>
                    <a:pt x="3551" y="11"/>
                    <a:pt x="3530" y="0"/>
                    <a:pt x="35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4"/>
            <p:cNvSpPr/>
            <p:nvPr/>
          </p:nvSpPr>
          <p:spPr>
            <a:xfrm>
              <a:off x="3766732" y="3642671"/>
              <a:ext cx="245385" cy="224786"/>
            </a:xfrm>
            <a:custGeom>
              <a:rect b="b" l="l" r="r" t="t"/>
              <a:pathLst>
                <a:path extrusionOk="0" h="1626" w="1775">
                  <a:moveTo>
                    <a:pt x="895" y="0"/>
                  </a:moveTo>
                  <a:cubicBezTo>
                    <a:pt x="839" y="0"/>
                    <a:pt x="782" y="6"/>
                    <a:pt x="725" y="19"/>
                  </a:cubicBezTo>
                  <a:cubicBezTo>
                    <a:pt x="288" y="107"/>
                    <a:pt x="1" y="535"/>
                    <a:pt x="95" y="980"/>
                  </a:cubicBezTo>
                  <a:cubicBezTo>
                    <a:pt x="173" y="1364"/>
                    <a:pt x="510" y="1626"/>
                    <a:pt x="893" y="1626"/>
                  </a:cubicBezTo>
                  <a:cubicBezTo>
                    <a:pt x="948" y="1626"/>
                    <a:pt x="1003" y="1621"/>
                    <a:pt x="1059" y="1610"/>
                  </a:cubicBezTo>
                  <a:cubicBezTo>
                    <a:pt x="1495" y="1513"/>
                    <a:pt x="1774" y="1085"/>
                    <a:pt x="1688" y="648"/>
                  </a:cubicBezTo>
                  <a:cubicBezTo>
                    <a:pt x="1604" y="269"/>
                    <a:pt x="1269" y="0"/>
                    <a:pt x="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 name="Google Shape;819;p34"/>
          <p:cNvSpPr/>
          <p:nvPr/>
        </p:nvSpPr>
        <p:spPr>
          <a:xfrm>
            <a:off x="7598262" y="39620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3" name="Shape 823"/>
        <p:cNvGrpSpPr/>
        <p:nvPr/>
      </p:nvGrpSpPr>
      <p:grpSpPr>
        <a:xfrm>
          <a:off x="0" y="0"/>
          <a:ext cx="0" cy="0"/>
          <a:chOff x="0" y="0"/>
          <a:chExt cx="0" cy="0"/>
        </a:xfrm>
      </p:grpSpPr>
      <p:sp>
        <p:nvSpPr>
          <p:cNvPr id="824" name="Google Shape;824;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sp>
        <p:nvSpPr>
          <p:cNvPr id="825" name="Google Shape;825;p35"/>
          <p:cNvSpPr txBox="1"/>
          <p:nvPr>
            <p:ph idx="1" type="body"/>
          </p:nvPr>
        </p:nvSpPr>
        <p:spPr>
          <a:xfrm>
            <a:off x="720000" y="1063339"/>
            <a:ext cx="7704000" cy="39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sp>
        <p:nvSpPr>
          <p:cNvPr id="826" name="Google Shape;826;p35"/>
          <p:cNvSpPr txBox="1"/>
          <p:nvPr/>
        </p:nvSpPr>
        <p:spPr>
          <a:xfrm>
            <a:off x="831900" y="4074500"/>
            <a:ext cx="21441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Figtree"/>
                <a:ea typeface="Figtree"/>
                <a:cs typeface="Figtree"/>
                <a:sym typeface="Figtree"/>
              </a:rPr>
              <a:t>For more info:</a:t>
            </a:r>
            <a:br>
              <a:rPr lang="en" sz="800">
                <a:solidFill>
                  <a:schemeClr val="dk1"/>
                </a:solidFill>
                <a:latin typeface="Figtree"/>
                <a:ea typeface="Figtree"/>
                <a:cs typeface="Figtree"/>
                <a:sym typeface="Figtree"/>
              </a:rPr>
            </a:br>
            <a:r>
              <a:rPr b="1" lang="en" sz="1000" u="sng">
                <a:solidFill>
                  <a:schemeClr val="dk1"/>
                </a:solidFill>
                <a:latin typeface="Figtree"/>
                <a:ea typeface="Figtree"/>
                <a:cs typeface="Figtree"/>
                <a:sym typeface="Figtree"/>
                <a:hlinkClick r:id="rId3">
                  <a:extLst>
                    <a:ext uri="{A12FA001-AC4F-418D-AE19-62706E023703}">
                      <ahyp:hlinkClr val="tx"/>
                    </a:ext>
                  </a:extLst>
                </a:hlinkClick>
              </a:rPr>
              <a:t>Slidesgo</a:t>
            </a:r>
            <a:r>
              <a:rPr lang="en" sz="1000">
                <a:solidFill>
                  <a:schemeClr val="dk1"/>
                </a:solidFill>
                <a:uFill>
                  <a:noFill/>
                </a:uFill>
                <a:latin typeface="Figtree"/>
                <a:ea typeface="Figtree"/>
                <a:cs typeface="Figtree"/>
                <a:sym typeface="Figtree"/>
                <a:hlinkClick r:id="rId4">
                  <a:extLst>
                    <a:ext uri="{A12FA001-AC4F-418D-AE19-62706E023703}">
                      <ahyp:hlinkClr val="tx"/>
                    </a:ext>
                  </a:extLst>
                </a:hlinkClick>
              </a:rPr>
              <a:t> </a:t>
            </a:r>
            <a:r>
              <a:rPr lang="en" sz="1000">
                <a:solidFill>
                  <a:schemeClr val="dk1"/>
                </a:solidFill>
                <a:latin typeface="Figtree"/>
                <a:ea typeface="Figtree"/>
                <a:cs typeface="Figtree"/>
                <a:sym typeface="Figtree"/>
              </a:rPr>
              <a:t>| </a:t>
            </a:r>
            <a:r>
              <a:rPr b="1" lang="en" sz="1000" u="sng">
                <a:solidFill>
                  <a:schemeClr val="dk1"/>
                </a:solidFill>
                <a:latin typeface="Figtree"/>
                <a:ea typeface="Figtree"/>
                <a:cs typeface="Figtree"/>
                <a:sym typeface="Figtree"/>
                <a:hlinkClick r:id="rId5">
                  <a:extLst>
                    <a:ext uri="{A12FA001-AC4F-418D-AE19-62706E023703}">
                      <ahyp:hlinkClr val="tx"/>
                    </a:ext>
                  </a:extLst>
                </a:hlinkClick>
              </a:rPr>
              <a:t>Blog</a:t>
            </a:r>
            <a:r>
              <a:rPr lang="en" sz="1000">
                <a:solidFill>
                  <a:schemeClr val="dk1"/>
                </a:solidFill>
                <a:latin typeface="Figtree"/>
                <a:ea typeface="Figtree"/>
                <a:cs typeface="Figtree"/>
                <a:sym typeface="Figtree"/>
              </a:rPr>
              <a:t> |</a:t>
            </a:r>
            <a:r>
              <a:rPr b="1" lang="en" sz="1000">
                <a:solidFill>
                  <a:schemeClr val="dk1"/>
                </a:solidFill>
                <a:latin typeface="Figtree"/>
                <a:ea typeface="Figtree"/>
                <a:cs typeface="Figtree"/>
                <a:sym typeface="Figtree"/>
              </a:rPr>
              <a:t> </a:t>
            </a:r>
            <a:r>
              <a:rPr b="1" lang="en" sz="1000" u="sng">
                <a:solidFill>
                  <a:schemeClr val="dk1"/>
                </a:solidFill>
                <a:latin typeface="Figtree"/>
                <a:ea typeface="Figtree"/>
                <a:cs typeface="Figtree"/>
                <a:sym typeface="Figtree"/>
                <a:hlinkClick r:id="rId6">
                  <a:extLst>
                    <a:ext uri="{A12FA001-AC4F-418D-AE19-62706E023703}">
                      <ahyp:hlinkClr val="tx"/>
                    </a:ext>
                  </a:extLst>
                </a:hlinkClick>
              </a:rPr>
              <a:t>FA</a:t>
            </a:r>
            <a:r>
              <a:rPr b="1" lang="en" sz="1000" u="sng">
                <a:solidFill>
                  <a:schemeClr val="dk1"/>
                </a:solidFill>
                <a:latin typeface="Figtree"/>
                <a:ea typeface="Figtree"/>
                <a:cs typeface="Figtree"/>
                <a:sym typeface="Figtree"/>
              </a:rPr>
              <a:t>Qs</a:t>
            </a:r>
            <a:endParaRPr b="1" sz="1000" u="sng">
              <a:solidFill>
                <a:schemeClr val="dk1"/>
              </a:solidFill>
              <a:latin typeface="Figtree"/>
              <a:ea typeface="Figtree"/>
              <a:cs typeface="Figtree"/>
              <a:sym typeface="Figtree"/>
            </a:endParaRPr>
          </a:p>
        </p:txBody>
      </p:sp>
      <p:sp>
        <p:nvSpPr>
          <p:cNvPr id="827" name="Google Shape;827;p35"/>
          <p:cNvSpPr txBox="1"/>
          <p:nvPr/>
        </p:nvSpPr>
        <p:spPr>
          <a:xfrm>
            <a:off x="3012150" y="4074500"/>
            <a:ext cx="5530500" cy="461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000">
                <a:solidFill>
                  <a:schemeClr val="dk1"/>
                </a:solidFill>
                <a:latin typeface="Figtree"/>
                <a:ea typeface="Figtree"/>
                <a:cs typeface="Figtree"/>
                <a:sym typeface="Figtree"/>
              </a:rPr>
              <a:t>You can visit our sister </a:t>
            </a:r>
            <a:r>
              <a:rPr lang="en" sz="1000">
                <a:solidFill>
                  <a:schemeClr val="dk1"/>
                </a:solidFill>
                <a:latin typeface="Figtree"/>
                <a:ea typeface="Figtree"/>
                <a:cs typeface="Figtree"/>
                <a:sym typeface="Figtree"/>
              </a:rPr>
              <a:t>projects</a:t>
            </a:r>
            <a:r>
              <a:rPr lang="en" sz="1000">
                <a:solidFill>
                  <a:schemeClr val="dk1"/>
                </a:solidFill>
                <a:latin typeface="Figtree"/>
                <a:ea typeface="Figtree"/>
                <a:cs typeface="Figtree"/>
                <a:sym typeface="Figtree"/>
              </a:rPr>
              <a:t>:</a:t>
            </a:r>
            <a:br>
              <a:rPr lang="en" sz="1000">
                <a:solidFill>
                  <a:schemeClr val="dk1"/>
                </a:solidFill>
                <a:latin typeface="Figtree"/>
                <a:ea typeface="Figtree"/>
                <a:cs typeface="Figtree"/>
                <a:sym typeface="Figtree"/>
              </a:rPr>
            </a:br>
            <a:r>
              <a:rPr b="1" lang="en" sz="1000" u="sng">
                <a:solidFill>
                  <a:schemeClr val="dk1"/>
                </a:solidFill>
                <a:latin typeface="Figtree"/>
                <a:ea typeface="Figtree"/>
                <a:cs typeface="Figtree"/>
                <a:sym typeface="Figtree"/>
                <a:hlinkClick r:id="rId7">
                  <a:extLst>
                    <a:ext uri="{A12FA001-AC4F-418D-AE19-62706E023703}">
                      <ahyp:hlinkClr val="tx"/>
                    </a:ext>
                  </a:extLst>
                </a:hlinkClick>
              </a:rPr>
              <a:t>Freepik</a:t>
            </a:r>
            <a:r>
              <a:rPr b="1" lang="en" sz="1000">
                <a:solidFill>
                  <a:schemeClr val="dk1"/>
                </a:solidFill>
                <a:latin typeface="Figtree"/>
                <a:ea typeface="Figtree"/>
                <a:cs typeface="Figtree"/>
                <a:sym typeface="Figtree"/>
              </a:rPr>
              <a:t> </a:t>
            </a:r>
            <a:r>
              <a:rPr lang="en" sz="1000">
                <a:solidFill>
                  <a:schemeClr val="dk1"/>
                </a:solidFill>
                <a:latin typeface="Figtree"/>
                <a:ea typeface="Figtree"/>
                <a:cs typeface="Figtree"/>
                <a:sym typeface="Figtree"/>
              </a:rPr>
              <a:t>| </a:t>
            </a:r>
            <a:r>
              <a:rPr b="1" lang="en" sz="1000" u="sng">
                <a:solidFill>
                  <a:schemeClr val="dk1"/>
                </a:solidFill>
                <a:latin typeface="Figtree"/>
                <a:ea typeface="Figtree"/>
                <a:cs typeface="Figtree"/>
                <a:sym typeface="Figtree"/>
                <a:hlinkClick r:id="rId8">
                  <a:extLst>
                    <a:ext uri="{A12FA001-AC4F-418D-AE19-62706E023703}">
                      <ahyp:hlinkClr val="tx"/>
                    </a:ext>
                  </a:extLst>
                </a:hlinkClick>
              </a:rPr>
              <a:t>Flaticon</a:t>
            </a:r>
            <a:r>
              <a:rPr lang="en" sz="1000">
                <a:solidFill>
                  <a:schemeClr val="dk1"/>
                </a:solidFill>
                <a:latin typeface="Figtree"/>
                <a:ea typeface="Figtree"/>
                <a:cs typeface="Figtree"/>
                <a:sym typeface="Figtree"/>
              </a:rPr>
              <a:t> </a:t>
            </a:r>
            <a:r>
              <a:rPr lang="en" sz="1000">
                <a:solidFill>
                  <a:schemeClr val="dk1"/>
                </a:solidFill>
                <a:latin typeface="Figtree"/>
                <a:ea typeface="Figtree"/>
                <a:cs typeface="Figtree"/>
                <a:sym typeface="Figtree"/>
              </a:rPr>
              <a:t>| </a:t>
            </a:r>
            <a:r>
              <a:rPr b="1" lang="en" sz="1000" u="sng">
                <a:solidFill>
                  <a:schemeClr val="dk1"/>
                </a:solidFill>
                <a:latin typeface="Figtree"/>
                <a:ea typeface="Figtree"/>
                <a:cs typeface="Figtree"/>
                <a:sym typeface="Figtree"/>
                <a:hlinkClick r:id="rId9">
                  <a:extLst>
                    <a:ext uri="{A12FA001-AC4F-418D-AE19-62706E023703}">
                      <ahyp:hlinkClr val="tx"/>
                    </a:ext>
                  </a:extLst>
                </a:hlinkClick>
              </a:rPr>
              <a:t>Storyset</a:t>
            </a:r>
            <a:r>
              <a:rPr lang="en" sz="1000">
                <a:solidFill>
                  <a:schemeClr val="dk1"/>
                </a:solidFill>
                <a:latin typeface="Figtree"/>
                <a:ea typeface="Figtree"/>
                <a:cs typeface="Figtree"/>
                <a:sym typeface="Figtree"/>
              </a:rPr>
              <a:t> | </a:t>
            </a:r>
            <a:r>
              <a:rPr b="1" lang="en" sz="1000" u="sng">
                <a:solidFill>
                  <a:schemeClr val="dk1"/>
                </a:solidFill>
                <a:latin typeface="Figtree"/>
                <a:ea typeface="Figtree"/>
                <a:cs typeface="Figtree"/>
                <a:sym typeface="Figtree"/>
                <a:hlinkClick r:id="rId10">
                  <a:extLst>
                    <a:ext uri="{A12FA001-AC4F-418D-AE19-62706E023703}">
                      <ahyp:hlinkClr val="tx"/>
                    </a:ext>
                  </a:extLst>
                </a:hlinkClick>
              </a:rPr>
              <a:t>Wepik</a:t>
            </a:r>
            <a:r>
              <a:rPr lang="en" sz="1000">
                <a:solidFill>
                  <a:schemeClr val="dk1"/>
                </a:solidFill>
                <a:uFill>
                  <a:noFill/>
                </a:uFill>
                <a:latin typeface="Figtree"/>
                <a:ea typeface="Figtree"/>
                <a:cs typeface="Figtree"/>
                <a:sym typeface="Figtree"/>
                <a:hlinkClick r:id="rId11">
                  <a:extLst>
                    <a:ext uri="{A12FA001-AC4F-418D-AE19-62706E023703}">
                      <ahyp:hlinkClr val="tx"/>
                    </a:ext>
                  </a:extLst>
                </a:hlinkClick>
              </a:rPr>
              <a:t> </a:t>
            </a:r>
            <a:r>
              <a:rPr lang="en" sz="1000">
                <a:solidFill>
                  <a:schemeClr val="dk1"/>
                </a:solidFill>
                <a:latin typeface="Figtree"/>
                <a:ea typeface="Figtree"/>
                <a:cs typeface="Figtree"/>
                <a:sym typeface="Figtree"/>
              </a:rPr>
              <a:t>|</a:t>
            </a:r>
            <a:r>
              <a:rPr lang="en" sz="1000">
                <a:solidFill>
                  <a:schemeClr val="dk1"/>
                </a:solidFill>
                <a:latin typeface="Figtree"/>
                <a:ea typeface="Figtree"/>
                <a:cs typeface="Figtree"/>
                <a:sym typeface="Figtree"/>
              </a:rPr>
              <a:t> </a:t>
            </a:r>
            <a:r>
              <a:rPr b="1" lang="en" sz="1000" u="sng">
                <a:solidFill>
                  <a:schemeClr val="dk1"/>
                </a:solidFill>
                <a:latin typeface="Figtree"/>
                <a:ea typeface="Figtree"/>
                <a:cs typeface="Figtree"/>
                <a:sym typeface="Figtree"/>
                <a:hlinkClick r:id="rId12">
                  <a:extLst>
                    <a:ext uri="{A12FA001-AC4F-418D-AE19-62706E023703}">
                      <ahyp:hlinkClr val="tx"/>
                    </a:ext>
                  </a:extLst>
                </a:hlinkClick>
              </a:rPr>
              <a:t>Vi</a:t>
            </a:r>
            <a:r>
              <a:rPr b="1" lang="en" sz="1000" u="sng">
                <a:solidFill>
                  <a:schemeClr val="dk1"/>
                </a:solidFill>
                <a:latin typeface="Figtree"/>
                <a:ea typeface="Figtree"/>
                <a:cs typeface="Figtree"/>
                <a:sym typeface="Figtree"/>
                <a:hlinkClick r:id="rId13">
                  <a:extLst>
                    <a:ext uri="{A12FA001-AC4F-418D-AE19-62706E023703}">
                      <ahyp:hlinkClr val="tx"/>
                    </a:ext>
                  </a:extLst>
                </a:hlinkClick>
              </a:rPr>
              <a:t>devo</a:t>
            </a:r>
            <a:endParaRPr b="1" sz="1000" u="sng">
              <a:solidFill>
                <a:schemeClr val="dk1"/>
              </a:solidFill>
              <a:latin typeface="Figtree"/>
              <a:ea typeface="Figtree"/>
              <a:cs typeface="Figtree"/>
              <a:sym typeface="Figtree"/>
            </a:endParaRPr>
          </a:p>
        </p:txBody>
      </p:sp>
      <p:graphicFrame>
        <p:nvGraphicFramePr>
          <p:cNvPr id="828" name="Google Shape;828;p35"/>
          <p:cNvGraphicFramePr/>
          <p:nvPr/>
        </p:nvGraphicFramePr>
        <p:xfrm>
          <a:off x="793225" y="1606060"/>
          <a:ext cx="3000000" cy="3000000"/>
        </p:xfrm>
        <a:graphic>
          <a:graphicData uri="http://schemas.openxmlformats.org/drawingml/2006/table">
            <a:tbl>
              <a:tblPr>
                <a:noFill/>
                <a:tableStyleId>{31B75987-797E-4673-8273-6C631016A98A}</a:tableStyleId>
              </a:tblPr>
              <a:tblGrid>
                <a:gridCol w="2331925"/>
                <a:gridCol w="5225625"/>
              </a:tblGrid>
              <a:tr h="368700">
                <a:tc>
                  <a:txBody>
                    <a:bodyPr/>
                    <a:lstStyle/>
                    <a:p>
                      <a:pPr indent="0" lvl="0" marL="0" rtl="0" algn="l">
                        <a:spcBef>
                          <a:spcPts val="0"/>
                        </a:spcBef>
                        <a:spcAft>
                          <a:spcPts val="0"/>
                        </a:spcAft>
                        <a:buNone/>
                      </a:pPr>
                      <a:r>
                        <a:rPr lang="en" sz="1000" u="sng">
                          <a:solidFill>
                            <a:schemeClr val="hlink"/>
                          </a:solidFill>
                          <a:latin typeface="Sora ExtraBold"/>
                          <a:ea typeface="Sora ExtraBold"/>
                          <a:cs typeface="Sora ExtraBold"/>
                          <a:sym typeface="Sora ExtraBold"/>
                          <a:hlinkClick action="ppaction://hlinksldjump" r:id="rId14"/>
                        </a:rPr>
                        <a:t>F</a:t>
                      </a:r>
                      <a:r>
                        <a:rPr lang="en" sz="1000" u="sng">
                          <a:solidFill>
                            <a:schemeClr val="hlink"/>
                          </a:solidFill>
                          <a:latin typeface="Sora ExtraBold"/>
                          <a:ea typeface="Sora ExtraBold"/>
                          <a:cs typeface="Sora ExtraBold"/>
                          <a:sym typeface="Sora ExtraBold"/>
                          <a:hlinkClick action="ppaction://hlinksldjump" r:id="rId15"/>
                        </a:rPr>
                        <a:t>onts</a:t>
                      </a:r>
                      <a:endParaRPr sz="1000" u="sng">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To </a:t>
                      </a:r>
                      <a:r>
                        <a:rPr lang="en" sz="1000">
                          <a:solidFill>
                            <a:schemeClr val="dk1"/>
                          </a:solidFill>
                          <a:latin typeface="Figtree"/>
                          <a:ea typeface="Figtree"/>
                          <a:cs typeface="Figtree"/>
                          <a:sym typeface="Figtree"/>
                        </a:rPr>
                        <a:t>view this template correctly in PowerPoint, download and install the fonts we used</a:t>
                      </a:r>
                      <a:endParaRPr sz="1000">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70150">
                <a:tc>
                  <a:txBody>
                    <a:bodyPr/>
                    <a:lstStyle/>
                    <a:p>
                      <a:pPr indent="0" lvl="0" marL="0" rtl="0" algn="l">
                        <a:spcBef>
                          <a:spcPts val="0"/>
                        </a:spcBef>
                        <a:spcAft>
                          <a:spcPts val="0"/>
                        </a:spcAft>
                        <a:buNone/>
                      </a:pPr>
                      <a:r>
                        <a:rPr lang="en" sz="1000" u="sng">
                          <a:solidFill>
                            <a:schemeClr val="hlink"/>
                          </a:solidFill>
                          <a:latin typeface="Sora ExtraBold"/>
                          <a:ea typeface="Sora ExtraBold"/>
                          <a:cs typeface="Sora ExtraBold"/>
                          <a:sym typeface="Sora ExtraBold"/>
                          <a:hlinkClick action="ppaction://hlinksldjump" r:id="rId16"/>
                        </a:rPr>
                        <a:t>U</a:t>
                      </a:r>
                      <a:r>
                        <a:rPr lang="en" sz="1000" u="sng">
                          <a:solidFill>
                            <a:schemeClr val="hlink"/>
                          </a:solidFill>
                          <a:latin typeface="Sora ExtraBold"/>
                          <a:ea typeface="Sora ExtraBold"/>
                          <a:cs typeface="Sora ExtraBold"/>
                          <a:sym typeface="Sora ExtraBold"/>
                          <a:hlinkClick action="ppaction://hlinksldjump" r:id="rId17"/>
                        </a:rPr>
                        <a:t>sed</a:t>
                      </a:r>
                      <a:r>
                        <a:rPr lang="en" sz="1000">
                          <a:solidFill>
                            <a:schemeClr val="hlink"/>
                          </a:solidFill>
                          <a:uFill>
                            <a:noFill/>
                          </a:uFill>
                          <a:latin typeface="Sora ExtraBold"/>
                          <a:ea typeface="Sora ExtraBold"/>
                          <a:cs typeface="Sora ExtraBold"/>
                          <a:sym typeface="Sora ExtraBold"/>
                          <a:hlinkClick action="ppaction://hlinksldjump" r:id="rId18"/>
                        </a:rPr>
                        <a:t> </a:t>
                      </a:r>
                      <a:r>
                        <a:rPr lang="en" sz="1000">
                          <a:solidFill>
                            <a:schemeClr val="dk1"/>
                          </a:solidFill>
                          <a:latin typeface="Sora ExtraBold"/>
                          <a:ea typeface="Sora ExtraBold"/>
                          <a:cs typeface="Sora ExtraBold"/>
                          <a:sym typeface="Sora ExtraBold"/>
                        </a:rPr>
                        <a:t>and </a:t>
                      </a:r>
                      <a:r>
                        <a:rPr lang="en" sz="1000" u="sng">
                          <a:solidFill>
                            <a:schemeClr val="hlink"/>
                          </a:solidFill>
                          <a:latin typeface="Sora ExtraBold"/>
                          <a:ea typeface="Sora ExtraBold"/>
                          <a:cs typeface="Sora ExtraBold"/>
                          <a:sym typeface="Sora ExtraBold"/>
                          <a:hlinkClick action="ppaction://hlinksldjump" r:id="rId19"/>
                        </a:rPr>
                        <a:t>alternative</a:t>
                      </a:r>
                      <a:r>
                        <a:rPr lang="en" sz="1000" u="sng">
                          <a:solidFill>
                            <a:schemeClr val="hlink"/>
                          </a:solidFill>
                          <a:latin typeface="Sora ExtraBold"/>
                          <a:ea typeface="Sora ExtraBold"/>
                          <a:cs typeface="Sora ExtraBold"/>
                          <a:sym typeface="Sora ExtraBold"/>
                          <a:hlinkClick action="ppaction://hlinksldjump" r:id="rId20"/>
                        </a:rPr>
                        <a:t> </a:t>
                      </a:r>
                      <a:r>
                        <a:rPr lang="en" sz="1000" u="sng">
                          <a:solidFill>
                            <a:schemeClr val="hlink"/>
                          </a:solidFill>
                          <a:latin typeface="Sora ExtraBold"/>
                          <a:ea typeface="Sora ExtraBold"/>
                          <a:cs typeface="Sora ExtraBold"/>
                          <a:sym typeface="Sora ExtraBold"/>
                          <a:hlinkClick action="ppaction://hlinksldjump" r:id="rId21"/>
                        </a:rPr>
                        <a:t>resources</a:t>
                      </a:r>
                      <a:endParaRPr sz="1000" u="sng">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Figtree"/>
                          <a:ea typeface="Figtree"/>
                          <a:cs typeface="Figtree"/>
                          <a:sym typeface="Figtree"/>
                        </a:rPr>
                        <a:t>An assortment of graphic resources that are suitable for use in this presentation</a:t>
                      </a:r>
                      <a:endParaRPr sz="1000">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70150">
                <a:tc>
                  <a:txBody>
                    <a:bodyPr/>
                    <a:lstStyle/>
                    <a:p>
                      <a:pPr indent="0" lvl="0" marL="0" rtl="0" algn="l">
                        <a:spcBef>
                          <a:spcPts val="0"/>
                        </a:spcBef>
                        <a:spcAft>
                          <a:spcPts val="0"/>
                        </a:spcAft>
                        <a:buNone/>
                      </a:pPr>
                      <a:r>
                        <a:rPr lang="en" sz="1000" u="sng">
                          <a:solidFill>
                            <a:schemeClr val="hlink"/>
                          </a:solidFill>
                          <a:latin typeface="Sora ExtraBold"/>
                          <a:ea typeface="Sora ExtraBold"/>
                          <a:cs typeface="Sora ExtraBold"/>
                          <a:sym typeface="Sora ExtraBold"/>
                          <a:hlinkClick action="ppaction://hlinksldjump" r:id="rId22"/>
                        </a:rPr>
                        <a:t>T</a:t>
                      </a:r>
                      <a:r>
                        <a:rPr lang="en" sz="1000" u="sng">
                          <a:solidFill>
                            <a:schemeClr val="hlink"/>
                          </a:solidFill>
                          <a:latin typeface="Sora ExtraBold"/>
                          <a:ea typeface="Sora ExtraBold"/>
                          <a:cs typeface="Sora ExtraBold"/>
                          <a:sym typeface="Sora ExtraBold"/>
                          <a:hlinkClick action="ppaction://hlinksldjump" r:id="rId23"/>
                        </a:rPr>
                        <a:t>hanks</a:t>
                      </a:r>
                      <a:r>
                        <a:rPr lang="en" sz="1000" u="sng">
                          <a:solidFill>
                            <a:schemeClr val="dk1"/>
                          </a:solidFill>
                          <a:latin typeface="Sora ExtraBold"/>
                          <a:ea typeface="Sora ExtraBold"/>
                          <a:cs typeface="Sora ExtraBold"/>
                          <a:sym typeface="Sora ExtraBold"/>
                        </a:rPr>
                        <a:t> slide</a:t>
                      </a:r>
                      <a:endParaRPr sz="1000" u="sng">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You must keep it so that proper credits for our design are given</a:t>
                      </a:r>
                      <a:endParaRPr sz="1000">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70150">
                <a:tc>
                  <a:txBody>
                    <a:bodyPr/>
                    <a:lstStyle/>
                    <a:p>
                      <a:pPr indent="0" lvl="0" marL="0" rtl="0" algn="l">
                        <a:spcBef>
                          <a:spcPts val="0"/>
                        </a:spcBef>
                        <a:spcAft>
                          <a:spcPts val="0"/>
                        </a:spcAft>
                        <a:buNone/>
                      </a:pPr>
                      <a:r>
                        <a:rPr lang="en" sz="1000" u="sng">
                          <a:solidFill>
                            <a:schemeClr val="hlink"/>
                          </a:solidFill>
                          <a:latin typeface="Sora ExtraBold"/>
                          <a:ea typeface="Sora ExtraBold"/>
                          <a:cs typeface="Sora ExtraBold"/>
                          <a:sym typeface="Sora ExtraBold"/>
                          <a:hlinkClick action="ppaction://hlinksldjump" r:id="rId24"/>
                        </a:rPr>
                        <a:t>C</a:t>
                      </a:r>
                      <a:r>
                        <a:rPr lang="en" sz="1000" u="sng">
                          <a:solidFill>
                            <a:schemeClr val="hlink"/>
                          </a:solidFill>
                          <a:latin typeface="Sora ExtraBold"/>
                          <a:ea typeface="Sora ExtraBold"/>
                          <a:cs typeface="Sora ExtraBold"/>
                          <a:sym typeface="Sora ExtraBold"/>
                          <a:hlinkClick action="ppaction://hlinksldjump" r:id="rId25"/>
                        </a:rPr>
                        <a:t>olors</a:t>
                      </a:r>
                      <a:endParaRPr sz="1000" u="sng">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All the colors used in this presentation</a:t>
                      </a:r>
                      <a:endParaRPr sz="1000">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70150">
                <a:tc>
                  <a:txBody>
                    <a:bodyPr/>
                    <a:lstStyle/>
                    <a:p>
                      <a:pPr indent="0" lvl="0" marL="0" rtl="0" algn="l">
                        <a:spcBef>
                          <a:spcPts val="0"/>
                        </a:spcBef>
                        <a:spcAft>
                          <a:spcPts val="0"/>
                        </a:spcAft>
                        <a:buNone/>
                      </a:pPr>
                      <a:r>
                        <a:rPr lang="en" sz="1000" u="sng">
                          <a:solidFill>
                            <a:schemeClr val="hlink"/>
                          </a:solidFill>
                          <a:latin typeface="Sora ExtraBold"/>
                          <a:ea typeface="Sora ExtraBold"/>
                          <a:cs typeface="Sora ExtraBold"/>
                          <a:sym typeface="Sora ExtraBold"/>
                          <a:hlinkClick action="ppaction://hlinksldjump" r:id="rId26"/>
                        </a:rPr>
                        <a:t>I</a:t>
                      </a:r>
                      <a:r>
                        <a:rPr lang="en" sz="1000" u="sng">
                          <a:solidFill>
                            <a:schemeClr val="hlink"/>
                          </a:solidFill>
                          <a:latin typeface="Sora ExtraBold"/>
                          <a:ea typeface="Sora ExtraBold"/>
                          <a:cs typeface="Sora ExtraBold"/>
                          <a:sym typeface="Sora ExtraBold"/>
                          <a:hlinkClick action="ppaction://hlinksldjump" r:id="rId27"/>
                        </a:rPr>
                        <a:t>cons</a:t>
                      </a:r>
                      <a:r>
                        <a:rPr lang="en" sz="1000">
                          <a:solidFill>
                            <a:schemeClr val="dk1"/>
                          </a:solidFill>
                          <a:latin typeface="Sora ExtraBold"/>
                          <a:ea typeface="Sora ExtraBold"/>
                          <a:cs typeface="Sora ExtraBold"/>
                          <a:sym typeface="Sora ExtraBold"/>
                        </a:rPr>
                        <a:t> </a:t>
                      </a:r>
                      <a:r>
                        <a:rPr lang="en" sz="1000">
                          <a:solidFill>
                            <a:schemeClr val="dk1"/>
                          </a:solidFill>
                          <a:latin typeface="Sora ExtraBold"/>
                          <a:ea typeface="Sora ExtraBold"/>
                          <a:cs typeface="Sora ExtraBold"/>
                          <a:sym typeface="Sora ExtraBold"/>
                        </a:rPr>
                        <a:t>and </a:t>
                      </a:r>
                      <a:r>
                        <a:rPr lang="en" sz="1000" u="sng">
                          <a:solidFill>
                            <a:schemeClr val="hlink"/>
                          </a:solidFill>
                          <a:latin typeface="Sora ExtraBold"/>
                          <a:ea typeface="Sora ExtraBold"/>
                          <a:cs typeface="Sora ExtraBold"/>
                          <a:sym typeface="Sora ExtraBold"/>
                          <a:hlinkClick action="ppaction://hlinksldjump" r:id="rId28"/>
                        </a:rPr>
                        <a:t>infographic resources</a:t>
                      </a:r>
                      <a:endParaRPr sz="1000" u="sng">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000">
                          <a:solidFill>
                            <a:schemeClr val="dk1"/>
                          </a:solidFill>
                          <a:latin typeface="Figtree"/>
                          <a:ea typeface="Figtree"/>
                          <a:cs typeface="Figtree"/>
                          <a:sym typeface="Figtree"/>
                        </a:rPr>
                        <a:t>These can be used in the template, and their size and color can be edited</a:t>
                      </a:r>
                      <a:endParaRPr sz="1000">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70150">
                <a:tc>
                  <a:txBody>
                    <a:bodyPr/>
                    <a:lstStyle/>
                    <a:p>
                      <a:pPr indent="0" lvl="0" marL="0" rtl="0" algn="l">
                        <a:spcBef>
                          <a:spcPts val="0"/>
                        </a:spcBef>
                        <a:spcAft>
                          <a:spcPts val="0"/>
                        </a:spcAft>
                        <a:buNone/>
                      </a:pPr>
                      <a:r>
                        <a:rPr lang="en" sz="1000">
                          <a:solidFill>
                            <a:schemeClr val="dk1"/>
                          </a:solidFill>
                          <a:latin typeface="Sora ExtraBold"/>
                          <a:ea typeface="Sora ExtraBold"/>
                          <a:cs typeface="Sora ExtraBold"/>
                          <a:sym typeface="Sora ExtraBold"/>
                        </a:rPr>
                        <a:t>E</a:t>
                      </a:r>
                      <a:r>
                        <a:rPr lang="en" sz="1000">
                          <a:solidFill>
                            <a:schemeClr val="dk1"/>
                          </a:solidFill>
                          <a:latin typeface="Sora ExtraBold"/>
                          <a:ea typeface="Sora ExtraBold"/>
                          <a:cs typeface="Sora ExtraBold"/>
                          <a:sym typeface="Sora ExtraBold"/>
                        </a:rPr>
                        <a:t>ditable presentation theme </a:t>
                      </a:r>
                      <a:endParaRPr sz="1000">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Figtree"/>
                          <a:ea typeface="Figtree"/>
                          <a:cs typeface="Figtree"/>
                          <a:sym typeface="Figtree"/>
                        </a:rPr>
                        <a:t>You can edit the master slides easily. For more info, click</a:t>
                      </a:r>
                      <a:r>
                        <a:rPr lang="en" sz="1000">
                          <a:solidFill>
                            <a:schemeClr val="dk1"/>
                          </a:solidFill>
                          <a:latin typeface="Figtree Light"/>
                          <a:ea typeface="Figtree Light"/>
                          <a:cs typeface="Figtree Light"/>
                          <a:sym typeface="Figtree Light"/>
                        </a:rPr>
                        <a:t> </a:t>
                      </a:r>
                      <a:r>
                        <a:rPr b="1" lang="en" sz="1000" u="sng">
                          <a:solidFill>
                            <a:schemeClr val="dk1"/>
                          </a:solidFill>
                          <a:latin typeface="Figtree"/>
                          <a:ea typeface="Figtree"/>
                          <a:cs typeface="Figtree"/>
                          <a:sym typeface="Figtree"/>
                          <a:hlinkClick r:id="rId29">
                            <a:extLst>
                              <a:ext uri="{A12FA001-AC4F-418D-AE19-62706E023703}">
                                <ahyp:hlinkClr val="tx"/>
                              </a:ext>
                            </a:extLst>
                          </a:hlinkClick>
                        </a:rPr>
                        <a:t>here</a:t>
                      </a:r>
                      <a:endParaRPr b="1" sz="1000" u="sng">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834" name="Google Shape;834;p36"/>
          <p:cNvSpPr txBox="1"/>
          <p:nvPr>
            <p:ph idx="3" type="subTitle"/>
          </p:nvPr>
        </p:nvSpPr>
        <p:spPr>
          <a:xfrm>
            <a:off x="955025" y="3875325"/>
            <a:ext cx="29193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solidFill>
                <a:srgbClr val="666666"/>
              </a:solidFill>
            </a:endParaRPr>
          </a:p>
        </p:txBody>
      </p:sp>
      <p:sp>
        <p:nvSpPr>
          <p:cNvPr id="835" name="Google Shape;835;p36"/>
          <p:cNvSpPr txBox="1"/>
          <p:nvPr>
            <p:ph idx="1" type="subTitle"/>
          </p:nvPr>
        </p:nvSpPr>
        <p:spPr>
          <a:xfrm>
            <a:off x="955025" y="2255350"/>
            <a:ext cx="29193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6" name="Google Shape;836;p36"/>
          <p:cNvSpPr txBox="1"/>
          <p:nvPr>
            <p:ph idx="2" type="subTitle"/>
          </p:nvPr>
        </p:nvSpPr>
        <p:spPr>
          <a:xfrm>
            <a:off x="4303150" y="2255350"/>
            <a:ext cx="29193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7" name="Google Shape;837;p36"/>
          <p:cNvSpPr txBox="1"/>
          <p:nvPr>
            <p:ph idx="4" type="subTitle"/>
          </p:nvPr>
        </p:nvSpPr>
        <p:spPr>
          <a:xfrm>
            <a:off x="4303150" y="3875325"/>
            <a:ext cx="29193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838" name="Google Shape;838;p36"/>
          <p:cNvSpPr txBox="1"/>
          <p:nvPr>
            <p:ph idx="5" type="title"/>
          </p:nvPr>
        </p:nvSpPr>
        <p:spPr>
          <a:xfrm>
            <a:off x="955025" y="1513200"/>
            <a:ext cx="954600" cy="53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839" name="Google Shape;839;p36"/>
          <p:cNvSpPr txBox="1"/>
          <p:nvPr>
            <p:ph idx="7" type="title"/>
          </p:nvPr>
        </p:nvSpPr>
        <p:spPr>
          <a:xfrm>
            <a:off x="4303150" y="1513200"/>
            <a:ext cx="954600" cy="53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840" name="Google Shape;840;p36"/>
          <p:cNvSpPr txBox="1"/>
          <p:nvPr>
            <p:ph idx="8" type="title"/>
          </p:nvPr>
        </p:nvSpPr>
        <p:spPr>
          <a:xfrm>
            <a:off x="4303150" y="3133099"/>
            <a:ext cx="954600" cy="53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841" name="Google Shape;841;p36"/>
          <p:cNvSpPr txBox="1"/>
          <p:nvPr>
            <p:ph idx="6" type="title"/>
          </p:nvPr>
        </p:nvSpPr>
        <p:spPr>
          <a:xfrm>
            <a:off x="955025" y="3133099"/>
            <a:ext cx="954600" cy="53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842" name="Google Shape;842;p36"/>
          <p:cNvSpPr txBox="1"/>
          <p:nvPr>
            <p:ph idx="9" type="subTitle"/>
          </p:nvPr>
        </p:nvSpPr>
        <p:spPr>
          <a:xfrm>
            <a:off x="955024" y="1995600"/>
            <a:ext cx="2919300" cy="36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843" name="Google Shape;843;p36"/>
          <p:cNvSpPr txBox="1"/>
          <p:nvPr>
            <p:ph idx="13" type="subTitle"/>
          </p:nvPr>
        </p:nvSpPr>
        <p:spPr>
          <a:xfrm>
            <a:off x="4303150" y="1995600"/>
            <a:ext cx="2919300" cy="36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844" name="Google Shape;844;p36"/>
          <p:cNvSpPr txBox="1"/>
          <p:nvPr>
            <p:ph idx="14" type="subTitle"/>
          </p:nvPr>
        </p:nvSpPr>
        <p:spPr>
          <a:xfrm>
            <a:off x="955024" y="3615526"/>
            <a:ext cx="2919300" cy="36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Special t</a:t>
            </a:r>
            <a:r>
              <a:rPr lang="en"/>
              <a:t>ips</a:t>
            </a:r>
            <a:endParaRPr/>
          </a:p>
        </p:txBody>
      </p:sp>
      <p:sp>
        <p:nvSpPr>
          <p:cNvPr id="845" name="Google Shape;845;p36"/>
          <p:cNvSpPr txBox="1"/>
          <p:nvPr>
            <p:ph idx="15" type="subTitle"/>
          </p:nvPr>
        </p:nvSpPr>
        <p:spPr>
          <a:xfrm>
            <a:off x="4303150" y="3615526"/>
            <a:ext cx="2919300" cy="36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exercise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 name="Shape 849"/>
        <p:cNvGrpSpPr/>
        <p:nvPr/>
      </p:nvGrpSpPr>
      <p:grpSpPr>
        <a:xfrm>
          <a:off x="0" y="0"/>
          <a:ext cx="0" cy="0"/>
          <a:chOff x="0" y="0"/>
          <a:chExt cx="0" cy="0"/>
        </a:xfrm>
      </p:grpSpPr>
      <p:sp>
        <p:nvSpPr>
          <p:cNvPr id="850" name="Google Shape;850;p37"/>
          <p:cNvSpPr txBox="1"/>
          <p:nvPr>
            <p:ph type="title"/>
          </p:nvPr>
        </p:nvSpPr>
        <p:spPr>
          <a:xfrm>
            <a:off x="720000" y="3255025"/>
            <a:ext cx="50676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851" name="Google Shape;851;p37"/>
          <p:cNvSpPr txBox="1"/>
          <p:nvPr>
            <p:ph idx="1" type="subTitle"/>
          </p:nvPr>
        </p:nvSpPr>
        <p:spPr>
          <a:xfrm>
            <a:off x="720000" y="4042775"/>
            <a:ext cx="5067600" cy="45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852" name="Google Shape;852;p37"/>
          <p:cNvSpPr txBox="1"/>
          <p:nvPr>
            <p:ph idx="2" type="title"/>
          </p:nvPr>
        </p:nvSpPr>
        <p:spPr>
          <a:xfrm>
            <a:off x="720000" y="633975"/>
            <a:ext cx="17025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853" name="Google Shape;853;p37"/>
          <p:cNvGrpSpPr/>
          <p:nvPr/>
        </p:nvGrpSpPr>
        <p:grpSpPr>
          <a:xfrm>
            <a:off x="3666161" y="303150"/>
            <a:ext cx="5236239" cy="4482989"/>
            <a:chOff x="3666161" y="170750"/>
            <a:chExt cx="5236239" cy="4482989"/>
          </a:xfrm>
        </p:grpSpPr>
        <p:sp>
          <p:nvSpPr>
            <p:cNvPr id="854" name="Google Shape;854;p37"/>
            <p:cNvSpPr/>
            <p:nvPr/>
          </p:nvSpPr>
          <p:spPr>
            <a:xfrm flipH="1" rot="511266">
              <a:off x="4048315" y="481781"/>
              <a:ext cx="4485860" cy="3860927"/>
            </a:xfrm>
            <a:custGeom>
              <a:rect b="b" l="l" r="r" t="t"/>
              <a:pathLst>
                <a:path extrusionOk="0" h="14473" w="26856">
                  <a:moveTo>
                    <a:pt x="10951" y="1"/>
                  </a:moveTo>
                  <a:cubicBezTo>
                    <a:pt x="9670" y="1"/>
                    <a:pt x="8389" y="14"/>
                    <a:pt x="7109" y="40"/>
                  </a:cubicBezTo>
                  <a:cubicBezTo>
                    <a:pt x="7050" y="41"/>
                    <a:pt x="6987" y="41"/>
                    <a:pt x="6920" y="41"/>
                  </a:cubicBezTo>
                  <a:cubicBezTo>
                    <a:pt x="6539" y="41"/>
                    <a:pt x="6052" y="27"/>
                    <a:pt x="5520" y="27"/>
                  </a:cubicBezTo>
                  <a:cubicBezTo>
                    <a:pt x="3918" y="27"/>
                    <a:pt x="1914" y="160"/>
                    <a:pt x="1216" y="1236"/>
                  </a:cubicBezTo>
                  <a:cubicBezTo>
                    <a:pt x="1" y="3116"/>
                    <a:pt x="1059" y="7043"/>
                    <a:pt x="2362" y="8661"/>
                  </a:cubicBezTo>
                  <a:cubicBezTo>
                    <a:pt x="3751" y="10381"/>
                    <a:pt x="6303" y="10697"/>
                    <a:pt x="8664" y="10697"/>
                  </a:cubicBezTo>
                  <a:cubicBezTo>
                    <a:pt x="9748" y="10697"/>
                    <a:pt x="10793" y="10630"/>
                    <a:pt x="11665" y="10602"/>
                  </a:cubicBezTo>
                  <a:cubicBezTo>
                    <a:pt x="12584" y="12088"/>
                    <a:pt x="13781" y="13391"/>
                    <a:pt x="15197" y="14441"/>
                  </a:cubicBezTo>
                  <a:cubicBezTo>
                    <a:pt x="15227" y="14463"/>
                    <a:pt x="15258" y="14473"/>
                    <a:pt x="15288" y="14473"/>
                  </a:cubicBezTo>
                  <a:cubicBezTo>
                    <a:pt x="15397" y="14473"/>
                    <a:pt x="15490" y="14341"/>
                    <a:pt x="15470" y="14231"/>
                  </a:cubicBezTo>
                  <a:cubicBezTo>
                    <a:pt x="15233" y="12963"/>
                    <a:pt x="15172" y="11687"/>
                    <a:pt x="15269" y="10401"/>
                  </a:cubicBezTo>
                  <a:cubicBezTo>
                    <a:pt x="18014" y="10182"/>
                    <a:pt x="20750" y="9780"/>
                    <a:pt x="23445" y="9116"/>
                  </a:cubicBezTo>
                  <a:cubicBezTo>
                    <a:pt x="26005" y="8487"/>
                    <a:pt x="26740" y="5740"/>
                    <a:pt x="26803" y="3450"/>
                  </a:cubicBezTo>
                  <a:cubicBezTo>
                    <a:pt x="26855" y="1666"/>
                    <a:pt x="25972" y="590"/>
                    <a:pt x="24135" y="460"/>
                  </a:cubicBezTo>
                  <a:cubicBezTo>
                    <a:pt x="19747" y="154"/>
                    <a:pt x="15348" y="1"/>
                    <a:pt x="10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 name="Google Shape;855;p37"/>
            <p:cNvGrpSpPr/>
            <p:nvPr/>
          </p:nvGrpSpPr>
          <p:grpSpPr>
            <a:xfrm>
              <a:off x="5801425" y="1524099"/>
              <a:ext cx="1087294" cy="813578"/>
              <a:chOff x="3163375" y="4315288"/>
              <a:chExt cx="783918" cy="586574"/>
            </a:xfrm>
          </p:grpSpPr>
          <p:sp>
            <p:nvSpPr>
              <p:cNvPr id="856" name="Google Shape;856;p37"/>
              <p:cNvSpPr/>
              <p:nvPr/>
            </p:nvSpPr>
            <p:spPr>
              <a:xfrm>
                <a:off x="3394923" y="4464703"/>
                <a:ext cx="305787" cy="283045"/>
              </a:xfrm>
              <a:custGeom>
                <a:rect b="b" l="l" r="r" t="t"/>
                <a:pathLst>
                  <a:path extrusionOk="0" h="1506" w="1627">
                    <a:moveTo>
                      <a:pt x="1077" y="288"/>
                    </a:moveTo>
                    <a:cubicBezTo>
                      <a:pt x="1182" y="288"/>
                      <a:pt x="1268" y="376"/>
                      <a:pt x="1268" y="490"/>
                    </a:cubicBezTo>
                    <a:cubicBezTo>
                      <a:pt x="1268" y="561"/>
                      <a:pt x="1234" y="622"/>
                      <a:pt x="1182" y="655"/>
                    </a:cubicBezTo>
                    <a:cubicBezTo>
                      <a:pt x="1190" y="683"/>
                      <a:pt x="1199" y="718"/>
                      <a:pt x="1199" y="752"/>
                    </a:cubicBezTo>
                    <a:cubicBezTo>
                      <a:pt x="1199" y="937"/>
                      <a:pt x="1041" y="1094"/>
                      <a:pt x="857" y="1094"/>
                    </a:cubicBezTo>
                    <a:cubicBezTo>
                      <a:pt x="666" y="1094"/>
                      <a:pt x="517" y="937"/>
                      <a:pt x="517" y="752"/>
                    </a:cubicBezTo>
                    <a:cubicBezTo>
                      <a:pt x="517" y="561"/>
                      <a:pt x="666" y="412"/>
                      <a:pt x="857" y="412"/>
                    </a:cubicBezTo>
                    <a:lnTo>
                      <a:pt x="892" y="412"/>
                    </a:lnTo>
                    <a:cubicBezTo>
                      <a:pt x="928" y="341"/>
                      <a:pt x="997" y="288"/>
                      <a:pt x="1077" y="288"/>
                    </a:cubicBezTo>
                    <a:close/>
                    <a:moveTo>
                      <a:pt x="857" y="1"/>
                    </a:moveTo>
                    <a:cubicBezTo>
                      <a:pt x="552" y="1"/>
                      <a:pt x="263" y="183"/>
                      <a:pt x="149" y="481"/>
                    </a:cubicBezTo>
                    <a:cubicBezTo>
                      <a:pt x="0" y="876"/>
                      <a:pt x="202" y="1304"/>
                      <a:pt x="586" y="1453"/>
                    </a:cubicBezTo>
                    <a:cubicBezTo>
                      <a:pt x="674" y="1487"/>
                      <a:pt x="762" y="1505"/>
                      <a:pt x="857" y="1505"/>
                    </a:cubicBezTo>
                    <a:cubicBezTo>
                      <a:pt x="962" y="1505"/>
                      <a:pt x="1066" y="1487"/>
                      <a:pt x="1163" y="1434"/>
                    </a:cubicBezTo>
                    <a:cubicBezTo>
                      <a:pt x="1348" y="1356"/>
                      <a:pt x="1486" y="1207"/>
                      <a:pt x="1558" y="1023"/>
                    </a:cubicBezTo>
                    <a:cubicBezTo>
                      <a:pt x="1627" y="832"/>
                      <a:pt x="1627" y="630"/>
                      <a:pt x="1539" y="446"/>
                    </a:cubicBezTo>
                    <a:cubicBezTo>
                      <a:pt x="1461" y="263"/>
                      <a:pt x="1312" y="122"/>
                      <a:pt x="1119" y="45"/>
                    </a:cubicBezTo>
                    <a:cubicBezTo>
                      <a:pt x="1033" y="17"/>
                      <a:pt x="945" y="1"/>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7"/>
              <p:cNvSpPr/>
              <p:nvPr/>
            </p:nvSpPr>
            <p:spPr>
              <a:xfrm>
                <a:off x="3191003" y="4438391"/>
                <a:ext cx="728287" cy="333790"/>
              </a:xfrm>
              <a:custGeom>
                <a:rect b="b" l="l" r="r" t="t"/>
                <a:pathLst>
                  <a:path extrusionOk="0" h="1776" w="3875">
                    <a:moveTo>
                      <a:pt x="1942" y="19"/>
                    </a:moveTo>
                    <a:cubicBezTo>
                      <a:pt x="2405" y="19"/>
                      <a:pt x="2792" y="403"/>
                      <a:pt x="2792" y="867"/>
                    </a:cubicBezTo>
                    <a:cubicBezTo>
                      <a:pt x="2792" y="1339"/>
                      <a:pt x="2405" y="1715"/>
                      <a:pt x="1942" y="1715"/>
                    </a:cubicBezTo>
                    <a:cubicBezTo>
                      <a:pt x="1469" y="1715"/>
                      <a:pt x="1094" y="1339"/>
                      <a:pt x="1094" y="867"/>
                    </a:cubicBezTo>
                    <a:cubicBezTo>
                      <a:pt x="1094" y="403"/>
                      <a:pt x="1469" y="19"/>
                      <a:pt x="1942" y="19"/>
                    </a:cubicBezTo>
                    <a:close/>
                    <a:moveTo>
                      <a:pt x="850" y="0"/>
                    </a:moveTo>
                    <a:cubicBezTo>
                      <a:pt x="630" y="0"/>
                      <a:pt x="0" y="508"/>
                      <a:pt x="0" y="848"/>
                    </a:cubicBezTo>
                    <a:lnTo>
                      <a:pt x="0" y="936"/>
                    </a:lnTo>
                    <a:cubicBezTo>
                      <a:pt x="0" y="1400"/>
                      <a:pt x="710" y="1776"/>
                      <a:pt x="850" y="1776"/>
                    </a:cubicBezTo>
                    <a:lnTo>
                      <a:pt x="3035" y="1776"/>
                    </a:lnTo>
                    <a:cubicBezTo>
                      <a:pt x="3281" y="1776"/>
                      <a:pt x="3874" y="1287"/>
                      <a:pt x="3874" y="936"/>
                    </a:cubicBezTo>
                    <a:lnTo>
                      <a:pt x="3874" y="848"/>
                    </a:lnTo>
                    <a:cubicBezTo>
                      <a:pt x="3874" y="500"/>
                      <a:pt x="3297" y="0"/>
                      <a:pt x="3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7"/>
              <p:cNvSpPr/>
              <p:nvPr/>
            </p:nvSpPr>
            <p:spPr>
              <a:xfrm>
                <a:off x="3173148" y="4422228"/>
                <a:ext cx="765876" cy="368184"/>
              </a:xfrm>
              <a:custGeom>
                <a:rect b="b" l="l" r="r" t="t"/>
                <a:pathLst>
                  <a:path extrusionOk="0" h="1959" w="4075">
                    <a:moveTo>
                      <a:pt x="3086" y="183"/>
                    </a:moveTo>
                    <a:cubicBezTo>
                      <a:pt x="3420" y="183"/>
                      <a:pt x="3743" y="724"/>
                      <a:pt x="3865" y="978"/>
                    </a:cubicBezTo>
                    <a:cubicBezTo>
                      <a:pt x="3743" y="1232"/>
                      <a:pt x="3420" y="1765"/>
                      <a:pt x="3086" y="1765"/>
                    </a:cubicBezTo>
                    <a:lnTo>
                      <a:pt x="987" y="1765"/>
                    </a:lnTo>
                    <a:cubicBezTo>
                      <a:pt x="656" y="1765"/>
                      <a:pt x="324" y="1232"/>
                      <a:pt x="200" y="978"/>
                    </a:cubicBezTo>
                    <a:cubicBezTo>
                      <a:pt x="324" y="724"/>
                      <a:pt x="656" y="183"/>
                      <a:pt x="987" y="183"/>
                    </a:cubicBezTo>
                    <a:close/>
                    <a:moveTo>
                      <a:pt x="987" y="0"/>
                    </a:moveTo>
                    <a:cubicBezTo>
                      <a:pt x="446" y="0"/>
                      <a:pt x="26" y="900"/>
                      <a:pt x="18" y="934"/>
                    </a:cubicBezTo>
                    <a:lnTo>
                      <a:pt x="1" y="978"/>
                    </a:lnTo>
                    <a:lnTo>
                      <a:pt x="18" y="1014"/>
                    </a:lnTo>
                    <a:cubicBezTo>
                      <a:pt x="26" y="1058"/>
                      <a:pt x="446" y="1958"/>
                      <a:pt x="987" y="1958"/>
                    </a:cubicBezTo>
                    <a:lnTo>
                      <a:pt x="3086" y="1958"/>
                    </a:lnTo>
                    <a:cubicBezTo>
                      <a:pt x="3629" y="1958"/>
                      <a:pt x="4041" y="1058"/>
                      <a:pt x="4058" y="1014"/>
                    </a:cubicBezTo>
                    <a:lnTo>
                      <a:pt x="4074" y="978"/>
                    </a:lnTo>
                    <a:lnTo>
                      <a:pt x="4058" y="934"/>
                    </a:lnTo>
                    <a:cubicBezTo>
                      <a:pt x="4041" y="900"/>
                      <a:pt x="3629" y="0"/>
                      <a:pt x="30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7"/>
              <p:cNvSpPr/>
              <p:nvPr/>
            </p:nvSpPr>
            <p:spPr>
              <a:xfrm>
                <a:off x="3373685" y="4428806"/>
                <a:ext cx="364989" cy="354840"/>
              </a:xfrm>
              <a:custGeom>
                <a:rect b="b" l="l" r="r" t="t"/>
                <a:pathLst>
                  <a:path extrusionOk="0" h="1888" w="1942">
                    <a:moveTo>
                      <a:pt x="970" y="192"/>
                    </a:moveTo>
                    <a:cubicBezTo>
                      <a:pt x="1058" y="192"/>
                      <a:pt x="1146" y="208"/>
                      <a:pt x="1232" y="236"/>
                    </a:cubicBezTo>
                    <a:cubicBezTo>
                      <a:pt x="1425" y="313"/>
                      <a:pt x="1574" y="454"/>
                      <a:pt x="1652" y="637"/>
                    </a:cubicBezTo>
                    <a:cubicBezTo>
                      <a:pt x="1740" y="821"/>
                      <a:pt x="1740" y="1023"/>
                      <a:pt x="1671" y="1214"/>
                    </a:cubicBezTo>
                    <a:cubicBezTo>
                      <a:pt x="1599" y="1398"/>
                      <a:pt x="1461" y="1547"/>
                      <a:pt x="1276" y="1625"/>
                    </a:cubicBezTo>
                    <a:cubicBezTo>
                      <a:pt x="1177" y="1673"/>
                      <a:pt x="1073" y="1697"/>
                      <a:pt x="967" y="1697"/>
                    </a:cubicBezTo>
                    <a:cubicBezTo>
                      <a:pt x="878" y="1697"/>
                      <a:pt x="787" y="1680"/>
                      <a:pt x="699" y="1644"/>
                    </a:cubicBezTo>
                    <a:cubicBezTo>
                      <a:pt x="315" y="1495"/>
                      <a:pt x="113" y="1067"/>
                      <a:pt x="262" y="672"/>
                    </a:cubicBezTo>
                    <a:cubicBezTo>
                      <a:pt x="376" y="374"/>
                      <a:pt x="665" y="192"/>
                      <a:pt x="970" y="192"/>
                    </a:cubicBezTo>
                    <a:close/>
                    <a:moveTo>
                      <a:pt x="968" y="0"/>
                    </a:moveTo>
                    <a:cubicBezTo>
                      <a:pt x="837" y="0"/>
                      <a:pt x="707" y="27"/>
                      <a:pt x="586" y="78"/>
                    </a:cubicBezTo>
                    <a:cubicBezTo>
                      <a:pt x="351" y="183"/>
                      <a:pt x="174" y="374"/>
                      <a:pt x="88" y="603"/>
                    </a:cubicBezTo>
                    <a:cubicBezTo>
                      <a:pt x="0" y="838"/>
                      <a:pt x="8" y="1100"/>
                      <a:pt x="105" y="1329"/>
                    </a:cubicBezTo>
                    <a:cubicBezTo>
                      <a:pt x="210" y="1556"/>
                      <a:pt x="392" y="1730"/>
                      <a:pt x="630" y="1827"/>
                    </a:cubicBezTo>
                    <a:cubicBezTo>
                      <a:pt x="743" y="1862"/>
                      <a:pt x="856" y="1887"/>
                      <a:pt x="970" y="1887"/>
                    </a:cubicBezTo>
                    <a:cubicBezTo>
                      <a:pt x="1102" y="1887"/>
                      <a:pt x="1232" y="1862"/>
                      <a:pt x="1356" y="1801"/>
                    </a:cubicBezTo>
                    <a:cubicBezTo>
                      <a:pt x="1582" y="1705"/>
                      <a:pt x="1757" y="1512"/>
                      <a:pt x="1853" y="1277"/>
                    </a:cubicBezTo>
                    <a:cubicBezTo>
                      <a:pt x="1941" y="1040"/>
                      <a:pt x="1933" y="786"/>
                      <a:pt x="1828" y="559"/>
                    </a:cubicBezTo>
                    <a:cubicBezTo>
                      <a:pt x="1723" y="322"/>
                      <a:pt x="1538" y="148"/>
                      <a:pt x="1303" y="59"/>
                    </a:cubicBezTo>
                    <a:cubicBezTo>
                      <a:pt x="1194" y="20"/>
                      <a:pt x="1080" y="0"/>
                      <a:pt x="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7"/>
              <p:cNvSpPr/>
              <p:nvPr/>
            </p:nvSpPr>
            <p:spPr>
              <a:xfrm>
                <a:off x="3491903" y="4542136"/>
                <a:ext cx="128366" cy="128366"/>
              </a:xfrm>
              <a:custGeom>
                <a:rect b="b" l="l" r="r" t="t"/>
                <a:pathLst>
                  <a:path extrusionOk="0" h="683" w="683">
                    <a:moveTo>
                      <a:pt x="341" y="0"/>
                    </a:moveTo>
                    <a:cubicBezTo>
                      <a:pt x="150" y="0"/>
                      <a:pt x="1" y="149"/>
                      <a:pt x="1" y="340"/>
                    </a:cubicBezTo>
                    <a:cubicBezTo>
                      <a:pt x="1" y="525"/>
                      <a:pt x="150" y="682"/>
                      <a:pt x="341" y="682"/>
                    </a:cubicBezTo>
                    <a:cubicBezTo>
                      <a:pt x="525" y="682"/>
                      <a:pt x="683" y="525"/>
                      <a:pt x="683" y="340"/>
                    </a:cubicBezTo>
                    <a:cubicBezTo>
                      <a:pt x="683" y="149"/>
                      <a:pt x="525" y="0"/>
                      <a:pt x="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7"/>
              <p:cNvSpPr/>
              <p:nvPr/>
            </p:nvSpPr>
            <p:spPr>
              <a:xfrm>
                <a:off x="3843735" y="4718052"/>
                <a:ext cx="103558" cy="133065"/>
              </a:xfrm>
              <a:custGeom>
                <a:rect b="b" l="l" r="r" t="t"/>
                <a:pathLst>
                  <a:path extrusionOk="0" h="708" w="551">
                    <a:moveTo>
                      <a:pt x="131" y="0"/>
                    </a:moveTo>
                    <a:lnTo>
                      <a:pt x="1" y="122"/>
                    </a:lnTo>
                    <a:lnTo>
                      <a:pt x="393" y="707"/>
                    </a:lnTo>
                    <a:lnTo>
                      <a:pt x="550" y="594"/>
                    </a:lnTo>
                    <a:lnTo>
                      <a:pt x="1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7"/>
              <p:cNvSpPr/>
              <p:nvPr/>
            </p:nvSpPr>
            <p:spPr>
              <a:xfrm>
                <a:off x="3762919" y="4757332"/>
                <a:ext cx="67660" cy="134757"/>
              </a:xfrm>
              <a:custGeom>
                <a:rect b="b" l="l" r="r" t="t"/>
                <a:pathLst>
                  <a:path extrusionOk="0" h="717" w="360">
                    <a:moveTo>
                      <a:pt x="185" y="1"/>
                    </a:moveTo>
                    <a:lnTo>
                      <a:pt x="0" y="43"/>
                    </a:lnTo>
                    <a:lnTo>
                      <a:pt x="177" y="717"/>
                    </a:lnTo>
                    <a:lnTo>
                      <a:pt x="359" y="672"/>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7"/>
              <p:cNvSpPr/>
              <p:nvPr/>
            </p:nvSpPr>
            <p:spPr>
              <a:xfrm>
                <a:off x="3654475" y="4768797"/>
                <a:ext cx="44731" cy="133065"/>
              </a:xfrm>
              <a:custGeom>
                <a:rect b="b" l="l" r="r" t="t"/>
                <a:pathLst>
                  <a:path extrusionOk="0" h="708" w="238">
                    <a:moveTo>
                      <a:pt x="185" y="1"/>
                    </a:moveTo>
                    <a:lnTo>
                      <a:pt x="0" y="18"/>
                    </a:lnTo>
                    <a:lnTo>
                      <a:pt x="53" y="708"/>
                    </a:lnTo>
                    <a:lnTo>
                      <a:pt x="237" y="691"/>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3166570" y="4712789"/>
                <a:ext cx="101866" cy="133629"/>
              </a:xfrm>
              <a:custGeom>
                <a:rect b="b" l="l" r="r" t="t"/>
                <a:pathLst>
                  <a:path extrusionOk="0" h="711" w="542">
                    <a:moveTo>
                      <a:pt x="384" y="1"/>
                    </a:moveTo>
                    <a:lnTo>
                      <a:pt x="0" y="605"/>
                    </a:lnTo>
                    <a:lnTo>
                      <a:pt x="158" y="710"/>
                    </a:lnTo>
                    <a:lnTo>
                      <a:pt x="542" y="106"/>
                    </a:lnTo>
                    <a:lnTo>
                      <a:pt x="3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3279713" y="4757332"/>
                <a:ext cx="69164" cy="134757"/>
              </a:xfrm>
              <a:custGeom>
                <a:rect b="b" l="l" r="r" t="t"/>
                <a:pathLst>
                  <a:path extrusionOk="0" h="717" w="368">
                    <a:moveTo>
                      <a:pt x="185" y="1"/>
                    </a:moveTo>
                    <a:lnTo>
                      <a:pt x="1" y="672"/>
                    </a:lnTo>
                    <a:lnTo>
                      <a:pt x="185" y="717"/>
                    </a:lnTo>
                    <a:lnTo>
                      <a:pt x="368" y="43"/>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3538137" y="4770488"/>
                <a:ext cx="36085" cy="129870"/>
              </a:xfrm>
              <a:custGeom>
                <a:rect b="b" l="l" r="r" t="t"/>
                <a:pathLst>
                  <a:path extrusionOk="0" h="691" w="192">
                    <a:moveTo>
                      <a:pt x="0" y="0"/>
                    </a:moveTo>
                    <a:lnTo>
                      <a:pt x="0" y="691"/>
                    </a:lnTo>
                    <a:lnTo>
                      <a:pt x="191"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3411462" y="4768797"/>
                <a:ext cx="45859" cy="133065"/>
              </a:xfrm>
              <a:custGeom>
                <a:rect b="b" l="l" r="r" t="t"/>
                <a:pathLst>
                  <a:path extrusionOk="0" h="708" w="244">
                    <a:moveTo>
                      <a:pt x="53" y="1"/>
                    </a:moveTo>
                    <a:lnTo>
                      <a:pt x="1" y="691"/>
                    </a:lnTo>
                    <a:lnTo>
                      <a:pt x="191" y="708"/>
                    </a:lnTo>
                    <a:lnTo>
                      <a:pt x="244" y="18"/>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3843735" y="4366221"/>
                <a:ext cx="103558" cy="129870"/>
              </a:xfrm>
              <a:custGeom>
                <a:rect b="b" l="l" r="r" t="t"/>
                <a:pathLst>
                  <a:path extrusionOk="0" h="691" w="551">
                    <a:moveTo>
                      <a:pt x="393" y="0"/>
                    </a:moveTo>
                    <a:lnTo>
                      <a:pt x="1" y="586"/>
                    </a:lnTo>
                    <a:lnTo>
                      <a:pt x="158" y="690"/>
                    </a:lnTo>
                    <a:lnTo>
                      <a:pt x="550" y="105"/>
                    </a:lnTo>
                    <a:lnTo>
                      <a:pt x="3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3762919" y="4323557"/>
                <a:ext cx="67660" cy="136260"/>
              </a:xfrm>
              <a:custGeom>
                <a:rect b="b" l="l" r="r" t="t"/>
                <a:pathLst>
                  <a:path extrusionOk="0" h="725" w="360">
                    <a:moveTo>
                      <a:pt x="177" y="0"/>
                    </a:moveTo>
                    <a:lnTo>
                      <a:pt x="0" y="672"/>
                    </a:lnTo>
                    <a:lnTo>
                      <a:pt x="185" y="724"/>
                    </a:lnTo>
                    <a:lnTo>
                      <a:pt x="359" y="53"/>
                    </a:lnTo>
                    <a:lnTo>
                      <a:pt x="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3654475" y="4315288"/>
                <a:ext cx="44731" cy="133065"/>
              </a:xfrm>
              <a:custGeom>
                <a:rect b="b" l="l" r="r" t="t"/>
                <a:pathLst>
                  <a:path extrusionOk="0" h="708" w="238">
                    <a:moveTo>
                      <a:pt x="53" y="0"/>
                    </a:moveTo>
                    <a:lnTo>
                      <a:pt x="0" y="691"/>
                    </a:lnTo>
                    <a:lnTo>
                      <a:pt x="185" y="708"/>
                    </a:lnTo>
                    <a:lnTo>
                      <a:pt x="237" y="9"/>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3163375" y="4366221"/>
                <a:ext cx="101866" cy="133065"/>
              </a:xfrm>
              <a:custGeom>
                <a:rect b="b" l="l" r="r" t="t"/>
                <a:pathLst>
                  <a:path extrusionOk="0" h="708" w="542">
                    <a:moveTo>
                      <a:pt x="166" y="0"/>
                    </a:moveTo>
                    <a:lnTo>
                      <a:pt x="0" y="105"/>
                    </a:lnTo>
                    <a:lnTo>
                      <a:pt x="385" y="707"/>
                    </a:lnTo>
                    <a:lnTo>
                      <a:pt x="542" y="602"/>
                    </a:lnTo>
                    <a:lnTo>
                      <a:pt x="1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3279713" y="4323557"/>
                <a:ext cx="69164" cy="136260"/>
              </a:xfrm>
              <a:custGeom>
                <a:rect b="b" l="l" r="r" t="t"/>
                <a:pathLst>
                  <a:path extrusionOk="0" h="725" w="368">
                    <a:moveTo>
                      <a:pt x="185" y="0"/>
                    </a:moveTo>
                    <a:lnTo>
                      <a:pt x="1" y="53"/>
                    </a:lnTo>
                    <a:lnTo>
                      <a:pt x="185" y="724"/>
                    </a:lnTo>
                    <a:lnTo>
                      <a:pt x="368" y="672"/>
                    </a:lnTo>
                    <a:lnTo>
                      <a:pt x="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3538137" y="4316791"/>
                <a:ext cx="36085" cy="130058"/>
              </a:xfrm>
              <a:custGeom>
                <a:rect b="b" l="l" r="r" t="t"/>
                <a:pathLst>
                  <a:path extrusionOk="0" h="692" w="192">
                    <a:moveTo>
                      <a:pt x="0" y="1"/>
                    </a:moveTo>
                    <a:lnTo>
                      <a:pt x="0" y="691"/>
                    </a:lnTo>
                    <a:lnTo>
                      <a:pt x="191" y="691"/>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a:off x="3411462" y="4315288"/>
                <a:ext cx="45859" cy="133065"/>
              </a:xfrm>
              <a:custGeom>
                <a:rect b="b" l="l" r="r" t="t"/>
                <a:pathLst>
                  <a:path extrusionOk="0" h="708" w="244">
                    <a:moveTo>
                      <a:pt x="191" y="0"/>
                    </a:moveTo>
                    <a:lnTo>
                      <a:pt x="1" y="9"/>
                    </a:lnTo>
                    <a:lnTo>
                      <a:pt x="53" y="708"/>
                    </a:lnTo>
                    <a:lnTo>
                      <a:pt x="244"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 name="Google Shape;875;p37"/>
              <p:cNvGrpSpPr/>
              <p:nvPr/>
            </p:nvGrpSpPr>
            <p:grpSpPr>
              <a:xfrm>
                <a:off x="3559375" y="4518831"/>
                <a:ext cx="73862" cy="74238"/>
                <a:chOff x="3559375" y="4518831"/>
                <a:chExt cx="73862" cy="74238"/>
              </a:xfrm>
            </p:grpSpPr>
            <p:sp>
              <p:nvSpPr>
                <p:cNvPr id="876" name="Google Shape;876;p37"/>
                <p:cNvSpPr/>
                <p:nvPr/>
              </p:nvSpPr>
              <p:spPr>
                <a:xfrm>
                  <a:off x="3562570" y="4518831"/>
                  <a:ext cx="70667" cy="69164"/>
                </a:xfrm>
                <a:custGeom>
                  <a:rect b="b" l="l" r="r" t="t"/>
                  <a:pathLst>
                    <a:path extrusionOk="0" h="368" w="376">
                      <a:moveTo>
                        <a:pt x="185" y="0"/>
                      </a:moveTo>
                      <a:cubicBezTo>
                        <a:pt x="105" y="0"/>
                        <a:pt x="36" y="53"/>
                        <a:pt x="0" y="124"/>
                      </a:cubicBezTo>
                      <a:cubicBezTo>
                        <a:pt x="141" y="141"/>
                        <a:pt x="254" y="237"/>
                        <a:pt x="290" y="367"/>
                      </a:cubicBezTo>
                      <a:cubicBezTo>
                        <a:pt x="342" y="334"/>
                        <a:pt x="376" y="273"/>
                        <a:pt x="376" y="202"/>
                      </a:cubicBezTo>
                      <a:cubicBezTo>
                        <a:pt x="376" y="88"/>
                        <a:pt x="29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a:off x="3559375" y="4542136"/>
                  <a:ext cx="57699" cy="50933"/>
                </a:xfrm>
                <a:custGeom>
                  <a:rect b="b" l="l" r="r" t="t"/>
                  <a:pathLst>
                    <a:path extrusionOk="0" h="271" w="307">
                      <a:moveTo>
                        <a:pt x="17" y="0"/>
                      </a:moveTo>
                      <a:cubicBezTo>
                        <a:pt x="9" y="25"/>
                        <a:pt x="1" y="53"/>
                        <a:pt x="1" y="78"/>
                      </a:cubicBezTo>
                      <a:cubicBezTo>
                        <a:pt x="1" y="183"/>
                        <a:pt x="87" y="271"/>
                        <a:pt x="202" y="271"/>
                      </a:cubicBezTo>
                      <a:cubicBezTo>
                        <a:pt x="236" y="271"/>
                        <a:pt x="280" y="262"/>
                        <a:pt x="307" y="243"/>
                      </a:cubicBezTo>
                      <a:cubicBezTo>
                        <a:pt x="271" y="113"/>
                        <a:pt x="158" y="17"/>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 name="Google Shape;878;p37"/>
            <p:cNvGrpSpPr/>
            <p:nvPr/>
          </p:nvGrpSpPr>
          <p:grpSpPr>
            <a:xfrm>
              <a:off x="3757748" y="1626818"/>
              <a:ext cx="1532169" cy="1570875"/>
              <a:chOff x="7060723" y="716831"/>
              <a:chExt cx="1532169" cy="1570875"/>
            </a:xfrm>
          </p:grpSpPr>
          <p:sp>
            <p:nvSpPr>
              <p:cNvPr id="879" name="Google Shape;879;p37"/>
              <p:cNvSpPr/>
              <p:nvPr/>
            </p:nvSpPr>
            <p:spPr>
              <a:xfrm flipH="1">
                <a:off x="7417173" y="1090836"/>
                <a:ext cx="1175719" cy="1196869"/>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 name="Google Shape;880;p37"/>
              <p:cNvGrpSpPr/>
              <p:nvPr/>
            </p:nvGrpSpPr>
            <p:grpSpPr>
              <a:xfrm flipH="1" rot="-938965">
                <a:off x="7176585" y="731870"/>
                <a:ext cx="233975" cy="891181"/>
                <a:chOff x="3841236" y="2462345"/>
                <a:chExt cx="261888" cy="997496"/>
              </a:xfrm>
            </p:grpSpPr>
            <p:sp>
              <p:nvSpPr>
                <p:cNvPr id="881" name="Google Shape;881;p37"/>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7"/>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7"/>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7"/>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7"/>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7" name="Google Shape;887;p37"/>
            <p:cNvSpPr/>
            <p:nvPr/>
          </p:nvSpPr>
          <p:spPr>
            <a:xfrm>
              <a:off x="4151425" y="862863"/>
              <a:ext cx="835678" cy="824878"/>
            </a:xfrm>
            <a:custGeom>
              <a:rect b="b" l="l" r="r" t="t"/>
              <a:pathLst>
                <a:path extrusionOk="0" h="2746" w="2782">
                  <a:moveTo>
                    <a:pt x="1382" y="760"/>
                  </a:moveTo>
                  <a:cubicBezTo>
                    <a:pt x="1715" y="760"/>
                    <a:pt x="1986" y="1031"/>
                    <a:pt x="1986" y="1373"/>
                  </a:cubicBezTo>
                  <a:cubicBezTo>
                    <a:pt x="1986" y="1704"/>
                    <a:pt x="1715" y="1984"/>
                    <a:pt x="1382" y="1984"/>
                  </a:cubicBezTo>
                  <a:cubicBezTo>
                    <a:pt x="1042" y="1984"/>
                    <a:pt x="771" y="1704"/>
                    <a:pt x="771" y="1373"/>
                  </a:cubicBezTo>
                  <a:cubicBezTo>
                    <a:pt x="771" y="1031"/>
                    <a:pt x="1042" y="760"/>
                    <a:pt x="1382" y="760"/>
                  </a:cubicBezTo>
                  <a:close/>
                  <a:moveTo>
                    <a:pt x="1111" y="0"/>
                  </a:moveTo>
                  <a:lnTo>
                    <a:pt x="804" y="95"/>
                  </a:lnTo>
                  <a:lnTo>
                    <a:pt x="893" y="525"/>
                  </a:lnTo>
                  <a:lnTo>
                    <a:pt x="727" y="638"/>
                  </a:lnTo>
                  <a:lnTo>
                    <a:pt x="360" y="428"/>
                  </a:lnTo>
                  <a:lnTo>
                    <a:pt x="166" y="682"/>
                  </a:lnTo>
                  <a:lnTo>
                    <a:pt x="481" y="962"/>
                  </a:lnTo>
                  <a:lnTo>
                    <a:pt x="420" y="1188"/>
                  </a:lnTo>
                  <a:lnTo>
                    <a:pt x="1" y="1215"/>
                  </a:lnTo>
                  <a:lnTo>
                    <a:pt x="1" y="1530"/>
                  </a:lnTo>
                  <a:lnTo>
                    <a:pt x="420" y="1574"/>
                  </a:lnTo>
                  <a:lnTo>
                    <a:pt x="490" y="1801"/>
                  </a:lnTo>
                  <a:lnTo>
                    <a:pt x="166" y="2063"/>
                  </a:lnTo>
                  <a:lnTo>
                    <a:pt x="360" y="2317"/>
                  </a:lnTo>
                  <a:lnTo>
                    <a:pt x="727" y="2107"/>
                  </a:lnTo>
                  <a:lnTo>
                    <a:pt x="909" y="2238"/>
                  </a:lnTo>
                  <a:lnTo>
                    <a:pt x="804" y="2649"/>
                  </a:lnTo>
                  <a:lnTo>
                    <a:pt x="1111" y="2745"/>
                  </a:lnTo>
                  <a:lnTo>
                    <a:pt x="1285" y="2351"/>
                  </a:lnTo>
                  <a:cubicBezTo>
                    <a:pt x="1338" y="2361"/>
                    <a:pt x="1329" y="2361"/>
                    <a:pt x="1382" y="2361"/>
                  </a:cubicBezTo>
                  <a:cubicBezTo>
                    <a:pt x="1434" y="2361"/>
                    <a:pt x="1453" y="2361"/>
                    <a:pt x="1505" y="2351"/>
                  </a:cubicBezTo>
                  <a:lnTo>
                    <a:pt x="1671" y="2745"/>
                  </a:lnTo>
                  <a:lnTo>
                    <a:pt x="1967" y="2649"/>
                  </a:lnTo>
                  <a:lnTo>
                    <a:pt x="1873" y="2229"/>
                  </a:lnTo>
                  <a:lnTo>
                    <a:pt x="2055" y="2088"/>
                  </a:lnTo>
                  <a:lnTo>
                    <a:pt x="2423" y="2317"/>
                  </a:lnTo>
                  <a:lnTo>
                    <a:pt x="2607" y="2063"/>
                  </a:lnTo>
                  <a:lnTo>
                    <a:pt x="2292" y="1774"/>
                  </a:lnTo>
                  <a:lnTo>
                    <a:pt x="2353" y="1574"/>
                  </a:lnTo>
                  <a:lnTo>
                    <a:pt x="2781" y="1530"/>
                  </a:lnTo>
                  <a:lnTo>
                    <a:pt x="2781" y="1215"/>
                  </a:lnTo>
                  <a:lnTo>
                    <a:pt x="2345" y="1180"/>
                  </a:lnTo>
                  <a:lnTo>
                    <a:pt x="2282" y="970"/>
                  </a:lnTo>
                  <a:lnTo>
                    <a:pt x="2607" y="682"/>
                  </a:lnTo>
                  <a:lnTo>
                    <a:pt x="2423" y="428"/>
                  </a:lnTo>
                  <a:lnTo>
                    <a:pt x="2047" y="655"/>
                  </a:lnTo>
                  <a:lnTo>
                    <a:pt x="1873" y="525"/>
                  </a:lnTo>
                  <a:lnTo>
                    <a:pt x="1967" y="95"/>
                  </a:lnTo>
                  <a:lnTo>
                    <a:pt x="1671" y="0"/>
                  </a:lnTo>
                  <a:lnTo>
                    <a:pt x="1487" y="401"/>
                  </a:lnTo>
                  <a:lnTo>
                    <a:pt x="1277" y="401"/>
                  </a:lnTo>
                  <a:lnTo>
                    <a:pt x="11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 name="Google Shape;888;p37"/>
            <p:cNvGrpSpPr/>
            <p:nvPr/>
          </p:nvGrpSpPr>
          <p:grpSpPr>
            <a:xfrm>
              <a:off x="7947069" y="1014845"/>
              <a:ext cx="385817" cy="837006"/>
              <a:chOff x="4196857" y="2827220"/>
              <a:chExt cx="385817" cy="837006"/>
            </a:xfrm>
          </p:grpSpPr>
          <p:sp>
            <p:nvSpPr>
              <p:cNvPr id="889" name="Google Shape;889;p37"/>
              <p:cNvSpPr/>
              <p:nvPr/>
            </p:nvSpPr>
            <p:spPr>
              <a:xfrm>
                <a:off x="4196857" y="2827220"/>
                <a:ext cx="385817" cy="837006"/>
              </a:xfrm>
              <a:custGeom>
                <a:rect b="b" l="l" r="r" t="t"/>
                <a:pathLst>
                  <a:path extrusionOk="0" h="4046" w="1865">
                    <a:moveTo>
                      <a:pt x="1086" y="194"/>
                    </a:moveTo>
                    <a:cubicBezTo>
                      <a:pt x="1095" y="194"/>
                      <a:pt x="1104" y="196"/>
                      <a:pt x="1113" y="200"/>
                    </a:cubicBezTo>
                    <a:lnTo>
                      <a:pt x="1541" y="289"/>
                    </a:lnTo>
                    <a:cubicBezTo>
                      <a:pt x="1575" y="297"/>
                      <a:pt x="1610" y="322"/>
                      <a:pt x="1627" y="358"/>
                    </a:cubicBezTo>
                    <a:cubicBezTo>
                      <a:pt x="1654" y="383"/>
                      <a:pt x="1663" y="427"/>
                      <a:pt x="1654" y="463"/>
                    </a:cubicBezTo>
                    <a:lnTo>
                      <a:pt x="945" y="3732"/>
                    </a:lnTo>
                    <a:cubicBezTo>
                      <a:pt x="931" y="3801"/>
                      <a:pt x="871" y="3850"/>
                      <a:pt x="804" y="3850"/>
                    </a:cubicBezTo>
                    <a:cubicBezTo>
                      <a:pt x="793" y="3850"/>
                      <a:pt x="782" y="3848"/>
                      <a:pt x="771" y="3846"/>
                    </a:cubicBezTo>
                    <a:lnTo>
                      <a:pt x="351" y="3760"/>
                    </a:lnTo>
                    <a:cubicBezTo>
                      <a:pt x="274" y="3741"/>
                      <a:pt x="221" y="3663"/>
                      <a:pt x="238" y="3583"/>
                    </a:cubicBezTo>
                    <a:lnTo>
                      <a:pt x="937" y="314"/>
                    </a:lnTo>
                    <a:cubicBezTo>
                      <a:pt x="945" y="270"/>
                      <a:pt x="972" y="245"/>
                      <a:pt x="1008" y="217"/>
                    </a:cubicBezTo>
                    <a:cubicBezTo>
                      <a:pt x="1025" y="209"/>
                      <a:pt x="1042" y="200"/>
                      <a:pt x="1061" y="200"/>
                    </a:cubicBezTo>
                    <a:cubicBezTo>
                      <a:pt x="1069" y="196"/>
                      <a:pt x="1077" y="194"/>
                      <a:pt x="1086" y="194"/>
                    </a:cubicBezTo>
                    <a:close/>
                    <a:moveTo>
                      <a:pt x="1087" y="1"/>
                    </a:moveTo>
                    <a:cubicBezTo>
                      <a:pt x="1021" y="1"/>
                      <a:pt x="952" y="19"/>
                      <a:pt x="893" y="51"/>
                    </a:cubicBezTo>
                    <a:cubicBezTo>
                      <a:pt x="823" y="104"/>
                      <a:pt x="771" y="184"/>
                      <a:pt x="746" y="270"/>
                    </a:cubicBezTo>
                    <a:lnTo>
                      <a:pt x="45" y="3541"/>
                    </a:lnTo>
                    <a:cubicBezTo>
                      <a:pt x="1" y="3724"/>
                      <a:pt x="125" y="3909"/>
                      <a:pt x="307" y="3951"/>
                    </a:cubicBezTo>
                    <a:lnTo>
                      <a:pt x="735" y="4039"/>
                    </a:lnTo>
                    <a:cubicBezTo>
                      <a:pt x="757" y="4043"/>
                      <a:pt x="779" y="4045"/>
                      <a:pt x="801" y="4045"/>
                    </a:cubicBezTo>
                    <a:cubicBezTo>
                      <a:pt x="823" y="4045"/>
                      <a:pt x="845" y="4043"/>
                      <a:pt x="867" y="4039"/>
                    </a:cubicBezTo>
                    <a:cubicBezTo>
                      <a:pt x="998" y="4022"/>
                      <a:pt x="1113" y="3917"/>
                      <a:pt x="1138" y="3776"/>
                    </a:cubicBezTo>
                    <a:lnTo>
                      <a:pt x="1848" y="507"/>
                    </a:lnTo>
                    <a:cubicBezTo>
                      <a:pt x="1864" y="419"/>
                      <a:pt x="1848" y="322"/>
                      <a:pt x="1795" y="245"/>
                    </a:cubicBezTo>
                    <a:cubicBezTo>
                      <a:pt x="1751" y="173"/>
                      <a:pt x="1671" y="121"/>
                      <a:pt x="1575" y="96"/>
                    </a:cubicBezTo>
                    <a:lnTo>
                      <a:pt x="1155" y="7"/>
                    </a:lnTo>
                    <a:cubicBezTo>
                      <a:pt x="1133" y="3"/>
                      <a:pt x="1110" y="1"/>
                      <a:pt x="1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7"/>
              <p:cNvSpPr/>
              <p:nvPr/>
            </p:nvSpPr>
            <p:spPr>
              <a:xfrm>
                <a:off x="4350977" y="3489007"/>
                <a:ext cx="83163" cy="54407"/>
              </a:xfrm>
              <a:custGeom>
                <a:rect b="b" l="l" r="r" t="t"/>
                <a:pathLst>
                  <a:path extrusionOk="0" h="263" w="402">
                    <a:moveTo>
                      <a:pt x="34" y="0"/>
                    </a:moveTo>
                    <a:lnTo>
                      <a:pt x="1" y="193"/>
                    </a:lnTo>
                    <a:lnTo>
                      <a:pt x="357" y="263"/>
                    </a:lnTo>
                    <a:lnTo>
                      <a:pt x="402" y="70"/>
                    </a:lnTo>
                    <a:lnTo>
                      <a:pt x="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7"/>
              <p:cNvSpPr/>
              <p:nvPr/>
            </p:nvSpPr>
            <p:spPr>
              <a:xfrm>
                <a:off x="4372699" y="3383915"/>
                <a:ext cx="83163" cy="56683"/>
              </a:xfrm>
              <a:custGeom>
                <a:rect b="b" l="l" r="r" t="t"/>
                <a:pathLst>
                  <a:path extrusionOk="0" h="274" w="402">
                    <a:moveTo>
                      <a:pt x="43" y="1"/>
                    </a:moveTo>
                    <a:lnTo>
                      <a:pt x="1" y="194"/>
                    </a:lnTo>
                    <a:lnTo>
                      <a:pt x="368" y="273"/>
                    </a:lnTo>
                    <a:lnTo>
                      <a:pt x="401" y="80"/>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7"/>
              <p:cNvSpPr/>
              <p:nvPr/>
            </p:nvSpPr>
            <p:spPr>
              <a:xfrm>
                <a:off x="4394421" y="3281099"/>
                <a:ext cx="84818" cy="56062"/>
              </a:xfrm>
              <a:custGeom>
                <a:rect b="b" l="l" r="r" t="t"/>
                <a:pathLst>
                  <a:path extrusionOk="0" h="271" w="410">
                    <a:moveTo>
                      <a:pt x="43" y="0"/>
                    </a:moveTo>
                    <a:lnTo>
                      <a:pt x="1" y="193"/>
                    </a:lnTo>
                    <a:lnTo>
                      <a:pt x="368" y="271"/>
                    </a:lnTo>
                    <a:lnTo>
                      <a:pt x="410" y="78"/>
                    </a:lnTo>
                    <a:lnTo>
                      <a:pt x="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7"/>
              <p:cNvSpPr/>
              <p:nvPr/>
            </p:nvSpPr>
            <p:spPr>
              <a:xfrm>
                <a:off x="4416142" y="3177663"/>
                <a:ext cx="84818" cy="56683"/>
              </a:xfrm>
              <a:custGeom>
                <a:rect b="b" l="l" r="r" t="t"/>
                <a:pathLst>
                  <a:path extrusionOk="0" h="274" w="410">
                    <a:moveTo>
                      <a:pt x="42" y="1"/>
                    </a:moveTo>
                    <a:lnTo>
                      <a:pt x="1" y="194"/>
                    </a:lnTo>
                    <a:lnTo>
                      <a:pt x="368" y="273"/>
                    </a:lnTo>
                    <a:lnTo>
                      <a:pt x="410" y="80"/>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7"/>
              <p:cNvSpPr/>
              <p:nvPr/>
            </p:nvSpPr>
            <p:spPr>
              <a:xfrm>
                <a:off x="4439519" y="3074847"/>
                <a:ext cx="83163" cy="56062"/>
              </a:xfrm>
              <a:custGeom>
                <a:rect b="b" l="l" r="r" t="t"/>
                <a:pathLst>
                  <a:path extrusionOk="0" h="271" w="402">
                    <a:moveTo>
                      <a:pt x="45" y="0"/>
                    </a:moveTo>
                    <a:lnTo>
                      <a:pt x="1" y="193"/>
                    </a:lnTo>
                    <a:lnTo>
                      <a:pt x="368" y="271"/>
                    </a:lnTo>
                    <a:lnTo>
                      <a:pt x="402" y="78"/>
                    </a:lnTo>
                    <a:lnTo>
                      <a:pt x="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4461241" y="2971411"/>
                <a:ext cx="85438" cy="56683"/>
              </a:xfrm>
              <a:custGeom>
                <a:rect b="b" l="l" r="r" t="t"/>
                <a:pathLst>
                  <a:path extrusionOk="0" h="274" w="413">
                    <a:moveTo>
                      <a:pt x="45" y="1"/>
                    </a:moveTo>
                    <a:lnTo>
                      <a:pt x="1" y="194"/>
                    </a:lnTo>
                    <a:lnTo>
                      <a:pt x="368" y="274"/>
                    </a:lnTo>
                    <a:lnTo>
                      <a:pt x="412" y="81"/>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37"/>
            <p:cNvSpPr/>
            <p:nvPr/>
          </p:nvSpPr>
          <p:spPr>
            <a:xfrm rot="842705">
              <a:off x="7205862" y="2554294"/>
              <a:ext cx="422027" cy="877416"/>
            </a:xfrm>
            <a:custGeom>
              <a:rect b="b" l="l" r="r" t="t"/>
              <a:pathLst>
                <a:path extrusionOk="0" h="5730" w="2756">
                  <a:moveTo>
                    <a:pt x="2756" y="0"/>
                  </a:moveTo>
                  <a:lnTo>
                    <a:pt x="691" y="1820"/>
                  </a:lnTo>
                  <a:lnTo>
                    <a:pt x="1558" y="1908"/>
                  </a:lnTo>
                  <a:lnTo>
                    <a:pt x="298" y="3543"/>
                  </a:lnTo>
                  <a:lnTo>
                    <a:pt x="1392" y="3648"/>
                  </a:lnTo>
                  <a:lnTo>
                    <a:pt x="0" y="5729"/>
                  </a:lnTo>
                  <a:lnTo>
                    <a:pt x="2301" y="3228"/>
                  </a:lnTo>
                  <a:lnTo>
                    <a:pt x="1434" y="3175"/>
                  </a:lnTo>
                  <a:lnTo>
                    <a:pt x="2571" y="1522"/>
                  </a:lnTo>
                  <a:lnTo>
                    <a:pt x="1610" y="1392"/>
                  </a:lnTo>
                  <a:lnTo>
                    <a:pt x="27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 name="Google Shape;897;p37"/>
            <p:cNvGrpSpPr/>
            <p:nvPr/>
          </p:nvGrpSpPr>
          <p:grpSpPr>
            <a:xfrm>
              <a:off x="6367126" y="751835"/>
              <a:ext cx="1350897" cy="1100011"/>
              <a:chOff x="4917188" y="1046871"/>
              <a:chExt cx="1155798" cy="941065"/>
            </a:xfrm>
          </p:grpSpPr>
          <p:sp>
            <p:nvSpPr>
              <p:cNvPr id="898" name="Google Shape;898;p37"/>
              <p:cNvSpPr/>
              <p:nvPr/>
            </p:nvSpPr>
            <p:spPr>
              <a:xfrm>
                <a:off x="5154265" y="1111830"/>
                <a:ext cx="195495" cy="432777"/>
              </a:xfrm>
              <a:custGeom>
                <a:rect b="b" l="l" r="r" t="t"/>
                <a:pathLst>
                  <a:path extrusionOk="0" h="2092" w="945">
                    <a:moveTo>
                      <a:pt x="718" y="1"/>
                    </a:moveTo>
                    <a:cubicBezTo>
                      <a:pt x="635" y="1"/>
                      <a:pt x="561" y="57"/>
                      <a:pt x="533" y="142"/>
                    </a:cubicBezTo>
                    <a:cubicBezTo>
                      <a:pt x="506" y="247"/>
                      <a:pt x="558" y="352"/>
                      <a:pt x="663" y="385"/>
                    </a:cubicBezTo>
                    <a:cubicBezTo>
                      <a:pt x="682" y="396"/>
                      <a:pt x="707" y="396"/>
                      <a:pt x="724" y="396"/>
                    </a:cubicBezTo>
                    <a:cubicBezTo>
                      <a:pt x="804" y="396"/>
                      <a:pt x="882" y="343"/>
                      <a:pt x="909" y="255"/>
                    </a:cubicBezTo>
                    <a:cubicBezTo>
                      <a:pt x="945" y="150"/>
                      <a:pt x="882" y="37"/>
                      <a:pt x="777" y="10"/>
                    </a:cubicBezTo>
                    <a:cubicBezTo>
                      <a:pt x="757" y="4"/>
                      <a:pt x="737" y="1"/>
                      <a:pt x="718" y="1"/>
                    </a:cubicBezTo>
                    <a:close/>
                    <a:moveTo>
                      <a:pt x="561" y="564"/>
                    </a:moveTo>
                    <a:cubicBezTo>
                      <a:pt x="472" y="564"/>
                      <a:pt x="389" y="622"/>
                      <a:pt x="367" y="711"/>
                    </a:cubicBezTo>
                    <a:cubicBezTo>
                      <a:pt x="332" y="816"/>
                      <a:pt x="393" y="921"/>
                      <a:pt x="498" y="954"/>
                    </a:cubicBezTo>
                    <a:cubicBezTo>
                      <a:pt x="514" y="954"/>
                      <a:pt x="533" y="963"/>
                      <a:pt x="550" y="963"/>
                    </a:cubicBezTo>
                    <a:cubicBezTo>
                      <a:pt x="638" y="963"/>
                      <a:pt x="716" y="902"/>
                      <a:pt x="743" y="824"/>
                    </a:cubicBezTo>
                    <a:cubicBezTo>
                      <a:pt x="777" y="719"/>
                      <a:pt x="716" y="606"/>
                      <a:pt x="611" y="570"/>
                    </a:cubicBezTo>
                    <a:cubicBezTo>
                      <a:pt x="594" y="566"/>
                      <a:pt x="578" y="564"/>
                      <a:pt x="561" y="564"/>
                    </a:cubicBezTo>
                    <a:close/>
                    <a:moveTo>
                      <a:pt x="389" y="1132"/>
                    </a:moveTo>
                    <a:cubicBezTo>
                      <a:pt x="303" y="1132"/>
                      <a:pt x="222" y="1183"/>
                      <a:pt x="200" y="1269"/>
                    </a:cubicBezTo>
                    <a:cubicBezTo>
                      <a:pt x="166" y="1374"/>
                      <a:pt x="227" y="1487"/>
                      <a:pt x="332" y="1515"/>
                    </a:cubicBezTo>
                    <a:cubicBezTo>
                      <a:pt x="349" y="1523"/>
                      <a:pt x="367" y="1523"/>
                      <a:pt x="384" y="1523"/>
                    </a:cubicBezTo>
                    <a:cubicBezTo>
                      <a:pt x="472" y="1523"/>
                      <a:pt x="550" y="1470"/>
                      <a:pt x="577" y="1382"/>
                    </a:cubicBezTo>
                    <a:cubicBezTo>
                      <a:pt x="603" y="1277"/>
                      <a:pt x="550" y="1172"/>
                      <a:pt x="445" y="1139"/>
                    </a:cubicBezTo>
                    <a:cubicBezTo>
                      <a:pt x="427" y="1134"/>
                      <a:pt x="408" y="1132"/>
                      <a:pt x="389" y="1132"/>
                    </a:cubicBezTo>
                    <a:close/>
                    <a:moveTo>
                      <a:pt x="210" y="1697"/>
                    </a:moveTo>
                    <a:cubicBezTo>
                      <a:pt x="128" y="1697"/>
                      <a:pt x="54" y="1753"/>
                      <a:pt x="25" y="1838"/>
                    </a:cubicBezTo>
                    <a:cubicBezTo>
                      <a:pt x="0" y="1943"/>
                      <a:pt x="61" y="2048"/>
                      <a:pt x="158" y="2083"/>
                    </a:cubicBezTo>
                    <a:cubicBezTo>
                      <a:pt x="183" y="2092"/>
                      <a:pt x="200" y="2092"/>
                      <a:pt x="218" y="2092"/>
                    </a:cubicBezTo>
                    <a:cubicBezTo>
                      <a:pt x="304" y="2092"/>
                      <a:pt x="384" y="2039"/>
                      <a:pt x="401" y="1951"/>
                    </a:cubicBezTo>
                    <a:cubicBezTo>
                      <a:pt x="437" y="1846"/>
                      <a:pt x="376" y="1733"/>
                      <a:pt x="271" y="1708"/>
                    </a:cubicBezTo>
                    <a:cubicBezTo>
                      <a:pt x="250" y="1701"/>
                      <a:pt x="230" y="1697"/>
                      <a:pt x="210" y="1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4917188" y="1046871"/>
                <a:ext cx="83163" cy="448706"/>
              </a:xfrm>
              <a:custGeom>
                <a:rect b="b" l="l" r="r" t="t"/>
                <a:pathLst>
                  <a:path extrusionOk="0" h="2169" w="402">
                    <a:moveTo>
                      <a:pt x="191" y="1"/>
                    </a:moveTo>
                    <a:cubicBezTo>
                      <a:pt x="86" y="1"/>
                      <a:pt x="0" y="89"/>
                      <a:pt x="0" y="202"/>
                    </a:cubicBezTo>
                    <a:cubicBezTo>
                      <a:pt x="0" y="307"/>
                      <a:pt x="86" y="395"/>
                      <a:pt x="191" y="395"/>
                    </a:cubicBezTo>
                    <a:cubicBezTo>
                      <a:pt x="307" y="395"/>
                      <a:pt x="393" y="307"/>
                      <a:pt x="393" y="202"/>
                    </a:cubicBezTo>
                    <a:cubicBezTo>
                      <a:pt x="393" y="89"/>
                      <a:pt x="307" y="1"/>
                      <a:pt x="191" y="1"/>
                    </a:cubicBezTo>
                    <a:close/>
                    <a:moveTo>
                      <a:pt x="191" y="595"/>
                    </a:moveTo>
                    <a:cubicBezTo>
                      <a:pt x="86" y="595"/>
                      <a:pt x="0" y="683"/>
                      <a:pt x="0" y="788"/>
                    </a:cubicBezTo>
                    <a:cubicBezTo>
                      <a:pt x="0" y="901"/>
                      <a:pt x="86" y="989"/>
                      <a:pt x="202" y="989"/>
                    </a:cubicBezTo>
                    <a:cubicBezTo>
                      <a:pt x="307" y="989"/>
                      <a:pt x="393" y="901"/>
                      <a:pt x="393" y="788"/>
                    </a:cubicBezTo>
                    <a:cubicBezTo>
                      <a:pt x="393" y="683"/>
                      <a:pt x="307" y="595"/>
                      <a:pt x="191" y="595"/>
                    </a:cubicBezTo>
                    <a:close/>
                    <a:moveTo>
                      <a:pt x="202" y="1182"/>
                    </a:moveTo>
                    <a:cubicBezTo>
                      <a:pt x="86" y="1182"/>
                      <a:pt x="0" y="1268"/>
                      <a:pt x="0" y="1381"/>
                    </a:cubicBezTo>
                    <a:cubicBezTo>
                      <a:pt x="0" y="1486"/>
                      <a:pt x="97" y="1575"/>
                      <a:pt x="202" y="1575"/>
                    </a:cubicBezTo>
                    <a:cubicBezTo>
                      <a:pt x="307" y="1575"/>
                      <a:pt x="393" y="1486"/>
                      <a:pt x="393" y="1381"/>
                    </a:cubicBezTo>
                    <a:cubicBezTo>
                      <a:pt x="393" y="1268"/>
                      <a:pt x="307" y="1182"/>
                      <a:pt x="202" y="1182"/>
                    </a:cubicBezTo>
                    <a:close/>
                    <a:moveTo>
                      <a:pt x="202" y="1776"/>
                    </a:moveTo>
                    <a:cubicBezTo>
                      <a:pt x="97" y="1776"/>
                      <a:pt x="9" y="1864"/>
                      <a:pt x="9" y="1969"/>
                    </a:cubicBezTo>
                    <a:cubicBezTo>
                      <a:pt x="9" y="2082"/>
                      <a:pt x="97" y="2168"/>
                      <a:pt x="202" y="2168"/>
                    </a:cubicBezTo>
                    <a:cubicBezTo>
                      <a:pt x="315" y="2168"/>
                      <a:pt x="401" y="2074"/>
                      <a:pt x="401" y="1969"/>
                    </a:cubicBezTo>
                    <a:cubicBezTo>
                      <a:pt x="401" y="1864"/>
                      <a:pt x="307" y="1776"/>
                      <a:pt x="202" y="17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5508431" y="1468479"/>
                <a:ext cx="385817" cy="300586"/>
              </a:xfrm>
              <a:custGeom>
                <a:rect b="b" l="l" r="r" t="t"/>
                <a:pathLst>
                  <a:path extrusionOk="0" h="1453" w="1865">
                    <a:moveTo>
                      <a:pt x="1643" y="1"/>
                    </a:moveTo>
                    <a:cubicBezTo>
                      <a:pt x="1602" y="1"/>
                      <a:pt x="1559" y="15"/>
                      <a:pt x="1522" y="44"/>
                    </a:cubicBezTo>
                    <a:cubicBezTo>
                      <a:pt x="1436" y="105"/>
                      <a:pt x="1417" y="227"/>
                      <a:pt x="1478" y="315"/>
                    </a:cubicBezTo>
                    <a:cubicBezTo>
                      <a:pt x="1522" y="368"/>
                      <a:pt x="1583" y="393"/>
                      <a:pt x="1636" y="393"/>
                    </a:cubicBezTo>
                    <a:cubicBezTo>
                      <a:pt x="1680" y="393"/>
                      <a:pt x="1724" y="384"/>
                      <a:pt x="1759" y="359"/>
                    </a:cubicBezTo>
                    <a:cubicBezTo>
                      <a:pt x="1845" y="288"/>
                      <a:pt x="1864" y="166"/>
                      <a:pt x="1793" y="78"/>
                    </a:cubicBezTo>
                    <a:cubicBezTo>
                      <a:pt x="1757" y="28"/>
                      <a:pt x="1701" y="1"/>
                      <a:pt x="1643" y="1"/>
                    </a:cubicBezTo>
                    <a:close/>
                    <a:moveTo>
                      <a:pt x="1164" y="357"/>
                    </a:moveTo>
                    <a:cubicBezTo>
                      <a:pt x="1125" y="357"/>
                      <a:pt x="1085" y="369"/>
                      <a:pt x="1050" y="393"/>
                    </a:cubicBezTo>
                    <a:cubicBezTo>
                      <a:pt x="964" y="456"/>
                      <a:pt x="945" y="577"/>
                      <a:pt x="1006" y="666"/>
                    </a:cubicBezTo>
                    <a:cubicBezTo>
                      <a:pt x="1050" y="718"/>
                      <a:pt x="1102" y="752"/>
                      <a:pt x="1163" y="752"/>
                    </a:cubicBezTo>
                    <a:cubicBezTo>
                      <a:pt x="1207" y="752"/>
                      <a:pt x="1251" y="735"/>
                      <a:pt x="1287" y="708"/>
                    </a:cubicBezTo>
                    <a:cubicBezTo>
                      <a:pt x="1373" y="647"/>
                      <a:pt x="1392" y="525"/>
                      <a:pt x="1321" y="437"/>
                    </a:cubicBezTo>
                    <a:cubicBezTo>
                      <a:pt x="1284" y="385"/>
                      <a:pt x="1225" y="357"/>
                      <a:pt x="1164" y="357"/>
                    </a:cubicBezTo>
                    <a:close/>
                    <a:moveTo>
                      <a:pt x="693" y="707"/>
                    </a:moveTo>
                    <a:cubicBezTo>
                      <a:pt x="653" y="707"/>
                      <a:pt x="613" y="719"/>
                      <a:pt x="578" y="743"/>
                    </a:cubicBezTo>
                    <a:cubicBezTo>
                      <a:pt x="492" y="813"/>
                      <a:pt x="473" y="936"/>
                      <a:pt x="534" y="1022"/>
                    </a:cubicBezTo>
                    <a:cubicBezTo>
                      <a:pt x="569" y="1075"/>
                      <a:pt x="630" y="1102"/>
                      <a:pt x="691" y="1102"/>
                    </a:cubicBezTo>
                    <a:cubicBezTo>
                      <a:pt x="735" y="1102"/>
                      <a:pt x="779" y="1085"/>
                      <a:pt x="815" y="1058"/>
                    </a:cubicBezTo>
                    <a:cubicBezTo>
                      <a:pt x="893" y="997"/>
                      <a:pt x="920" y="875"/>
                      <a:pt x="849" y="787"/>
                    </a:cubicBezTo>
                    <a:cubicBezTo>
                      <a:pt x="812" y="734"/>
                      <a:pt x="753" y="707"/>
                      <a:pt x="693" y="707"/>
                    </a:cubicBezTo>
                    <a:close/>
                    <a:moveTo>
                      <a:pt x="227" y="1059"/>
                    </a:moveTo>
                    <a:cubicBezTo>
                      <a:pt x="185" y="1059"/>
                      <a:pt x="142" y="1073"/>
                      <a:pt x="106" y="1102"/>
                    </a:cubicBezTo>
                    <a:cubicBezTo>
                      <a:pt x="20" y="1163"/>
                      <a:pt x="1" y="1285"/>
                      <a:pt x="62" y="1373"/>
                    </a:cubicBezTo>
                    <a:cubicBezTo>
                      <a:pt x="97" y="1425"/>
                      <a:pt x="158" y="1453"/>
                      <a:pt x="219" y="1453"/>
                    </a:cubicBezTo>
                    <a:cubicBezTo>
                      <a:pt x="263" y="1453"/>
                      <a:pt x="299" y="1442"/>
                      <a:pt x="334" y="1417"/>
                    </a:cubicBezTo>
                    <a:cubicBezTo>
                      <a:pt x="420" y="1348"/>
                      <a:pt x="439" y="1224"/>
                      <a:pt x="376" y="1138"/>
                    </a:cubicBezTo>
                    <a:cubicBezTo>
                      <a:pt x="341" y="1086"/>
                      <a:pt x="285" y="1059"/>
                      <a:pt x="227" y="10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7"/>
              <p:cNvSpPr/>
              <p:nvPr/>
            </p:nvSpPr>
            <p:spPr>
              <a:xfrm>
                <a:off x="5626142" y="1830713"/>
                <a:ext cx="446845" cy="157223"/>
              </a:xfrm>
              <a:custGeom>
                <a:rect b="b" l="l" r="r" t="t"/>
                <a:pathLst>
                  <a:path extrusionOk="0" h="760" w="2160">
                    <a:moveTo>
                      <a:pt x="1944" y="1"/>
                    </a:moveTo>
                    <a:cubicBezTo>
                      <a:pt x="1929" y="1"/>
                      <a:pt x="1913" y="2"/>
                      <a:pt x="1898" y="6"/>
                    </a:cubicBezTo>
                    <a:cubicBezTo>
                      <a:pt x="1793" y="25"/>
                      <a:pt x="1732" y="130"/>
                      <a:pt x="1749" y="235"/>
                    </a:cubicBezTo>
                    <a:cubicBezTo>
                      <a:pt x="1767" y="331"/>
                      <a:pt x="1854" y="392"/>
                      <a:pt x="1942" y="392"/>
                    </a:cubicBezTo>
                    <a:lnTo>
                      <a:pt x="1986" y="392"/>
                    </a:lnTo>
                    <a:cubicBezTo>
                      <a:pt x="2091" y="365"/>
                      <a:pt x="2160" y="260"/>
                      <a:pt x="2135" y="155"/>
                    </a:cubicBezTo>
                    <a:cubicBezTo>
                      <a:pt x="2118" y="65"/>
                      <a:pt x="2038" y="1"/>
                      <a:pt x="1944" y="1"/>
                    </a:cubicBezTo>
                    <a:close/>
                    <a:moveTo>
                      <a:pt x="1369" y="124"/>
                    </a:moveTo>
                    <a:cubicBezTo>
                      <a:pt x="1353" y="124"/>
                      <a:pt x="1337" y="126"/>
                      <a:pt x="1320" y="130"/>
                    </a:cubicBezTo>
                    <a:cubicBezTo>
                      <a:pt x="1216" y="147"/>
                      <a:pt x="1155" y="251"/>
                      <a:pt x="1171" y="356"/>
                    </a:cubicBezTo>
                    <a:cubicBezTo>
                      <a:pt x="1190" y="453"/>
                      <a:pt x="1276" y="514"/>
                      <a:pt x="1365" y="514"/>
                    </a:cubicBezTo>
                    <a:lnTo>
                      <a:pt x="1409" y="514"/>
                    </a:lnTo>
                    <a:cubicBezTo>
                      <a:pt x="1514" y="489"/>
                      <a:pt x="1583" y="384"/>
                      <a:pt x="1558" y="279"/>
                    </a:cubicBezTo>
                    <a:cubicBezTo>
                      <a:pt x="1541" y="189"/>
                      <a:pt x="1462" y="124"/>
                      <a:pt x="1369" y="124"/>
                    </a:cubicBezTo>
                    <a:close/>
                    <a:moveTo>
                      <a:pt x="790" y="246"/>
                    </a:moveTo>
                    <a:cubicBezTo>
                      <a:pt x="775" y="246"/>
                      <a:pt x="759" y="248"/>
                      <a:pt x="743" y="251"/>
                    </a:cubicBezTo>
                    <a:cubicBezTo>
                      <a:pt x="638" y="268"/>
                      <a:pt x="578" y="373"/>
                      <a:pt x="594" y="478"/>
                    </a:cubicBezTo>
                    <a:cubicBezTo>
                      <a:pt x="613" y="575"/>
                      <a:pt x="699" y="636"/>
                      <a:pt x="787" y="636"/>
                    </a:cubicBezTo>
                    <a:lnTo>
                      <a:pt x="831" y="636"/>
                    </a:lnTo>
                    <a:cubicBezTo>
                      <a:pt x="936" y="610"/>
                      <a:pt x="1006" y="505"/>
                      <a:pt x="980" y="400"/>
                    </a:cubicBezTo>
                    <a:cubicBezTo>
                      <a:pt x="964" y="310"/>
                      <a:pt x="884" y="246"/>
                      <a:pt x="790" y="246"/>
                    </a:cubicBezTo>
                    <a:close/>
                    <a:moveTo>
                      <a:pt x="213" y="368"/>
                    </a:moveTo>
                    <a:cubicBezTo>
                      <a:pt x="198" y="368"/>
                      <a:pt x="182" y="370"/>
                      <a:pt x="166" y="373"/>
                    </a:cubicBezTo>
                    <a:cubicBezTo>
                      <a:pt x="61" y="392"/>
                      <a:pt x="0" y="497"/>
                      <a:pt x="17" y="602"/>
                    </a:cubicBezTo>
                    <a:cubicBezTo>
                      <a:pt x="36" y="698"/>
                      <a:pt x="122" y="759"/>
                      <a:pt x="210" y="759"/>
                    </a:cubicBezTo>
                    <a:lnTo>
                      <a:pt x="254" y="759"/>
                    </a:lnTo>
                    <a:cubicBezTo>
                      <a:pt x="359" y="732"/>
                      <a:pt x="429" y="627"/>
                      <a:pt x="403" y="522"/>
                    </a:cubicBezTo>
                    <a:cubicBezTo>
                      <a:pt x="387" y="432"/>
                      <a:pt x="307" y="368"/>
                      <a:pt x="213" y="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7"/>
              <p:cNvSpPr/>
              <p:nvPr/>
            </p:nvSpPr>
            <p:spPr>
              <a:xfrm>
                <a:off x="5347484" y="1226437"/>
                <a:ext cx="287967" cy="390782"/>
              </a:xfrm>
              <a:custGeom>
                <a:rect b="b" l="l" r="r" t="t"/>
                <a:pathLst>
                  <a:path extrusionOk="0" h="1889" w="1392">
                    <a:moveTo>
                      <a:pt x="1168" y="0"/>
                    </a:moveTo>
                    <a:cubicBezTo>
                      <a:pt x="1103" y="0"/>
                      <a:pt x="1041" y="33"/>
                      <a:pt x="1007" y="94"/>
                    </a:cubicBezTo>
                    <a:cubicBezTo>
                      <a:pt x="944" y="182"/>
                      <a:pt x="972" y="304"/>
                      <a:pt x="1068" y="367"/>
                    </a:cubicBezTo>
                    <a:cubicBezTo>
                      <a:pt x="1093" y="383"/>
                      <a:pt x="1138" y="392"/>
                      <a:pt x="1173" y="392"/>
                    </a:cubicBezTo>
                    <a:cubicBezTo>
                      <a:pt x="1234" y="392"/>
                      <a:pt x="1295" y="356"/>
                      <a:pt x="1339" y="304"/>
                    </a:cubicBezTo>
                    <a:cubicBezTo>
                      <a:pt x="1391" y="209"/>
                      <a:pt x="1364" y="85"/>
                      <a:pt x="1278" y="33"/>
                    </a:cubicBezTo>
                    <a:cubicBezTo>
                      <a:pt x="1243" y="11"/>
                      <a:pt x="1205" y="0"/>
                      <a:pt x="1168" y="0"/>
                    </a:cubicBezTo>
                    <a:close/>
                    <a:moveTo>
                      <a:pt x="852" y="499"/>
                    </a:moveTo>
                    <a:cubicBezTo>
                      <a:pt x="787" y="499"/>
                      <a:pt x="726" y="532"/>
                      <a:pt x="693" y="593"/>
                    </a:cubicBezTo>
                    <a:cubicBezTo>
                      <a:pt x="630" y="681"/>
                      <a:pt x="657" y="803"/>
                      <a:pt x="753" y="864"/>
                    </a:cubicBezTo>
                    <a:cubicBezTo>
                      <a:pt x="779" y="881"/>
                      <a:pt x="823" y="891"/>
                      <a:pt x="858" y="891"/>
                    </a:cubicBezTo>
                    <a:cubicBezTo>
                      <a:pt x="919" y="891"/>
                      <a:pt x="989" y="856"/>
                      <a:pt x="1024" y="803"/>
                    </a:cubicBezTo>
                    <a:cubicBezTo>
                      <a:pt x="1077" y="707"/>
                      <a:pt x="1049" y="585"/>
                      <a:pt x="963" y="532"/>
                    </a:cubicBezTo>
                    <a:cubicBezTo>
                      <a:pt x="928" y="510"/>
                      <a:pt x="890" y="499"/>
                      <a:pt x="852" y="499"/>
                    </a:cubicBezTo>
                    <a:close/>
                    <a:moveTo>
                      <a:pt x="539" y="997"/>
                    </a:moveTo>
                    <a:cubicBezTo>
                      <a:pt x="473" y="997"/>
                      <a:pt x="411" y="1030"/>
                      <a:pt x="378" y="1091"/>
                    </a:cubicBezTo>
                    <a:cubicBezTo>
                      <a:pt x="315" y="1179"/>
                      <a:pt x="342" y="1300"/>
                      <a:pt x="439" y="1363"/>
                    </a:cubicBezTo>
                    <a:cubicBezTo>
                      <a:pt x="464" y="1380"/>
                      <a:pt x="508" y="1389"/>
                      <a:pt x="544" y="1389"/>
                    </a:cubicBezTo>
                    <a:cubicBezTo>
                      <a:pt x="604" y="1389"/>
                      <a:pt x="674" y="1363"/>
                      <a:pt x="709" y="1300"/>
                    </a:cubicBezTo>
                    <a:cubicBezTo>
                      <a:pt x="762" y="1206"/>
                      <a:pt x="735" y="1082"/>
                      <a:pt x="649" y="1030"/>
                    </a:cubicBezTo>
                    <a:cubicBezTo>
                      <a:pt x="614" y="1008"/>
                      <a:pt x="576" y="997"/>
                      <a:pt x="539" y="997"/>
                    </a:cubicBezTo>
                    <a:close/>
                    <a:moveTo>
                      <a:pt x="223" y="1496"/>
                    </a:moveTo>
                    <a:cubicBezTo>
                      <a:pt x="158" y="1496"/>
                      <a:pt x="96" y="1529"/>
                      <a:pt x="63" y="1590"/>
                    </a:cubicBezTo>
                    <a:cubicBezTo>
                      <a:pt x="0" y="1678"/>
                      <a:pt x="27" y="1800"/>
                      <a:pt x="124" y="1861"/>
                    </a:cubicBezTo>
                    <a:cubicBezTo>
                      <a:pt x="157" y="1878"/>
                      <a:pt x="193" y="1888"/>
                      <a:pt x="229" y="1888"/>
                    </a:cubicBezTo>
                    <a:cubicBezTo>
                      <a:pt x="290" y="1888"/>
                      <a:pt x="359" y="1861"/>
                      <a:pt x="395" y="1800"/>
                    </a:cubicBezTo>
                    <a:cubicBezTo>
                      <a:pt x="447" y="1703"/>
                      <a:pt x="420" y="1582"/>
                      <a:pt x="334" y="1529"/>
                    </a:cubicBezTo>
                    <a:cubicBezTo>
                      <a:pt x="299" y="1507"/>
                      <a:pt x="260" y="1496"/>
                      <a:pt x="223" y="14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37"/>
            <p:cNvGrpSpPr/>
            <p:nvPr/>
          </p:nvGrpSpPr>
          <p:grpSpPr>
            <a:xfrm flipH="1">
              <a:off x="5102801" y="827764"/>
              <a:ext cx="1073802" cy="1024081"/>
              <a:chOff x="5154265" y="1111830"/>
              <a:chExt cx="918722" cy="876107"/>
            </a:xfrm>
          </p:grpSpPr>
          <p:sp>
            <p:nvSpPr>
              <p:cNvPr id="904" name="Google Shape;904;p37"/>
              <p:cNvSpPr/>
              <p:nvPr/>
            </p:nvSpPr>
            <p:spPr>
              <a:xfrm>
                <a:off x="5154265" y="1111830"/>
                <a:ext cx="195495" cy="432777"/>
              </a:xfrm>
              <a:custGeom>
                <a:rect b="b" l="l" r="r" t="t"/>
                <a:pathLst>
                  <a:path extrusionOk="0" h="2092" w="945">
                    <a:moveTo>
                      <a:pt x="718" y="1"/>
                    </a:moveTo>
                    <a:cubicBezTo>
                      <a:pt x="635" y="1"/>
                      <a:pt x="561" y="57"/>
                      <a:pt x="533" y="142"/>
                    </a:cubicBezTo>
                    <a:cubicBezTo>
                      <a:pt x="506" y="247"/>
                      <a:pt x="558" y="352"/>
                      <a:pt x="663" y="385"/>
                    </a:cubicBezTo>
                    <a:cubicBezTo>
                      <a:pt x="682" y="396"/>
                      <a:pt x="707" y="396"/>
                      <a:pt x="724" y="396"/>
                    </a:cubicBezTo>
                    <a:cubicBezTo>
                      <a:pt x="804" y="396"/>
                      <a:pt x="882" y="343"/>
                      <a:pt x="909" y="255"/>
                    </a:cubicBezTo>
                    <a:cubicBezTo>
                      <a:pt x="945" y="150"/>
                      <a:pt x="882" y="37"/>
                      <a:pt x="777" y="10"/>
                    </a:cubicBezTo>
                    <a:cubicBezTo>
                      <a:pt x="757" y="4"/>
                      <a:pt x="737" y="1"/>
                      <a:pt x="718" y="1"/>
                    </a:cubicBezTo>
                    <a:close/>
                    <a:moveTo>
                      <a:pt x="561" y="564"/>
                    </a:moveTo>
                    <a:cubicBezTo>
                      <a:pt x="472" y="564"/>
                      <a:pt x="389" y="622"/>
                      <a:pt x="367" y="711"/>
                    </a:cubicBezTo>
                    <a:cubicBezTo>
                      <a:pt x="332" y="816"/>
                      <a:pt x="393" y="921"/>
                      <a:pt x="498" y="954"/>
                    </a:cubicBezTo>
                    <a:cubicBezTo>
                      <a:pt x="514" y="954"/>
                      <a:pt x="533" y="963"/>
                      <a:pt x="550" y="963"/>
                    </a:cubicBezTo>
                    <a:cubicBezTo>
                      <a:pt x="638" y="963"/>
                      <a:pt x="716" y="902"/>
                      <a:pt x="743" y="824"/>
                    </a:cubicBezTo>
                    <a:cubicBezTo>
                      <a:pt x="777" y="719"/>
                      <a:pt x="716" y="606"/>
                      <a:pt x="611" y="570"/>
                    </a:cubicBezTo>
                    <a:cubicBezTo>
                      <a:pt x="594" y="566"/>
                      <a:pt x="578" y="564"/>
                      <a:pt x="561" y="564"/>
                    </a:cubicBezTo>
                    <a:close/>
                    <a:moveTo>
                      <a:pt x="389" y="1132"/>
                    </a:moveTo>
                    <a:cubicBezTo>
                      <a:pt x="303" y="1132"/>
                      <a:pt x="222" y="1183"/>
                      <a:pt x="200" y="1269"/>
                    </a:cubicBezTo>
                    <a:cubicBezTo>
                      <a:pt x="166" y="1374"/>
                      <a:pt x="227" y="1487"/>
                      <a:pt x="332" y="1515"/>
                    </a:cubicBezTo>
                    <a:cubicBezTo>
                      <a:pt x="349" y="1523"/>
                      <a:pt x="367" y="1523"/>
                      <a:pt x="384" y="1523"/>
                    </a:cubicBezTo>
                    <a:cubicBezTo>
                      <a:pt x="472" y="1523"/>
                      <a:pt x="550" y="1470"/>
                      <a:pt x="577" y="1382"/>
                    </a:cubicBezTo>
                    <a:cubicBezTo>
                      <a:pt x="603" y="1277"/>
                      <a:pt x="550" y="1172"/>
                      <a:pt x="445" y="1139"/>
                    </a:cubicBezTo>
                    <a:cubicBezTo>
                      <a:pt x="427" y="1134"/>
                      <a:pt x="408" y="1132"/>
                      <a:pt x="389" y="1132"/>
                    </a:cubicBezTo>
                    <a:close/>
                    <a:moveTo>
                      <a:pt x="210" y="1697"/>
                    </a:moveTo>
                    <a:cubicBezTo>
                      <a:pt x="128" y="1697"/>
                      <a:pt x="54" y="1753"/>
                      <a:pt x="25" y="1838"/>
                    </a:cubicBezTo>
                    <a:cubicBezTo>
                      <a:pt x="0" y="1943"/>
                      <a:pt x="61" y="2048"/>
                      <a:pt x="158" y="2083"/>
                    </a:cubicBezTo>
                    <a:cubicBezTo>
                      <a:pt x="183" y="2092"/>
                      <a:pt x="200" y="2092"/>
                      <a:pt x="218" y="2092"/>
                    </a:cubicBezTo>
                    <a:cubicBezTo>
                      <a:pt x="304" y="2092"/>
                      <a:pt x="384" y="2039"/>
                      <a:pt x="401" y="1951"/>
                    </a:cubicBezTo>
                    <a:cubicBezTo>
                      <a:pt x="437" y="1846"/>
                      <a:pt x="376" y="1733"/>
                      <a:pt x="271" y="1708"/>
                    </a:cubicBezTo>
                    <a:cubicBezTo>
                      <a:pt x="250" y="1701"/>
                      <a:pt x="230" y="1697"/>
                      <a:pt x="210" y="1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7"/>
              <p:cNvSpPr/>
              <p:nvPr/>
            </p:nvSpPr>
            <p:spPr>
              <a:xfrm>
                <a:off x="5508431" y="1468479"/>
                <a:ext cx="385817" cy="300586"/>
              </a:xfrm>
              <a:custGeom>
                <a:rect b="b" l="l" r="r" t="t"/>
                <a:pathLst>
                  <a:path extrusionOk="0" h="1453" w="1865">
                    <a:moveTo>
                      <a:pt x="1643" y="1"/>
                    </a:moveTo>
                    <a:cubicBezTo>
                      <a:pt x="1602" y="1"/>
                      <a:pt x="1559" y="15"/>
                      <a:pt x="1522" y="44"/>
                    </a:cubicBezTo>
                    <a:cubicBezTo>
                      <a:pt x="1436" y="105"/>
                      <a:pt x="1417" y="227"/>
                      <a:pt x="1478" y="315"/>
                    </a:cubicBezTo>
                    <a:cubicBezTo>
                      <a:pt x="1522" y="368"/>
                      <a:pt x="1583" y="393"/>
                      <a:pt x="1636" y="393"/>
                    </a:cubicBezTo>
                    <a:cubicBezTo>
                      <a:pt x="1680" y="393"/>
                      <a:pt x="1724" y="384"/>
                      <a:pt x="1759" y="359"/>
                    </a:cubicBezTo>
                    <a:cubicBezTo>
                      <a:pt x="1845" y="288"/>
                      <a:pt x="1864" y="166"/>
                      <a:pt x="1793" y="78"/>
                    </a:cubicBezTo>
                    <a:cubicBezTo>
                      <a:pt x="1757" y="28"/>
                      <a:pt x="1701" y="1"/>
                      <a:pt x="1643" y="1"/>
                    </a:cubicBezTo>
                    <a:close/>
                    <a:moveTo>
                      <a:pt x="1164" y="357"/>
                    </a:moveTo>
                    <a:cubicBezTo>
                      <a:pt x="1125" y="357"/>
                      <a:pt x="1085" y="369"/>
                      <a:pt x="1050" y="393"/>
                    </a:cubicBezTo>
                    <a:cubicBezTo>
                      <a:pt x="964" y="456"/>
                      <a:pt x="945" y="577"/>
                      <a:pt x="1006" y="666"/>
                    </a:cubicBezTo>
                    <a:cubicBezTo>
                      <a:pt x="1050" y="718"/>
                      <a:pt x="1102" y="752"/>
                      <a:pt x="1163" y="752"/>
                    </a:cubicBezTo>
                    <a:cubicBezTo>
                      <a:pt x="1207" y="752"/>
                      <a:pt x="1251" y="735"/>
                      <a:pt x="1287" y="708"/>
                    </a:cubicBezTo>
                    <a:cubicBezTo>
                      <a:pt x="1373" y="647"/>
                      <a:pt x="1392" y="525"/>
                      <a:pt x="1321" y="437"/>
                    </a:cubicBezTo>
                    <a:cubicBezTo>
                      <a:pt x="1284" y="385"/>
                      <a:pt x="1225" y="357"/>
                      <a:pt x="1164" y="357"/>
                    </a:cubicBezTo>
                    <a:close/>
                    <a:moveTo>
                      <a:pt x="693" y="707"/>
                    </a:moveTo>
                    <a:cubicBezTo>
                      <a:pt x="653" y="707"/>
                      <a:pt x="613" y="719"/>
                      <a:pt x="578" y="743"/>
                    </a:cubicBezTo>
                    <a:cubicBezTo>
                      <a:pt x="492" y="813"/>
                      <a:pt x="473" y="936"/>
                      <a:pt x="534" y="1022"/>
                    </a:cubicBezTo>
                    <a:cubicBezTo>
                      <a:pt x="569" y="1075"/>
                      <a:pt x="630" y="1102"/>
                      <a:pt x="691" y="1102"/>
                    </a:cubicBezTo>
                    <a:cubicBezTo>
                      <a:pt x="735" y="1102"/>
                      <a:pt x="779" y="1085"/>
                      <a:pt x="815" y="1058"/>
                    </a:cubicBezTo>
                    <a:cubicBezTo>
                      <a:pt x="893" y="997"/>
                      <a:pt x="920" y="875"/>
                      <a:pt x="849" y="787"/>
                    </a:cubicBezTo>
                    <a:cubicBezTo>
                      <a:pt x="812" y="734"/>
                      <a:pt x="753" y="707"/>
                      <a:pt x="693" y="707"/>
                    </a:cubicBezTo>
                    <a:close/>
                    <a:moveTo>
                      <a:pt x="227" y="1059"/>
                    </a:moveTo>
                    <a:cubicBezTo>
                      <a:pt x="185" y="1059"/>
                      <a:pt x="142" y="1073"/>
                      <a:pt x="106" y="1102"/>
                    </a:cubicBezTo>
                    <a:cubicBezTo>
                      <a:pt x="20" y="1163"/>
                      <a:pt x="1" y="1285"/>
                      <a:pt x="62" y="1373"/>
                    </a:cubicBezTo>
                    <a:cubicBezTo>
                      <a:pt x="97" y="1425"/>
                      <a:pt x="158" y="1453"/>
                      <a:pt x="219" y="1453"/>
                    </a:cubicBezTo>
                    <a:cubicBezTo>
                      <a:pt x="263" y="1453"/>
                      <a:pt x="299" y="1442"/>
                      <a:pt x="334" y="1417"/>
                    </a:cubicBezTo>
                    <a:cubicBezTo>
                      <a:pt x="420" y="1348"/>
                      <a:pt x="439" y="1224"/>
                      <a:pt x="376" y="1138"/>
                    </a:cubicBezTo>
                    <a:cubicBezTo>
                      <a:pt x="341" y="1086"/>
                      <a:pt x="285" y="1059"/>
                      <a:pt x="227" y="10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7"/>
              <p:cNvSpPr/>
              <p:nvPr/>
            </p:nvSpPr>
            <p:spPr>
              <a:xfrm>
                <a:off x="5626142" y="1830713"/>
                <a:ext cx="446845" cy="157223"/>
              </a:xfrm>
              <a:custGeom>
                <a:rect b="b" l="l" r="r" t="t"/>
                <a:pathLst>
                  <a:path extrusionOk="0" h="760" w="2160">
                    <a:moveTo>
                      <a:pt x="1944" y="1"/>
                    </a:moveTo>
                    <a:cubicBezTo>
                      <a:pt x="1929" y="1"/>
                      <a:pt x="1913" y="2"/>
                      <a:pt x="1898" y="6"/>
                    </a:cubicBezTo>
                    <a:cubicBezTo>
                      <a:pt x="1793" y="25"/>
                      <a:pt x="1732" y="130"/>
                      <a:pt x="1749" y="235"/>
                    </a:cubicBezTo>
                    <a:cubicBezTo>
                      <a:pt x="1767" y="331"/>
                      <a:pt x="1854" y="392"/>
                      <a:pt x="1942" y="392"/>
                    </a:cubicBezTo>
                    <a:lnTo>
                      <a:pt x="1986" y="392"/>
                    </a:lnTo>
                    <a:cubicBezTo>
                      <a:pt x="2091" y="365"/>
                      <a:pt x="2160" y="260"/>
                      <a:pt x="2135" y="155"/>
                    </a:cubicBezTo>
                    <a:cubicBezTo>
                      <a:pt x="2118" y="65"/>
                      <a:pt x="2038" y="1"/>
                      <a:pt x="1944" y="1"/>
                    </a:cubicBezTo>
                    <a:close/>
                    <a:moveTo>
                      <a:pt x="1369" y="124"/>
                    </a:moveTo>
                    <a:cubicBezTo>
                      <a:pt x="1353" y="124"/>
                      <a:pt x="1337" y="126"/>
                      <a:pt x="1320" y="130"/>
                    </a:cubicBezTo>
                    <a:cubicBezTo>
                      <a:pt x="1216" y="147"/>
                      <a:pt x="1155" y="251"/>
                      <a:pt x="1171" y="356"/>
                    </a:cubicBezTo>
                    <a:cubicBezTo>
                      <a:pt x="1190" y="453"/>
                      <a:pt x="1276" y="514"/>
                      <a:pt x="1365" y="514"/>
                    </a:cubicBezTo>
                    <a:lnTo>
                      <a:pt x="1409" y="514"/>
                    </a:lnTo>
                    <a:cubicBezTo>
                      <a:pt x="1514" y="489"/>
                      <a:pt x="1583" y="384"/>
                      <a:pt x="1558" y="279"/>
                    </a:cubicBezTo>
                    <a:cubicBezTo>
                      <a:pt x="1541" y="189"/>
                      <a:pt x="1462" y="124"/>
                      <a:pt x="1369" y="124"/>
                    </a:cubicBezTo>
                    <a:close/>
                    <a:moveTo>
                      <a:pt x="790" y="246"/>
                    </a:moveTo>
                    <a:cubicBezTo>
                      <a:pt x="775" y="246"/>
                      <a:pt x="759" y="248"/>
                      <a:pt x="743" y="251"/>
                    </a:cubicBezTo>
                    <a:cubicBezTo>
                      <a:pt x="638" y="268"/>
                      <a:pt x="578" y="373"/>
                      <a:pt x="594" y="478"/>
                    </a:cubicBezTo>
                    <a:cubicBezTo>
                      <a:pt x="613" y="575"/>
                      <a:pt x="699" y="636"/>
                      <a:pt x="787" y="636"/>
                    </a:cubicBezTo>
                    <a:lnTo>
                      <a:pt x="831" y="636"/>
                    </a:lnTo>
                    <a:cubicBezTo>
                      <a:pt x="936" y="610"/>
                      <a:pt x="1006" y="505"/>
                      <a:pt x="980" y="400"/>
                    </a:cubicBezTo>
                    <a:cubicBezTo>
                      <a:pt x="964" y="310"/>
                      <a:pt x="884" y="246"/>
                      <a:pt x="790" y="246"/>
                    </a:cubicBezTo>
                    <a:close/>
                    <a:moveTo>
                      <a:pt x="213" y="368"/>
                    </a:moveTo>
                    <a:cubicBezTo>
                      <a:pt x="198" y="368"/>
                      <a:pt x="182" y="370"/>
                      <a:pt x="166" y="373"/>
                    </a:cubicBezTo>
                    <a:cubicBezTo>
                      <a:pt x="61" y="392"/>
                      <a:pt x="0" y="497"/>
                      <a:pt x="17" y="602"/>
                    </a:cubicBezTo>
                    <a:cubicBezTo>
                      <a:pt x="36" y="698"/>
                      <a:pt x="122" y="759"/>
                      <a:pt x="210" y="759"/>
                    </a:cubicBezTo>
                    <a:lnTo>
                      <a:pt x="254" y="759"/>
                    </a:lnTo>
                    <a:cubicBezTo>
                      <a:pt x="359" y="732"/>
                      <a:pt x="429" y="627"/>
                      <a:pt x="403" y="522"/>
                    </a:cubicBezTo>
                    <a:cubicBezTo>
                      <a:pt x="387" y="432"/>
                      <a:pt x="307" y="368"/>
                      <a:pt x="213" y="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a:off x="5347484" y="1226437"/>
                <a:ext cx="287967" cy="390782"/>
              </a:xfrm>
              <a:custGeom>
                <a:rect b="b" l="l" r="r" t="t"/>
                <a:pathLst>
                  <a:path extrusionOk="0" h="1889" w="1392">
                    <a:moveTo>
                      <a:pt x="1168" y="0"/>
                    </a:moveTo>
                    <a:cubicBezTo>
                      <a:pt x="1103" y="0"/>
                      <a:pt x="1041" y="33"/>
                      <a:pt x="1007" y="94"/>
                    </a:cubicBezTo>
                    <a:cubicBezTo>
                      <a:pt x="944" y="182"/>
                      <a:pt x="972" y="304"/>
                      <a:pt x="1068" y="367"/>
                    </a:cubicBezTo>
                    <a:cubicBezTo>
                      <a:pt x="1093" y="383"/>
                      <a:pt x="1138" y="392"/>
                      <a:pt x="1173" y="392"/>
                    </a:cubicBezTo>
                    <a:cubicBezTo>
                      <a:pt x="1234" y="392"/>
                      <a:pt x="1295" y="356"/>
                      <a:pt x="1339" y="304"/>
                    </a:cubicBezTo>
                    <a:cubicBezTo>
                      <a:pt x="1391" y="209"/>
                      <a:pt x="1364" y="85"/>
                      <a:pt x="1278" y="33"/>
                    </a:cubicBezTo>
                    <a:cubicBezTo>
                      <a:pt x="1243" y="11"/>
                      <a:pt x="1205" y="0"/>
                      <a:pt x="1168" y="0"/>
                    </a:cubicBezTo>
                    <a:close/>
                    <a:moveTo>
                      <a:pt x="852" y="499"/>
                    </a:moveTo>
                    <a:cubicBezTo>
                      <a:pt x="787" y="499"/>
                      <a:pt x="726" y="532"/>
                      <a:pt x="693" y="593"/>
                    </a:cubicBezTo>
                    <a:cubicBezTo>
                      <a:pt x="630" y="681"/>
                      <a:pt x="657" y="803"/>
                      <a:pt x="753" y="864"/>
                    </a:cubicBezTo>
                    <a:cubicBezTo>
                      <a:pt x="779" y="881"/>
                      <a:pt x="823" y="891"/>
                      <a:pt x="858" y="891"/>
                    </a:cubicBezTo>
                    <a:cubicBezTo>
                      <a:pt x="919" y="891"/>
                      <a:pt x="989" y="856"/>
                      <a:pt x="1024" y="803"/>
                    </a:cubicBezTo>
                    <a:cubicBezTo>
                      <a:pt x="1077" y="707"/>
                      <a:pt x="1049" y="585"/>
                      <a:pt x="963" y="532"/>
                    </a:cubicBezTo>
                    <a:cubicBezTo>
                      <a:pt x="928" y="510"/>
                      <a:pt x="890" y="499"/>
                      <a:pt x="852" y="499"/>
                    </a:cubicBezTo>
                    <a:close/>
                    <a:moveTo>
                      <a:pt x="539" y="997"/>
                    </a:moveTo>
                    <a:cubicBezTo>
                      <a:pt x="473" y="997"/>
                      <a:pt x="411" y="1030"/>
                      <a:pt x="378" y="1091"/>
                    </a:cubicBezTo>
                    <a:cubicBezTo>
                      <a:pt x="315" y="1179"/>
                      <a:pt x="342" y="1300"/>
                      <a:pt x="439" y="1363"/>
                    </a:cubicBezTo>
                    <a:cubicBezTo>
                      <a:pt x="464" y="1380"/>
                      <a:pt x="508" y="1389"/>
                      <a:pt x="544" y="1389"/>
                    </a:cubicBezTo>
                    <a:cubicBezTo>
                      <a:pt x="604" y="1389"/>
                      <a:pt x="674" y="1363"/>
                      <a:pt x="709" y="1300"/>
                    </a:cubicBezTo>
                    <a:cubicBezTo>
                      <a:pt x="762" y="1206"/>
                      <a:pt x="735" y="1082"/>
                      <a:pt x="649" y="1030"/>
                    </a:cubicBezTo>
                    <a:cubicBezTo>
                      <a:pt x="614" y="1008"/>
                      <a:pt x="576" y="997"/>
                      <a:pt x="539" y="997"/>
                    </a:cubicBezTo>
                    <a:close/>
                    <a:moveTo>
                      <a:pt x="223" y="1496"/>
                    </a:moveTo>
                    <a:cubicBezTo>
                      <a:pt x="158" y="1496"/>
                      <a:pt x="96" y="1529"/>
                      <a:pt x="63" y="1590"/>
                    </a:cubicBezTo>
                    <a:cubicBezTo>
                      <a:pt x="0" y="1678"/>
                      <a:pt x="27" y="1800"/>
                      <a:pt x="124" y="1861"/>
                    </a:cubicBezTo>
                    <a:cubicBezTo>
                      <a:pt x="157" y="1878"/>
                      <a:pt x="193" y="1888"/>
                      <a:pt x="229" y="1888"/>
                    </a:cubicBezTo>
                    <a:cubicBezTo>
                      <a:pt x="290" y="1888"/>
                      <a:pt x="359" y="1861"/>
                      <a:pt x="395" y="1800"/>
                    </a:cubicBezTo>
                    <a:cubicBezTo>
                      <a:pt x="447" y="1703"/>
                      <a:pt x="420" y="1582"/>
                      <a:pt x="334" y="1529"/>
                    </a:cubicBezTo>
                    <a:cubicBezTo>
                      <a:pt x="299" y="1507"/>
                      <a:pt x="260" y="1496"/>
                      <a:pt x="223" y="14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37"/>
            <p:cNvGrpSpPr/>
            <p:nvPr/>
          </p:nvGrpSpPr>
          <p:grpSpPr>
            <a:xfrm>
              <a:off x="4738730" y="576402"/>
              <a:ext cx="133260" cy="129152"/>
              <a:chOff x="3739723" y="2282290"/>
              <a:chExt cx="690824" cy="669530"/>
            </a:xfrm>
          </p:grpSpPr>
          <p:sp>
            <p:nvSpPr>
              <p:cNvPr id="909" name="Google Shape;909;p3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37"/>
            <p:cNvGrpSpPr/>
            <p:nvPr/>
          </p:nvGrpSpPr>
          <p:grpSpPr>
            <a:xfrm rot="10800000">
              <a:off x="7611486" y="972830"/>
              <a:ext cx="371307" cy="91637"/>
              <a:chOff x="4241622" y="1303995"/>
              <a:chExt cx="1256112" cy="310004"/>
            </a:xfrm>
          </p:grpSpPr>
          <p:sp>
            <p:nvSpPr>
              <p:cNvPr id="914" name="Google Shape;914;p37"/>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 name="Google Shape;917;p37"/>
            <p:cNvSpPr/>
            <p:nvPr/>
          </p:nvSpPr>
          <p:spPr>
            <a:xfrm>
              <a:off x="6181334" y="303029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7"/>
            <p:cNvSpPr/>
            <p:nvPr/>
          </p:nvSpPr>
          <p:spPr>
            <a:xfrm>
              <a:off x="8345811" y="30551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7"/>
            <p:cNvSpPr/>
            <p:nvPr/>
          </p:nvSpPr>
          <p:spPr>
            <a:xfrm>
              <a:off x="8595797" y="199594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 name="Google Shape;920;p37"/>
            <p:cNvGrpSpPr/>
            <p:nvPr/>
          </p:nvGrpSpPr>
          <p:grpSpPr>
            <a:xfrm>
              <a:off x="6888730" y="3068552"/>
              <a:ext cx="133260" cy="129152"/>
              <a:chOff x="3739723" y="2282290"/>
              <a:chExt cx="690824" cy="669530"/>
            </a:xfrm>
          </p:grpSpPr>
          <p:sp>
            <p:nvSpPr>
              <p:cNvPr id="921" name="Google Shape;921;p3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37"/>
            <p:cNvSpPr/>
            <p:nvPr/>
          </p:nvSpPr>
          <p:spPr>
            <a:xfrm>
              <a:off x="3666161" y="11296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7"/>
            <p:cNvSpPr/>
            <p:nvPr/>
          </p:nvSpPr>
          <p:spPr>
            <a:xfrm rot="-8572390">
              <a:off x="5581055" y="1806471"/>
              <a:ext cx="1631716" cy="1211539"/>
            </a:xfrm>
            <a:custGeom>
              <a:rect b="b" l="l" r="r" t="t"/>
              <a:pathLst>
                <a:path extrusionOk="0" h="4772" w="6427">
                  <a:moveTo>
                    <a:pt x="6216" y="1"/>
                  </a:moveTo>
                  <a:cubicBezTo>
                    <a:pt x="6202" y="1"/>
                    <a:pt x="6187" y="2"/>
                    <a:pt x="6172" y="6"/>
                  </a:cubicBezTo>
                  <a:cubicBezTo>
                    <a:pt x="6068" y="33"/>
                    <a:pt x="5998" y="130"/>
                    <a:pt x="6026" y="243"/>
                  </a:cubicBezTo>
                  <a:cubicBezTo>
                    <a:pt x="6042" y="329"/>
                    <a:pt x="6120" y="400"/>
                    <a:pt x="6217" y="400"/>
                  </a:cubicBezTo>
                  <a:cubicBezTo>
                    <a:pt x="6225" y="400"/>
                    <a:pt x="6244" y="392"/>
                    <a:pt x="6252" y="392"/>
                  </a:cubicBezTo>
                  <a:cubicBezTo>
                    <a:pt x="6366" y="373"/>
                    <a:pt x="6426" y="268"/>
                    <a:pt x="6410" y="155"/>
                  </a:cubicBezTo>
                  <a:cubicBezTo>
                    <a:pt x="6386" y="64"/>
                    <a:pt x="6305" y="1"/>
                    <a:pt x="6216" y="1"/>
                  </a:cubicBezTo>
                  <a:close/>
                  <a:moveTo>
                    <a:pt x="5637" y="140"/>
                  </a:moveTo>
                  <a:cubicBezTo>
                    <a:pt x="5620" y="140"/>
                    <a:pt x="5604" y="142"/>
                    <a:pt x="5587" y="146"/>
                  </a:cubicBezTo>
                  <a:cubicBezTo>
                    <a:pt x="5482" y="172"/>
                    <a:pt x="5421" y="287"/>
                    <a:pt x="5448" y="392"/>
                  </a:cubicBezTo>
                  <a:cubicBezTo>
                    <a:pt x="5474" y="478"/>
                    <a:pt x="5553" y="530"/>
                    <a:pt x="5639" y="530"/>
                  </a:cubicBezTo>
                  <a:cubicBezTo>
                    <a:pt x="5658" y="530"/>
                    <a:pt x="5675" y="530"/>
                    <a:pt x="5692" y="522"/>
                  </a:cubicBezTo>
                  <a:cubicBezTo>
                    <a:pt x="5797" y="497"/>
                    <a:pt x="5858" y="392"/>
                    <a:pt x="5832" y="287"/>
                  </a:cubicBezTo>
                  <a:cubicBezTo>
                    <a:pt x="5810" y="199"/>
                    <a:pt x="5726" y="140"/>
                    <a:pt x="5637" y="140"/>
                  </a:cubicBezTo>
                  <a:close/>
                  <a:moveTo>
                    <a:pt x="5078" y="310"/>
                  </a:moveTo>
                  <a:cubicBezTo>
                    <a:pt x="5058" y="310"/>
                    <a:pt x="5038" y="314"/>
                    <a:pt x="5018" y="321"/>
                  </a:cubicBezTo>
                  <a:cubicBezTo>
                    <a:pt x="4913" y="356"/>
                    <a:pt x="4852" y="470"/>
                    <a:pt x="4888" y="566"/>
                  </a:cubicBezTo>
                  <a:cubicBezTo>
                    <a:pt x="4924" y="654"/>
                    <a:pt x="4993" y="707"/>
                    <a:pt x="5081" y="707"/>
                  </a:cubicBezTo>
                  <a:cubicBezTo>
                    <a:pt x="5098" y="707"/>
                    <a:pt x="5123" y="696"/>
                    <a:pt x="5142" y="696"/>
                  </a:cubicBezTo>
                  <a:cubicBezTo>
                    <a:pt x="5247" y="663"/>
                    <a:pt x="5299" y="549"/>
                    <a:pt x="5264" y="444"/>
                  </a:cubicBezTo>
                  <a:cubicBezTo>
                    <a:pt x="5235" y="361"/>
                    <a:pt x="5158" y="310"/>
                    <a:pt x="5078" y="310"/>
                  </a:cubicBezTo>
                  <a:close/>
                  <a:moveTo>
                    <a:pt x="4524" y="515"/>
                  </a:moveTo>
                  <a:cubicBezTo>
                    <a:pt x="4500" y="515"/>
                    <a:pt x="4475" y="520"/>
                    <a:pt x="4452" y="530"/>
                  </a:cubicBezTo>
                  <a:cubicBezTo>
                    <a:pt x="4347" y="574"/>
                    <a:pt x="4303" y="688"/>
                    <a:pt x="4347" y="784"/>
                  </a:cubicBezTo>
                  <a:cubicBezTo>
                    <a:pt x="4372" y="864"/>
                    <a:pt x="4452" y="906"/>
                    <a:pt x="4529" y="906"/>
                  </a:cubicBezTo>
                  <a:cubicBezTo>
                    <a:pt x="4546" y="906"/>
                    <a:pt x="4573" y="906"/>
                    <a:pt x="4598" y="898"/>
                  </a:cubicBezTo>
                  <a:cubicBezTo>
                    <a:pt x="4703" y="854"/>
                    <a:pt x="4748" y="740"/>
                    <a:pt x="4703" y="635"/>
                  </a:cubicBezTo>
                  <a:cubicBezTo>
                    <a:pt x="4678" y="562"/>
                    <a:pt x="4601" y="515"/>
                    <a:pt x="4524" y="515"/>
                  </a:cubicBezTo>
                  <a:close/>
                  <a:moveTo>
                    <a:pt x="3985" y="757"/>
                  </a:moveTo>
                  <a:cubicBezTo>
                    <a:pt x="3956" y="757"/>
                    <a:pt x="3927" y="764"/>
                    <a:pt x="3900" y="776"/>
                  </a:cubicBezTo>
                  <a:cubicBezTo>
                    <a:pt x="3803" y="828"/>
                    <a:pt x="3759" y="942"/>
                    <a:pt x="3812" y="1038"/>
                  </a:cubicBezTo>
                  <a:cubicBezTo>
                    <a:pt x="3847" y="1108"/>
                    <a:pt x="3916" y="1152"/>
                    <a:pt x="3988" y="1152"/>
                  </a:cubicBezTo>
                  <a:cubicBezTo>
                    <a:pt x="4013" y="1152"/>
                    <a:pt x="4049" y="1143"/>
                    <a:pt x="4074" y="1135"/>
                  </a:cubicBezTo>
                  <a:cubicBezTo>
                    <a:pt x="4170" y="1082"/>
                    <a:pt x="4214" y="969"/>
                    <a:pt x="4162" y="872"/>
                  </a:cubicBezTo>
                  <a:cubicBezTo>
                    <a:pt x="4130" y="797"/>
                    <a:pt x="4059" y="757"/>
                    <a:pt x="3985" y="757"/>
                  </a:cubicBezTo>
                  <a:close/>
                  <a:moveTo>
                    <a:pt x="3462" y="1031"/>
                  </a:moveTo>
                  <a:cubicBezTo>
                    <a:pt x="3429" y="1031"/>
                    <a:pt x="3397" y="1039"/>
                    <a:pt x="3367" y="1055"/>
                  </a:cubicBezTo>
                  <a:cubicBezTo>
                    <a:pt x="3270" y="1116"/>
                    <a:pt x="3245" y="1231"/>
                    <a:pt x="3297" y="1326"/>
                  </a:cubicBezTo>
                  <a:cubicBezTo>
                    <a:pt x="3331" y="1389"/>
                    <a:pt x="3402" y="1431"/>
                    <a:pt x="3463" y="1431"/>
                  </a:cubicBezTo>
                  <a:cubicBezTo>
                    <a:pt x="3497" y="1431"/>
                    <a:pt x="3532" y="1422"/>
                    <a:pt x="3568" y="1406"/>
                  </a:cubicBezTo>
                  <a:cubicBezTo>
                    <a:pt x="3654" y="1345"/>
                    <a:pt x="3690" y="1231"/>
                    <a:pt x="3637" y="1135"/>
                  </a:cubicBezTo>
                  <a:cubicBezTo>
                    <a:pt x="3601" y="1068"/>
                    <a:pt x="3533" y="1031"/>
                    <a:pt x="3462" y="1031"/>
                  </a:cubicBezTo>
                  <a:close/>
                  <a:moveTo>
                    <a:pt x="2965" y="1345"/>
                  </a:moveTo>
                  <a:cubicBezTo>
                    <a:pt x="2928" y="1345"/>
                    <a:pt x="2891" y="1356"/>
                    <a:pt x="2859" y="1378"/>
                  </a:cubicBezTo>
                  <a:cubicBezTo>
                    <a:pt x="2762" y="1441"/>
                    <a:pt x="2737" y="1563"/>
                    <a:pt x="2798" y="1651"/>
                  </a:cubicBezTo>
                  <a:cubicBezTo>
                    <a:pt x="2842" y="1712"/>
                    <a:pt x="2903" y="1737"/>
                    <a:pt x="2964" y="1737"/>
                  </a:cubicBezTo>
                  <a:cubicBezTo>
                    <a:pt x="2999" y="1737"/>
                    <a:pt x="3043" y="1729"/>
                    <a:pt x="3077" y="1704"/>
                  </a:cubicBezTo>
                  <a:cubicBezTo>
                    <a:pt x="3165" y="1641"/>
                    <a:pt x="3192" y="1519"/>
                    <a:pt x="3129" y="1431"/>
                  </a:cubicBezTo>
                  <a:cubicBezTo>
                    <a:pt x="3091" y="1376"/>
                    <a:pt x="3028" y="1345"/>
                    <a:pt x="2965" y="1345"/>
                  </a:cubicBezTo>
                  <a:close/>
                  <a:moveTo>
                    <a:pt x="2484" y="1686"/>
                  </a:moveTo>
                  <a:cubicBezTo>
                    <a:pt x="2443" y="1686"/>
                    <a:pt x="2402" y="1700"/>
                    <a:pt x="2370" y="1729"/>
                  </a:cubicBezTo>
                  <a:cubicBezTo>
                    <a:pt x="2282" y="1798"/>
                    <a:pt x="2265" y="1922"/>
                    <a:pt x="2326" y="2008"/>
                  </a:cubicBezTo>
                  <a:cubicBezTo>
                    <a:pt x="2370" y="2052"/>
                    <a:pt x="2431" y="2079"/>
                    <a:pt x="2483" y="2079"/>
                  </a:cubicBezTo>
                  <a:cubicBezTo>
                    <a:pt x="2527" y="2079"/>
                    <a:pt x="2571" y="2071"/>
                    <a:pt x="2605" y="2043"/>
                  </a:cubicBezTo>
                  <a:cubicBezTo>
                    <a:pt x="2693" y="1974"/>
                    <a:pt x="2710" y="1850"/>
                    <a:pt x="2640" y="1764"/>
                  </a:cubicBezTo>
                  <a:cubicBezTo>
                    <a:pt x="2600" y="1713"/>
                    <a:pt x="2541" y="1686"/>
                    <a:pt x="2484" y="1686"/>
                  </a:cubicBezTo>
                  <a:close/>
                  <a:moveTo>
                    <a:pt x="2030" y="2066"/>
                  </a:moveTo>
                  <a:cubicBezTo>
                    <a:pt x="1985" y="2066"/>
                    <a:pt x="1938" y="2081"/>
                    <a:pt x="1898" y="2113"/>
                  </a:cubicBezTo>
                  <a:cubicBezTo>
                    <a:pt x="1818" y="2184"/>
                    <a:pt x="1809" y="2314"/>
                    <a:pt x="1889" y="2394"/>
                  </a:cubicBezTo>
                  <a:cubicBezTo>
                    <a:pt x="1923" y="2438"/>
                    <a:pt x="1975" y="2455"/>
                    <a:pt x="2028" y="2455"/>
                  </a:cubicBezTo>
                  <a:cubicBezTo>
                    <a:pt x="2080" y="2455"/>
                    <a:pt x="2124" y="2446"/>
                    <a:pt x="2160" y="2411"/>
                  </a:cubicBezTo>
                  <a:cubicBezTo>
                    <a:pt x="2248" y="2333"/>
                    <a:pt x="2248" y="2209"/>
                    <a:pt x="2177" y="2132"/>
                  </a:cubicBezTo>
                  <a:cubicBezTo>
                    <a:pt x="2139" y="2088"/>
                    <a:pt x="2085" y="2066"/>
                    <a:pt x="2030" y="2066"/>
                  </a:cubicBezTo>
                  <a:close/>
                  <a:moveTo>
                    <a:pt x="1604" y="2473"/>
                  </a:moveTo>
                  <a:cubicBezTo>
                    <a:pt x="1553" y="2473"/>
                    <a:pt x="1501" y="2493"/>
                    <a:pt x="1461" y="2532"/>
                  </a:cubicBezTo>
                  <a:cubicBezTo>
                    <a:pt x="1390" y="2612"/>
                    <a:pt x="1390" y="2734"/>
                    <a:pt x="1469" y="2805"/>
                  </a:cubicBezTo>
                  <a:cubicBezTo>
                    <a:pt x="1503" y="2847"/>
                    <a:pt x="1555" y="2866"/>
                    <a:pt x="1600" y="2866"/>
                  </a:cubicBezTo>
                  <a:cubicBezTo>
                    <a:pt x="1652" y="2866"/>
                    <a:pt x="1704" y="2847"/>
                    <a:pt x="1749" y="2805"/>
                  </a:cubicBezTo>
                  <a:cubicBezTo>
                    <a:pt x="1818" y="2726"/>
                    <a:pt x="1818" y="2604"/>
                    <a:pt x="1740" y="2524"/>
                  </a:cubicBezTo>
                  <a:cubicBezTo>
                    <a:pt x="1701" y="2490"/>
                    <a:pt x="1653" y="2473"/>
                    <a:pt x="1604" y="2473"/>
                  </a:cubicBezTo>
                  <a:close/>
                  <a:moveTo>
                    <a:pt x="1209" y="2906"/>
                  </a:moveTo>
                  <a:cubicBezTo>
                    <a:pt x="1152" y="2906"/>
                    <a:pt x="1097" y="2930"/>
                    <a:pt x="1058" y="2979"/>
                  </a:cubicBezTo>
                  <a:cubicBezTo>
                    <a:pt x="989" y="3057"/>
                    <a:pt x="997" y="3181"/>
                    <a:pt x="1075" y="3250"/>
                  </a:cubicBezTo>
                  <a:cubicBezTo>
                    <a:pt x="1119" y="3286"/>
                    <a:pt x="1163" y="3303"/>
                    <a:pt x="1207" y="3303"/>
                  </a:cubicBezTo>
                  <a:cubicBezTo>
                    <a:pt x="1260" y="3303"/>
                    <a:pt x="1320" y="3277"/>
                    <a:pt x="1356" y="3233"/>
                  </a:cubicBezTo>
                  <a:cubicBezTo>
                    <a:pt x="1425" y="3145"/>
                    <a:pt x="1417" y="3024"/>
                    <a:pt x="1337" y="2952"/>
                  </a:cubicBezTo>
                  <a:cubicBezTo>
                    <a:pt x="1299" y="2922"/>
                    <a:pt x="1254" y="2906"/>
                    <a:pt x="1209" y="2906"/>
                  </a:cubicBezTo>
                  <a:close/>
                  <a:moveTo>
                    <a:pt x="838" y="3371"/>
                  </a:moveTo>
                  <a:cubicBezTo>
                    <a:pt x="778" y="3371"/>
                    <a:pt x="719" y="3399"/>
                    <a:pt x="682" y="3452"/>
                  </a:cubicBezTo>
                  <a:cubicBezTo>
                    <a:pt x="622" y="3540"/>
                    <a:pt x="638" y="3662"/>
                    <a:pt x="727" y="3722"/>
                  </a:cubicBezTo>
                  <a:cubicBezTo>
                    <a:pt x="760" y="3750"/>
                    <a:pt x="796" y="3766"/>
                    <a:pt x="840" y="3766"/>
                  </a:cubicBezTo>
                  <a:cubicBezTo>
                    <a:pt x="901" y="3766"/>
                    <a:pt x="962" y="3739"/>
                    <a:pt x="997" y="3687"/>
                  </a:cubicBezTo>
                  <a:cubicBezTo>
                    <a:pt x="1066" y="3592"/>
                    <a:pt x="1041" y="3468"/>
                    <a:pt x="953" y="3408"/>
                  </a:cubicBezTo>
                  <a:cubicBezTo>
                    <a:pt x="918" y="3383"/>
                    <a:pt x="878" y="3371"/>
                    <a:pt x="838" y="3371"/>
                  </a:cubicBezTo>
                  <a:close/>
                  <a:moveTo>
                    <a:pt x="513" y="3862"/>
                  </a:moveTo>
                  <a:cubicBezTo>
                    <a:pt x="447" y="3862"/>
                    <a:pt x="380" y="3893"/>
                    <a:pt x="340" y="3949"/>
                  </a:cubicBezTo>
                  <a:cubicBezTo>
                    <a:pt x="288" y="4046"/>
                    <a:pt x="315" y="4169"/>
                    <a:pt x="401" y="4222"/>
                  </a:cubicBezTo>
                  <a:cubicBezTo>
                    <a:pt x="437" y="4247"/>
                    <a:pt x="473" y="4255"/>
                    <a:pt x="506" y="4255"/>
                  </a:cubicBezTo>
                  <a:cubicBezTo>
                    <a:pt x="578" y="4255"/>
                    <a:pt x="638" y="4222"/>
                    <a:pt x="674" y="4159"/>
                  </a:cubicBezTo>
                  <a:cubicBezTo>
                    <a:pt x="735" y="4064"/>
                    <a:pt x="708" y="3949"/>
                    <a:pt x="611" y="3888"/>
                  </a:cubicBezTo>
                  <a:cubicBezTo>
                    <a:pt x="581" y="3870"/>
                    <a:pt x="547" y="3862"/>
                    <a:pt x="513" y="3862"/>
                  </a:cubicBezTo>
                  <a:close/>
                  <a:moveTo>
                    <a:pt x="224" y="4379"/>
                  </a:moveTo>
                  <a:cubicBezTo>
                    <a:pt x="147" y="4379"/>
                    <a:pt x="76" y="4423"/>
                    <a:pt x="44" y="4501"/>
                  </a:cubicBezTo>
                  <a:cubicBezTo>
                    <a:pt x="0" y="4598"/>
                    <a:pt x="53" y="4711"/>
                    <a:pt x="149" y="4755"/>
                  </a:cubicBezTo>
                  <a:cubicBezTo>
                    <a:pt x="175" y="4772"/>
                    <a:pt x="202" y="4772"/>
                    <a:pt x="227" y="4772"/>
                  </a:cubicBezTo>
                  <a:cubicBezTo>
                    <a:pt x="307" y="4772"/>
                    <a:pt x="376" y="4728"/>
                    <a:pt x="401" y="4658"/>
                  </a:cubicBezTo>
                  <a:cubicBezTo>
                    <a:pt x="445" y="4553"/>
                    <a:pt x="401" y="4440"/>
                    <a:pt x="307" y="4396"/>
                  </a:cubicBezTo>
                  <a:cubicBezTo>
                    <a:pt x="279" y="4385"/>
                    <a:pt x="251" y="4379"/>
                    <a:pt x="224" y="43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7"/>
            <p:cNvSpPr/>
            <p:nvPr/>
          </p:nvSpPr>
          <p:spPr>
            <a:xfrm>
              <a:off x="5236087" y="212601"/>
              <a:ext cx="534077" cy="421372"/>
            </a:xfrm>
            <a:custGeom>
              <a:rect b="b" l="l" r="r" t="t"/>
              <a:pathLst>
                <a:path extrusionOk="0" h="2975" w="3770">
                  <a:moveTo>
                    <a:pt x="1058" y="1"/>
                  </a:moveTo>
                  <a:cubicBezTo>
                    <a:pt x="1058" y="1"/>
                    <a:pt x="1042" y="9"/>
                    <a:pt x="1014" y="9"/>
                  </a:cubicBezTo>
                  <a:cubicBezTo>
                    <a:pt x="998" y="20"/>
                    <a:pt x="970" y="20"/>
                    <a:pt x="945" y="28"/>
                  </a:cubicBezTo>
                  <a:cubicBezTo>
                    <a:pt x="918" y="36"/>
                    <a:pt x="901" y="45"/>
                    <a:pt x="876" y="45"/>
                  </a:cubicBezTo>
                  <a:cubicBezTo>
                    <a:pt x="857" y="53"/>
                    <a:pt x="849" y="62"/>
                    <a:pt x="840" y="62"/>
                  </a:cubicBezTo>
                  <a:cubicBezTo>
                    <a:pt x="586" y="211"/>
                    <a:pt x="393" y="387"/>
                    <a:pt x="255" y="597"/>
                  </a:cubicBezTo>
                  <a:cubicBezTo>
                    <a:pt x="114" y="815"/>
                    <a:pt x="36" y="1042"/>
                    <a:pt x="18" y="1296"/>
                  </a:cubicBezTo>
                  <a:cubicBezTo>
                    <a:pt x="9" y="1436"/>
                    <a:pt x="1" y="1566"/>
                    <a:pt x="1" y="1707"/>
                  </a:cubicBezTo>
                  <a:lnTo>
                    <a:pt x="1" y="2756"/>
                  </a:lnTo>
                  <a:cubicBezTo>
                    <a:pt x="1" y="2826"/>
                    <a:pt x="26" y="2878"/>
                    <a:pt x="70" y="2914"/>
                  </a:cubicBezTo>
                  <a:cubicBezTo>
                    <a:pt x="122" y="2947"/>
                    <a:pt x="167" y="2975"/>
                    <a:pt x="227" y="2975"/>
                  </a:cubicBezTo>
                  <a:lnTo>
                    <a:pt x="1401" y="2975"/>
                  </a:lnTo>
                  <a:cubicBezTo>
                    <a:pt x="1470" y="2975"/>
                    <a:pt x="1522" y="2947"/>
                    <a:pt x="1558" y="2914"/>
                  </a:cubicBezTo>
                  <a:cubicBezTo>
                    <a:pt x="1600" y="2878"/>
                    <a:pt x="1619" y="2826"/>
                    <a:pt x="1619" y="2756"/>
                  </a:cubicBezTo>
                  <a:lnTo>
                    <a:pt x="1619" y="1680"/>
                  </a:lnTo>
                  <a:cubicBezTo>
                    <a:pt x="1619" y="1619"/>
                    <a:pt x="1600" y="1566"/>
                    <a:pt x="1566" y="1522"/>
                  </a:cubicBezTo>
                  <a:cubicBezTo>
                    <a:pt x="1531" y="1489"/>
                    <a:pt x="1478" y="1470"/>
                    <a:pt x="1417" y="1470"/>
                  </a:cubicBezTo>
                  <a:lnTo>
                    <a:pt x="1138" y="1470"/>
                  </a:lnTo>
                  <a:cubicBezTo>
                    <a:pt x="1086" y="1453"/>
                    <a:pt x="1050" y="1426"/>
                    <a:pt x="1050" y="1365"/>
                  </a:cubicBezTo>
                  <a:lnTo>
                    <a:pt x="1050" y="1147"/>
                  </a:lnTo>
                  <a:cubicBezTo>
                    <a:pt x="1050" y="1050"/>
                    <a:pt x="1075" y="964"/>
                    <a:pt x="1119" y="884"/>
                  </a:cubicBezTo>
                  <a:cubicBezTo>
                    <a:pt x="1163" y="807"/>
                    <a:pt x="1207" y="735"/>
                    <a:pt x="1260" y="674"/>
                  </a:cubicBezTo>
                  <a:cubicBezTo>
                    <a:pt x="1312" y="614"/>
                    <a:pt x="1365" y="561"/>
                    <a:pt x="1409" y="517"/>
                  </a:cubicBezTo>
                  <a:cubicBezTo>
                    <a:pt x="1453" y="473"/>
                    <a:pt x="1470" y="429"/>
                    <a:pt x="1470" y="395"/>
                  </a:cubicBezTo>
                  <a:cubicBezTo>
                    <a:pt x="1470" y="368"/>
                    <a:pt x="1470" y="343"/>
                    <a:pt x="1461" y="316"/>
                  </a:cubicBezTo>
                  <a:cubicBezTo>
                    <a:pt x="1453" y="290"/>
                    <a:pt x="1417" y="255"/>
                    <a:pt x="1365" y="211"/>
                  </a:cubicBezTo>
                  <a:lnTo>
                    <a:pt x="1180" y="72"/>
                  </a:lnTo>
                  <a:cubicBezTo>
                    <a:pt x="1155" y="53"/>
                    <a:pt x="1138" y="36"/>
                    <a:pt x="1119" y="28"/>
                  </a:cubicBezTo>
                  <a:cubicBezTo>
                    <a:pt x="1111" y="9"/>
                    <a:pt x="1086" y="1"/>
                    <a:pt x="1058" y="1"/>
                  </a:cubicBezTo>
                  <a:close/>
                  <a:moveTo>
                    <a:pt x="3218" y="1"/>
                  </a:moveTo>
                  <a:cubicBezTo>
                    <a:pt x="3210" y="1"/>
                    <a:pt x="3193" y="9"/>
                    <a:pt x="3174" y="9"/>
                  </a:cubicBezTo>
                  <a:cubicBezTo>
                    <a:pt x="3149" y="20"/>
                    <a:pt x="3132" y="20"/>
                    <a:pt x="3105" y="28"/>
                  </a:cubicBezTo>
                  <a:cubicBezTo>
                    <a:pt x="3079" y="36"/>
                    <a:pt x="3052" y="45"/>
                    <a:pt x="3035" y="45"/>
                  </a:cubicBezTo>
                  <a:cubicBezTo>
                    <a:pt x="3016" y="53"/>
                    <a:pt x="3000" y="62"/>
                    <a:pt x="3000" y="62"/>
                  </a:cubicBezTo>
                  <a:cubicBezTo>
                    <a:pt x="2746" y="211"/>
                    <a:pt x="2555" y="387"/>
                    <a:pt x="2414" y="597"/>
                  </a:cubicBezTo>
                  <a:cubicBezTo>
                    <a:pt x="2274" y="815"/>
                    <a:pt x="2196" y="1042"/>
                    <a:pt x="2169" y="1296"/>
                  </a:cubicBezTo>
                  <a:cubicBezTo>
                    <a:pt x="2160" y="1436"/>
                    <a:pt x="2160" y="1566"/>
                    <a:pt x="2160" y="1707"/>
                  </a:cubicBezTo>
                  <a:lnTo>
                    <a:pt x="2160" y="2756"/>
                  </a:lnTo>
                  <a:cubicBezTo>
                    <a:pt x="2160" y="2826"/>
                    <a:pt x="2177" y="2878"/>
                    <a:pt x="2229" y="2914"/>
                  </a:cubicBezTo>
                  <a:cubicBezTo>
                    <a:pt x="2274" y="2947"/>
                    <a:pt x="2326" y="2975"/>
                    <a:pt x="2378" y="2975"/>
                  </a:cubicBezTo>
                  <a:lnTo>
                    <a:pt x="3560" y="2975"/>
                  </a:lnTo>
                  <a:cubicBezTo>
                    <a:pt x="3629" y="2975"/>
                    <a:pt x="3682" y="2947"/>
                    <a:pt x="3717" y="2914"/>
                  </a:cubicBezTo>
                  <a:cubicBezTo>
                    <a:pt x="3751" y="2878"/>
                    <a:pt x="3770" y="2826"/>
                    <a:pt x="3770" y="2756"/>
                  </a:cubicBezTo>
                  <a:lnTo>
                    <a:pt x="3770" y="1680"/>
                  </a:lnTo>
                  <a:cubicBezTo>
                    <a:pt x="3770" y="1619"/>
                    <a:pt x="3751" y="1566"/>
                    <a:pt x="3717" y="1522"/>
                  </a:cubicBezTo>
                  <a:cubicBezTo>
                    <a:pt x="3682" y="1489"/>
                    <a:pt x="3638" y="1470"/>
                    <a:pt x="3568" y="1470"/>
                  </a:cubicBezTo>
                  <a:lnTo>
                    <a:pt x="3298" y="1470"/>
                  </a:lnTo>
                  <a:cubicBezTo>
                    <a:pt x="3237" y="1453"/>
                    <a:pt x="3210" y="1426"/>
                    <a:pt x="3210" y="1365"/>
                  </a:cubicBezTo>
                  <a:lnTo>
                    <a:pt x="3210" y="1147"/>
                  </a:lnTo>
                  <a:cubicBezTo>
                    <a:pt x="3210" y="1050"/>
                    <a:pt x="3226" y="964"/>
                    <a:pt x="3270" y="884"/>
                  </a:cubicBezTo>
                  <a:cubicBezTo>
                    <a:pt x="3314" y="807"/>
                    <a:pt x="3367" y="735"/>
                    <a:pt x="3419" y="674"/>
                  </a:cubicBezTo>
                  <a:cubicBezTo>
                    <a:pt x="3472" y="614"/>
                    <a:pt x="3524" y="561"/>
                    <a:pt x="3568" y="517"/>
                  </a:cubicBezTo>
                  <a:cubicBezTo>
                    <a:pt x="3612" y="473"/>
                    <a:pt x="3629" y="429"/>
                    <a:pt x="3629" y="395"/>
                  </a:cubicBezTo>
                  <a:cubicBezTo>
                    <a:pt x="3629" y="368"/>
                    <a:pt x="3621" y="343"/>
                    <a:pt x="3612" y="316"/>
                  </a:cubicBezTo>
                  <a:cubicBezTo>
                    <a:pt x="3604" y="290"/>
                    <a:pt x="3577" y="255"/>
                    <a:pt x="3516" y="211"/>
                  </a:cubicBezTo>
                  <a:lnTo>
                    <a:pt x="3331" y="72"/>
                  </a:lnTo>
                  <a:cubicBezTo>
                    <a:pt x="3314" y="53"/>
                    <a:pt x="3298" y="36"/>
                    <a:pt x="3279" y="28"/>
                  </a:cubicBezTo>
                  <a:cubicBezTo>
                    <a:pt x="3262" y="9"/>
                    <a:pt x="3245" y="1"/>
                    <a:pt x="3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 name="Google Shape;928;p37"/>
            <p:cNvGrpSpPr/>
            <p:nvPr/>
          </p:nvGrpSpPr>
          <p:grpSpPr>
            <a:xfrm>
              <a:off x="7545544" y="2179751"/>
              <a:ext cx="1188861" cy="547513"/>
              <a:chOff x="5309609" y="708872"/>
              <a:chExt cx="1108185" cy="510359"/>
            </a:xfrm>
          </p:grpSpPr>
          <p:sp>
            <p:nvSpPr>
              <p:cNvPr id="929" name="Google Shape;929;p37"/>
              <p:cNvSpPr/>
              <p:nvPr/>
            </p:nvSpPr>
            <p:spPr>
              <a:xfrm>
                <a:off x="5377468" y="733899"/>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7"/>
              <p:cNvSpPr/>
              <p:nvPr/>
            </p:nvSpPr>
            <p:spPr>
              <a:xfrm>
                <a:off x="6047795" y="1009460"/>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5790552" y="819819"/>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5375145" y="711710"/>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5309609" y="708872"/>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7"/>
              <p:cNvSpPr/>
              <p:nvPr/>
            </p:nvSpPr>
            <p:spPr>
              <a:xfrm>
                <a:off x="5400173" y="720225"/>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 name="Shape 938"/>
        <p:cNvGrpSpPr/>
        <p:nvPr/>
      </p:nvGrpSpPr>
      <p:grpSpPr>
        <a:xfrm>
          <a:off x="0" y="0"/>
          <a:ext cx="0" cy="0"/>
          <a:chOff x="0" y="0"/>
          <a:chExt cx="0" cy="0"/>
        </a:xfrm>
      </p:grpSpPr>
      <p:sp>
        <p:nvSpPr>
          <p:cNvPr id="939" name="Google Shape;93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940" name="Google Shape;940;p38"/>
          <p:cNvSpPr txBox="1"/>
          <p:nvPr>
            <p:ph idx="1" type="subTitle"/>
          </p:nvPr>
        </p:nvSpPr>
        <p:spPr>
          <a:xfrm>
            <a:off x="4598498" y="1453600"/>
            <a:ext cx="2988600" cy="19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a:t>
            </a:r>
            <a:endParaRPr/>
          </a:p>
        </p:txBody>
      </p:sp>
      <p:sp>
        <p:nvSpPr>
          <p:cNvPr id="941" name="Google Shape;941;p38"/>
          <p:cNvSpPr txBox="1"/>
          <p:nvPr>
            <p:ph idx="2" type="subTitle"/>
          </p:nvPr>
        </p:nvSpPr>
        <p:spPr>
          <a:xfrm>
            <a:off x="1300675" y="1453600"/>
            <a:ext cx="2988600" cy="19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Mercury’s surface has craters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 name="Shape 945"/>
        <p:cNvGrpSpPr/>
        <p:nvPr/>
      </p:nvGrpSpPr>
      <p:grpSpPr>
        <a:xfrm>
          <a:off x="0" y="0"/>
          <a:ext cx="0" cy="0"/>
          <a:chOff x="0" y="0"/>
          <a:chExt cx="0" cy="0"/>
        </a:xfrm>
      </p:grpSpPr>
      <p:sp>
        <p:nvSpPr>
          <p:cNvPr id="946" name="Google Shape;946;p39"/>
          <p:cNvSpPr txBox="1"/>
          <p:nvPr>
            <p:ph type="title"/>
          </p:nvPr>
        </p:nvSpPr>
        <p:spPr>
          <a:xfrm>
            <a:off x="4187175" y="3672724"/>
            <a:ext cx="4309800" cy="76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947" name="Google Shape;947;p39"/>
          <p:cNvSpPr txBox="1"/>
          <p:nvPr>
            <p:ph idx="1" type="subTitle"/>
          </p:nvPr>
        </p:nvSpPr>
        <p:spPr>
          <a:xfrm>
            <a:off x="4187175" y="833575"/>
            <a:ext cx="4309800" cy="275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948" name="Google Shape;948;p39"/>
          <p:cNvGrpSpPr/>
          <p:nvPr/>
        </p:nvGrpSpPr>
        <p:grpSpPr>
          <a:xfrm>
            <a:off x="579196" y="670973"/>
            <a:ext cx="3468543" cy="3976211"/>
            <a:chOff x="433182" y="713825"/>
            <a:chExt cx="3529605" cy="4046210"/>
          </a:xfrm>
        </p:grpSpPr>
        <p:sp>
          <p:nvSpPr>
            <p:cNvPr id="949" name="Google Shape;949;p39"/>
            <p:cNvSpPr/>
            <p:nvPr/>
          </p:nvSpPr>
          <p:spPr>
            <a:xfrm rot="-588575">
              <a:off x="717734" y="939746"/>
              <a:ext cx="2960501" cy="3594368"/>
            </a:xfrm>
            <a:custGeom>
              <a:rect b="b" l="l" r="r" t="t"/>
              <a:pathLst>
                <a:path extrusionOk="0" h="14165" w="11667">
                  <a:moveTo>
                    <a:pt x="4479" y="0"/>
                  </a:moveTo>
                  <a:cubicBezTo>
                    <a:pt x="4407" y="0"/>
                    <a:pt x="4338" y="9"/>
                    <a:pt x="4269" y="9"/>
                  </a:cubicBezTo>
                  <a:cubicBezTo>
                    <a:pt x="4215" y="5"/>
                    <a:pt x="4162" y="3"/>
                    <a:pt x="4109" y="3"/>
                  </a:cubicBezTo>
                  <a:cubicBezTo>
                    <a:pt x="3915" y="3"/>
                    <a:pt x="3731" y="26"/>
                    <a:pt x="3559" y="61"/>
                  </a:cubicBezTo>
                  <a:cubicBezTo>
                    <a:pt x="2896" y="158"/>
                    <a:pt x="2256" y="376"/>
                    <a:pt x="1750" y="848"/>
                  </a:cubicBezTo>
                  <a:cubicBezTo>
                    <a:pt x="124" y="2334"/>
                    <a:pt x="0" y="7520"/>
                    <a:pt x="1383" y="9557"/>
                  </a:cubicBezTo>
                  <a:cubicBezTo>
                    <a:pt x="2405" y="11341"/>
                    <a:pt x="3788" y="12898"/>
                    <a:pt x="5448" y="14130"/>
                  </a:cubicBezTo>
                  <a:cubicBezTo>
                    <a:pt x="5480" y="14154"/>
                    <a:pt x="5512" y="14165"/>
                    <a:pt x="5543" y="14165"/>
                  </a:cubicBezTo>
                  <a:cubicBezTo>
                    <a:pt x="5659" y="14165"/>
                    <a:pt x="5758" y="14021"/>
                    <a:pt x="5738" y="13904"/>
                  </a:cubicBezTo>
                  <a:cubicBezTo>
                    <a:pt x="5545" y="12879"/>
                    <a:pt x="5457" y="11841"/>
                    <a:pt x="5475" y="10800"/>
                  </a:cubicBezTo>
                  <a:cubicBezTo>
                    <a:pt x="6674" y="10756"/>
                    <a:pt x="7862" y="10634"/>
                    <a:pt x="9043" y="10414"/>
                  </a:cubicBezTo>
                  <a:cubicBezTo>
                    <a:pt x="11465" y="9960"/>
                    <a:pt x="11666" y="7511"/>
                    <a:pt x="11595" y="5473"/>
                  </a:cubicBezTo>
                  <a:cubicBezTo>
                    <a:pt x="11553" y="4319"/>
                    <a:pt x="11595" y="3173"/>
                    <a:pt x="11299" y="2256"/>
                  </a:cubicBezTo>
                  <a:cubicBezTo>
                    <a:pt x="11001" y="1347"/>
                    <a:pt x="10380" y="665"/>
                    <a:pt x="9043" y="411"/>
                  </a:cubicBezTo>
                  <a:cubicBezTo>
                    <a:pt x="7538" y="130"/>
                    <a:pt x="6009" y="0"/>
                    <a:pt x="44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 name="Google Shape;950;p39"/>
            <p:cNvGrpSpPr/>
            <p:nvPr/>
          </p:nvGrpSpPr>
          <p:grpSpPr>
            <a:xfrm>
              <a:off x="744696" y="955261"/>
              <a:ext cx="2906547" cy="1975339"/>
              <a:chOff x="744696" y="955261"/>
              <a:chExt cx="2906547" cy="1975339"/>
            </a:xfrm>
          </p:grpSpPr>
          <p:grpSp>
            <p:nvGrpSpPr>
              <p:cNvPr id="951" name="Google Shape;951;p39"/>
              <p:cNvGrpSpPr/>
              <p:nvPr/>
            </p:nvGrpSpPr>
            <p:grpSpPr>
              <a:xfrm>
                <a:off x="1644424" y="1675603"/>
                <a:ext cx="1054001" cy="1254997"/>
                <a:chOff x="1644424" y="1675603"/>
                <a:chExt cx="1054001" cy="1254997"/>
              </a:xfrm>
            </p:grpSpPr>
            <p:sp>
              <p:nvSpPr>
                <p:cNvPr id="952" name="Google Shape;952;p39"/>
                <p:cNvSpPr/>
                <p:nvPr/>
              </p:nvSpPr>
              <p:spPr>
                <a:xfrm>
                  <a:off x="1669323" y="1700631"/>
                  <a:ext cx="1004204" cy="1204942"/>
                </a:xfrm>
                <a:custGeom>
                  <a:rect b="b" l="l" r="r" t="t"/>
                  <a:pathLst>
                    <a:path extrusionOk="0" h="4670" w="3892">
                      <a:moveTo>
                        <a:pt x="1024" y="0"/>
                      </a:moveTo>
                      <a:cubicBezTo>
                        <a:pt x="471" y="0"/>
                        <a:pt x="25" y="208"/>
                        <a:pt x="25" y="1014"/>
                      </a:cubicBezTo>
                      <a:lnTo>
                        <a:pt x="9" y="3620"/>
                      </a:lnTo>
                      <a:cubicBezTo>
                        <a:pt x="0" y="4451"/>
                        <a:pt x="454" y="4651"/>
                        <a:pt x="1022" y="4651"/>
                      </a:cubicBezTo>
                      <a:lnTo>
                        <a:pt x="2833" y="4670"/>
                      </a:lnTo>
                      <a:cubicBezTo>
                        <a:pt x="3400" y="4670"/>
                        <a:pt x="3864" y="4460"/>
                        <a:pt x="3864" y="3646"/>
                      </a:cubicBezTo>
                      <a:lnTo>
                        <a:pt x="3891" y="1050"/>
                      </a:lnTo>
                      <a:cubicBezTo>
                        <a:pt x="3891" y="254"/>
                        <a:pt x="3436" y="17"/>
                        <a:pt x="2867" y="9"/>
                      </a:cubicBezTo>
                      <a:lnTo>
                        <a:pt x="1058" y="0"/>
                      </a:lnTo>
                      <a:cubicBezTo>
                        <a:pt x="1047" y="0"/>
                        <a:pt x="1035" y="0"/>
                        <a:pt x="10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1644424" y="1675603"/>
                  <a:ext cx="1054001" cy="1254997"/>
                </a:xfrm>
                <a:custGeom>
                  <a:rect b="b" l="l" r="r" t="t"/>
                  <a:pathLst>
                    <a:path extrusionOk="0" h="4864" w="4085">
                      <a:moveTo>
                        <a:pt x="901" y="183"/>
                      </a:moveTo>
                      <a:lnTo>
                        <a:pt x="3218" y="202"/>
                      </a:lnTo>
                      <a:cubicBezTo>
                        <a:pt x="3403" y="202"/>
                        <a:pt x="3568" y="280"/>
                        <a:pt x="3698" y="404"/>
                      </a:cubicBezTo>
                      <a:cubicBezTo>
                        <a:pt x="3822" y="534"/>
                        <a:pt x="3892" y="700"/>
                        <a:pt x="3892" y="884"/>
                      </a:cubicBezTo>
                      <a:lnTo>
                        <a:pt x="3864" y="3997"/>
                      </a:lnTo>
                      <a:cubicBezTo>
                        <a:pt x="3864" y="4181"/>
                        <a:pt x="3795" y="4347"/>
                        <a:pt x="3665" y="4477"/>
                      </a:cubicBezTo>
                      <a:cubicBezTo>
                        <a:pt x="3541" y="4601"/>
                        <a:pt x="3367" y="4670"/>
                        <a:pt x="3193" y="4670"/>
                      </a:cubicBezTo>
                      <a:lnTo>
                        <a:pt x="865" y="4653"/>
                      </a:lnTo>
                      <a:cubicBezTo>
                        <a:pt x="490" y="4653"/>
                        <a:pt x="192" y="4347"/>
                        <a:pt x="192" y="3971"/>
                      </a:cubicBezTo>
                      <a:lnTo>
                        <a:pt x="219" y="857"/>
                      </a:lnTo>
                      <a:cubicBezTo>
                        <a:pt x="219" y="481"/>
                        <a:pt x="525" y="183"/>
                        <a:pt x="901" y="183"/>
                      </a:cubicBezTo>
                      <a:close/>
                      <a:moveTo>
                        <a:pt x="886" y="1"/>
                      </a:moveTo>
                      <a:cubicBezTo>
                        <a:pt x="412" y="1"/>
                        <a:pt x="34" y="382"/>
                        <a:pt x="26" y="857"/>
                      </a:cubicBezTo>
                      <a:lnTo>
                        <a:pt x="1" y="3971"/>
                      </a:lnTo>
                      <a:cubicBezTo>
                        <a:pt x="1" y="4206"/>
                        <a:pt x="97" y="4425"/>
                        <a:pt x="255" y="4582"/>
                      </a:cubicBezTo>
                      <a:cubicBezTo>
                        <a:pt x="412" y="4739"/>
                        <a:pt x="622" y="4844"/>
                        <a:pt x="865" y="4844"/>
                      </a:cubicBezTo>
                      <a:lnTo>
                        <a:pt x="3182" y="4863"/>
                      </a:lnTo>
                      <a:cubicBezTo>
                        <a:pt x="3419" y="4863"/>
                        <a:pt x="3638" y="4775"/>
                        <a:pt x="3803" y="4609"/>
                      </a:cubicBezTo>
                      <a:cubicBezTo>
                        <a:pt x="3961" y="4452"/>
                        <a:pt x="4057" y="4234"/>
                        <a:pt x="4057" y="4005"/>
                      </a:cubicBezTo>
                      <a:lnTo>
                        <a:pt x="4085" y="884"/>
                      </a:lnTo>
                      <a:cubicBezTo>
                        <a:pt x="4085" y="656"/>
                        <a:pt x="3996" y="437"/>
                        <a:pt x="3831" y="271"/>
                      </a:cubicBezTo>
                      <a:cubicBezTo>
                        <a:pt x="3673" y="106"/>
                        <a:pt x="3455" y="18"/>
                        <a:pt x="3226" y="18"/>
                      </a:cubicBezTo>
                      <a:lnTo>
                        <a:pt x="901" y="1"/>
                      </a:lnTo>
                      <a:cubicBezTo>
                        <a:pt x="896" y="1"/>
                        <a:pt x="891" y="1"/>
                        <a:pt x="8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1817167" y="1876597"/>
                  <a:ext cx="708516" cy="787469"/>
                </a:xfrm>
                <a:custGeom>
                  <a:rect b="b" l="l" r="r" t="t"/>
                  <a:pathLst>
                    <a:path extrusionOk="0" h="3052" w="2746">
                      <a:moveTo>
                        <a:pt x="464" y="0"/>
                      </a:moveTo>
                      <a:cubicBezTo>
                        <a:pt x="219" y="0"/>
                        <a:pt x="17" y="202"/>
                        <a:pt x="17" y="445"/>
                      </a:cubicBezTo>
                      <a:lnTo>
                        <a:pt x="1" y="2588"/>
                      </a:lnTo>
                      <a:cubicBezTo>
                        <a:pt x="1" y="2833"/>
                        <a:pt x="202" y="3035"/>
                        <a:pt x="446" y="3035"/>
                      </a:cubicBezTo>
                      <a:lnTo>
                        <a:pt x="2282" y="3052"/>
                      </a:lnTo>
                      <a:cubicBezTo>
                        <a:pt x="2527" y="3052"/>
                        <a:pt x="2729" y="2859"/>
                        <a:pt x="2729" y="2615"/>
                      </a:cubicBezTo>
                      <a:lnTo>
                        <a:pt x="2746" y="464"/>
                      </a:lnTo>
                      <a:cubicBezTo>
                        <a:pt x="2746" y="219"/>
                        <a:pt x="2555" y="17"/>
                        <a:pt x="2309" y="17"/>
                      </a:cubicBezTo>
                      <a:lnTo>
                        <a:pt x="4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1792268" y="1853634"/>
                  <a:ext cx="758313" cy="835461"/>
                </a:xfrm>
                <a:custGeom>
                  <a:rect b="b" l="l" r="r" t="t"/>
                  <a:pathLst>
                    <a:path extrusionOk="0" h="3238" w="2939">
                      <a:moveTo>
                        <a:pt x="594" y="186"/>
                      </a:moveTo>
                      <a:lnTo>
                        <a:pt x="2361" y="203"/>
                      </a:lnTo>
                      <a:cubicBezTo>
                        <a:pt x="2466" y="203"/>
                        <a:pt x="2563" y="247"/>
                        <a:pt x="2632" y="316"/>
                      </a:cubicBezTo>
                      <a:cubicBezTo>
                        <a:pt x="2703" y="385"/>
                        <a:pt x="2745" y="482"/>
                        <a:pt x="2745" y="587"/>
                      </a:cubicBezTo>
                      <a:lnTo>
                        <a:pt x="2728" y="2660"/>
                      </a:lnTo>
                      <a:cubicBezTo>
                        <a:pt x="2728" y="2878"/>
                        <a:pt x="2554" y="3044"/>
                        <a:pt x="2344" y="3044"/>
                      </a:cubicBezTo>
                      <a:lnTo>
                        <a:pt x="577" y="3036"/>
                      </a:lnTo>
                      <a:cubicBezTo>
                        <a:pt x="472" y="3036"/>
                        <a:pt x="376" y="2992"/>
                        <a:pt x="306" y="2914"/>
                      </a:cubicBezTo>
                      <a:cubicBezTo>
                        <a:pt x="237" y="2843"/>
                        <a:pt x="193" y="2746"/>
                        <a:pt x="193" y="2641"/>
                      </a:cubicBezTo>
                      <a:lnTo>
                        <a:pt x="210" y="570"/>
                      </a:lnTo>
                      <a:cubicBezTo>
                        <a:pt x="210" y="465"/>
                        <a:pt x="254" y="368"/>
                        <a:pt x="323" y="299"/>
                      </a:cubicBezTo>
                      <a:cubicBezTo>
                        <a:pt x="403" y="228"/>
                        <a:pt x="500" y="186"/>
                        <a:pt x="594" y="186"/>
                      </a:cubicBezTo>
                      <a:close/>
                      <a:moveTo>
                        <a:pt x="589" y="1"/>
                      </a:moveTo>
                      <a:cubicBezTo>
                        <a:pt x="271" y="1"/>
                        <a:pt x="17" y="260"/>
                        <a:pt x="17" y="570"/>
                      </a:cubicBezTo>
                      <a:lnTo>
                        <a:pt x="0" y="2641"/>
                      </a:lnTo>
                      <a:cubicBezTo>
                        <a:pt x="0" y="2799"/>
                        <a:pt x="61" y="2939"/>
                        <a:pt x="166" y="3053"/>
                      </a:cubicBezTo>
                      <a:cubicBezTo>
                        <a:pt x="279" y="3158"/>
                        <a:pt x="420" y="3218"/>
                        <a:pt x="577" y="3218"/>
                      </a:cubicBezTo>
                      <a:lnTo>
                        <a:pt x="2344" y="3237"/>
                      </a:lnTo>
                      <a:cubicBezTo>
                        <a:pt x="2493" y="3237"/>
                        <a:pt x="2640" y="3176"/>
                        <a:pt x="2745" y="3071"/>
                      </a:cubicBezTo>
                      <a:cubicBezTo>
                        <a:pt x="2861" y="2967"/>
                        <a:pt x="2921" y="2818"/>
                        <a:pt x="2921" y="2660"/>
                      </a:cubicBezTo>
                      <a:lnTo>
                        <a:pt x="2938" y="595"/>
                      </a:lnTo>
                      <a:cubicBezTo>
                        <a:pt x="2938" y="272"/>
                        <a:pt x="2684" y="10"/>
                        <a:pt x="2361" y="10"/>
                      </a:cubicBezTo>
                      <a:lnTo>
                        <a:pt x="604" y="1"/>
                      </a:lnTo>
                      <a:cubicBezTo>
                        <a:pt x="599" y="1"/>
                        <a:pt x="594"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39"/>
                <p:cNvGrpSpPr/>
                <p:nvPr/>
              </p:nvGrpSpPr>
              <p:grpSpPr>
                <a:xfrm>
                  <a:off x="2099309" y="2760817"/>
                  <a:ext cx="144231" cy="54442"/>
                  <a:chOff x="2080617" y="2760817"/>
                  <a:chExt cx="144231" cy="54442"/>
                </a:xfrm>
              </p:grpSpPr>
              <p:sp>
                <p:nvSpPr>
                  <p:cNvPr id="957" name="Google Shape;957;p39"/>
                  <p:cNvSpPr/>
                  <p:nvPr/>
                </p:nvSpPr>
                <p:spPr>
                  <a:xfrm>
                    <a:off x="2080617" y="2760817"/>
                    <a:ext cx="54442" cy="54442"/>
                  </a:xfrm>
                  <a:custGeom>
                    <a:rect b="b" l="l" r="r" t="t"/>
                    <a:pathLst>
                      <a:path extrusionOk="0" h="211" w="211">
                        <a:moveTo>
                          <a:pt x="105" y="0"/>
                        </a:moveTo>
                        <a:cubicBezTo>
                          <a:pt x="45" y="0"/>
                          <a:pt x="1" y="44"/>
                          <a:pt x="1" y="105"/>
                        </a:cubicBezTo>
                        <a:cubicBezTo>
                          <a:pt x="1" y="158"/>
                          <a:pt x="45" y="210"/>
                          <a:pt x="105" y="210"/>
                        </a:cubicBezTo>
                        <a:cubicBezTo>
                          <a:pt x="158" y="210"/>
                          <a:pt x="202" y="166"/>
                          <a:pt x="210" y="105"/>
                        </a:cubicBezTo>
                        <a:cubicBezTo>
                          <a:pt x="210" y="44"/>
                          <a:pt x="158" y="0"/>
                          <a:pt x="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2170407" y="2760817"/>
                    <a:ext cx="54442" cy="54442"/>
                  </a:xfrm>
                  <a:custGeom>
                    <a:rect b="b" l="l" r="r" t="t"/>
                    <a:pathLst>
                      <a:path extrusionOk="0" h="211" w="211">
                        <a:moveTo>
                          <a:pt x="106" y="0"/>
                        </a:moveTo>
                        <a:cubicBezTo>
                          <a:pt x="45" y="0"/>
                          <a:pt x="1" y="53"/>
                          <a:pt x="1" y="105"/>
                        </a:cubicBezTo>
                        <a:cubicBezTo>
                          <a:pt x="1" y="166"/>
                          <a:pt x="45" y="210"/>
                          <a:pt x="106" y="210"/>
                        </a:cubicBezTo>
                        <a:cubicBezTo>
                          <a:pt x="158" y="210"/>
                          <a:pt x="211" y="166"/>
                          <a:pt x="211" y="105"/>
                        </a:cubicBezTo>
                        <a:cubicBezTo>
                          <a:pt x="211" y="53"/>
                          <a:pt x="158" y="0"/>
                          <a:pt x="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 name="Google Shape;959;p39"/>
                <p:cNvSpPr/>
                <p:nvPr/>
              </p:nvSpPr>
              <p:spPr>
                <a:xfrm>
                  <a:off x="1965914" y="2016184"/>
                  <a:ext cx="411022" cy="526356"/>
                </a:xfrm>
                <a:custGeom>
                  <a:rect b="b" l="l" r="r" t="t"/>
                  <a:pathLst>
                    <a:path extrusionOk="0" h="2040" w="1593">
                      <a:moveTo>
                        <a:pt x="97" y="1"/>
                      </a:moveTo>
                      <a:cubicBezTo>
                        <a:pt x="44" y="1"/>
                        <a:pt x="0" y="45"/>
                        <a:pt x="0" y="97"/>
                      </a:cubicBezTo>
                      <a:cubicBezTo>
                        <a:pt x="0" y="150"/>
                        <a:pt x="36" y="194"/>
                        <a:pt x="88" y="194"/>
                      </a:cubicBezTo>
                      <a:lnTo>
                        <a:pt x="1364" y="227"/>
                      </a:lnTo>
                      <a:cubicBezTo>
                        <a:pt x="1364" y="227"/>
                        <a:pt x="1373" y="227"/>
                        <a:pt x="1383" y="238"/>
                      </a:cubicBezTo>
                      <a:cubicBezTo>
                        <a:pt x="1383" y="255"/>
                        <a:pt x="1373" y="255"/>
                        <a:pt x="1373" y="263"/>
                      </a:cubicBezTo>
                      <a:lnTo>
                        <a:pt x="613" y="840"/>
                      </a:lnTo>
                      <a:cubicBezTo>
                        <a:pt x="544" y="884"/>
                        <a:pt x="516" y="972"/>
                        <a:pt x="544" y="1042"/>
                      </a:cubicBezTo>
                      <a:cubicBezTo>
                        <a:pt x="569" y="1119"/>
                        <a:pt x="638" y="1172"/>
                        <a:pt x="718" y="1172"/>
                      </a:cubicBezTo>
                      <a:lnTo>
                        <a:pt x="1215" y="1182"/>
                      </a:lnTo>
                      <a:cubicBezTo>
                        <a:pt x="1215" y="1182"/>
                        <a:pt x="1226" y="1182"/>
                        <a:pt x="1226" y="1191"/>
                      </a:cubicBezTo>
                      <a:lnTo>
                        <a:pt x="1226" y="1207"/>
                      </a:lnTo>
                      <a:lnTo>
                        <a:pt x="464" y="1873"/>
                      </a:lnTo>
                      <a:cubicBezTo>
                        <a:pt x="428" y="1906"/>
                        <a:pt x="420" y="1969"/>
                        <a:pt x="455" y="2011"/>
                      </a:cubicBezTo>
                      <a:lnTo>
                        <a:pt x="464" y="2011"/>
                      </a:lnTo>
                      <a:cubicBezTo>
                        <a:pt x="483" y="2031"/>
                        <a:pt x="508" y="2039"/>
                        <a:pt x="533" y="2039"/>
                      </a:cubicBezTo>
                      <a:cubicBezTo>
                        <a:pt x="554" y="2039"/>
                        <a:pt x="576" y="2033"/>
                        <a:pt x="596" y="2022"/>
                      </a:cubicBezTo>
                      <a:lnTo>
                        <a:pt x="1347" y="1348"/>
                      </a:lnTo>
                      <a:cubicBezTo>
                        <a:pt x="1408" y="1296"/>
                        <a:pt x="1436" y="1207"/>
                        <a:pt x="1400" y="1130"/>
                      </a:cubicBezTo>
                      <a:cubicBezTo>
                        <a:pt x="1373" y="1050"/>
                        <a:pt x="1303" y="998"/>
                        <a:pt x="1215" y="989"/>
                      </a:cubicBezTo>
                      <a:lnTo>
                        <a:pt x="735" y="981"/>
                      </a:lnTo>
                      <a:lnTo>
                        <a:pt x="1488" y="412"/>
                      </a:lnTo>
                      <a:cubicBezTo>
                        <a:pt x="1557" y="360"/>
                        <a:pt x="1593" y="263"/>
                        <a:pt x="1557" y="185"/>
                      </a:cubicBezTo>
                      <a:cubicBezTo>
                        <a:pt x="1530" y="97"/>
                        <a:pt x="1461" y="36"/>
                        <a:pt x="1364" y="36"/>
                      </a:cubicBezTo>
                      <a:lnTo>
                        <a:pt x="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39"/>
              <p:cNvGrpSpPr/>
              <p:nvPr/>
            </p:nvGrpSpPr>
            <p:grpSpPr>
              <a:xfrm>
                <a:off x="744696" y="955261"/>
                <a:ext cx="2906547" cy="1066341"/>
                <a:chOff x="713221" y="1014986"/>
                <a:chExt cx="2906547" cy="1066341"/>
              </a:xfrm>
            </p:grpSpPr>
            <p:grpSp>
              <p:nvGrpSpPr>
                <p:cNvPr id="961" name="Google Shape;961;p39"/>
                <p:cNvGrpSpPr/>
                <p:nvPr/>
              </p:nvGrpSpPr>
              <p:grpSpPr>
                <a:xfrm rot="4667736">
                  <a:off x="819448" y="1080889"/>
                  <a:ext cx="888869" cy="934536"/>
                  <a:chOff x="4858596" y="2428029"/>
                  <a:chExt cx="888869" cy="934536"/>
                </a:xfrm>
              </p:grpSpPr>
              <p:sp>
                <p:nvSpPr>
                  <p:cNvPr id="962" name="Google Shape;962;p39"/>
                  <p:cNvSpPr/>
                  <p:nvPr/>
                </p:nvSpPr>
                <p:spPr>
                  <a:xfrm>
                    <a:off x="5063977" y="2671338"/>
                    <a:ext cx="505456" cy="347808"/>
                  </a:xfrm>
                  <a:custGeom>
                    <a:rect b="b" l="l" r="r" t="t"/>
                    <a:pathLst>
                      <a:path extrusionOk="0" h="1348" w="1959">
                        <a:moveTo>
                          <a:pt x="1727" y="0"/>
                        </a:moveTo>
                        <a:cubicBezTo>
                          <a:pt x="1693" y="0"/>
                          <a:pt x="1663" y="16"/>
                          <a:pt x="1627" y="30"/>
                        </a:cubicBezTo>
                        <a:cubicBezTo>
                          <a:pt x="1538" y="90"/>
                          <a:pt x="1513" y="212"/>
                          <a:pt x="1566" y="300"/>
                        </a:cubicBezTo>
                        <a:cubicBezTo>
                          <a:pt x="1606" y="364"/>
                          <a:pt x="1672" y="396"/>
                          <a:pt x="1738" y="396"/>
                        </a:cubicBezTo>
                        <a:cubicBezTo>
                          <a:pt x="1772" y="396"/>
                          <a:pt x="1806" y="387"/>
                          <a:pt x="1836" y="369"/>
                        </a:cubicBezTo>
                        <a:cubicBezTo>
                          <a:pt x="1933" y="309"/>
                          <a:pt x="1958" y="187"/>
                          <a:pt x="1906" y="90"/>
                        </a:cubicBezTo>
                        <a:cubicBezTo>
                          <a:pt x="1872" y="38"/>
                          <a:pt x="1809" y="2"/>
                          <a:pt x="1748" y="2"/>
                        </a:cubicBezTo>
                        <a:cubicBezTo>
                          <a:pt x="1741" y="1"/>
                          <a:pt x="1734" y="0"/>
                          <a:pt x="1727" y="0"/>
                        </a:cubicBezTo>
                        <a:close/>
                        <a:moveTo>
                          <a:pt x="1251" y="317"/>
                        </a:moveTo>
                        <a:cubicBezTo>
                          <a:pt x="1207" y="317"/>
                          <a:pt x="1163" y="328"/>
                          <a:pt x="1127" y="344"/>
                        </a:cubicBezTo>
                        <a:cubicBezTo>
                          <a:pt x="1033" y="405"/>
                          <a:pt x="1005" y="527"/>
                          <a:pt x="1066" y="623"/>
                        </a:cubicBezTo>
                        <a:cubicBezTo>
                          <a:pt x="1100" y="681"/>
                          <a:pt x="1165" y="711"/>
                          <a:pt x="1232" y="711"/>
                        </a:cubicBezTo>
                        <a:cubicBezTo>
                          <a:pt x="1267" y="711"/>
                          <a:pt x="1304" y="703"/>
                          <a:pt x="1337" y="684"/>
                        </a:cubicBezTo>
                        <a:cubicBezTo>
                          <a:pt x="1434" y="623"/>
                          <a:pt x="1461" y="502"/>
                          <a:pt x="1400" y="414"/>
                        </a:cubicBezTo>
                        <a:cubicBezTo>
                          <a:pt x="1364" y="353"/>
                          <a:pt x="1312" y="328"/>
                          <a:pt x="1251" y="317"/>
                        </a:cubicBezTo>
                        <a:close/>
                        <a:moveTo>
                          <a:pt x="743" y="632"/>
                        </a:moveTo>
                        <a:cubicBezTo>
                          <a:pt x="699" y="632"/>
                          <a:pt x="655" y="642"/>
                          <a:pt x="621" y="667"/>
                        </a:cubicBezTo>
                        <a:cubicBezTo>
                          <a:pt x="533" y="720"/>
                          <a:pt x="498" y="842"/>
                          <a:pt x="561" y="938"/>
                        </a:cubicBezTo>
                        <a:cubicBezTo>
                          <a:pt x="599" y="1000"/>
                          <a:pt x="663" y="1033"/>
                          <a:pt x="726" y="1033"/>
                        </a:cubicBezTo>
                        <a:cubicBezTo>
                          <a:pt x="763" y="1033"/>
                          <a:pt x="799" y="1022"/>
                          <a:pt x="831" y="999"/>
                        </a:cubicBezTo>
                        <a:cubicBezTo>
                          <a:pt x="928" y="938"/>
                          <a:pt x="953" y="816"/>
                          <a:pt x="892" y="728"/>
                        </a:cubicBezTo>
                        <a:cubicBezTo>
                          <a:pt x="865" y="667"/>
                          <a:pt x="804" y="642"/>
                          <a:pt x="743" y="632"/>
                        </a:cubicBezTo>
                        <a:close/>
                        <a:moveTo>
                          <a:pt x="246" y="947"/>
                        </a:moveTo>
                        <a:cubicBezTo>
                          <a:pt x="202" y="947"/>
                          <a:pt x="158" y="957"/>
                          <a:pt x="122" y="982"/>
                        </a:cubicBezTo>
                        <a:cubicBezTo>
                          <a:pt x="25" y="1043"/>
                          <a:pt x="0" y="1167"/>
                          <a:pt x="61" y="1253"/>
                        </a:cubicBezTo>
                        <a:cubicBezTo>
                          <a:pt x="94" y="1314"/>
                          <a:pt x="156" y="1348"/>
                          <a:pt x="221" y="1348"/>
                        </a:cubicBezTo>
                        <a:cubicBezTo>
                          <a:pt x="258" y="1348"/>
                          <a:pt x="297" y="1337"/>
                          <a:pt x="332" y="1314"/>
                        </a:cubicBezTo>
                        <a:cubicBezTo>
                          <a:pt x="420" y="1261"/>
                          <a:pt x="456" y="1140"/>
                          <a:pt x="393" y="1043"/>
                        </a:cubicBezTo>
                        <a:cubicBezTo>
                          <a:pt x="359" y="991"/>
                          <a:pt x="298" y="957"/>
                          <a:pt x="246"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4858596" y="2428029"/>
                    <a:ext cx="557576" cy="219315"/>
                  </a:xfrm>
                  <a:custGeom>
                    <a:rect b="b" l="l" r="r" t="t"/>
                    <a:pathLst>
                      <a:path extrusionOk="0" h="850" w="2161">
                        <a:moveTo>
                          <a:pt x="1934" y="1"/>
                        </a:moveTo>
                        <a:cubicBezTo>
                          <a:pt x="1923" y="1"/>
                          <a:pt x="1906" y="11"/>
                          <a:pt x="1890" y="11"/>
                        </a:cubicBezTo>
                        <a:cubicBezTo>
                          <a:pt x="1785" y="37"/>
                          <a:pt x="1724" y="150"/>
                          <a:pt x="1749" y="255"/>
                        </a:cubicBezTo>
                        <a:cubicBezTo>
                          <a:pt x="1772" y="344"/>
                          <a:pt x="1857" y="401"/>
                          <a:pt x="1946" y="401"/>
                        </a:cubicBezTo>
                        <a:cubicBezTo>
                          <a:pt x="1962" y="401"/>
                          <a:pt x="1979" y="399"/>
                          <a:pt x="1995" y="395"/>
                        </a:cubicBezTo>
                        <a:cubicBezTo>
                          <a:pt x="2099" y="368"/>
                          <a:pt x="2160" y="255"/>
                          <a:pt x="2133" y="150"/>
                        </a:cubicBezTo>
                        <a:cubicBezTo>
                          <a:pt x="2108" y="64"/>
                          <a:pt x="2028" y="1"/>
                          <a:pt x="1934" y="1"/>
                        </a:cubicBezTo>
                        <a:close/>
                        <a:moveTo>
                          <a:pt x="1374" y="157"/>
                        </a:moveTo>
                        <a:cubicBezTo>
                          <a:pt x="1368" y="157"/>
                          <a:pt x="1362" y="158"/>
                          <a:pt x="1357" y="158"/>
                        </a:cubicBezTo>
                        <a:lnTo>
                          <a:pt x="1321" y="158"/>
                        </a:lnTo>
                        <a:cubicBezTo>
                          <a:pt x="1216" y="186"/>
                          <a:pt x="1147" y="299"/>
                          <a:pt x="1180" y="404"/>
                        </a:cubicBezTo>
                        <a:cubicBezTo>
                          <a:pt x="1203" y="493"/>
                          <a:pt x="1282" y="550"/>
                          <a:pt x="1370" y="550"/>
                        </a:cubicBezTo>
                        <a:cubicBezTo>
                          <a:pt x="1385" y="550"/>
                          <a:pt x="1401" y="548"/>
                          <a:pt x="1417" y="544"/>
                        </a:cubicBezTo>
                        <a:cubicBezTo>
                          <a:pt x="1522" y="517"/>
                          <a:pt x="1592" y="412"/>
                          <a:pt x="1556" y="299"/>
                        </a:cubicBezTo>
                        <a:cubicBezTo>
                          <a:pt x="1540" y="216"/>
                          <a:pt x="1462" y="157"/>
                          <a:pt x="1374" y="157"/>
                        </a:cubicBezTo>
                        <a:close/>
                        <a:moveTo>
                          <a:pt x="804" y="306"/>
                        </a:moveTo>
                        <a:cubicBezTo>
                          <a:pt x="798" y="306"/>
                          <a:pt x="793" y="307"/>
                          <a:pt x="788" y="307"/>
                        </a:cubicBezTo>
                        <a:lnTo>
                          <a:pt x="744" y="307"/>
                        </a:lnTo>
                        <a:cubicBezTo>
                          <a:pt x="639" y="343"/>
                          <a:pt x="578" y="448"/>
                          <a:pt x="603" y="553"/>
                        </a:cubicBezTo>
                        <a:cubicBezTo>
                          <a:pt x="626" y="642"/>
                          <a:pt x="705" y="699"/>
                          <a:pt x="793" y="699"/>
                        </a:cubicBezTo>
                        <a:cubicBezTo>
                          <a:pt x="808" y="699"/>
                          <a:pt x="824" y="697"/>
                          <a:pt x="840" y="693"/>
                        </a:cubicBezTo>
                        <a:cubicBezTo>
                          <a:pt x="954" y="666"/>
                          <a:pt x="1014" y="561"/>
                          <a:pt x="989" y="456"/>
                        </a:cubicBezTo>
                        <a:cubicBezTo>
                          <a:pt x="964" y="366"/>
                          <a:pt x="884" y="306"/>
                          <a:pt x="804" y="306"/>
                        </a:cubicBezTo>
                        <a:close/>
                        <a:moveTo>
                          <a:pt x="227" y="455"/>
                        </a:moveTo>
                        <a:cubicBezTo>
                          <a:pt x="221" y="455"/>
                          <a:pt x="216" y="456"/>
                          <a:pt x="211" y="456"/>
                        </a:cubicBezTo>
                        <a:cubicBezTo>
                          <a:pt x="192" y="456"/>
                          <a:pt x="183" y="456"/>
                          <a:pt x="167" y="465"/>
                        </a:cubicBezTo>
                        <a:cubicBezTo>
                          <a:pt x="62" y="492"/>
                          <a:pt x="1" y="597"/>
                          <a:pt x="26" y="702"/>
                        </a:cubicBezTo>
                        <a:cubicBezTo>
                          <a:pt x="48" y="788"/>
                          <a:pt x="128" y="850"/>
                          <a:pt x="214" y="850"/>
                        </a:cubicBezTo>
                        <a:cubicBezTo>
                          <a:pt x="233" y="850"/>
                          <a:pt x="253" y="847"/>
                          <a:pt x="272" y="840"/>
                        </a:cubicBezTo>
                        <a:cubicBezTo>
                          <a:pt x="376" y="815"/>
                          <a:pt x="437" y="710"/>
                          <a:pt x="412" y="605"/>
                        </a:cubicBezTo>
                        <a:cubicBezTo>
                          <a:pt x="387" y="515"/>
                          <a:pt x="307" y="455"/>
                          <a:pt x="227"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5357342" y="2890651"/>
                    <a:ext cx="390122" cy="471914"/>
                  </a:xfrm>
                  <a:custGeom>
                    <a:rect b="b" l="l" r="r" t="t"/>
                    <a:pathLst>
                      <a:path extrusionOk="0" h="1829" w="1512">
                        <a:moveTo>
                          <a:pt x="1278" y="0"/>
                        </a:moveTo>
                        <a:cubicBezTo>
                          <a:pt x="1218" y="0"/>
                          <a:pt x="1166" y="34"/>
                          <a:pt x="1128" y="80"/>
                        </a:cubicBezTo>
                        <a:cubicBezTo>
                          <a:pt x="1058" y="168"/>
                          <a:pt x="1084" y="290"/>
                          <a:pt x="1172" y="359"/>
                        </a:cubicBezTo>
                        <a:cubicBezTo>
                          <a:pt x="1207" y="384"/>
                          <a:pt x="1247" y="396"/>
                          <a:pt x="1287" y="396"/>
                        </a:cubicBezTo>
                        <a:cubicBezTo>
                          <a:pt x="1347" y="396"/>
                          <a:pt x="1406" y="369"/>
                          <a:pt x="1442" y="317"/>
                        </a:cubicBezTo>
                        <a:cubicBezTo>
                          <a:pt x="1512" y="229"/>
                          <a:pt x="1495" y="107"/>
                          <a:pt x="1407" y="36"/>
                        </a:cubicBezTo>
                        <a:cubicBezTo>
                          <a:pt x="1373" y="19"/>
                          <a:pt x="1337" y="2"/>
                          <a:pt x="1302" y="2"/>
                        </a:cubicBezTo>
                        <a:cubicBezTo>
                          <a:pt x="1294" y="1"/>
                          <a:pt x="1286" y="0"/>
                          <a:pt x="1278" y="0"/>
                        </a:cubicBezTo>
                        <a:close/>
                        <a:moveTo>
                          <a:pt x="945" y="474"/>
                        </a:moveTo>
                        <a:cubicBezTo>
                          <a:pt x="882" y="474"/>
                          <a:pt x="813" y="500"/>
                          <a:pt x="769" y="560"/>
                        </a:cubicBezTo>
                        <a:cubicBezTo>
                          <a:pt x="708" y="649"/>
                          <a:pt x="725" y="770"/>
                          <a:pt x="813" y="831"/>
                        </a:cubicBezTo>
                        <a:cubicBezTo>
                          <a:pt x="850" y="861"/>
                          <a:pt x="892" y="875"/>
                          <a:pt x="935" y="875"/>
                        </a:cubicBezTo>
                        <a:cubicBezTo>
                          <a:pt x="993" y="875"/>
                          <a:pt x="1052" y="848"/>
                          <a:pt x="1092" y="798"/>
                        </a:cubicBezTo>
                        <a:cubicBezTo>
                          <a:pt x="1155" y="709"/>
                          <a:pt x="1136" y="579"/>
                          <a:pt x="1050" y="516"/>
                        </a:cubicBezTo>
                        <a:cubicBezTo>
                          <a:pt x="1014" y="491"/>
                          <a:pt x="979" y="483"/>
                          <a:pt x="945" y="474"/>
                        </a:cubicBezTo>
                        <a:close/>
                        <a:moveTo>
                          <a:pt x="573" y="954"/>
                        </a:moveTo>
                        <a:cubicBezTo>
                          <a:pt x="513" y="954"/>
                          <a:pt x="458" y="986"/>
                          <a:pt x="420" y="1033"/>
                        </a:cubicBezTo>
                        <a:cubicBezTo>
                          <a:pt x="349" y="1121"/>
                          <a:pt x="368" y="1242"/>
                          <a:pt x="454" y="1314"/>
                        </a:cubicBezTo>
                        <a:cubicBezTo>
                          <a:pt x="489" y="1338"/>
                          <a:pt x="530" y="1349"/>
                          <a:pt x="571" y="1349"/>
                        </a:cubicBezTo>
                        <a:cubicBezTo>
                          <a:pt x="634" y="1349"/>
                          <a:pt x="697" y="1322"/>
                          <a:pt x="735" y="1270"/>
                        </a:cubicBezTo>
                        <a:cubicBezTo>
                          <a:pt x="804" y="1182"/>
                          <a:pt x="777" y="1060"/>
                          <a:pt x="691" y="989"/>
                        </a:cubicBezTo>
                        <a:cubicBezTo>
                          <a:pt x="664" y="972"/>
                          <a:pt x="630" y="955"/>
                          <a:pt x="595" y="955"/>
                        </a:cubicBezTo>
                        <a:cubicBezTo>
                          <a:pt x="587" y="954"/>
                          <a:pt x="580" y="954"/>
                          <a:pt x="573" y="954"/>
                        </a:cubicBezTo>
                        <a:close/>
                        <a:moveTo>
                          <a:pt x="236" y="1427"/>
                        </a:moveTo>
                        <a:cubicBezTo>
                          <a:pt x="175" y="1427"/>
                          <a:pt x="106" y="1452"/>
                          <a:pt x="62" y="1513"/>
                        </a:cubicBezTo>
                        <a:cubicBezTo>
                          <a:pt x="1" y="1601"/>
                          <a:pt x="17" y="1723"/>
                          <a:pt x="106" y="1786"/>
                        </a:cubicBezTo>
                        <a:cubicBezTo>
                          <a:pt x="141" y="1815"/>
                          <a:pt x="184" y="1829"/>
                          <a:pt x="226" y="1829"/>
                        </a:cubicBezTo>
                        <a:cubicBezTo>
                          <a:pt x="284" y="1829"/>
                          <a:pt x="341" y="1802"/>
                          <a:pt x="376" y="1750"/>
                        </a:cubicBezTo>
                        <a:cubicBezTo>
                          <a:pt x="446" y="1662"/>
                          <a:pt x="429" y="1532"/>
                          <a:pt x="341" y="1471"/>
                        </a:cubicBezTo>
                        <a:cubicBezTo>
                          <a:pt x="305" y="1444"/>
                          <a:pt x="271" y="1436"/>
                          <a:pt x="23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39"/>
                <p:cNvGrpSpPr/>
                <p:nvPr/>
              </p:nvGrpSpPr>
              <p:grpSpPr>
                <a:xfrm flipH="1" rot="-4667736">
                  <a:off x="2624673" y="1080889"/>
                  <a:ext cx="888869" cy="934536"/>
                  <a:chOff x="4858596" y="2428029"/>
                  <a:chExt cx="888869" cy="934536"/>
                </a:xfrm>
              </p:grpSpPr>
              <p:sp>
                <p:nvSpPr>
                  <p:cNvPr id="966" name="Google Shape;966;p39"/>
                  <p:cNvSpPr/>
                  <p:nvPr/>
                </p:nvSpPr>
                <p:spPr>
                  <a:xfrm>
                    <a:off x="5063977" y="2671338"/>
                    <a:ext cx="505456" cy="347808"/>
                  </a:xfrm>
                  <a:custGeom>
                    <a:rect b="b" l="l" r="r" t="t"/>
                    <a:pathLst>
                      <a:path extrusionOk="0" h="1348" w="1959">
                        <a:moveTo>
                          <a:pt x="1727" y="0"/>
                        </a:moveTo>
                        <a:cubicBezTo>
                          <a:pt x="1693" y="0"/>
                          <a:pt x="1663" y="16"/>
                          <a:pt x="1627" y="30"/>
                        </a:cubicBezTo>
                        <a:cubicBezTo>
                          <a:pt x="1538" y="90"/>
                          <a:pt x="1513" y="212"/>
                          <a:pt x="1566" y="300"/>
                        </a:cubicBezTo>
                        <a:cubicBezTo>
                          <a:pt x="1606" y="364"/>
                          <a:pt x="1672" y="396"/>
                          <a:pt x="1738" y="396"/>
                        </a:cubicBezTo>
                        <a:cubicBezTo>
                          <a:pt x="1772" y="396"/>
                          <a:pt x="1806" y="387"/>
                          <a:pt x="1836" y="369"/>
                        </a:cubicBezTo>
                        <a:cubicBezTo>
                          <a:pt x="1933" y="309"/>
                          <a:pt x="1958" y="187"/>
                          <a:pt x="1906" y="90"/>
                        </a:cubicBezTo>
                        <a:cubicBezTo>
                          <a:pt x="1872" y="38"/>
                          <a:pt x="1809" y="2"/>
                          <a:pt x="1748" y="2"/>
                        </a:cubicBezTo>
                        <a:cubicBezTo>
                          <a:pt x="1741" y="1"/>
                          <a:pt x="1734" y="0"/>
                          <a:pt x="1727" y="0"/>
                        </a:cubicBezTo>
                        <a:close/>
                        <a:moveTo>
                          <a:pt x="1251" y="317"/>
                        </a:moveTo>
                        <a:cubicBezTo>
                          <a:pt x="1207" y="317"/>
                          <a:pt x="1163" y="328"/>
                          <a:pt x="1127" y="344"/>
                        </a:cubicBezTo>
                        <a:cubicBezTo>
                          <a:pt x="1033" y="405"/>
                          <a:pt x="1005" y="527"/>
                          <a:pt x="1066" y="623"/>
                        </a:cubicBezTo>
                        <a:cubicBezTo>
                          <a:pt x="1100" y="681"/>
                          <a:pt x="1165" y="711"/>
                          <a:pt x="1232" y="711"/>
                        </a:cubicBezTo>
                        <a:cubicBezTo>
                          <a:pt x="1267" y="711"/>
                          <a:pt x="1304" y="703"/>
                          <a:pt x="1337" y="684"/>
                        </a:cubicBezTo>
                        <a:cubicBezTo>
                          <a:pt x="1434" y="623"/>
                          <a:pt x="1461" y="502"/>
                          <a:pt x="1400" y="414"/>
                        </a:cubicBezTo>
                        <a:cubicBezTo>
                          <a:pt x="1364" y="353"/>
                          <a:pt x="1312" y="328"/>
                          <a:pt x="1251" y="317"/>
                        </a:cubicBezTo>
                        <a:close/>
                        <a:moveTo>
                          <a:pt x="743" y="632"/>
                        </a:moveTo>
                        <a:cubicBezTo>
                          <a:pt x="699" y="632"/>
                          <a:pt x="655" y="642"/>
                          <a:pt x="621" y="667"/>
                        </a:cubicBezTo>
                        <a:cubicBezTo>
                          <a:pt x="533" y="720"/>
                          <a:pt x="498" y="842"/>
                          <a:pt x="561" y="938"/>
                        </a:cubicBezTo>
                        <a:cubicBezTo>
                          <a:pt x="599" y="1000"/>
                          <a:pt x="663" y="1033"/>
                          <a:pt x="726" y="1033"/>
                        </a:cubicBezTo>
                        <a:cubicBezTo>
                          <a:pt x="763" y="1033"/>
                          <a:pt x="799" y="1022"/>
                          <a:pt x="831" y="999"/>
                        </a:cubicBezTo>
                        <a:cubicBezTo>
                          <a:pt x="928" y="938"/>
                          <a:pt x="953" y="816"/>
                          <a:pt x="892" y="728"/>
                        </a:cubicBezTo>
                        <a:cubicBezTo>
                          <a:pt x="865" y="667"/>
                          <a:pt x="804" y="642"/>
                          <a:pt x="743" y="632"/>
                        </a:cubicBezTo>
                        <a:close/>
                        <a:moveTo>
                          <a:pt x="246" y="947"/>
                        </a:moveTo>
                        <a:cubicBezTo>
                          <a:pt x="202" y="947"/>
                          <a:pt x="158" y="957"/>
                          <a:pt x="122" y="982"/>
                        </a:cubicBezTo>
                        <a:cubicBezTo>
                          <a:pt x="25" y="1043"/>
                          <a:pt x="0" y="1167"/>
                          <a:pt x="61" y="1253"/>
                        </a:cubicBezTo>
                        <a:cubicBezTo>
                          <a:pt x="94" y="1314"/>
                          <a:pt x="156" y="1348"/>
                          <a:pt x="221" y="1348"/>
                        </a:cubicBezTo>
                        <a:cubicBezTo>
                          <a:pt x="258" y="1348"/>
                          <a:pt x="297" y="1337"/>
                          <a:pt x="332" y="1314"/>
                        </a:cubicBezTo>
                        <a:cubicBezTo>
                          <a:pt x="420" y="1261"/>
                          <a:pt x="456" y="1140"/>
                          <a:pt x="393" y="1043"/>
                        </a:cubicBezTo>
                        <a:cubicBezTo>
                          <a:pt x="359" y="991"/>
                          <a:pt x="298" y="957"/>
                          <a:pt x="246"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4858596" y="2428029"/>
                    <a:ext cx="557576" cy="219315"/>
                  </a:xfrm>
                  <a:custGeom>
                    <a:rect b="b" l="l" r="r" t="t"/>
                    <a:pathLst>
                      <a:path extrusionOk="0" h="850" w="2161">
                        <a:moveTo>
                          <a:pt x="1934" y="1"/>
                        </a:moveTo>
                        <a:cubicBezTo>
                          <a:pt x="1923" y="1"/>
                          <a:pt x="1906" y="11"/>
                          <a:pt x="1890" y="11"/>
                        </a:cubicBezTo>
                        <a:cubicBezTo>
                          <a:pt x="1785" y="37"/>
                          <a:pt x="1724" y="150"/>
                          <a:pt x="1749" y="255"/>
                        </a:cubicBezTo>
                        <a:cubicBezTo>
                          <a:pt x="1772" y="344"/>
                          <a:pt x="1857" y="401"/>
                          <a:pt x="1946" y="401"/>
                        </a:cubicBezTo>
                        <a:cubicBezTo>
                          <a:pt x="1962" y="401"/>
                          <a:pt x="1979" y="399"/>
                          <a:pt x="1995" y="395"/>
                        </a:cubicBezTo>
                        <a:cubicBezTo>
                          <a:pt x="2099" y="368"/>
                          <a:pt x="2160" y="255"/>
                          <a:pt x="2133" y="150"/>
                        </a:cubicBezTo>
                        <a:cubicBezTo>
                          <a:pt x="2108" y="64"/>
                          <a:pt x="2028" y="1"/>
                          <a:pt x="1934" y="1"/>
                        </a:cubicBezTo>
                        <a:close/>
                        <a:moveTo>
                          <a:pt x="1374" y="157"/>
                        </a:moveTo>
                        <a:cubicBezTo>
                          <a:pt x="1368" y="157"/>
                          <a:pt x="1362" y="158"/>
                          <a:pt x="1357" y="158"/>
                        </a:cubicBezTo>
                        <a:lnTo>
                          <a:pt x="1321" y="158"/>
                        </a:lnTo>
                        <a:cubicBezTo>
                          <a:pt x="1216" y="186"/>
                          <a:pt x="1147" y="299"/>
                          <a:pt x="1180" y="404"/>
                        </a:cubicBezTo>
                        <a:cubicBezTo>
                          <a:pt x="1203" y="493"/>
                          <a:pt x="1282" y="550"/>
                          <a:pt x="1370" y="550"/>
                        </a:cubicBezTo>
                        <a:cubicBezTo>
                          <a:pt x="1385" y="550"/>
                          <a:pt x="1401" y="548"/>
                          <a:pt x="1417" y="544"/>
                        </a:cubicBezTo>
                        <a:cubicBezTo>
                          <a:pt x="1522" y="517"/>
                          <a:pt x="1592" y="412"/>
                          <a:pt x="1556" y="299"/>
                        </a:cubicBezTo>
                        <a:cubicBezTo>
                          <a:pt x="1540" y="216"/>
                          <a:pt x="1462" y="157"/>
                          <a:pt x="1374" y="157"/>
                        </a:cubicBezTo>
                        <a:close/>
                        <a:moveTo>
                          <a:pt x="804" y="306"/>
                        </a:moveTo>
                        <a:cubicBezTo>
                          <a:pt x="798" y="306"/>
                          <a:pt x="793" y="307"/>
                          <a:pt x="788" y="307"/>
                        </a:cubicBezTo>
                        <a:lnTo>
                          <a:pt x="744" y="307"/>
                        </a:lnTo>
                        <a:cubicBezTo>
                          <a:pt x="639" y="343"/>
                          <a:pt x="578" y="448"/>
                          <a:pt x="603" y="553"/>
                        </a:cubicBezTo>
                        <a:cubicBezTo>
                          <a:pt x="626" y="642"/>
                          <a:pt x="705" y="699"/>
                          <a:pt x="793" y="699"/>
                        </a:cubicBezTo>
                        <a:cubicBezTo>
                          <a:pt x="808" y="699"/>
                          <a:pt x="824" y="697"/>
                          <a:pt x="840" y="693"/>
                        </a:cubicBezTo>
                        <a:cubicBezTo>
                          <a:pt x="954" y="666"/>
                          <a:pt x="1014" y="561"/>
                          <a:pt x="989" y="456"/>
                        </a:cubicBezTo>
                        <a:cubicBezTo>
                          <a:pt x="964" y="366"/>
                          <a:pt x="884" y="306"/>
                          <a:pt x="804" y="306"/>
                        </a:cubicBezTo>
                        <a:close/>
                        <a:moveTo>
                          <a:pt x="227" y="455"/>
                        </a:moveTo>
                        <a:cubicBezTo>
                          <a:pt x="221" y="455"/>
                          <a:pt x="216" y="456"/>
                          <a:pt x="211" y="456"/>
                        </a:cubicBezTo>
                        <a:cubicBezTo>
                          <a:pt x="192" y="456"/>
                          <a:pt x="183" y="456"/>
                          <a:pt x="167" y="465"/>
                        </a:cubicBezTo>
                        <a:cubicBezTo>
                          <a:pt x="62" y="492"/>
                          <a:pt x="1" y="597"/>
                          <a:pt x="26" y="702"/>
                        </a:cubicBezTo>
                        <a:cubicBezTo>
                          <a:pt x="48" y="788"/>
                          <a:pt x="128" y="850"/>
                          <a:pt x="214" y="850"/>
                        </a:cubicBezTo>
                        <a:cubicBezTo>
                          <a:pt x="233" y="850"/>
                          <a:pt x="253" y="847"/>
                          <a:pt x="272" y="840"/>
                        </a:cubicBezTo>
                        <a:cubicBezTo>
                          <a:pt x="376" y="815"/>
                          <a:pt x="437" y="710"/>
                          <a:pt x="412" y="605"/>
                        </a:cubicBezTo>
                        <a:cubicBezTo>
                          <a:pt x="387" y="515"/>
                          <a:pt x="307" y="455"/>
                          <a:pt x="227"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5357342" y="2890651"/>
                    <a:ext cx="390122" cy="471914"/>
                  </a:xfrm>
                  <a:custGeom>
                    <a:rect b="b" l="l" r="r" t="t"/>
                    <a:pathLst>
                      <a:path extrusionOk="0" h="1829" w="1512">
                        <a:moveTo>
                          <a:pt x="1278" y="0"/>
                        </a:moveTo>
                        <a:cubicBezTo>
                          <a:pt x="1218" y="0"/>
                          <a:pt x="1166" y="34"/>
                          <a:pt x="1128" y="80"/>
                        </a:cubicBezTo>
                        <a:cubicBezTo>
                          <a:pt x="1058" y="168"/>
                          <a:pt x="1084" y="290"/>
                          <a:pt x="1172" y="359"/>
                        </a:cubicBezTo>
                        <a:cubicBezTo>
                          <a:pt x="1207" y="384"/>
                          <a:pt x="1247" y="396"/>
                          <a:pt x="1287" y="396"/>
                        </a:cubicBezTo>
                        <a:cubicBezTo>
                          <a:pt x="1347" y="396"/>
                          <a:pt x="1406" y="369"/>
                          <a:pt x="1442" y="317"/>
                        </a:cubicBezTo>
                        <a:cubicBezTo>
                          <a:pt x="1512" y="229"/>
                          <a:pt x="1495" y="107"/>
                          <a:pt x="1407" y="36"/>
                        </a:cubicBezTo>
                        <a:cubicBezTo>
                          <a:pt x="1373" y="19"/>
                          <a:pt x="1337" y="2"/>
                          <a:pt x="1302" y="2"/>
                        </a:cubicBezTo>
                        <a:cubicBezTo>
                          <a:pt x="1294" y="1"/>
                          <a:pt x="1286" y="0"/>
                          <a:pt x="1278" y="0"/>
                        </a:cubicBezTo>
                        <a:close/>
                        <a:moveTo>
                          <a:pt x="945" y="474"/>
                        </a:moveTo>
                        <a:cubicBezTo>
                          <a:pt x="882" y="474"/>
                          <a:pt x="813" y="500"/>
                          <a:pt x="769" y="560"/>
                        </a:cubicBezTo>
                        <a:cubicBezTo>
                          <a:pt x="708" y="649"/>
                          <a:pt x="725" y="770"/>
                          <a:pt x="813" y="831"/>
                        </a:cubicBezTo>
                        <a:cubicBezTo>
                          <a:pt x="850" y="861"/>
                          <a:pt x="892" y="875"/>
                          <a:pt x="935" y="875"/>
                        </a:cubicBezTo>
                        <a:cubicBezTo>
                          <a:pt x="993" y="875"/>
                          <a:pt x="1052" y="848"/>
                          <a:pt x="1092" y="798"/>
                        </a:cubicBezTo>
                        <a:cubicBezTo>
                          <a:pt x="1155" y="709"/>
                          <a:pt x="1136" y="579"/>
                          <a:pt x="1050" y="516"/>
                        </a:cubicBezTo>
                        <a:cubicBezTo>
                          <a:pt x="1014" y="491"/>
                          <a:pt x="979" y="483"/>
                          <a:pt x="945" y="474"/>
                        </a:cubicBezTo>
                        <a:close/>
                        <a:moveTo>
                          <a:pt x="573" y="954"/>
                        </a:moveTo>
                        <a:cubicBezTo>
                          <a:pt x="513" y="954"/>
                          <a:pt x="458" y="986"/>
                          <a:pt x="420" y="1033"/>
                        </a:cubicBezTo>
                        <a:cubicBezTo>
                          <a:pt x="349" y="1121"/>
                          <a:pt x="368" y="1242"/>
                          <a:pt x="454" y="1314"/>
                        </a:cubicBezTo>
                        <a:cubicBezTo>
                          <a:pt x="489" y="1338"/>
                          <a:pt x="530" y="1349"/>
                          <a:pt x="571" y="1349"/>
                        </a:cubicBezTo>
                        <a:cubicBezTo>
                          <a:pt x="634" y="1349"/>
                          <a:pt x="697" y="1322"/>
                          <a:pt x="735" y="1270"/>
                        </a:cubicBezTo>
                        <a:cubicBezTo>
                          <a:pt x="804" y="1182"/>
                          <a:pt x="777" y="1060"/>
                          <a:pt x="691" y="989"/>
                        </a:cubicBezTo>
                        <a:cubicBezTo>
                          <a:pt x="664" y="972"/>
                          <a:pt x="630" y="955"/>
                          <a:pt x="595" y="955"/>
                        </a:cubicBezTo>
                        <a:cubicBezTo>
                          <a:pt x="587" y="954"/>
                          <a:pt x="580" y="954"/>
                          <a:pt x="573" y="954"/>
                        </a:cubicBezTo>
                        <a:close/>
                        <a:moveTo>
                          <a:pt x="236" y="1427"/>
                        </a:moveTo>
                        <a:cubicBezTo>
                          <a:pt x="175" y="1427"/>
                          <a:pt x="106" y="1452"/>
                          <a:pt x="62" y="1513"/>
                        </a:cubicBezTo>
                        <a:cubicBezTo>
                          <a:pt x="1" y="1601"/>
                          <a:pt x="17" y="1723"/>
                          <a:pt x="106" y="1786"/>
                        </a:cubicBezTo>
                        <a:cubicBezTo>
                          <a:pt x="141" y="1815"/>
                          <a:pt x="184" y="1829"/>
                          <a:pt x="226" y="1829"/>
                        </a:cubicBezTo>
                        <a:cubicBezTo>
                          <a:pt x="284" y="1829"/>
                          <a:pt x="341" y="1802"/>
                          <a:pt x="376" y="1750"/>
                        </a:cubicBezTo>
                        <a:cubicBezTo>
                          <a:pt x="446" y="1662"/>
                          <a:pt x="429" y="1532"/>
                          <a:pt x="341" y="1471"/>
                        </a:cubicBezTo>
                        <a:cubicBezTo>
                          <a:pt x="305" y="1444"/>
                          <a:pt x="271" y="1436"/>
                          <a:pt x="23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9" name="Google Shape;969;p39"/>
            <p:cNvGrpSpPr/>
            <p:nvPr/>
          </p:nvGrpSpPr>
          <p:grpSpPr>
            <a:xfrm>
              <a:off x="2415544" y="2967818"/>
              <a:ext cx="1193310" cy="857347"/>
              <a:chOff x="4641841" y="2488983"/>
              <a:chExt cx="1415215" cy="1016778"/>
            </a:xfrm>
          </p:grpSpPr>
          <p:sp>
            <p:nvSpPr>
              <p:cNvPr id="970" name="Google Shape;970;p39"/>
              <p:cNvSpPr/>
              <p:nvPr/>
            </p:nvSpPr>
            <p:spPr>
              <a:xfrm>
                <a:off x="4641841" y="2529530"/>
                <a:ext cx="890172" cy="967129"/>
              </a:xfrm>
              <a:custGeom>
                <a:rect b="b" l="l" r="r" t="t"/>
                <a:pathLst>
                  <a:path extrusionOk="0" h="4675" w="4303">
                    <a:moveTo>
                      <a:pt x="1671" y="198"/>
                    </a:moveTo>
                    <a:cubicBezTo>
                      <a:pt x="1725" y="198"/>
                      <a:pt x="1781" y="206"/>
                      <a:pt x="1837" y="223"/>
                    </a:cubicBezTo>
                    <a:lnTo>
                      <a:pt x="3709" y="836"/>
                    </a:lnTo>
                    <a:cubicBezTo>
                      <a:pt x="3850" y="878"/>
                      <a:pt x="3955" y="974"/>
                      <a:pt x="4024" y="1098"/>
                    </a:cubicBezTo>
                    <a:cubicBezTo>
                      <a:pt x="4085" y="1228"/>
                      <a:pt x="4093" y="1377"/>
                      <a:pt x="4051" y="1507"/>
                    </a:cubicBezTo>
                    <a:lnTo>
                      <a:pt x="3212" y="4105"/>
                    </a:lnTo>
                    <a:cubicBezTo>
                      <a:pt x="3133" y="4333"/>
                      <a:pt x="2915" y="4479"/>
                      <a:pt x="2686" y="4479"/>
                    </a:cubicBezTo>
                    <a:cubicBezTo>
                      <a:pt x="2634" y="4479"/>
                      <a:pt x="2581" y="4472"/>
                      <a:pt x="2530" y="4456"/>
                    </a:cubicBezTo>
                    <a:lnTo>
                      <a:pt x="658" y="3843"/>
                    </a:lnTo>
                    <a:cubicBezTo>
                      <a:pt x="379" y="3746"/>
                      <a:pt x="221" y="3448"/>
                      <a:pt x="316" y="3161"/>
                    </a:cubicBezTo>
                    <a:lnTo>
                      <a:pt x="1155" y="573"/>
                    </a:lnTo>
                    <a:cubicBezTo>
                      <a:pt x="1233" y="340"/>
                      <a:pt x="1442" y="198"/>
                      <a:pt x="1671" y="198"/>
                    </a:cubicBezTo>
                    <a:close/>
                    <a:moveTo>
                      <a:pt x="1671" y="0"/>
                    </a:moveTo>
                    <a:cubicBezTo>
                      <a:pt x="1360" y="0"/>
                      <a:pt x="1070" y="202"/>
                      <a:pt x="972" y="510"/>
                    </a:cubicBezTo>
                    <a:lnTo>
                      <a:pt x="125" y="3108"/>
                    </a:lnTo>
                    <a:cubicBezTo>
                      <a:pt x="1" y="3493"/>
                      <a:pt x="211" y="3904"/>
                      <a:pt x="597" y="4026"/>
                    </a:cubicBezTo>
                    <a:lnTo>
                      <a:pt x="2467" y="4638"/>
                    </a:lnTo>
                    <a:cubicBezTo>
                      <a:pt x="2546" y="4666"/>
                      <a:pt x="2624" y="4674"/>
                      <a:pt x="2695" y="4674"/>
                    </a:cubicBezTo>
                    <a:cubicBezTo>
                      <a:pt x="3010" y="4674"/>
                      <a:pt x="3289" y="4481"/>
                      <a:pt x="3394" y="4166"/>
                    </a:cubicBezTo>
                    <a:lnTo>
                      <a:pt x="4242" y="1570"/>
                    </a:lnTo>
                    <a:cubicBezTo>
                      <a:pt x="4303" y="1386"/>
                      <a:pt x="4286" y="1184"/>
                      <a:pt x="4198" y="1010"/>
                    </a:cubicBezTo>
                    <a:cubicBezTo>
                      <a:pt x="4112" y="836"/>
                      <a:pt x="3955" y="703"/>
                      <a:pt x="3770" y="651"/>
                    </a:cubicBezTo>
                    <a:lnTo>
                      <a:pt x="1900" y="38"/>
                    </a:lnTo>
                    <a:cubicBezTo>
                      <a:pt x="1824" y="13"/>
                      <a:pt x="1747" y="0"/>
                      <a:pt x="1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4822854" y="3186765"/>
                <a:ext cx="380232" cy="134467"/>
              </a:xfrm>
              <a:custGeom>
                <a:rect b="b" l="l" r="r" t="t"/>
                <a:pathLst>
                  <a:path extrusionOk="0" h="650" w="1838">
                    <a:moveTo>
                      <a:pt x="1837" y="649"/>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4815614" y="3168974"/>
                <a:ext cx="394713" cy="171704"/>
              </a:xfrm>
              <a:custGeom>
                <a:rect b="b" l="l" r="r" t="t"/>
                <a:pathLst>
                  <a:path extrusionOk="0" h="830" w="1908">
                    <a:moveTo>
                      <a:pt x="72" y="1"/>
                    </a:moveTo>
                    <a:lnTo>
                      <a:pt x="0" y="183"/>
                    </a:lnTo>
                    <a:lnTo>
                      <a:pt x="1837" y="830"/>
                    </a:lnTo>
                    <a:lnTo>
                      <a:pt x="1908" y="647"/>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4989180" y="2705786"/>
                <a:ext cx="269762" cy="96196"/>
              </a:xfrm>
              <a:custGeom>
                <a:rect b="b" l="l" r="r" t="t"/>
                <a:pathLst>
                  <a:path extrusionOk="0" h="465" w="1304">
                    <a:moveTo>
                      <a:pt x="1304" y="464"/>
                    </a:move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4982353" y="2685719"/>
                <a:ext cx="284036" cy="136122"/>
              </a:xfrm>
              <a:custGeom>
                <a:rect b="b" l="l" r="r" t="t"/>
                <a:pathLst>
                  <a:path extrusionOk="0" h="658" w="1373">
                    <a:moveTo>
                      <a:pt x="61" y="1"/>
                    </a:moveTo>
                    <a:lnTo>
                      <a:pt x="0" y="194"/>
                    </a:lnTo>
                    <a:lnTo>
                      <a:pt x="1303" y="658"/>
                    </a:lnTo>
                    <a:lnTo>
                      <a:pt x="1373" y="465"/>
                    </a:lnTo>
                    <a:lnTo>
                      <a:pt x="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4953184" y="2821635"/>
                <a:ext cx="206459" cy="74060"/>
              </a:xfrm>
              <a:custGeom>
                <a:rect b="b" l="l" r="r" t="t"/>
                <a:pathLst>
                  <a:path extrusionOk="0" h="358" w="998">
                    <a:moveTo>
                      <a:pt x="997" y="358"/>
                    </a:move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4945737" y="2803430"/>
                <a:ext cx="219492" cy="110470"/>
              </a:xfrm>
              <a:custGeom>
                <a:rect b="b" l="l" r="r" t="t"/>
                <a:pathLst>
                  <a:path extrusionOk="0" h="534" w="1061">
                    <a:moveTo>
                      <a:pt x="72" y="1"/>
                    </a:moveTo>
                    <a:lnTo>
                      <a:pt x="1" y="183"/>
                    </a:lnTo>
                    <a:lnTo>
                      <a:pt x="998" y="534"/>
                    </a:lnTo>
                    <a:lnTo>
                      <a:pt x="1061" y="351"/>
                    </a:lnTo>
                    <a:lnTo>
                      <a:pt x="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5005730" y="2517118"/>
                <a:ext cx="1051326" cy="959061"/>
              </a:xfrm>
              <a:custGeom>
                <a:rect b="b" l="l" r="r" t="t"/>
                <a:pathLst>
                  <a:path extrusionOk="0" h="4636" w="5082">
                    <a:moveTo>
                      <a:pt x="2822" y="0"/>
                    </a:moveTo>
                    <a:cubicBezTo>
                      <a:pt x="2597" y="0"/>
                      <a:pt x="2396" y="164"/>
                      <a:pt x="2212" y="352"/>
                    </a:cubicBezTo>
                    <a:lnTo>
                      <a:pt x="569" y="2014"/>
                    </a:lnTo>
                    <a:cubicBezTo>
                      <a:pt x="254" y="2346"/>
                      <a:pt x="0" y="2669"/>
                      <a:pt x="586" y="3194"/>
                    </a:cubicBezTo>
                    <a:lnTo>
                      <a:pt x="1705" y="4295"/>
                    </a:lnTo>
                    <a:cubicBezTo>
                      <a:pt x="1902" y="4542"/>
                      <a:pt x="2090" y="4636"/>
                      <a:pt x="2265" y="4636"/>
                    </a:cubicBezTo>
                    <a:cubicBezTo>
                      <a:pt x="2494" y="4636"/>
                      <a:pt x="2703" y="4476"/>
                      <a:pt x="2886" y="4287"/>
                    </a:cubicBezTo>
                    <a:lnTo>
                      <a:pt x="4521" y="2627"/>
                    </a:lnTo>
                    <a:cubicBezTo>
                      <a:pt x="5081" y="2102"/>
                      <a:pt x="4836" y="1769"/>
                      <a:pt x="4513" y="1446"/>
                    </a:cubicBezTo>
                    <a:lnTo>
                      <a:pt x="3383" y="344"/>
                    </a:lnTo>
                    <a:cubicBezTo>
                      <a:pt x="3180" y="95"/>
                      <a:pt x="2994" y="0"/>
                      <a:pt x="2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5025797" y="2488983"/>
                <a:ext cx="1014710" cy="1016778"/>
              </a:xfrm>
              <a:custGeom>
                <a:rect b="b" l="l" r="r" t="t"/>
                <a:pathLst>
                  <a:path extrusionOk="0" h="4915" w="4905">
                    <a:moveTo>
                      <a:pt x="2701" y="201"/>
                    </a:moveTo>
                    <a:cubicBezTo>
                      <a:pt x="2806" y="201"/>
                      <a:pt x="2902" y="234"/>
                      <a:pt x="2982" y="314"/>
                    </a:cubicBezTo>
                    <a:lnTo>
                      <a:pt x="4581" y="1888"/>
                    </a:lnTo>
                    <a:cubicBezTo>
                      <a:pt x="4739" y="2037"/>
                      <a:pt x="4747" y="2291"/>
                      <a:pt x="4590" y="2448"/>
                    </a:cubicBezTo>
                    <a:lnTo>
                      <a:pt x="2483" y="4599"/>
                    </a:lnTo>
                    <a:cubicBezTo>
                      <a:pt x="2405" y="4669"/>
                      <a:pt x="2308" y="4713"/>
                      <a:pt x="2204" y="4713"/>
                    </a:cubicBezTo>
                    <a:lnTo>
                      <a:pt x="2195" y="4713"/>
                    </a:lnTo>
                    <a:cubicBezTo>
                      <a:pt x="2090" y="4713"/>
                      <a:pt x="1994" y="4677"/>
                      <a:pt x="1914" y="4599"/>
                    </a:cubicBezTo>
                    <a:lnTo>
                      <a:pt x="315" y="3025"/>
                    </a:lnTo>
                    <a:cubicBezTo>
                      <a:pt x="157" y="2868"/>
                      <a:pt x="157" y="2614"/>
                      <a:pt x="306" y="2457"/>
                    </a:cubicBezTo>
                    <a:lnTo>
                      <a:pt x="2422" y="314"/>
                    </a:lnTo>
                    <a:cubicBezTo>
                      <a:pt x="2499" y="234"/>
                      <a:pt x="2596" y="201"/>
                      <a:pt x="2701" y="201"/>
                    </a:cubicBezTo>
                    <a:close/>
                    <a:moveTo>
                      <a:pt x="2703" y="0"/>
                    </a:moveTo>
                    <a:cubicBezTo>
                      <a:pt x="2549" y="0"/>
                      <a:pt x="2397" y="59"/>
                      <a:pt x="2281" y="173"/>
                    </a:cubicBezTo>
                    <a:lnTo>
                      <a:pt x="166" y="2324"/>
                    </a:lnTo>
                    <a:cubicBezTo>
                      <a:pt x="61" y="2438"/>
                      <a:pt x="0" y="2587"/>
                      <a:pt x="0" y="2744"/>
                    </a:cubicBezTo>
                    <a:cubicBezTo>
                      <a:pt x="0" y="2902"/>
                      <a:pt x="61" y="3051"/>
                      <a:pt x="174" y="3164"/>
                    </a:cubicBezTo>
                    <a:lnTo>
                      <a:pt x="1784" y="4738"/>
                    </a:lnTo>
                    <a:cubicBezTo>
                      <a:pt x="1889" y="4851"/>
                      <a:pt x="2038" y="4914"/>
                      <a:pt x="2195" y="4914"/>
                    </a:cubicBezTo>
                    <a:lnTo>
                      <a:pt x="2204" y="4914"/>
                    </a:lnTo>
                    <a:cubicBezTo>
                      <a:pt x="2361" y="4904"/>
                      <a:pt x="2510" y="4843"/>
                      <a:pt x="2623" y="4729"/>
                    </a:cubicBezTo>
                    <a:lnTo>
                      <a:pt x="4730" y="2587"/>
                    </a:lnTo>
                    <a:cubicBezTo>
                      <a:pt x="4844" y="2473"/>
                      <a:pt x="4905" y="2324"/>
                      <a:pt x="4896" y="2167"/>
                    </a:cubicBezTo>
                    <a:cubicBezTo>
                      <a:pt x="4896" y="2010"/>
                      <a:pt x="4835" y="1861"/>
                      <a:pt x="4722" y="1747"/>
                    </a:cubicBezTo>
                    <a:lnTo>
                      <a:pt x="3121" y="173"/>
                    </a:lnTo>
                    <a:cubicBezTo>
                      <a:pt x="3004" y="57"/>
                      <a:pt x="2853" y="0"/>
                      <a:pt x="2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5287905" y="2729162"/>
                <a:ext cx="454292" cy="499597"/>
              </a:xfrm>
              <a:custGeom>
                <a:rect b="b" l="l" r="r" t="t"/>
                <a:pathLst>
                  <a:path extrusionOk="0" h="2415" w="2196">
                    <a:moveTo>
                      <a:pt x="1810" y="1"/>
                    </a:moveTo>
                    <a:lnTo>
                      <a:pt x="804" y="1741"/>
                    </a:lnTo>
                    <a:lnTo>
                      <a:pt x="246" y="1470"/>
                    </a:lnTo>
                    <a:lnTo>
                      <a:pt x="1" y="1942"/>
                    </a:lnTo>
                    <a:lnTo>
                      <a:pt x="981" y="2414"/>
                    </a:lnTo>
                    <a:lnTo>
                      <a:pt x="2196" y="238"/>
                    </a:lnTo>
                    <a:lnTo>
                      <a:pt x="18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5255426" y="2704131"/>
                <a:ext cx="515526" cy="549660"/>
              </a:xfrm>
              <a:custGeom>
                <a:rect b="b" l="l" r="r" t="t"/>
                <a:pathLst>
                  <a:path extrusionOk="0" h="2657" w="2492">
                    <a:moveTo>
                      <a:pt x="1958" y="271"/>
                    </a:moveTo>
                    <a:lnTo>
                      <a:pt x="2221" y="411"/>
                    </a:lnTo>
                    <a:lnTo>
                      <a:pt x="1085" y="2405"/>
                    </a:lnTo>
                    <a:lnTo>
                      <a:pt x="271" y="2019"/>
                    </a:lnTo>
                    <a:lnTo>
                      <a:pt x="420" y="1731"/>
                    </a:lnTo>
                    <a:lnTo>
                      <a:pt x="970" y="2002"/>
                    </a:lnTo>
                    <a:lnTo>
                      <a:pt x="1958" y="271"/>
                    </a:lnTo>
                    <a:close/>
                    <a:moveTo>
                      <a:pt x="1881" y="0"/>
                    </a:moveTo>
                    <a:lnTo>
                      <a:pt x="892" y="1740"/>
                    </a:lnTo>
                    <a:lnTo>
                      <a:pt x="332" y="1477"/>
                    </a:lnTo>
                    <a:lnTo>
                      <a:pt x="0" y="2107"/>
                    </a:lnTo>
                    <a:lnTo>
                      <a:pt x="1163" y="2657"/>
                    </a:lnTo>
                    <a:lnTo>
                      <a:pt x="2491" y="332"/>
                    </a:lnTo>
                    <a:lnTo>
                      <a:pt x="18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 name="Google Shape;981;p39"/>
            <p:cNvSpPr/>
            <p:nvPr/>
          </p:nvSpPr>
          <p:spPr>
            <a:xfrm>
              <a:off x="873587" y="2062049"/>
              <a:ext cx="471872" cy="366449"/>
            </a:xfrm>
            <a:custGeom>
              <a:rect b="b" l="l" r="r" t="t"/>
              <a:pathLst>
                <a:path extrusionOk="0" h="3980" w="5125">
                  <a:moveTo>
                    <a:pt x="1496" y="1"/>
                  </a:moveTo>
                  <a:cubicBezTo>
                    <a:pt x="674" y="1"/>
                    <a:pt x="0" y="664"/>
                    <a:pt x="0" y="1487"/>
                  </a:cubicBezTo>
                  <a:cubicBezTo>
                    <a:pt x="0" y="1749"/>
                    <a:pt x="71" y="1986"/>
                    <a:pt x="185" y="2196"/>
                  </a:cubicBezTo>
                  <a:cubicBezTo>
                    <a:pt x="439" y="2668"/>
                    <a:pt x="1496" y="3497"/>
                    <a:pt x="2562" y="3980"/>
                  </a:cubicBezTo>
                  <a:cubicBezTo>
                    <a:pt x="3673" y="3411"/>
                    <a:pt x="4802" y="2588"/>
                    <a:pt x="5020" y="2039"/>
                  </a:cubicBezTo>
                  <a:cubicBezTo>
                    <a:pt x="5089" y="1862"/>
                    <a:pt x="5125" y="1680"/>
                    <a:pt x="5125" y="1487"/>
                  </a:cubicBezTo>
                  <a:cubicBezTo>
                    <a:pt x="5125" y="664"/>
                    <a:pt x="4460" y="1"/>
                    <a:pt x="3631" y="1"/>
                  </a:cubicBezTo>
                  <a:cubicBezTo>
                    <a:pt x="3211" y="1"/>
                    <a:pt x="2833" y="175"/>
                    <a:pt x="2562" y="454"/>
                  </a:cubicBezTo>
                  <a:cubicBezTo>
                    <a:pt x="2292" y="175"/>
                    <a:pt x="1916" y="1"/>
                    <a:pt x="14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2821698" y="2093249"/>
              <a:ext cx="381003" cy="792144"/>
            </a:xfrm>
            <a:custGeom>
              <a:rect b="b" l="l" r="r" t="t"/>
              <a:pathLst>
                <a:path extrusionOk="0" h="5730" w="2756">
                  <a:moveTo>
                    <a:pt x="2756" y="0"/>
                  </a:moveTo>
                  <a:lnTo>
                    <a:pt x="691" y="1820"/>
                  </a:lnTo>
                  <a:lnTo>
                    <a:pt x="1558" y="1908"/>
                  </a:lnTo>
                  <a:lnTo>
                    <a:pt x="298" y="3543"/>
                  </a:lnTo>
                  <a:lnTo>
                    <a:pt x="1392" y="3648"/>
                  </a:lnTo>
                  <a:lnTo>
                    <a:pt x="0" y="5729"/>
                  </a:lnTo>
                  <a:lnTo>
                    <a:pt x="2301" y="3228"/>
                  </a:lnTo>
                  <a:lnTo>
                    <a:pt x="1434" y="3175"/>
                  </a:lnTo>
                  <a:lnTo>
                    <a:pt x="2571" y="1522"/>
                  </a:lnTo>
                  <a:lnTo>
                    <a:pt x="1610" y="1392"/>
                  </a:lnTo>
                  <a:lnTo>
                    <a:pt x="27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 name="Google Shape;983;p39"/>
            <p:cNvGrpSpPr/>
            <p:nvPr/>
          </p:nvGrpSpPr>
          <p:grpSpPr>
            <a:xfrm>
              <a:off x="1977436" y="1058200"/>
              <a:ext cx="441092" cy="476396"/>
              <a:chOff x="681961" y="1615700"/>
              <a:chExt cx="441092" cy="476396"/>
            </a:xfrm>
          </p:grpSpPr>
          <p:sp>
            <p:nvSpPr>
              <p:cNvPr id="984" name="Google Shape;984;p39"/>
              <p:cNvSpPr/>
              <p:nvPr/>
            </p:nvSpPr>
            <p:spPr>
              <a:xfrm>
                <a:off x="789421" y="1615700"/>
                <a:ext cx="333633" cy="476396"/>
              </a:xfrm>
              <a:custGeom>
                <a:rect b="b" l="l" r="r" t="t"/>
                <a:pathLst>
                  <a:path extrusionOk="0" h="3684" w="2580">
                    <a:moveTo>
                      <a:pt x="1589" y="0"/>
                    </a:moveTo>
                    <a:cubicBezTo>
                      <a:pt x="1450" y="0"/>
                      <a:pt x="1301" y="84"/>
                      <a:pt x="1278" y="221"/>
                    </a:cubicBezTo>
                    <a:cubicBezTo>
                      <a:pt x="1243" y="447"/>
                      <a:pt x="1146" y="668"/>
                      <a:pt x="989" y="842"/>
                    </a:cubicBezTo>
                    <a:cubicBezTo>
                      <a:pt x="884" y="955"/>
                      <a:pt x="779" y="1068"/>
                      <a:pt x="726" y="1112"/>
                    </a:cubicBezTo>
                    <a:cubicBezTo>
                      <a:pt x="577" y="1245"/>
                      <a:pt x="420" y="1375"/>
                      <a:pt x="298" y="1488"/>
                    </a:cubicBezTo>
                    <a:cubicBezTo>
                      <a:pt x="202" y="1568"/>
                      <a:pt x="114" y="1646"/>
                      <a:pt x="28" y="1750"/>
                    </a:cubicBezTo>
                    <a:lnTo>
                      <a:pt x="0" y="1778"/>
                    </a:lnTo>
                    <a:lnTo>
                      <a:pt x="19" y="3368"/>
                    </a:lnTo>
                    <a:lnTo>
                      <a:pt x="28" y="3377"/>
                    </a:lnTo>
                    <a:cubicBezTo>
                      <a:pt x="290" y="3570"/>
                      <a:pt x="605" y="3683"/>
                      <a:pt x="928" y="3683"/>
                    </a:cubicBezTo>
                    <a:lnTo>
                      <a:pt x="1986" y="3683"/>
                    </a:lnTo>
                    <a:cubicBezTo>
                      <a:pt x="2160" y="3683"/>
                      <a:pt x="2300" y="3543"/>
                      <a:pt x="2300" y="3368"/>
                    </a:cubicBezTo>
                    <a:cubicBezTo>
                      <a:pt x="2300" y="3203"/>
                      <a:pt x="2160" y="3054"/>
                      <a:pt x="1986" y="3054"/>
                    </a:cubicBezTo>
                    <a:lnTo>
                      <a:pt x="2195" y="3054"/>
                    </a:lnTo>
                    <a:cubicBezTo>
                      <a:pt x="2370" y="3054"/>
                      <a:pt x="2510" y="2913"/>
                      <a:pt x="2510" y="2739"/>
                    </a:cubicBezTo>
                    <a:cubicBezTo>
                      <a:pt x="2510" y="2609"/>
                      <a:pt x="2422" y="2485"/>
                      <a:pt x="2292" y="2441"/>
                    </a:cubicBezTo>
                    <a:cubicBezTo>
                      <a:pt x="2458" y="2432"/>
                      <a:pt x="2580" y="2302"/>
                      <a:pt x="2580" y="2137"/>
                    </a:cubicBezTo>
                    <a:cubicBezTo>
                      <a:pt x="2580" y="1960"/>
                      <a:pt x="2441" y="1822"/>
                      <a:pt x="2265" y="1822"/>
                    </a:cubicBezTo>
                    <a:lnTo>
                      <a:pt x="2091" y="1822"/>
                    </a:lnTo>
                    <a:cubicBezTo>
                      <a:pt x="2248" y="1795"/>
                      <a:pt x="2370" y="1664"/>
                      <a:pt x="2370" y="1496"/>
                    </a:cubicBezTo>
                    <a:cubicBezTo>
                      <a:pt x="2370" y="1314"/>
                      <a:pt x="2231" y="1173"/>
                      <a:pt x="2046" y="1173"/>
                    </a:cubicBezTo>
                    <a:lnTo>
                      <a:pt x="1478" y="1173"/>
                    </a:lnTo>
                    <a:lnTo>
                      <a:pt x="1574" y="1068"/>
                    </a:lnTo>
                    <a:cubicBezTo>
                      <a:pt x="1723" y="911"/>
                      <a:pt x="1820" y="710"/>
                      <a:pt x="1864" y="500"/>
                    </a:cubicBezTo>
                    <a:lnTo>
                      <a:pt x="1881" y="317"/>
                    </a:lnTo>
                    <a:cubicBezTo>
                      <a:pt x="1908" y="176"/>
                      <a:pt x="1767" y="27"/>
                      <a:pt x="1627" y="2"/>
                    </a:cubicBezTo>
                    <a:cubicBezTo>
                      <a:pt x="1614" y="1"/>
                      <a:pt x="1602" y="0"/>
                      <a:pt x="15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681961" y="1809153"/>
                <a:ext cx="107590" cy="278286"/>
              </a:xfrm>
              <a:custGeom>
                <a:rect b="b" l="l" r="r" t="t"/>
                <a:pathLst>
                  <a:path extrusionOk="0" h="2152" w="832">
                    <a:moveTo>
                      <a:pt x="0" y="0"/>
                    </a:moveTo>
                    <a:lnTo>
                      <a:pt x="0" y="2152"/>
                    </a:lnTo>
                    <a:lnTo>
                      <a:pt x="831" y="2152"/>
                    </a:lnTo>
                    <a:lnTo>
                      <a:pt x="831" y="282"/>
                    </a:lnTo>
                    <a:lnTo>
                      <a:pt x="8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39"/>
            <p:cNvGrpSpPr/>
            <p:nvPr/>
          </p:nvGrpSpPr>
          <p:grpSpPr>
            <a:xfrm>
              <a:off x="1212180" y="4097565"/>
              <a:ext cx="133260" cy="129152"/>
              <a:chOff x="3739723" y="2282290"/>
              <a:chExt cx="690824" cy="669530"/>
            </a:xfrm>
          </p:grpSpPr>
          <p:sp>
            <p:nvSpPr>
              <p:cNvPr id="987" name="Google Shape;987;p3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39"/>
            <p:cNvGrpSpPr/>
            <p:nvPr/>
          </p:nvGrpSpPr>
          <p:grpSpPr>
            <a:xfrm>
              <a:off x="2285262" y="730920"/>
              <a:ext cx="133260" cy="129152"/>
              <a:chOff x="3739723" y="2282290"/>
              <a:chExt cx="690824" cy="669530"/>
            </a:xfrm>
          </p:grpSpPr>
          <p:sp>
            <p:nvSpPr>
              <p:cNvPr id="992" name="Google Shape;992;p3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 name="Google Shape;996;p39"/>
            <p:cNvSpPr/>
            <p:nvPr/>
          </p:nvSpPr>
          <p:spPr>
            <a:xfrm>
              <a:off x="2198587" y="3956290"/>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39"/>
            <p:cNvGrpSpPr/>
            <p:nvPr/>
          </p:nvGrpSpPr>
          <p:grpSpPr>
            <a:xfrm rot="10800000">
              <a:off x="3324111" y="2166255"/>
              <a:ext cx="371307" cy="91637"/>
              <a:chOff x="4241622" y="1303995"/>
              <a:chExt cx="1256112" cy="310004"/>
            </a:xfrm>
          </p:grpSpPr>
          <p:sp>
            <p:nvSpPr>
              <p:cNvPr id="998" name="Google Shape;998;p39"/>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 name="Google Shape;1001;p39"/>
            <p:cNvSpPr/>
            <p:nvPr/>
          </p:nvSpPr>
          <p:spPr>
            <a:xfrm>
              <a:off x="792609" y="325505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433186" y="189710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3463974" y="114364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3372387" y="386239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 name="Google Shape;1005;p39"/>
            <p:cNvGrpSpPr/>
            <p:nvPr/>
          </p:nvGrpSpPr>
          <p:grpSpPr>
            <a:xfrm>
              <a:off x="1099215" y="2516151"/>
              <a:ext cx="1291965" cy="1251349"/>
              <a:chOff x="1099215" y="2516151"/>
              <a:chExt cx="1291965" cy="1251349"/>
            </a:xfrm>
          </p:grpSpPr>
          <p:grpSp>
            <p:nvGrpSpPr>
              <p:cNvPr id="1006" name="Google Shape;1006;p39"/>
              <p:cNvGrpSpPr/>
              <p:nvPr/>
            </p:nvGrpSpPr>
            <p:grpSpPr>
              <a:xfrm rot="-840674">
                <a:off x="1216066" y="2533015"/>
                <a:ext cx="261875" cy="997446"/>
                <a:chOff x="3841236" y="2462345"/>
                <a:chExt cx="261888" cy="997496"/>
              </a:xfrm>
            </p:grpSpPr>
            <p:sp>
              <p:nvSpPr>
                <p:cNvPr id="1007" name="Google Shape;1007;p39"/>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 name="Google Shape;1013;p39"/>
              <p:cNvSpPr/>
              <p:nvPr/>
            </p:nvSpPr>
            <p:spPr>
              <a:xfrm>
                <a:off x="1498564" y="3285300"/>
                <a:ext cx="892617" cy="482200"/>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 name="Shape 1017"/>
        <p:cNvGrpSpPr/>
        <p:nvPr/>
      </p:nvGrpSpPr>
      <p:grpSpPr>
        <a:xfrm>
          <a:off x="0" y="0"/>
          <a:ext cx="0" cy="0"/>
          <a:chOff x="0" y="0"/>
          <a:chExt cx="0" cy="0"/>
        </a:xfrm>
      </p:grpSpPr>
      <p:sp>
        <p:nvSpPr>
          <p:cNvPr id="1018" name="Google Shape;1018;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Concepts</a:t>
            </a:r>
            <a:endParaRPr/>
          </a:p>
        </p:txBody>
      </p:sp>
      <p:sp>
        <p:nvSpPr>
          <p:cNvPr id="1019" name="Google Shape;1019;p40"/>
          <p:cNvSpPr txBox="1"/>
          <p:nvPr>
            <p:ph idx="1" type="subTitle"/>
          </p:nvPr>
        </p:nvSpPr>
        <p:spPr>
          <a:xfrm>
            <a:off x="4905432" y="2894874"/>
            <a:ext cx="2755500" cy="12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020" name="Google Shape;1020;p40"/>
          <p:cNvSpPr txBox="1"/>
          <p:nvPr>
            <p:ph idx="2" type="subTitle"/>
          </p:nvPr>
        </p:nvSpPr>
        <p:spPr>
          <a:xfrm>
            <a:off x="1483068" y="2894874"/>
            <a:ext cx="2755500" cy="121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021" name="Google Shape;1021;p40"/>
          <p:cNvSpPr txBox="1"/>
          <p:nvPr>
            <p:ph idx="3" type="subTitle"/>
          </p:nvPr>
        </p:nvSpPr>
        <p:spPr>
          <a:xfrm>
            <a:off x="4905432" y="2595975"/>
            <a:ext cx="2755500" cy="41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Reality</a:t>
            </a:r>
            <a:endParaRPr/>
          </a:p>
        </p:txBody>
      </p:sp>
      <p:sp>
        <p:nvSpPr>
          <p:cNvPr id="1022" name="Google Shape;1022;p40"/>
          <p:cNvSpPr txBox="1"/>
          <p:nvPr>
            <p:ph idx="4" type="subTitle"/>
          </p:nvPr>
        </p:nvSpPr>
        <p:spPr>
          <a:xfrm>
            <a:off x="1483068" y="2595975"/>
            <a:ext cx="2755500" cy="41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Idea</a:t>
            </a:r>
            <a:endParaRPr/>
          </a:p>
        </p:txBody>
      </p:sp>
      <p:sp>
        <p:nvSpPr>
          <p:cNvPr id="1023" name="Google Shape;1023;p40"/>
          <p:cNvSpPr/>
          <p:nvPr/>
        </p:nvSpPr>
        <p:spPr>
          <a:xfrm rot="10800000">
            <a:off x="2586484" y="18147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24" name="Google Shape;1024;p40"/>
          <p:cNvSpPr/>
          <p:nvPr/>
        </p:nvSpPr>
        <p:spPr>
          <a:xfrm rot="10800000">
            <a:off x="6008834" y="18147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25" name="Google Shape;1025;p40"/>
          <p:cNvSpPr/>
          <p:nvPr/>
        </p:nvSpPr>
        <p:spPr>
          <a:xfrm>
            <a:off x="6108688" y="1914600"/>
            <a:ext cx="348975" cy="349000"/>
          </a:xfrm>
          <a:custGeom>
            <a:rect b="b" l="l" r="r" t="t"/>
            <a:pathLst>
              <a:path extrusionOk="0" h="13960" w="13959">
                <a:moveTo>
                  <a:pt x="9854" y="641"/>
                </a:moveTo>
                <a:cubicBezTo>
                  <a:pt x="9643" y="641"/>
                  <a:pt x="9469" y="745"/>
                  <a:pt x="9399" y="955"/>
                </a:cubicBezTo>
                <a:lnTo>
                  <a:pt x="9306" y="1048"/>
                </a:lnTo>
                <a:cubicBezTo>
                  <a:pt x="9306" y="1257"/>
                  <a:pt x="9399" y="1536"/>
                  <a:pt x="9585" y="1629"/>
                </a:cubicBezTo>
                <a:lnTo>
                  <a:pt x="9678" y="1629"/>
                </a:lnTo>
                <a:cubicBezTo>
                  <a:pt x="9755" y="1706"/>
                  <a:pt x="9841" y="1742"/>
                  <a:pt x="9929" y="1742"/>
                </a:cubicBezTo>
                <a:cubicBezTo>
                  <a:pt x="10080" y="1742"/>
                  <a:pt x="10235" y="1635"/>
                  <a:pt x="10353" y="1443"/>
                </a:cubicBezTo>
                <a:cubicBezTo>
                  <a:pt x="10469" y="1164"/>
                  <a:pt x="10353" y="862"/>
                  <a:pt x="10074" y="675"/>
                </a:cubicBezTo>
                <a:cubicBezTo>
                  <a:pt x="9998" y="652"/>
                  <a:pt x="9924" y="641"/>
                  <a:pt x="9854" y="641"/>
                </a:cubicBezTo>
                <a:close/>
                <a:moveTo>
                  <a:pt x="11758" y="1988"/>
                </a:moveTo>
                <a:cubicBezTo>
                  <a:pt x="11598" y="1988"/>
                  <a:pt x="11433" y="2057"/>
                  <a:pt x="11330" y="2211"/>
                </a:cubicBezTo>
                <a:cubicBezTo>
                  <a:pt x="11144" y="2420"/>
                  <a:pt x="11237" y="2792"/>
                  <a:pt x="11423" y="3002"/>
                </a:cubicBezTo>
                <a:cubicBezTo>
                  <a:pt x="11528" y="3095"/>
                  <a:pt x="11650" y="3141"/>
                  <a:pt x="11769" y="3141"/>
                </a:cubicBezTo>
                <a:cubicBezTo>
                  <a:pt x="11888" y="3141"/>
                  <a:pt x="12005" y="3095"/>
                  <a:pt x="12098" y="3002"/>
                </a:cubicBezTo>
                <a:cubicBezTo>
                  <a:pt x="12400" y="2792"/>
                  <a:pt x="12400" y="2420"/>
                  <a:pt x="12214" y="2211"/>
                </a:cubicBezTo>
                <a:cubicBezTo>
                  <a:pt x="12098" y="2211"/>
                  <a:pt x="12098" y="2211"/>
                  <a:pt x="12098" y="2118"/>
                </a:cubicBezTo>
                <a:cubicBezTo>
                  <a:pt x="12014" y="2034"/>
                  <a:pt x="11888" y="1988"/>
                  <a:pt x="11758" y="1988"/>
                </a:cubicBezTo>
                <a:close/>
                <a:moveTo>
                  <a:pt x="13060" y="3959"/>
                </a:moveTo>
                <a:cubicBezTo>
                  <a:pt x="12960" y="3959"/>
                  <a:pt x="12864" y="3995"/>
                  <a:pt x="12796" y="4072"/>
                </a:cubicBezTo>
                <a:lnTo>
                  <a:pt x="12679" y="4072"/>
                </a:lnTo>
                <a:cubicBezTo>
                  <a:pt x="12493" y="4258"/>
                  <a:pt x="12400" y="4537"/>
                  <a:pt x="12493" y="4747"/>
                </a:cubicBezTo>
                <a:cubicBezTo>
                  <a:pt x="12633" y="4956"/>
                  <a:pt x="12838" y="5061"/>
                  <a:pt x="13010" y="5061"/>
                </a:cubicBezTo>
                <a:cubicBezTo>
                  <a:pt x="13068" y="5061"/>
                  <a:pt x="13121" y="5049"/>
                  <a:pt x="13168" y="5026"/>
                </a:cubicBezTo>
                <a:lnTo>
                  <a:pt x="13261" y="5026"/>
                </a:lnTo>
                <a:cubicBezTo>
                  <a:pt x="13563" y="4933"/>
                  <a:pt x="13656" y="4537"/>
                  <a:pt x="13563" y="4258"/>
                </a:cubicBezTo>
                <a:lnTo>
                  <a:pt x="13470" y="4258"/>
                </a:lnTo>
                <a:cubicBezTo>
                  <a:pt x="13411" y="4067"/>
                  <a:pt x="13231" y="3959"/>
                  <a:pt x="13060" y="3959"/>
                </a:cubicBezTo>
                <a:close/>
                <a:moveTo>
                  <a:pt x="6980" y="1"/>
                </a:moveTo>
                <a:cubicBezTo>
                  <a:pt x="5119" y="1"/>
                  <a:pt x="3374" y="675"/>
                  <a:pt x="2025" y="2025"/>
                </a:cubicBezTo>
                <a:cubicBezTo>
                  <a:pt x="768" y="3374"/>
                  <a:pt x="1" y="5119"/>
                  <a:pt x="1" y="6980"/>
                </a:cubicBezTo>
                <a:cubicBezTo>
                  <a:pt x="1" y="7259"/>
                  <a:pt x="280" y="7562"/>
                  <a:pt x="582" y="7562"/>
                </a:cubicBezTo>
                <a:cubicBezTo>
                  <a:pt x="861" y="7562"/>
                  <a:pt x="1164" y="7259"/>
                  <a:pt x="1164" y="6980"/>
                </a:cubicBezTo>
                <a:cubicBezTo>
                  <a:pt x="1164" y="3676"/>
                  <a:pt x="3769" y="1048"/>
                  <a:pt x="6980" y="1048"/>
                </a:cubicBezTo>
                <a:lnTo>
                  <a:pt x="7445" y="1048"/>
                </a:lnTo>
                <a:cubicBezTo>
                  <a:pt x="7503" y="1070"/>
                  <a:pt x="7561" y="1080"/>
                  <a:pt x="7616" y="1080"/>
                </a:cubicBezTo>
                <a:cubicBezTo>
                  <a:pt x="7845" y="1080"/>
                  <a:pt x="8027" y="901"/>
                  <a:pt x="8027" y="675"/>
                </a:cubicBezTo>
                <a:cubicBezTo>
                  <a:pt x="8143" y="280"/>
                  <a:pt x="7934" y="1"/>
                  <a:pt x="7561" y="1"/>
                </a:cubicBezTo>
                <a:close/>
                <a:moveTo>
                  <a:pt x="885" y="8876"/>
                </a:moveTo>
                <a:cubicBezTo>
                  <a:pt x="816" y="8876"/>
                  <a:pt x="745" y="8888"/>
                  <a:pt x="675" y="8911"/>
                </a:cubicBezTo>
                <a:cubicBezTo>
                  <a:pt x="373" y="9004"/>
                  <a:pt x="187" y="9399"/>
                  <a:pt x="373" y="9679"/>
                </a:cubicBezTo>
                <a:cubicBezTo>
                  <a:pt x="509" y="9876"/>
                  <a:pt x="675" y="9984"/>
                  <a:pt x="858" y="9984"/>
                </a:cubicBezTo>
                <a:cubicBezTo>
                  <a:pt x="956" y="9984"/>
                  <a:pt x="1058" y="9953"/>
                  <a:pt x="1164" y="9888"/>
                </a:cubicBezTo>
                <a:cubicBezTo>
                  <a:pt x="1350" y="9679"/>
                  <a:pt x="1443" y="9399"/>
                  <a:pt x="1350" y="9190"/>
                </a:cubicBezTo>
                <a:cubicBezTo>
                  <a:pt x="1280" y="8981"/>
                  <a:pt x="1092" y="8876"/>
                  <a:pt x="885" y="8876"/>
                </a:cubicBezTo>
                <a:close/>
                <a:moveTo>
                  <a:pt x="7840" y="3770"/>
                </a:moveTo>
                <a:cubicBezTo>
                  <a:pt x="7934" y="3770"/>
                  <a:pt x="8143" y="3863"/>
                  <a:pt x="8143" y="4072"/>
                </a:cubicBezTo>
                <a:cubicBezTo>
                  <a:pt x="8143" y="4537"/>
                  <a:pt x="8515" y="4933"/>
                  <a:pt x="8911" y="4933"/>
                </a:cubicBezTo>
                <a:lnTo>
                  <a:pt x="9190" y="4933"/>
                </a:lnTo>
                <a:lnTo>
                  <a:pt x="9190" y="5026"/>
                </a:lnTo>
                <a:lnTo>
                  <a:pt x="9190" y="5235"/>
                </a:lnTo>
                <a:cubicBezTo>
                  <a:pt x="8911" y="5421"/>
                  <a:pt x="8911" y="5700"/>
                  <a:pt x="9097" y="5910"/>
                </a:cubicBezTo>
                <a:cubicBezTo>
                  <a:pt x="9165" y="6046"/>
                  <a:pt x="9295" y="6132"/>
                  <a:pt x="9433" y="6132"/>
                </a:cubicBezTo>
                <a:cubicBezTo>
                  <a:pt x="9484" y="6132"/>
                  <a:pt x="9535" y="6121"/>
                  <a:pt x="9585" y="6096"/>
                </a:cubicBezTo>
                <a:cubicBezTo>
                  <a:pt x="9585" y="6189"/>
                  <a:pt x="9678" y="6189"/>
                  <a:pt x="9771" y="6189"/>
                </a:cubicBezTo>
                <a:cubicBezTo>
                  <a:pt x="10074" y="6189"/>
                  <a:pt x="10260" y="6491"/>
                  <a:pt x="10260" y="6771"/>
                </a:cubicBezTo>
                <a:cubicBezTo>
                  <a:pt x="10260" y="7073"/>
                  <a:pt x="9981" y="7352"/>
                  <a:pt x="9585" y="7352"/>
                </a:cubicBezTo>
                <a:cubicBezTo>
                  <a:pt x="9306" y="7352"/>
                  <a:pt x="9097" y="7655"/>
                  <a:pt x="9097" y="7934"/>
                </a:cubicBezTo>
                <a:cubicBezTo>
                  <a:pt x="9097" y="8236"/>
                  <a:pt x="9399" y="8515"/>
                  <a:pt x="9678" y="8515"/>
                </a:cubicBezTo>
                <a:cubicBezTo>
                  <a:pt x="9678" y="8515"/>
                  <a:pt x="9771" y="8422"/>
                  <a:pt x="9888" y="8422"/>
                </a:cubicBezTo>
                <a:lnTo>
                  <a:pt x="9888" y="8515"/>
                </a:lnTo>
                <a:cubicBezTo>
                  <a:pt x="9981" y="8608"/>
                  <a:pt x="9981" y="8725"/>
                  <a:pt x="9981" y="8725"/>
                </a:cubicBezTo>
                <a:cubicBezTo>
                  <a:pt x="9981" y="9004"/>
                  <a:pt x="9771" y="9190"/>
                  <a:pt x="9492" y="9190"/>
                </a:cubicBezTo>
                <a:cubicBezTo>
                  <a:pt x="9492" y="9190"/>
                  <a:pt x="8608" y="9492"/>
                  <a:pt x="8422" y="9981"/>
                </a:cubicBezTo>
                <a:cubicBezTo>
                  <a:pt x="8329" y="10167"/>
                  <a:pt x="8143" y="10260"/>
                  <a:pt x="8027" y="10260"/>
                </a:cubicBezTo>
                <a:cubicBezTo>
                  <a:pt x="7747" y="10260"/>
                  <a:pt x="7561" y="9981"/>
                  <a:pt x="7561" y="9888"/>
                </a:cubicBezTo>
                <a:cubicBezTo>
                  <a:pt x="7445" y="9679"/>
                  <a:pt x="7352" y="9492"/>
                  <a:pt x="7259" y="9492"/>
                </a:cubicBezTo>
                <a:cubicBezTo>
                  <a:pt x="7166" y="9399"/>
                  <a:pt x="7073" y="9399"/>
                  <a:pt x="6980" y="9399"/>
                </a:cubicBezTo>
                <a:lnTo>
                  <a:pt x="6863" y="9399"/>
                </a:lnTo>
                <a:cubicBezTo>
                  <a:pt x="6677" y="9492"/>
                  <a:pt x="6491" y="9585"/>
                  <a:pt x="6491" y="9772"/>
                </a:cubicBezTo>
                <a:cubicBezTo>
                  <a:pt x="6282" y="10167"/>
                  <a:pt x="6189" y="10260"/>
                  <a:pt x="6003" y="10260"/>
                </a:cubicBezTo>
                <a:cubicBezTo>
                  <a:pt x="5817" y="10260"/>
                  <a:pt x="5607" y="10167"/>
                  <a:pt x="5607" y="9981"/>
                </a:cubicBezTo>
                <a:cubicBezTo>
                  <a:pt x="5421" y="9492"/>
                  <a:pt x="4537" y="9190"/>
                  <a:pt x="4537" y="9190"/>
                </a:cubicBezTo>
                <a:lnTo>
                  <a:pt x="4444" y="9190"/>
                </a:lnTo>
                <a:cubicBezTo>
                  <a:pt x="4258" y="9190"/>
                  <a:pt x="4072" y="9004"/>
                  <a:pt x="4072" y="8818"/>
                </a:cubicBezTo>
                <a:cubicBezTo>
                  <a:pt x="4072" y="8725"/>
                  <a:pt x="4072" y="8608"/>
                  <a:pt x="4165" y="8515"/>
                </a:cubicBezTo>
                <a:lnTo>
                  <a:pt x="4351" y="8515"/>
                </a:lnTo>
                <a:cubicBezTo>
                  <a:pt x="4653" y="8515"/>
                  <a:pt x="4839" y="8329"/>
                  <a:pt x="4932" y="8027"/>
                </a:cubicBezTo>
                <a:cubicBezTo>
                  <a:pt x="4932" y="7655"/>
                  <a:pt x="4653" y="7445"/>
                  <a:pt x="4351" y="7445"/>
                </a:cubicBezTo>
                <a:cubicBezTo>
                  <a:pt x="4072" y="7445"/>
                  <a:pt x="3769" y="7166"/>
                  <a:pt x="3769" y="6771"/>
                </a:cubicBezTo>
                <a:cubicBezTo>
                  <a:pt x="3769" y="6491"/>
                  <a:pt x="3955" y="6189"/>
                  <a:pt x="4258" y="6189"/>
                </a:cubicBezTo>
                <a:cubicBezTo>
                  <a:pt x="4351" y="6189"/>
                  <a:pt x="4351" y="6189"/>
                  <a:pt x="4444" y="6096"/>
                </a:cubicBezTo>
                <a:lnTo>
                  <a:pt x="4537" y="6096"/>
                </a:lnTo>
                <a:cubicBezTo>
                  <a:pt x="4653" y="6096"/>
                  <a:pt x="4839" y="6096"/>
                  <a:pt x="4932" y="6003"/>
                </a:cubicBezTo>
                <a:cubicBezTo>
                  <a:pt x="5119" y="5700"/>
                  <a:pt x="5119" y="5421"/>
                  <a:pt x="4839" y="5235"/>
                </a:cubicBezTo>
                <a:lnTo>
                  <a:pt x="4839" y="5026"/>
                </a:lnTo>
                <a:lnTo>
                  <a:pt x="4839" y="4933"/>
                </a:lnTo>
                <a:lnTo>
                  <a:pt x="5026" y="4933"/>
                </a:lnTo>
                <a:cubicBezTo>
                  <a:pt x="5514" y="4933"/>
                  <a:pt x="5910" y="4537"/>
                  <a:pt x="5910" y="4072"/>
                </a:cubicBezTo>
                <a:cubicBezTo>
                  <a:pt x="5910" y="3863"/>
                  <a:pt x="6003" y="3770"/>
                  <a:pt x="6189" y="3770"/>
                </a:cubicBezTo>
                <a:cubicBezTo>
                  <a:pt x="6398" y="3770"/>
                  <a:pt x="6491" y="3863"/>
                  <a:pt x="6491" y="4072"/>
                </a:cubicBezTo>
                <a:lnTo>
                  <a:pt x="6491" y="7841"/>
                </a:lnTo>
                <a:cubicBezTo>
                  <a:pt x="6491" y="8143"/>
                  <a:pt x="6677" y="8422"/>
                  <a:pt x="6980" y="8422"/>
                </a:cubicBezTo>
                <a:cubicBezTo>
                  <a:pt x="7259" y="8422"/>
                  <a:pt x="7561" y="8236"/>
                  <a:pt x="7561" y="7841"/>
                </a:cubicBezTo>
                <a:lnTo>
                  <a:pt x="7561" y="4072"/>
                </a:lnTo>
                <a:cubicBezTo>
                  <a:pt x="7561" y="3863"/>
                  <a:pt x="7654" y="3770"/>
                  <a:pt x="7840" y="3770"/>
                </a:cubicBezTo>
                <a:close/>
                <a:moveTo>
                  <a:pt x="6189" y="2606"/>
                </a:moveTo>
                <a:cubicBezTo>
                  <a:pt x="5514" y="2606"/>
                  <a:pt x="4932" y="3188"/>
                  <a:pt x="4839" y="3770"/>
                </a:cubicBezTo>
                <a:cubicBezTo>
                  <a:pt x="4537" y="3863"/>
                  <a:pt x="4258" y="3956"/>
                  <a:pt x="4072" y="4165"/>
                </a:cubicBezTo>
                <a:cubicBezTo>
                  <a:pt x="3862" y="4444"/>
                  <a:pt x="3769" y="4747"/>
                  <a:pt x="3769" y="5026"/>
                </a:cubicBezTo>
                <a:lnTo>
                  <a:pt x="3769" y="5235"/>
                </a:lnTo>
                <a:cubicBezTo>
                  <a:pt x="3490" y="5328"/>
                  <a:pt x="3281" y="5421"/>
                  <a:pt x="3095" y="5700"/>
                </a:cubicBezTo>
                <a:cubicBezTo>
                  <a:pt x="2792" y="6003"/>
                  <a:pt x="2699" y="6398"/>
                  <a:pt x="2699" y="6771"/>
                </a:cubicBezTo>
                <a:cubicBezTo>
                  <a:pt x="2699" y="7259"/>
                  <a:pt x="2792" y="7655"/>
                  <a:pt x="3188" y="7934"/>
                </a:cubicBezTo>
                <a:cubicBezTo>
                  <a:pt x="3002" y="8236"/>
                  <a:pt x="2909" y="8515"/>
                  <a:pt x="2909" y="8818"/>
                </a:cubicBezTo>
                <a:cubicBezTo>
                  <a:pt x="2909" y="9585"/>
                  <a:pt x="3676" y="10260"/>
                  <a:pt x="4444" y="10353"/>
                </a:cubicBezTo>
                <a:lnTo>
                  <a:pt x="4537" y="10353"/>
                </a:lnTo>
                <a:cubicBezTo>
                  <a:pt x="4839" y="10935"/>
                  <a:pt x="5328" y="11330"/>
                  <a:pt x="6003" y="11330"/>
                </a:cubicBezTo>
                <a:cubicBezTo>
                  <a:pt x="6491" y="11330"/>
                  <a:pt x="6770" y="11144"/>
                  <a:pt x="6980" y="10935"/>
                </a:cubicBezTo>
                <a:cubicBezTo>
                  <a:pt x="7259" y="11144"/>
                  <a:pt x="7654" y="11330"/>
                  <a:pt x="8027" y="11330"/>
                </a:cubicBezTo>
                <a:cubicBezTo>
                  <a:pt x="8608" y="11330"/>
                  <a:pt x="9190" y="10935"/>
                  <a:pt x="9399" y="10353"/>
                </a:cubicBezTo>
                <a:lnTo>
                  <a:pt x="9492" y="10260"/>
                </a:lnTo>
                <a:cubicBezTo>
                  <a:pt x="9981" y="10260"/>
                  <a:pt x="10353" y="10167"/>
                  <a:pt x="10655" y="9888"/>
                </a:cubicBezTo>
                <a:cubicBezTo>
                  <a:pt x="10935" y="9585"/>
                  <a:pt x="11051" y="9190"/>
                  <a:pt x="11051" y="8818"/>
                </a:cubicBezTo>
                <a:cubicBezTo>
                  <a:pt x="11051" y="8515"/>
                  <a:pt x="11051" y="8236"/>
                  <a:pt x="10842" y="7934"/>
                </a:cubicBezTo>
                <a:cubicBezTo>
                  <a:pt x="11144" y="7655"/>
                  <a:pt x="11330" y="7259"/>
                  <a:pt x="11330" y="6771"/>
                </a:cubicBezTo>
                <a:cubicBezTo>
                  <a:pt x="11330" y="6398"/>
                  <a:pt x="11144" y="6003"/>
                  <a:pt x="10935" y="5700"/>
                </a:cubicBezTo>
                <a:cubicBezTo>
                  <a:pt x="10748" y="5514"/>
                  <a:pt x="10562" y="5328"/>
                  <a:pt x="10260" y="5235"/>
                </a:cubicBezTo>
                <a:lnTo>
                  <a:pt x="10260" y="5026"/>
                </a:lnTo>
                <a:cubicBezTo>
                  <a:pt x="10260" y="4747"/>
                  <a:pt x="10167" y="4444"/>
                  <a:pt x="9981" y="4165"/>
                </a:cubicBezTo>
                <a:cubicBezTo>
                  <a:pt x="9678" y="3956"/>
                  <a:pt x="9492" y="3863"/>
                  <a:pt x="9190" y="3770"/>
                </a:cubicBezTo>
                <a:cubicBezTo>
                  <a:pt x="9097" y="3188"/>
                  <a:pt x="8515" y="2606"/>
                  <a:pt x="7840" y="2606"/>
                </a:cubicBezTo>
                <a:cubicBezTo>
                  <a:pt x="7561" y="2606"/>
                  <a:pt x="7259" y="2699"/>
                  <a:pt x="6980" y="2909"/>
                </a:cubicBezTo>
                <a:cubicBezTo>
                  <a:pt x="6770" y="2699"/>
                  <a:pt x="6491" y="2606"/>
                  <a:pt x="6189" y="2606"/>
                </a:cubicBezTo>
                <a:close/>
                <a:moveTo>
                  <a:pt x="2129" y="10795"/>
                </a:moveTo>
                <a:cubicBezTo>
                  <a:pt x="1984" y="10795"/>
                  <a:pt x="1838" y="10842"/>
                  <a:pt x="1745" y="10935"/>
                </a:cubicBezTo>
                <a:cubicBezTo>
                  <a:pt x="1536" y="11237"/>
                  <a:pt x="1536" y="11516"/>
                  <a:pt x="1745" y="11726"/>
                </a:cubicBezTo>
                <a:lnTo>
                  <a:pt x="1745" y="11819"/>
                </a:lnTo>
                <a:cubicBezTo>
                  <a:pt x="1829" y="11902"/>
                  <a:pt x="1955" y="11948"/>
                  <a:pt x="2085" y="11948"/>
                </a:cubicBezTo>
                <a:cubicBezTo>
                  <a:pt x="2245" y="11948"/>
                  <a:pt x="2411" y="11879"/>
                  <a:pt x="2513" y="11726"/>
                </a:cubicBezTo>
                <a:cubicBezTo>
                  <a:pt x="2699" y="11516"/>
                  <a:pt x="2699" y="11144"/>
                  <a:pt x="2513" y="10935"/>
                </a:cubicBezTo>
                <a:cubicBezTo>
                  <a:pt x="2420" y="10842"/>
                  <a:pt x="2275" y="10795"/>
                  <a:pt x="2129" y="10795"/>
                </a:cubicBezTo>
                <a:close/>
                <a:moveTo>
                  <a:pt x="3954" y="12200"/>
                </a:moveTo>
                <a:cubicBezTo>
                  <a:pt x="3782" y="12200"/>
                  <a:pt x="3643" y="12313"/>
                  <a:pt x="3583" y="12493"/>
                </a:cubicBezTo>
                <a:cubicBezTo>
                  <a:pt x="3374" y="12796"/>
                  <a:pt x="3490" y="13168"/>
                  <a:pt x="3769" y="13261"/>
                </a:cubicBezTo>
                <a:cubicBezTo>
                  <a:pt x="3848" y="13291"/>
                  <a:pt x="3931" y="13306"/>
                  <a:pt x="4013" y="13306"/>
                </a:cubicBezTo>
                <a:cubicBezTo>
                  <a:pt x="4246" y="13306"/>
                  <a:pt x="4468" y="13188"/>
                  <a:pt x="4537" y="12982"/>
                </a:cubicBezTo>
                <a:cubicBezTo>
                  <a:pt x="4653" y="12680"/>
                  <a:pt x="4537" y="12400"/>
                  <a:pt x="4258" y="12307"/>
                </a:cubicBezTo>
                <a:cubicBezTo>
                  <a:pt x="4151" y="12234"/>
                  <a:pt x="4048" y="12200"/>
                  <a:pt x="3954" y="12200"/>
                </a:cubicBezTo>
                <a:close/>
                <a:moveTo>
                  <a:pt x="13470" y="6398"/>
                </a:moveTo>
                <a:cubicBezTo>
                  <a:pt x="13168" y="6398"/>
                  <a:pt x="12889" y="6678"/>
                  <a:pt x="12889" y="6980"/>
                </a:cubicBezTo>
                <a:cubicBezTo>
                  <a:pt x="12889" y="10167"/>
                  <a:pt x="10260" y="12889"/>
                  <a:pt x="7073" y="12889"/>
                </a:cubicBezTo>
                <a:cubicBezTo>
                  <a:pt x="6863" y="12889"/>
                  <a:pt x="6677" y="12889"/>
                  <a:pt x="6491" y="12796"/>
                </a:cubicBezTo>
                <a:cubicBezTo>
                  <a:pt x="6282" y="12796"/>
                  <a:pt x="6003" y="12982"/>
                  <a:pt x="5910" y="13261"/>
                </a:cubicBezTo>
                <a:cubicBezTo>
                  <a:pt x="5910" y="13564"/>
                  <a:pt x="6096" y="13843"/>
                  <a:pt x="6398" y="13959"/>
                </a:cubicBezTo>
                <a:lnTo>
                  <a:pt x="7073" y="13959"/>
                </a:lnTo>
                <a:cubicBezTo>
                  <a:pt x="8911" y="13959"/>
                  <a:pt x="10655" y="13168"/>
                  <a:pt x="11912" y="11912"/>
                </a:cubicBezTo>
                <a:cubicBezTo>
                  <a:pt x="13261" y="10563"/>
                  <a:pt x="13959" y="8818"/>
                  <a:pt x="13959" y="6980"/>
                </a:cubicBezTo>
                <a:cubicBezTo>
                  <a:pt x="13959" y="6678"/>
                  <a:pt x="13749" y="6398"/>
                  <a:pt x="13470" y="6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6" name="Google Shape;1026;p40"/>
          <p:cNvSpPr/>
          <p:nvPr/>
        </p:nvSpPr>
        <p:spPr>
          <a:xfrm>
            <a:off x="2686338" y="1914613"/>
            <a:ext cx="348975" cy="348975"/>
          </a:xfrm>
          <a:custGeom>
            <a:rect b="b" l="l" r="r" t="t"/>
            <a:pathLst>
              <a:path extrusionOk="0" h="13959" w="13959">
                <a:moveTo>
                  <a:pt x="7072" y="3374"/>
                </a:moveTo>
                <a:cubicBezTo>
                  <a:pt x="7468" y="3374"/>
                  <a:pt x="7747" y="3769"/>
                  <a:pt x="7747" y="4165"/>
                </a:cubicBezTo>
                <a:cubicBezTo>
                  <a:pt x="7747" y="4537"/>
                  <a:pt x="7468" y="4839"/>
                  <a:pt x="7072" y="4839"/>
                </a:cubicBezTo>
                <a:cubicBezTo>
                  <a:pt x="6677" y="4839"/>
                  <a:pt x="6305" y="4537"/>
                  <a:pt x="6305" y="4165"/>
                </a:cubicBezTo>
                <a:cubicBezTo>
                  <a:pt x="6305" y="3769"/>
                  <a:pt x="6677" y="3374"/>
                  <a:pt x="7072" y="3374"/>
                </a:cubicBezTo>
                <a:close/>
                <a:moveTo>
                  <a:pt x="7072" y="1047"/>
                </a:moveTo>
                <a:cubicBezTo>
                  <a:pt x="9003" y="1047"/>
                  <a:pt x="10562" y="2699"/>
                  <a:pt x="10562" y="4653"/>
                </a:cubicBezTo>
                <a:cubicBezTo>
                  <a:pt x="10562" y="5514"/>
                  <a:pt x="10283" y="6282"/>
                  <a:pt x="9701" y="6863"/>
                </a:cubicBezTo>
                <a:cubicBezTo>
                  <a:pt x="9492" y="6189"/>
                  <a:pt x="9119" y="5607"/>
                  <a:pt x="8422" y="5235"/>
                </a:cubicBezTo>
                <a:cubicBezTo>
                  <a:pt x="8724" y="4932"/>
                  <a:pt x="8817" y="4537"/>
                  <a:pt x="8817" y="4165"/>
                </a:cubicBezTo>
                <a:cubicBezTo>
                  <a:pt x="8817" y="3188"/>
                  <a:pt x="8049" y="2327"/>
                  <a:pt x="7072" y="2327"/>
                </a:cubicBezTo>
                <a:cubicBezTo>
                  <a:pt x="6002" y="2327"/>
                  <a:pt x="5234" y="3188"/>
                  <a:pt x="5234" y="4165"/>
                </a:cubicBezTo>
                <a:cubicBezTo>
                  <a:pt x="5234" y="4537"/>
                  <a:pt x="5327" y="4932"/>
                  <a:pt x="5630" y="5235"/>
                </a:cubicBezTo>
                <a:cubicBezTo>
                  <a:pt x="5048" y="5607"/>
                  <a:pt x="4560" y="6096"/>
                  <a:pt x="4350" y="6770"/>
                </a:cubicBezTo>
                <a:cubicBezTo>
                  <a:pt x="3885" y="6189"/>
                  <a:pt x="3583" y="5421"/>
                  <a:pt x="3583" y="4653"/>
                </a:cubicBezTo>
                <a:cubicBezTo>
                  <a:pt x="3583" y="2699"/>
                  <a:pt x="5141" y="1047"/>
                  <a:pt x="7072" y="1047"/>
                </a:cubicBezTo>
                <a:close/>
                <a:moveTo>
                  <a:pt x="7072" y="5909"/>
                </a:moveTo>
                <a:cubicBezTo>
                  <a:pt x="7956" y="5909"/>
                  <a:pt x="8724" y="6677"/>
                  <a:pt x="8724" y="7654"/>
                </a:cubicBezTo>
                <a:cubicBezTo>
                  <a:pt x="8235" y="7933"/>
                  <a:pt x="7654" y="8143"/>
                  <a:pt x="7072" y="8143"/>
                </a:cubicBezTo>
                <a:cubicBezTo>
                  <a:pt x="6398" y="8143"/>
                  <a:pt x="5816" y="7933"/>
                  <a:pt x="5327" y="7654"/>
                </a:cubicBezTo>
                <a:cubicBezTo>
                  <a:pt x="5327" y="6677"/>
                  <a:pt x="6095" y="5909"/>
                  <a:pt x="7072" y="5909"/>
                </a:cubicBezTo>
                <a:close/>
                <a:moveTo>
                  <a:pt x="1163" y="7352"/>
                </a:moveTo>
                <a:cubicBezTo>
                  <a:pt x="1931" y="7445"/>
                  <a:pt x="3490" y="7654"/>
                  <a:pt x="4467" y="8608"/>
                </a:cubicBezTo>
                <a:cubicBezTo>
                  <a:pt x="4932" y="9097"/>
                  <a:pt x="5141" y="9492"/>
                  <a:pt x="5141" y="9981"/>
                </a:cubicBezTo>
                <a:lnTo>
                  <a:pt x="5141" y="10260"/>
                </a:lnTo>
                <a:cubicBezTo>
                  <a:pt x="4560" y="9771"/>
                  <a:pt x="3978" y="9306"/>
                  <a:pt x="3304" y="8724"/>
                </a:cubicBezTo>
                <a:cubicBezTo>
                  <a:pt x="3184" y="8642"/>
                  <a:pt x="3069" y="8606"/>
                  <a:pt x="2960" y="8606"/>
                </a:cubicBezTo>
                <a:cubicBezTo>
                  <a:pt x="2792" y="8606"/>
                  <a:pt x="2639" y="8690"/>
                  <a:pt x="2513" y="8817"/>
                </a:cubicBezTo>
                <a:cubicBezTo>
                  <a:pt x="2326" y="9003"/>
                  <a:pt x="2326" y="9399"/>
                  <a:pt x="2606" y="9585"/>
                </a:cubicBezTo>
                <a:cubicBezTo>
                  <a:pt x="3397" y="10167"/>
                  <a:pt x="3978" y="10748"/>
                  <a:pt x="4467" y="11237"/>
                </a:cubicBezTo>
                <a:cubicBezTo>
                  <a:pt x="4257" y="11330"/>
                  <a:pt x="3885" y="11330"/>
                  <a:pt x="3769" y="11330"/>
                </a:cubicBezTo>
                <a:cubicBezTo>
                  <a:pt x="3304" y="11330"/>
                  <a:pt x="2815" y="11144"/>
                  <a:pt x="2420" y="10748"/>
                </a:cubicBezTo>
                <a:cubicBezTo>
                  <a:pt x="1442" y="9771"/>
                  <a:pt x="1163" y="8236"/>
                  <a:pt x="1163" y="7352"/>
                </a:cubicBezTo>
                <a:close/>
                <a:moveTo>
                  <a:pt x="6095" y="9097"/>
                </a:moveTo>
                <a:lnTo>
                  <a:pt x="6095" y="9097"/>
                </a:lnTo>
                <a:cubicBezTo>
                  <a:pt x="6398" y="9190"/>
                  <a:pt x="6793" y="9190"/>
                  <a:pt x="7072" y="9190"/>
                </a:cubicBezTo>
                <a:cubicBezTo>
                  <a:pt x="7375" y="9190"/>
                  <a:pt x="7654" y="9190"/>
                  <a:pt x="7956" y="9097"/>
                </a:cubicBezTo>
                <a:lnTo>
                  <a:pt x="7956" y="9097"/>
                </a:lnTo>
                <a:cubicBezTo>
                  <a:pt x="7840" y="9399"/>
                  <a:pt x="7747" y="9678"/>
                  <a:pt x="7747" y="9981"/>
                </a:cubicBezTo>
                <a:cubicBezTo>
                  <a:pt x="7747" y="10469"/>
                  <a:pt x="7956" y="10841"/>
                  <a:pt x="8049" y="11144"/>
                </a:cubicBezTo>
                <a:cubicBezTo>
                  <a:pt x="7561" y="11725"/>
                  <a:pt x="7258" y="12098"/>
                  <a:pt x="6979" y="12400"/>
                </a:cubicBezTo>
                <a:cubicBezTo>
                  <a:pt x="6793" y="12098"/>
                  <a:pt x="6398" y="11632"/>
                  <a:pt x="5909" y="11144"/>
                </a:cubicBezTo>
                <a:cubicBezTo>
                  <a:pt x="6095" y="10841"/>
                  <a:pt x="6212" y="10469"/>
                  <a:pt x="6212" y="9981"/>
                </a:cubicBezTo>
                <a:cubicBezTo>
                  <a:pt x="6212" y="9678"/>
                  <a:pt x="6212" y="9399"/>
                  <a:pt x="6095" y="9097"/>
                </a:cubicBezTo>
                <a:close/>
                <a:moveTo>
                  <a:pt x="7072" y="0"/>
                </a:moveTo>
                <a:cubicBezTo>
                  <a:pt x="4560" y="0"/>
                  <a:pt x="2513" y="2024"/>
                  <a:pt x="2513" y="4653"/>
                </a:cubicBezTo>
                <a:cubicBezTo>
                  <a:pt x="2513" y="5328"/>
                  <a:pt x="2606" y="6002"/>
                  <a:pt x="2908" y="6584"/>
                </a:cubicBezTo>
                <a:cubicBezTo>
                  <a:pt x="2117" y="6315"/>
                  <a:pt x="1369" y="6272"/>
                  <a:pt x="942" y="6272"/>
                </a:cubicBezTo>
                <a:cubicBezTo>
                  <a:pt x="741" y="6272"/>
                  <a:pt x="611" y="6282"/>
                  <a:pt x="582" y="6282"/>
                </a:cubicBezTo>
                <a:cubicBezTo>
                  <a:pt x="279" y="6282"/>
                  <a:pt x="0" y="6491"/>
                  <a:pt x="0" y="6770"/>
                </a:cubicBezTo>
                <a:cubicBezTo>
                  <a:pt x="0" y="7166"/>
                  <a:pt x="0" y="9887"/>
                  <a:pt x="1652" y="11516"/>
                </a:cubicBezTo>
                <a:cubicBezTo>
                  <a:pt x="2326" y="12098"/>
                  <a:pt x="3001" y="12493"/>
                  <a:pt x="3769" y="12493"/>
                </a:cubicBezTo>
                <a:cubicBezTo>
                  <a:pt x="3769" y="12493"/>
                  <a:pt x="4653" y="12493"/>
                  <a:pt x="5327" y="12098"/>
                </a:cubicBezTo>
                <a:cubicBezTo>
                  <a:pt x="6212" y="13075"/>
                  <a:pt x="6491" y="13656"/>
                  <a:pt x="6491" y="13656"/>
                </a:cubicBezTo>
                <a:cubicBezTo>
                  <a:pt x="6584" y="13842"/>
                  <a:pt x="6793" y="13959"/>
                  <a:pt x="6979" y="13959"/>
                </a:cubicBezTo>
                <a:lnTo>
                  <a:pt x="7072" y="13959"/>
                </a:lnTo>
                <a:cubicBezTo>
                  <a:pt x="7258" y="13959"/>
                  <a:pt x="7468" y="13842"/>
                  <a:pt x="7561" y="13656"/>
                </a:cubicBezTo>
                <a:cubicBezTo>
                  <a:pt x="7561" y="13656"/>
                  <a:pt x="8422" y="11911"/>
                  <a:pt x="11446" y="9585"/>
                </a:cubicBezTo>
                <a:cubicBezTo>
                  <a:pt x="11725" y="9399"/>
                  <a:pt x="11725" y="9003"/>
                  <a:pt x="11539" y="8817"/>
                </a:cubicBezTo>
                <a:cubicBezTo>
                  <a:pt x="11425" y="8652"/>
                  <a:pt x="11290" y="8577"/>
                  <a:pt x="11141" y="8577"/>
                </a:cubicBezTo>
                <a:cubicBezTo>
                  <a:pt x="11018" y="8577"/>
                  <a:pt x="10885" y="8629"/>
                  <a:pt x="10748" y="8724"/>
                </a:cubicBezTo>
                <a:cubicBezTo>
                  <a:pt x="10073" y="9306"/>
                  <a:pt x="9399" y="9771"/>
                  <a:pt x="8910" y="10260"/>
                </a:cubicBezTo>
                <a:lnTo>
                  <a:pt x="8910" y="9981"/>
                </a:lnTo>
                <a:cubicBezTo>
                  <a:pt x="8910" y="9678"/>
                  <a:pt x="8910" y="9190"/>
                  <a:pt x="9492" y="8608"/>
                </a:cubicBezTo>
                <a:cubicBezTo>
                  <a:pt x="10469" y="7654"/>
                  <a:pt x="12027" y="7445"/>
                  <a:pt x="12888" y="7352"/>
                </a:cubicBezTo>
                <a:lnTo>
                  <a:pt x="12888" y="7352"/>
                </a:lnTo>
                <a:cubicBezTo>
                  <a:pt x="12795" y="8236"/>
                  <a:pt x="12609" y="9771"/>
                  <a:pt x="11632" y="10748"/>
                </a:cubicBezTo>
                <a:cubicBezTo>
                  <a:pt x="11330" y="10934"/>
                  <a:pt x="11143" y="11144"/>
                  <a:pt x="10864" y="11237"/>
                </a:cubicBezTo>
                <a:cubicBezTo>
                  <a:pt x="10655" y="11330"/>
                  <a:pt x="10469" y="11725"/>
                  <a:pt x="10655" y="11911"/>
                </a:cubicBezTo>
                <a:cubicBezTo>
                  <a:pt x="10655" y="12098"/>
                  <a:pt x="10957" y="12307"/>
                  <a:pt x="11143" y="12307"/>
                </a:cubicBezTo>
                <a:cubicBezTo>
                  <a:pt x="11143" y="12307"/>
                  <a:pt x="11237" y="12214"/>
                  <a:pt x="11330" y="12214"/>
                </a:cubicBezTo>
                <a:cubicBezTo>
                  <a:pt x="11725" y="12004"/>
                  <a:pt x="12027" y="11818"/>
                  <a:pt x="12400" y="11516"/>
                </a:cubicBezTo>
                <a:cubicBezTo>
                  <a:pt x="13958" y="9887"/>
                  <a:pt x="13958" y="7259"/>
                  <a:pt x="13958" y="6863"/>
                </a:cubicBezTo>
                <a:lnTo>
                  <a:pt x="13958" y="6770"/>
                </a:lnTo>
                <a:cubicBezTo>
                  <a:pt x="13958" y="6491"/>
                  <a:pt x="13772" y="6282"/>
                  <a:pt x="13470" y="6282"/>
                </a:cubicBezTo>
                <a:cubicBezTo>
                  <a:pt x="13434" y="6282"/>
                  <a:pt x="13271" y="6268"/>
                  <a:pt x="13017" y="6268"/>
                </a:cubicBezTo>
                <a:cubicBezTo>
                  <a:pt x="12605" y="6268"/>
                  <a:pt x="11957" y="6304"/>
                  <a:pt x="11237" y="6491"/>
                </a:cubicBezTo>
                <a:cubicBezTo>
                  <a:pt x="11539" y="5909"/>
                  <a:pt x="11725" y="5328"/>
                  <a:pt x="11725" y="4653"/>
                </a:cubicBezTo>
                <a:cubicBezTo>
                  <a:pt x="11725" y="2024"/>
                  <a:pt x="9585" y="0"/>
                  <a:pt x="7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design thinking about?</a:t>
            </a:r>
            <a:endParaRPr/>
          </a:p>
        </p:txBody>
      </p:sp>
      <p:sp>
        <p:nvSpPr>
          <p:cNvPr id="1032" name="Google Shape;1032;p41"/>
          <p:cNvSpPr txBox="1"/>
          <p:nvPr>
            <p:ph idx="1" type="subTitle"/>
          </p:nvPr>
        </p:nvSpPr>
        <p:spPr>
          <a:xfrm>
            <a:off x="1006517" y="2903024"/>
            <a:ext cx="22773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 of them all</a:t>
            </a:r>
            <a:endParaRPr/>
          </a:p>
        </p:txBody>
      </p:sp>
      <p:sp>
        <p:nvSpPr>
          <p:cNvPr id="1033" name="Google Shape;1033;p41"/>
          <p:cNvSpPr txBox="1"/>
          <p:nvPr>
            <p:ph idx="2" type="subTitle"/>
          </p:nvPr>
        </p:nvSpPr>
        <p:spPr>
          <a:xfrm>
            <a:off x="3433350" y="2903024"/>
            <a:ext cx="22773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34" name="Google Shape;1034;p41"/>
          <p:cNvSpPr txBox="1"/>
          <p:nvPr>
            <p:ph idx="3" type="subTitle"/>
          </p:nvPr>
        </p:nvSpPr>
        <p:spPr>
          <a:xfrm>
            <a:off x="5860183" y="2903024"/>
            <a:ext cx="22773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035" name="Google Shape;1035;p41"/>
          <p:cNvSpPr txBox="1"/>
          <p:nvPr>
            <p:ph idx="4" type="subTitle"/>
          </p:nvPr>
        </p:nvSpPr>
        <p:spPr>
          <a:xfrm>
            <a:off x="1006517" y="2628800"/>
            <a:ext cx="22773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Understanding</a:t>
            </a:r>
            <a:endParaRPr/>
          </a:p>
        </p:txBody>
      </p:sp>
      <p:sp>
        <p:nvSpPr>
          <p:cNvPr id="1036" name="Google Shape;1036;p41"/>
          <p:cNvSpPr txBox="1"/>
          <p:nvPr>
            <p:ph idx="5" type="subTitle"/>
          </p:nvPr>
        </p:nvSpPr>
        <p:spPr>
          <a:xfrm>
            <a:off x="3433347" y="2628800"/>
            <a:ext cx="22773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Exploring</a:t>
            </a:r>
            <a:endParaRPr/>
          </a:p>
        </p:txBody>
      </p:sp>
      <p:sp>
        <p:nvSpPr>
          <p:cNvPr id="1037" name="Google Shape;1037;p41"/>
          <p:cNvSpPr txBox="1"/>
          <p:nvPr>
            <p:ph idx="6" type="subTitle"/>
          </p:nvPr>
        </p:nvSpPr>
        <p:spPr>
          <a:xfrm>
            <a:off x="5860183" y="2628800"/>
            <a:ext cx="22773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Materializing</a:t>
            </a:r>
            <a:endParaRPr/>
          </a:p>
        </p:txBody>
      </p:sp>
      <p:sp>
        <p:nvSpPr>
          <p:cNvPr id="1038" name="Google Shape;1038;p41"/>
          <p:cNvSpPr/>
          <p:nvPr/>
        </p:nvSpPr>
        <p:spPr>
          <a:xfrm rot="10800000">
            <a:off x="1870817" y="1847321"/>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39" name="Google Shape;1039;p41"/>
          <p:cNvSpPr/>
          <p:nvPr/>
        </p:nvSpPr>
        <p:spPr>
          <a:xfrm rot="10800000">
            <a:off x="4297647" y="1847321"/>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0" name="Google Shape;1040;p41"/>
          <p:cNvSpPr/>
          <p:nvPr/>
        </p:nvSpPr>
        <p:spPr>
          <a:xfrm rot="10800000">
            <a:off x="6724483" y="1847321"/>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41" name="Google Shape;1041;p41"/>
          <p:cNvSpPr/>
          <p:nvPr/>
        </p:nvSpPr>
        <p:spPr>
          <a:xfrm>
            <a:off x="1968055" y="1947188"/>
            <a:ext cx="354225" cy="348975"/>
          </a:xfrm>
          <a:custGeom>
            <a:rect b="b" l="l" r="r" t="t"/>
            <a:pathLst>
              <a:path extrusionOk="0" h="13959" w="14169">
                <a:moveTo>
                  <a:pt x="1269" y="47"/>
                </a:moveTo>
                <a:cubicBezTo>
                  <a:pt x="1123" y="47"/>
                  <a:pt x="978" y="93"/>
                  <a:pt x="885" y="186"/>
                </a:cubicBezTo>
                <a:cubicBezTo>
                  <a:pt x="675" y="395"/>
                  <a:pt x="675" y="768"/>
                  <a:pt x="885" y="977"/>
                </a:cubicBezTo>
                <a:lnTo>
                  <a:pt x="1746" y="1838"/>
                </a:lnTo>
                <a:cubicBezTo>
                  <a:pt x="1839" y="1931"/>
                  <a:pt x="2048" y="1931"/>
                  <a:pt x="2141" y="1931"/>
                </a:cubicBezTo>
                <a:cubicBezTo>
                  <a:pt x="2234" y="1931"/>
                  <a:pt x="2420" y="1931"/>
                  <a:pt x="2537" y="1838"/>
                </a:cubicBezTo>
                <a:cubicBezTo>
                  <a:pt x="2723" y="1559"/>
                  <a:pt x="2723" y="1256"/>
                  <a:pt x="2537" y="1070"/>
                </a:cubicBezTo>
                <a:lnTo>
                  <a:pt x="1653" y="186"/>
                </a:lnTo>
                <a:cubicBezTo>
                  <a:pt x="1559" y="93"/>
                  <a:pt x="1414" y="47"/>
                  <a:pt x="1269" y="47"/>
                </a:cubicBezTo>
                <a:close/>
                <a:moveTo>
                  <a:pt x="582" y="2326"/>
                </a:moveTo>
                <a:cubicBezTo>
                  <a:pt x="303" y="2326"/>
                  <a:pt x="1" y="2606"/>
                  <a:pt x="1" y="2908"/>
                </a:cubicBezTo>
                <a:cubicBezTo>
                  <a:pt x="94" y="3187"/>
                  <a:pt x="303" y="3397"/>
                  <a:pt x="582" y="3397"/>
                </a:cubicBezTo>
                <a:lnTo>
                  <a:pt x="1746" y="3397"/>
                </a:lnTo>
                <a:cubicBezTo>
                  <a:pt x="2141" y="3397"/>
                  <a:pt x="2327" y="3094"/>
                  <a:pt x="2327" y="2815"/>
                </a:cubicBezTo>
                <a:cubicBezTo>
                  <a:pt x="2234" y="2512"/>
                  <a:pt x="2048" y="2326"/>
                  <a:pt x="1746" y="2326"/>
                </a:cubicBezTo>
                <a:close/>
                <a:moveTo>
                  <a:pt x="11342" y="4310"/>
                </a:moveTo>
                <a:cubicBezTo>
                  <a:pt x="11487" y="4310"/>
                  <a:pt x="11633" y="4362"/>
                  <a:pt x="11726" y="4467"/>
                </a:cubicBezTo>
                <a:cubicBezTo>
                  <a:pt x="11935" y="4653"/>
                  <a:pt x="11935" y="5048"/>
                  <a:pt x="11726" y="5234"/>
                </a:cubicBezTo>
                <a:lnTo>
                  <a:pt x="11447" y="5513"/>
                </a:lnTo>
                <a:cubicBezTo>
                  <a:pt x="11261" y="5234"/>
                  <a:pt x="10958" y="4932"/>
                  <a:pt x="10679" y="4746"/>
                </a:cubicBezTo>
                <a:lnTo>
                  <a:pt x="10958" y="4467"/>
                </a:lnTo>
                <a:cubicBezTo>
                  <a:pt x="11051" y="4362"/>
                  <a:pt x="11197" y="4310"/>
                  <a:pt x="11342" y="4310"/>
                </a:cubicBezTo>
                <a:close/>
                <a:moveTo>
                  <a:pt x="2143" y="3738"/>
                </a:moveTo>
                <a:cubicBezTo>
                  <a:pt x="1995" y="3738"/>
                  <a:pt x="1860" y="3813"/>
                  <a:pt x="1746" y="3978"/>
                </a:cubicBezTo>
                <a:lnTo>
                  <a:pt x="885" y="4746"/>
                </a:lnTo>
                <a:cubicBezTo>
                  <a:pt x="675" y="5048"/>
                  <a:pt x="675" y="5327"/>
                  <a:pt x="885" y="5513"/>
                </a:cubicBezTo>
                <a:cubicBezTo>
                  <a:pt x="978" y="5630"/>
                  <a:pt x="1071" y="5723"/>
                  <a:pt x="1257" y="5723"/>
                </a:cubicBezTo>
                <a:cubicBezTo>
                  <a:pt x="1373" y="5723"/>
                  <a:pt x="1559" y="5630"/>
                  <a:pt x="1653" y="5513"/>
                </a:cubicBezTo>
                <a:lnTo>
                  <a:pt x="2537" y="4653"/>
                </a:lnTo>
                <a:cubicBezTo>
                  <a:pt x="2723" y="4467"/>
                  <a:pt x="2723" y="4164"/>
                  <a:pt x="2537" y="3885"/>
                </a:cubicBezTo>
                <a:cubicBezTo>
                  <a:pt x="2399" y="3790"/>
                  <a:pt x="2267" y="3738"/>
                  <a:pt x="2143" y="3738"/>
                </a:cubicBezTo>
                <a:close/>
                <a:moveTo>
                  <a:pt x="7712" y="6472"/>
                </a:moveTo>
                <a:cubicBezTo>
                  <a:pt x="7399" y="6472"/>
                  <a:pt x="7189" y="6717"/>
                  <a:pt x="7189" y="6979"/>
                </a:cubicBezTo>
                <a:lnTo>
                  <a:pt x="7189" y="8910"/>
                </a:lnTo>
                <a:cubicBezTo>
                  <a:pt x="7189" y="9212"/>
                  <a:pt x="7469" y="9399"/>
                  <a:pt x="7771" y="9399"/>
                </a:cubicBezTo>
                <a:lnTo>
                  <a:pt x="8934" y="9399"/>
                </a:lnTo>
                <a:cubicBezTo>
                  <a:pt x="9306" y="9399"/>
                  <a:pt x="9516" y="9119"/>
                  <a:pt x="9516" y="8817"/>
                </a:cubicBezTo>
                <a:cubicBezTo>
                  <a:pt x="9516" y="8538"/>
                  <a:pt x="9213" y="8328"/>
                  <a:pt x="8934" y="8328"/>
                </a:cubicBezTo>
                <a:lnTo>
                  <a:pt x="8236" y="8328"/>
                </a:lnTo>
                <a:lnTo>
                  <a:pt x="8236" y="6979"/>
                </a:lnTo>
                <a:cubicBezTo>
                  <a:pt x="8236" y="6793"/>
                  <a:pt x="8050" y="6491"/>
                  <a:pt x="7864" y="6491"/>
                </a:cubicBezTo>
                <a:cubicBezTo>
                  <a:pt x="7811" y="6478"/>
                  <a:pt x="7761" y="6472"/>
                  <a:pt x="7712" y="6472"/>
                </a:cubicBezTo>
                <a:close/>
                <a:moveTo>
                  <a:pt x="11842" y="0"/>
                </a:moveTo>
                <a:cubicBezTo>
                  <a:pt x="10470" y="0"/>
                  <a:pt x="9213" y="489"/>
                  <a:pt x="7957" y="1070"/>
                </a:cubicBezTo>
                <a:cubicBezTo>
                  <a:pt x="6491" y="1652"/>
                  <a:pt x="5049" y="2326"/>
                  <a:pt x="3397" y="2326"/>
                </a:cubicBezTo>
                <a:cubicBezTo>
                  <a:pt x="3118" y="2326"/>
                  <a:pt x="2816" y="2512"/>
                  <a:pt x="2816" y="2815"/>
                </a:cubicBezTo>
                <a:cubicBezTo>
                  <a:pt x="2816" y="3094"/>
                  <a:pt x="3118" y="3397"/>
                  <a:pt x="3397" y="3397"/>
                </a:cubicBezTo>
                <a:cubicBezTo>
                  <a:pt x="5235" y="3397"/>
                  <a:pt x="6887" y="2722"/>
                  <a:pt x="8353" y="2140"/>
                </a:cubicBezTo>
                <a:cubicBezTo>
                  <a:pt x="9609" y="1559"/>
                  <a:pt x="10679" y="1070"/>
                  <a:pt x="11842" y="1070"/>
                </a:cubicBezTo>
                <a:cubicBezTo>
                  <a:pt x="12307" y="1070"/>
                  <a:pt x="12703" y="1256"/>
                  <a:pt x="12796" y="1559"/>
                </a:cubicBezTo>
                <a:cubicBezTo>
                  <a:pt x="13005" y="1838"/>
                  <a:pt x="12889" y="2233"/>
                  <a:pt x="12517" y="2606"/>
                </a:cubicBezTo>
                <a:lnTo>
                  <a:pt x="12028" y="3303"/>
                </a:lnTo>
                <a:cubicBezTo>
                  <a:pt x="11806" y="3234"/>
                  <a:pt x="11584" y="3198"/>
                  <a:pt x="11368" y="3198"/>
                </a:cubicBezTo>
                <a:cubicBezTo>
                  <a:pt x="10929" y="3198"/>
                  <a:pt x="10518" y="3348"/>
                  <a:pt x="10190" y="3676"/>
                </a:cubicBezTo>
                <a:lnTo>
                  <a:pt x="9609" y="4257"/>
                </a:lnTo>
                <a:cubicBezTo>
                  <a:pt x="9027" y="3978"/>
                  <a:pt x="8446" y="3885"/>
                  <a:pt x="7771" y="3885"/>
                </a:cubicBezTo>
                <a:cubicBezTo>
                  <a:pt x="4956" y="3885"/>
                  <a:pt x="2723" y="6095"/>
                  <a:pt x="2723" y="8910"/>
                </a:cubicBezTo>
                <a:cubicBezTo>
                  <a:pt x="2723" y="11632"/>
                  <a:pt x="4956" y="13958"/>
                  <a:pt x="7771" y="13958"/>
                </a:cubicBezTo>
                <a:cubicBezTo>
                  <a:pt x="8539" y="13958"/>
                  <a:pt x="9306" y="13772"/>
                  <a:pt x="9981" y="13377"/>
                </a:cubicBezTo>
                <a:cubicBezTo>
                  <a:pt x="10190" y="13284"/>
                  <a:pt x="10376" y="12981"/>
                  <a:pt x="10190" y="12702"/>
                </a:cubicBezTo>
                <a:cubicBezTo>
                  <a:pt x="10120" y="12474"/>
                  <a:pt x="9878" y="12365"/>
                  <a:pt x="9684" y="12365"/>
                </a:cubicBezTo>
                <a:cubicBezTo>
                  <a:pt x="9620" y="12365"/>
                  <a:pt x="9562" y="12377"/>
                  <a:pt x="9516" y="12400"/>
                </a:cubicBezTo>
                <a:cubicBezTo>
                  <a:pt x="9120" y="12609"/>
                  <a:pt x="8353" y="12795"/>
                  <a:pt x="8353" y="12795"/>
                </a:cubicBezTo>
                <a:lnTo>
                  <a:pt x="8353" y="12609"/>
                </a:lnTo>
                <a:cubicBezTo>
                  <a:pt x="8353" y="12306"/>
                  <a:pt x="8143" y="12027"/>
                  <a:pt x="7864" y="12027"/>
                </a:cubicBezTo>
                <a:cubicBezTo>
                  <a:pt x="7469" y="12027"/>
                  <a:pt x="7189" y="12213"/>
                  <a:pt x="7189" y="12609"/>
                </a:cubicBezTo>
                <a:lnTo>
                  <a:pt x="7189" y="12795"/>
                </a:lnTo>
                <a:cubicBezTo>
                  <a:pt x="5445" y="12609"/>
                  <a:pt x="4072" y="11143"/>
                  <a:pt x="3886" y="9399"/>
                </a:cubicBezTo>
                <a:lnTo>
                  <a:pt x="4281" y="9399"/>
                </a:lnTo>
                <a:cubicBezTo>
                  <a:pt x="4374" y="9399"/>
                  <a:pt x="4374" y="9399"/>
                  <a:pt x="4467" y="9305"/>
                </a:cubicBezTo>
                <a:cubicBezTo>
                  <a:pt x="4863" y="8817"/>
                  <a:pt x="4561" y="8328"/>
                  <a:pt x="4072" y="8328"/>
                </a:cubicBezTo>
                <a:lnTo>
                  <a:pt x="3886" y="8328"/>
                </a:lnTo>
                <a:cubicBezTo>
                  <a:pt x="4072" y="6584"/>
                  <a:pt x="5445" y="5234"/>
                  <a:pt x="7189" y="4932"/>
                </a:cubicBezTo>
                <a:lnTo>
                  <a:pt x="7189" y="5327"/>
                </a:lnTo>
                <a:cubicBezTo>
                  <a:pt x="7189" y="5420"/>
                  <a:pt x="7189" y="5513"/>
                  <a:pt x="7282" y="5513"/>
                </a:cubicBezTo>
                <a:cubicBezTo>
                  <a:pt x="7449" y="5648"/>
                  <a:pt x="7613" y="5705"/>
                  <a:pt x="7757" y="5705"/>
                </a:cubicBezTo>
                <a:cubicBezTo>
                  <a:pt x="8034" y="5705"/>
                  <a:pt x="8236" y="5495"/>
                  <a:pt x="8236" y="5234"/>
                </a:cubicBezTo>
                <a:lnTo>
                  <a:pt x="8236" y="5048"/>
                </a:lnTo>
                <a:cubicBezTo>
                  <a:pt x="8236" y="5048"/>
                  <a:pt x="11354" y="6584"/>
                  <a:pt x="11633" y="8328"/>
                </a:cubicBezTo>
                <a:lnTo>
                  <a:pt x="11354" y="8328"/>
                </a:lnTo>
                <a:cubicBezTo>
                  <a:pt x="11051" y="8328"/>
                  <a:pt x="10865" y="8538"/>
                  <a:pt x="10865" y="8817"/>
                </a:cubicBezTo>
                <a:cubicBezTo>
                  <a:pt x="10865" y="9119"/>
                  <a:pt x="11051" y="9399"/>
                  <a:pt x="11354" y="9399"/>
                </a:cubicBezTo>
                <a:lnTo>
                  <a:pt x="11633" y="9399"/>
                </a:lnTo>
                <a:cubicBezTo>
                  <a:pt x="11633" y="9887"/>
                  <a:pt x="11447" y="10376"/>
                  <a:pt x="11261" y="10748"/>
                </a:cubicBezTo>
                <a:cubicBezTo>
                  <a:pt x="11051" y="11050"/>
                  <a:pt x="11144" y="11329"/>
                  <a:pt x="11447" y="11539"/>
                </a:cubicBezTo>
                <a:cubicBezTo>
                  <a:pt x="11520" y="11563"/>
                  <a:pt x="11595" y="11575"/>
                  <a:pt x="11669" y="11575"/>
                </a:cubicBezTo>
                <a:cubicBezTo>
                  <a:pt x="11877" y="11575"/>
                  <a:pt x="12077" y="11484"/>
                  <a:pt x="12214" y="11329"/>
                </a:cubicBezTo>
                <a:cubicBezTo>
                  <a:pt x="12610" y="10562"/>
                  <a:pt x="12796" y="9701"/>
                  <a:pt x="12796" y="8910"/>
                </a:cubicBezTo>
                <a:cubicBezTo>
                  <a:pt x="12796" y="7956"/>
                  <a:pt x="12517" y="7072"/>
                  <a:pt x="12121" y="6398"/>
                </a:cubicBezTo>
                <a:lnTo>
                  <a:pt x="12517" y="6002"/>
                </a:lnTo>
                <a:cubicBezTo>
                  <a:pt x="13005" y="5420"/>
                  <a:pt x="13098" y="4653"/>
                  <a:pt x="12796" y="4071"/>
                </a:cubicBezTo>
                <a:lnTo>
                  <a:pt x="13378" y="3303"/>
                </a:lnTo>
                <a:cubicBezTo>
                  <a:pt x="14168" y="2233"/>
                  <a:pt x="13959" y="1442"/>
                  <a:pt x="13773" y="1070"/>
                </a:cubicBezTo>
                <a:cubicBezTo>
                  <a:pt x="13471" y="395"/>
                  <a:pt x="12703" y="0"/>
                  <a:pt x="11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2" name="Google Shape;1042;p41"/>
          <p:cNvSpPr/>
          <p:nvPr/>
        </p:nvSpPr>
        <p:spPr>
          <a:xfrm>
            <a:off x="4396347" y="1947188"/>
            <a:ext cx="351300" cy="348975"/>
          </a:xfrm>
          <a:custGeom>
            <a:rect b="b" l="l" r="r" t="t"/>
            <a:pathLst>
              <a:path extrusionOk="0" h="13959" w="14052">
                <a:moveTo>
                  <a:pt x="6398" y="5723"/>
                </a:moveTo>
                <a:lnTo>
                  <a:pt x="5118" y="7956"/>
                </a:lnTo>
                <a:cubicBezTo>
                  <a:pt x="4932" y="8328"/>
                  <a:pt x="5118" y="8724"/>
                  <a:pt x="5607" y="8724"/>
                </a:cubicBezTo>
                <a:lnTo>
                  <a:pt x="6677" y="8724"/>
                </a:lnTo>
                <a:lnTo>
                  <a:pt x="5909" y="10748"/>
                </a:lnTo>
                <a:lnTo>
                  <a:pt x="5909" y="10864"/>
                </a:lnTo>
                <a:cubicBezTo>
                  <a:pt x="5909" y="10957"/>
                  <a:pt x="6002" y="10957"/>
                  <a:pt x="6095" y="10957"/>
                </a:cubicBezTo>
                <a:cubicBezTo>
                  <a:pt x="6188" y="10957"/>
                  <a:pt x="6188" y="10957"/>
                  <a:pt x="6281" y="10864"/>
                </a:cubicBezTo>
                <a:lnTo>
                  <a:pt x="8817" y="7956"/>
                </a:lnTo>
                <a:cubicBezTo>
                  <a:pt x="9096" y="7654"/>
                  <a:pt x="8910" y="7258"/>
                  <a:pt x="8515" y="7258"/>
                </a:cubicBezTo>
                <a:lnTo>
                  <a:pt x="7258" y="7258"/>
                </a:lnTo>
                <a:lnTo>
                  <a:pt x="8329" y="5723"/>
                </a:lnTo>
                <a:close/>
                <a:moveTo>
                  <a:pt x="3373" y="0"/>
                </a:moveTo>
                <a:cubicBezTo>
                  <a:pt x="3094" y="0"/>
                  <a:pt x="2908" y="279"/>
                  <a:pt x="2908" y="582"/>
                </a:cubicBezTo>
                <a:lnTo>
                  <a:pt x="2908" y="1070"/>
                </a:lnTo>
                <a:lnTo>
                  <a:pt x="2210" y="1070"/>
                </a:lnTo>
                <a:cubicBezTo>
                  <a:pt x="954" y="1070"/>
                  <a:pt x="0" y="2024"/>
                  <a:pt x="0" y="3303"/>
                </a:cubicBezTo>
                <a:lnTo>
                  <a:pt x="0" y="11725"/>
                </a:lnTo>
                <a:cubicBezTo>
                  <a:pt x="0" y="12981"/>
                  <a:pt x="954" y="13958"/>
                  <a:pt x="2210" y="13958"/>
                </a:cubicBezTo>
                <a:lnTo>
                  <a:pt x="11818" y="13958"/>
                </a:lnTo>
                <a:cubicBezTo>
                  <a:pt x="13074" y="13958"/>
                  <a:pt x="14052" y="12888"/>
                  <a:pt x="13958" y="11632"/>
                </a:cubicBezTo>
                <a:cubicBezTo>
                  <a:pt x="13958" y="11539"/>
                  <a:pt x="13958" y="11446"/>
                  <a:pt x="13842" y="11446"/>
                </a:cubicBezTo>
                <a:cubicBezTo>
                  <a:pt x="13708" y="11305"/>
                  <a:pt x="13556" y="11246"/>
                  <a:pt x="13413" y="11246"/>
                </a:cubicBezTo>
                <a:cubicBezTo>
                  <a:pt x="13058" y="11246"/>
                  <a:pt x="12766" y="11613"/>
                  <a:pt x="12981" y="12027"/>
                </a:cubicBezTo>
                <a:cubicBezTo>
                  <a:pt x="13167" y="12400"/>
                  <a:pt x="12888" y="12888"/>
                  <a:pt x="12400" y="12888"/>
                </a:cubicBezTo>
                <a:lnTo>
                  <a:pt x="1629" y="12888"/>
                </a:lnTo>
                <a:cubicBezTo>
                  <a:pt x="1349" y="12888"/>
                  <a:pt x="1163" y="12609"/>
                  <a:pt x="1163" y="12306"/>
                </a:cubicBezTo>
                <a:lnTo>
                  <a:pt x="1163" y="3303"/>
                </a:lnTo>
                <a:cubicBezTo>
                  <a:pt x="1163" y="2606"/>
                  <a:pt x="1629" y="2140"/>
                  <a:pt x="2210" y="2140"/>
                </a:cubicBezTo>
                <a:lnTo>
                  <a:pt x="2908" y="2140"/>
                </a:lnTo>
                <a:lnTo>
                  <a:pt x="2908" y="2722"/>
                </a:lnTo>
                <a:cubicBezTo>
                  <a:pt x="2908" y="3001"/>
                  <a:pt x="3187" y="3303"/>
                  <a:pt x="3490" y="3303"/>
                </a:cubicBezTo>
                <a:cubicBezTo>
                  <a:pt x="3769" y="3187"/>
                  <a:pt x="3955" y="3001"/>
                  <a:pt x="3955" y="2722"/>
                </a:cubicBezTo>
                <a:lnTo>
                  <a:pt x="3955" y="2140"/>
                </a:lnTo>
                <a:lnTo>
                  <a:pt x="6398" y="2140"/>
                </a:lnTo>
                <a:lnTo>
                  <a:pt x="6398" y="2722"/>
                </a:lnTo>
                <a:cubicBezTo>
                  <a:pt x="6398" y="3001"/>
                  <a:pt x="6677" y="3303"/>
                  <a:pt x="7072" y="3303"/>
                </a:cubicBezTo>
                <a:cubicBezTo>
                  <a:pt x="7258" y="3187"/>
                  <a:pt x="7561" y="3001"/>
                  <a:pt x="7561" y="2722"/>
                </a:cubicBezTo>
                <a:lnTo>
                  <a:pt x="7561" y="2140"/>
                </a:lnTo>
                <a:lnTo>
                  <a:pt x="9980" y="2140"/>
                </a:lnTo>
                <a:lnTo>
                  <a:pt x="9980" y="2722"/>
                </a:lnTo>
                <a:cubicBezTo>
                  <a:pt x="9980" y="3001"/>
                  <a:pt x="10259" y="3303"/>
                  <a:pt x="10562" y="3303"/>
                </a:cubicBezTo>
                <a:cubicBezTo>
                  <a:pt x="10841" y="3187"/>
                  <a:pt x="11050" y="3001"/>
                  <a:pt x="11050" y="2722"/>
                </a:cubicBezTo>
                <a:lnTo>
                  <a:pt x="11050" y="2140"/>
                </a:lnTo>
                <a:lnTo>
                  <a:pt x="12586" y="2140"/>
                </a:lnTo>
                <a:cubicBezTo>
                  <a:pt x="12795" y="2140"/>
                  <a:pt x="12888" y="2326"/>
                  <a:pt x="12888" y="2419"/>
                </a:cubicBezTo>
                <a:lnTo>
                  <a:pt x="12888" y="9003"/>
                </a:lnTo>
                <a:cubicBezTo>
                  <a:pt x="12888" y="9317"/>
                  <a:pt x="13128" y="9554"/>
                  <a:pt x="13429" y="9554"/>
                </a:cubicBezTo>
                <a:cubicBezTo>
                  <a:pt x="13597" y="9554"/>
                  <a:pt x="13784" y="9480"/>
                  <a:pt x="13958" y="9305"/>
                </a:cubicBezTo>
                <a:lnTo>
                  <a:pt x="13958" y="9212"/>
                </a:lnTo>
                <a:lnTo>
                  <a:pt x="13958" y="1652"/>
                </a:lnTo>
                <a:cubicBezTo>
                  <a:pt x="13958" y="1349"/>
                  <a:pt x="13749" y="1070"/>
                  <a:pt x="13377" y="1070"/>
                </a:cubicBezTo>
                <a:lnTo>
                  <a:pt x="11050" y="1070"/>
                </a:lnTo>
                <a:lnTo>
                  <a:pt x="11050" y="582"/>
                </a:lnTo>
                <a:cubicBezTo>
                  <a:pt x="11050" y="186"/>
                  <a:pt x="10841" y="0"/>
                  <a:pt x="10469" y="0"/>
                </a:cubicBezTo>
                <a:cubicBezTo>
                  <a:pt x="10166" y="0"/>
                  <a:pt x="9980" y="279"/>
                  <a:pt x="9980" y="582"/>
                </a:cubicBezTo>
                <a:lnTo>
                  <a:pt x="9980" y="1070"/>
                </a:lnTo>
                <a:lnTo>
                  <a:pt x="7561" y="1070"/>
                </a:lnTo>
                <a:lnTo>
                  <a:pt x="7561" y="582"/>
                </a:lnTo>
                <a:cubicBezTo>
                  <a:pt x="7561" y="186"/>
                  <a:pt x="7258" y="0"/>
                  <a:pt x="6863" y="0"/>
                </a:cubicBezTo>
                <a:cubicBezTo>
                  <a:pt x="6677" y="0"/>
                  <a:pt x="6398" y="279"/>
                  <a:pt x="6398" y="582"/>
                </a:cubicBezTo>
                <a:lnTo>
                  <a:pt x="6398" y="1070"/>
                </a:lnTo>
                <a:lnTo>
                  <a:pt x="3955" y="1070"/>
                </a:lnTo>
                <a:lnTo>
                  <a:pt x="3955" y="582"/>
                </a:lnTo>
                <a:cubicBezTo>
                  <a:pt x="3955" y="186"/>
                  <a:pt x="3676" y="0"/>
                  <a:pt x="3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3" name="Google Shape;1043;p41"/>
          <p:cNvSpPr/>
          <p:nvPr/>
        </p:nvSpPr>
        <p:spPr>
          <a:xfrm>
            <a:off x="6823183" y="1961725"/>
            <a:ext cx="351300" cy="319900"/>
          </a:xfrm>
          <a:custGeom>
            <a:rect b="b" l="l" r="r" t="t"/>
            <a:pathLst>
              <a:path extrusionOk="0" h="12796" w="14052">
                <a:moveTo>
                  <a:pt x="8631" y="1047"/>
                </a:moveTo>
                <a:cubicBezTo>
                  <a:pt x="8538" y="1256"/>
                  <a:pt x="8538" y="1349"/>
                  <a:pt x="8538" y="1535"/>
                </a:cubicBezTo>
                <a:cubicBezTo>
                  <a:pt x="8538" y="1838"/>
                  <a:pt x="8538" y="1931"/>
                  <a:pt x="8631" y="2117"/>
                </a:cubicBezTo>
                <a:lnTo>
                  <a:pt x="1164" y="2117"/>
                </a:lnTo>
                <a:lnTo>
                  <a:pt x="1164" y="1535"/>
                </a:lnTo>
                <a:cubicBezTo>
                  <a:pt x="1164" y="1256"/>
                  <a:pt x="1350" y="1047"/>
                  <a:pt x="1652" y="1047"/>
                </a:cubicBezTo>
                <a:close/>
                <a:moveTo>
                  <a:pt x="10167" y="1047"/>
                </a:moveTo>
                <a:cubicBezTo>
                  <a:pt x="10469" y="1047"/>
                  <a:pt x="10655" y="1256"/>
                  <a:pt x="10655" y="1535"/>
                </a:cubicBezTo>
                <a:cubicBezTo>
                  <a:pt x="10655" y="1931"/>
                  <a:pt x="10469" y="2117"/>
                  <a:pt x="10167" y="2117"/>
                </a:cubicBezTo>
                <a:cubicBezTo>
                  <a:pt x="9887" y="2117"/>
                  <a:pt x="9585" y="1931"/>
                  <a:pt x="9585" y="1535"/>
                </a:cubicBezTo>
                <a:cubicBezTo>
                  <a:pt x="9585" y="1256"/>
                  <a:pt x="9887" y="1047"/>
                  <a:pt x="10167" y="1047"/>
                </a:cubicBezTo>
                <a:close/>
                <a:moveTo>
                  <a:pt x="12307" y="1047"/>
                </a:moveTo>
                <a:cubicBezTo>
                  <a:pt x="12609" y="1047"/>
                  <a:pt x="12888" y="1256"/>
                  <a:pt x="12888" y="1535"/>
                </a:cubicBezTo>
                <a:cubicBezTo>
                  <a:pt x="12888" y="1931"/>
                  <a:pt x="12609" y="2117"/>
                  <a:pt x="12307" y="2117"/>
                </a:cubicBezTo>
                <a:cubicBezTo>
                  <a:pt x="12028" y="2117"/>
                  <a:pt x="11818" y="1931"/>
                  <a:pt x="11818" y="1535"/>
                </a:cubicBezTo>
                <a:cubicBezTo>
                  <a:pt x="11818" y="1256"/>
                  <a:pt x="12028" y="1047"/>
                  <a:pt x="12307" y="1047"/>
                </a:cubicBezTo>
                <a:close/>
                <a:moveTo>
                  <a:pt x="6991" y="7427"/>
                </a:moveTo>
                <a:cubicBezTo>
                  <a:pt x="6590" y="7427"/>
                  <a:pt x="6200" y="7596"/>
                  <a:pt x="5909" y="7933"/>
                </a:cubicBezTo>
                <a:cubicBezTo>
                  <a:pt x="5235" y="8515"/>
                  <a:pt x="5235" y="9492"/>
                  <a:pt x="5909" y="10166"/>
                </a:cubicBezTo>
                <a:cubicBezTo>
                  <a:pt x="6212" y="10469"/>
                  <a:pt x="6584" y="10655"/>
                  <a:pt x="6979" y="10655"/>
                </a:cubicBezTo>
                <a:cubicBezTo>
                  <a:pt x="7375" y="10655"/>
                  <a:pt x="7747" y="10469"/>
                  <a:pt x="8143" y="10166"/>
                </a:cubicBezTo>
                <a:cubicBezTo>
                  <a:pt x="8329" y="9980"/>
                  <a:pt x="8329" y="9585"/>
                  <a:pt x="8143" y="9399"/>
                </a:cubicBezTo>
                <a:cubicBezTo>
                  <a:pt x="7991" y="9294"/>
                  <a:pt x="7846" y="9242"/>
                  <a:pt x="7715" y="9242"/>
                </a:cubicBezTo>
                <a:cubicBezTo>
                  <a:pt x="7584" y="9242"/>
                  <a:pt x="7468" y="9294"/>
                  <a:pt x="7375" y="9399"/>
                </a:cubicBezTo>
                <a:cubicBezTo>
                  <a:pt x="7270" y="9492"/>
                  <a:pt x="7125" y="9538"/>
                  <a:pt x="6979" y="9538"/>
                </a:cubicBezTo>
                <a:cubicBezTo>
                  <a:pt x="6834" y="9538"/>
                  <a:pt x="6689" y="9492"/>
                  <a:pt x="6584" y="9399"/>
                </a:cubicBezTo>
                <a:cubicBezTo>
                  <a:pt x="6398" y="9189"/>
                  <a:pt x="6398" y="8910"/>
                  <a:pt x="6584" y="8724"/>
                </a:cubicBezTo>
                <a:cubicBezTo>
                  <a:pt x="6689" y="8619"/>
                  <a:pt x="6834" y="8567"/>
                  <a:pt x="6979" y="8567"/>
                </a:cubicBezTo>
                <a:cubicBezTo>
                  <a:pt x="7125" y="8567"/>
                  <a:pt x="7270" y="8619"/>
                  <a:pt x="7375" y="8724"/>
                </a:cubicBezTo>
                <a:cubicBezTo>
                  <a:pt x="7468" y="8817"/>
                  <a:pt x="7584" y="8863"/>
                  <a:pt x="7715" y="8863"/>
                </a:cubicBezTo>
                <a:cubicBezTo>
                  <a:pt x="7846" y="8863"/>
                  <a:pt x="7991" y="8817"/>
                  <a:pt x="8143" y="8724"/>
                </a:cubicBezTo>
                <a:cubicBezTo>
                  <a:pt x="8329" y="8421"/>
                  <a:pt x="8329" y="8142"/>
                  <a:pt x="8143" y="7933"/>
                </a:cubicBezTo>
                <a:cubicBezTo>
                  <a:pt x="7805" y="7596"/>
                  <a:pt x="7392" y="7427"/>
                  <a:pt x="6991" y="7427"/>
                </a:cubicBezTo>
                <a:close/>
                <a:moveTo>
                  <a:pt x="6979" y="6398"/>
                </a:moveTo>
                <a:cubicBezTo>
                  <a:pt x="8422" y="6398"/>
                  <a:pt x="9701" y="7561"/>
                  <a:pt x="9701" y="9003"/>
                </a:cubicBezTo>
                <a:cubicBezTo>
                  <a:pt x="9701" y="10469"/>
                  <a:pt x="8422" y="11725"/>
                  <a:pt x="6979" y="11725"/>
                </a:cubicBezTo>
                <a:cubicBezTo>
                  <a:pt x="5514" y="11725"/>
                  <a:pt x="4258" y="10469"/>
                  <a:pt x="4258" y="9003"/>
                </a:cubicBezTo>
                <a:cubicBezTo>
                  <a:pt x="4258" y="7561"/>
                  <a:pt x="5514" y="6398"/>
                  <a:pt x="6979" y="6398"/>
                </a:cubicBezTo>
                <a:close/>
                <a:moveTo>
                  <a:pt x="1652" y="0"/>
                </a:moveTo>
                <a:cubicBezTo>
                  <a:pt x="768" y="0"/>
                  <a:pt x="0" y="675"/>
                  <a:pt x="0" y="1535"/>
                </a:cubicBezTo>
                <a:lnTo>
                  <a:pt x="0" y="12306"/>
                </a:lnTo>
                <a:cubicBezTo>
                  <a:pt x="0" y="12586"/>
                  <a:pt x="279" y="12795"/>
                  <a:pt x="582" y="12795"/>
                </a:cubicBezTo>
                <a:lnTo>
                  <a:pt x="3094" y="12795"/>
                </a:lnTo>
                <a:cubicBezTo>
                  <a:pt x="3583" y="12306"/>
                  <a:pt x="3187" y="11725"/>
                  <a:pt x="2815" y="11725"/>
                </a:cubicBezTo>
                <a:lnTo>
                  <a:pt x="2234" y="11725"/>
                </a:lnTo>
                <a:cubicBezTo>
                  <a:pt x="1652" y="11725"/>
                  <a:pt x="1164" y="11236"/>
                  <a:pt x="1164" y="10655"/>
                </a:cubicBezTo>
                <a:lnTo>
                  <a:pt x="1164" y="3280"/>
                </a:lnTo>
                <a:lnTo>
                  <a:pt x="12888" y="3280"/>
                </a:lnTo>
                <a:lnTo>
                  <a:pt x="12888" y="7933"/>
                </a:lnTo>
                <a:cubicBezTo>
                  <a:pt x="12888" y="8142"/>
                  <a:pt x="13075" y="8421"/>
                  <a:pt x="13377" y="8421"/>
                </a:cubicBezTo>
                <a:cubicBezTo>
                  <a:pt x="13414" y="8434"/>
                  <a:pt x="13452" y="8440"/>
                  <a:pt x="13489" y="8440"/>
                </a:cubicBezTo>
                <a:cubicBezTo>
                  <a:pt x="13731" y="8440"/>
                  <a:pt x="13959" y="8195"/>
                  <a:pt x="13959" y="7933"/>
                </a:cubicBezTo>
                <a:lnTo>
                  <a:pt x="13959" y="1535"/>
                </a:lnTo>
                <a:cubicBezTo>
                  <a:pt x="13959" y="675"/>
                  <a:pt x="13284" y="0"/>
                  <a:pt x="12307" y="0"/>
                </a:cubicBezTo>
                <a:close/>
                <a:moveTo>
                  <a:pt x="6979" y="5234"/>
                </a:moveTo>
                <a:cubicBezTo>
                  <a:pt x="4932" y="5234"/>
                  <a:pt x="3187" y="6979"/>
                  <a:pt x="3187" y="9003"/>
                </a:cubicBezTo>
                <a:cubicBezTo>
                  <a:pt x="3187" y="11143"/>
                  <a:pt x="4932" y="12795"/>
                  <a:pt x="6979" y="12795"/>
                </a:cubicBezTo>
                <a:cubicBezTo>
                  <a:pt x="9003" y="12795"/>
                  <a:pt x="10748" y="11143"/>
                  <a:pt x="10748" y="9003"/>
                </a:cubicBezTo>
                <a:cubicBezTo>
                  <a:pt x="10748" y="6979"/>
                  <a:pt x="9003" y="5234"/>
                  <a:pt x="6979" y="5234"/>
                </a:cubicBezTo>
                <a:close/>
                <a:moveTo>
                  <a:pt x="13463" y="10076"/>
                </a:moveTo>
                <a:cubicBezTo>
                  <a:pt x="13088" y="10076"/>
                  <a:pt x="12776" y="10505"/>
                  <a:pt x="12982" y="10934"/>
                </a:cubicBezTo>
                <a:cubicBezTo>
                  <a:pt x="13191" y="11329"/>
                  <a:pt x="12888" y="11725"/>
                  <a:pt x="12400" y="11725"/>
                </a:cubicBezTo>
                <a:lnTo>
                  <a:pt x="11144" y="11725"/>
                </a:lnTo>
                <a:cubicBezTo>
                  <a:pt x="10748" y="11725"/>
                  <a:pt x="10376" y="12306"/>
                  <a:pt x="10865" y="12679"/>
                </a:cubicBezTo>
                <a:cubicBezTo>
                  <a:pt x="10865" y="12795"/>
                  <a:pt x="10958" y="12795"/>
                  <a:pt x="11051" y="12795"/>
                </a:cubicBezTo>
                <a:lnTo>
                  <a:pt x="11818" y="12795"/>
                </a:lnTo>
                <a:cubicBezTo>
                  <a:pt x="13075" y="12795"/>
                  <a:pt x="14052" y="11725"/>
                  <a:pt x="13959" y="10469"/>
                </a:cubicBezTo>
                <a:cubicBezTo>
                  <a:pt x="13959" y="10352"/>
                  <a:pt x="13959" y="10259"/>
                  <a:pt x="13866" y="10259"/>
                </a:cubicBezTo>
                <a:cubicBezTo>
                  <a:pt x="13737" y="10131"/>
                  <a:pt x="13596" y="10076"/>
                  <a:pt x="13463" y="100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 name="Shape 1047"/>
        <p:cNvGrpSpPr/>
        <p:nvPr/>
      </p:nvGrpSpPr>
      <p:grpSpPr>
        <a:xfrm>
          <a:off x="0" y="0"/>
          <a:ext cx="0" cy="0"/>
          <a:chOff x="0" y="0"/>
          <a:chExt cx="0" cy="0"/>
        </a:xfrm>
      </p:grpSpPr>
      <p:sp>
        <p:nvSpPr>
          <p:cNvPr id="1048" name="Google Shape;104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049" name="Google Shape;1049;p42"/>
          <p:cNvSpPr txBox="1"/>
          <p:nvPr>
            <p:ph idx="1" type="subTitle"/>
          </p:nvPr>
        </p:nvSpPr>
        <p:spPr>
          <a:xfrm>
            <a:off x="2311623" y="2094417"/>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very cold</a:t>
            </a:r>
            <a:endParaRPr/>
          </a:p>
        </p:txBody>
      </p:sp>
      <p:sp>
        <p:nvSpPr>
          <p:cNvPr id="1050" name="Google Shape;1050;p42"/>
          <p:cNvSpPr txBox="1"/>
          <p:nvPr>
            <p:ph idx="2" type="subTitle"/>
          </p:nvPr>
        </p:nvSpPr>
        <p:spPr>
          <a:xfrm>
            <a:off x="5555277" y="2094417"/>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a:t>
            </a:r>
            <a:r>
              <a:rPr lang="en"/>
              <a:t>s the farthest planet</a:t>
            </a:r>
            <a:endParaRPr/>
          </a:p>
        </p:txBody>
      </p:sp>
      <p:sp>
        <p:nvSpPr>
          <p:cNvPr id="1051" name="Google Shape;1051;p42"/>
          <p:cNvSpPr txBox="1"/>
          <p:nvPr>
            <p:ph idx="3" type="subTitle"/>
          </p:nvPr>
        </p:nvSpPr>
        <p:spPr>
          <a:xfrm>
            <a:off x="2311623" y="3527817"/>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the biggest planet of them all</a:t>
            </a:r>
            <a:endParaRPr/>
          </a:p>
        </p:txBody>
      </p:sp>
      <p:sp>
        <p:nvSpPr>
          <p:cNvPr id="1052" name="Google Shape;1052;p42"/>
          <p:cNvSpPr txBox="1"/>
          <p:nvPr>
            <p:ph idx="4" type="subTitle"/>
          </p:nvPr>
        </p:nvSpPr>
        <p:spPr>
          <a:xfrm>
            <a:off x="5555277" y="3527817"/>
            <a:ext cx="19782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053" name="Google Shape;1053;p42"/>
          <p:cNvSpPr txBox="1"/>
          <p:nvPr>
            <p:ph idx="5" type="subTitle"/>
          </p:nvPr>
        </p:nvSpPr>
        <p:spPr>
          <a:xfrm>
            <a:off x="2311623" y="1804950"/>
            <a:ext cx="19782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Hypothesis</a:t>
            </a:r>
            <a:endParaRPr/>
          </a:p>
        </p:txBody>
      </p:sp>
      <p:sp>
        <p:nvSpPr>
          <p:cNvPr id="1054" name="Google Shape;1054;p42"/>
          <p:cNvSpPr txBox="1"/>
          <p:nvPr>
            <p:ph idx="6" type="subTitle"/>
          </p:nvPr>
        </p:nvSpPr>
        <p:spPr>
          <a:xfrm>
            <a:off x="5555275" y="1804950"/>
            <a:ext cx="19782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Research</a:t>
            </a:r>
            <a:endParaRPr/>
          </a:p>
        </p:txBody>
      </p:sp>
      <p:sp>
        <p:nvSpPr>
          <p:cNvPr id="1055" name="Google Shape;1055;p42"/>
          <p:cNvSpPr txBox="1"/>
          <p:nvPr>
            <p:ph idx="7" type="subTitle"/>
          </p:nvPr>
        </p:nvSpPr>
        <p:spPr>
          <a:xfrm>
            <a:off x="2311623" y="3238400"/>
            <a:ext cx="19782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a:t>
            </a:r>
            <a:endParaRPr/>
          </a:p>
        </p:txBody>
      </p:sp>
      <p:sp>
        <p:nvSpPr>
          <p:cNvPr id="1056" name="Google Shape;1056;p42"/>
          <p:cNvSpPr txBox="1"/>
          <p:nvPr>
            <p:ph idx="8" type="subTitle"/>
          </p:nvPr>
        </p:nvSpPr>
        <p:spPr>
          <a:xfrm>
            <a:off x="5555275" y="3238400"/>
            <a:ext cx="1978200" cy="40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a:t>
            </a:r>
            <a:endParaRPr/>
          </a:p>
        </p:txBody>
      </p:sp>
      <p:sp>
        <p:nvSpPr>
          <p:cNvPr id="1057" name="Google Shape;1057;p42"/>
          <p:cNvSpPr/>
          <p:nvPr/>
        </p:nvSpPr>
        <p:spPr>
          <a:xfrm rot="10800000">
            <a:off x="1610534" y="17287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58" name="Google Shape;1058;p42"/>
          <p:cNvSpPr/>
          <p:nvPr/>
        </p:nvSpPr>
        <p:spPr>
          <a:xfrm rot="10800000">
            <a:off x="1610534" y="316219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59" name="Google Shape;1059;p42"/>
          <p:cNvSpPr/>
          <p:nvPr/>
        </p:nvSpPr>
        <p:spPr>
          <a:xfrm rot="10800000">
            <a:off x="4854184" y="17287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60" name="Google Shape;1060;p42"/>
          <p:cNvSpPr/>
          <p:nvPr/>
        </p:nvSpPr>
        <p:spPr>
          <a:xfrm rot="10800000">
            <a:off x="4854184" y="316219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61" name="Google Shape;1061;p42"/>
          <p:cNvSpPr/>
          <p:nvPr/>
        </p:nvSpPr>
        <p:spPr>
          <a:xfrm>
            <a:off x="4952875" y="3266700"/>
            <a:ext cx="351300" cy="349000"/>
          </a:xfrm>
          <a:custGeom>
            <a:rect b="b" l="l" r="r" t="t"/>
            <a:pathLst>
              <a:path extrusionOk="0" h="13960" w="14052">
                <a:moveTo>
                  <a:pt x="978" y="1"/>
                </a:moveTo>
                <a:cubicBezTo>
                  <a:pt x="396" y="1"/>
                  <a:pt x="0" y="466"/>
                  <a:pt x="0" y="1048"/>
                </a:cubicBezTo>
                <a:cubicBezTo>
                  <a:pt x="94" y="1536"/>
                  <a:pt x="489" y="1839"/>
                  <a:pt x="978" y="1932"/>
                </a:cubicBezTo>
                <a:cubicBezTo>
                  <a:pt x="1257" y="1932"/>
                  <a:pt x="1559" y="1746"/>
                  <a:pt x="1745" y="1536"/>
                </a:cubicBezTo>
                <a:lnTo>
                  <a:pt x="3397" y="1536"/>
                </a:lnTo>
                <a:cubicBezTo>
                  <a:pt x="3002" y="1746"/>
                  <a:pt x="2722" y="2025"/>
                  <a:pt x="2420" y="2327"/>
                </a:cubicBezTo>
                <a:cubicBezTo>
                  <a:pt x="1373" y="3374"/>
                  <a:pt x="675" y="4654"/>
                  <a:pt x="489" y="6096"/>
                </a:cubicBezTo>
                <a:cubicBezTo>
                  <a:pt x="210" y="6282"/>
                  <a:pt x="0" y="6584"/>
                  <a:pt x="0" y="6980"/>
                </a:cubicBezTo>
                <a:cubicBezTo>
                  <a:pt x="0" y="7445"/>
                  <a:pt x="489" y="7934"/>
                  <a:pt x="1071" y="7934"/>
                </a:cubicBezTo>
                <a:cubicBezTo>
                  <a:pt x="1559" y="7841"/>
                  <a:pt x="1955" y="7445"/>
                  <a:pt x="1955" y="6980"/>
                </a:cubicBezTo>
                <a:cubicBezTo>
                  <a:pt x="1955" y="6678"/>
                  <a:pt x="1838" y="6398"/>
                  <a:pt x="1652" y="6189"/>
                </a:cubicBezTo>
                <a:cubicBezTo>
                  <a:pt x="1955" y="3770"/>
                  <a:pt x="3886" y="1839"/>
                  <a:pt x="6305" y="1536"/>
                </a:cubicBezTo>
                <a:cubicBezTo>
                  <a:pt x="6398" y="1746"/>
                  <a:pt x="6700" y="1932"/>
                  <a:pt x="6980" y="1932"/>
                </a:cubicBezTo>
                <a:cubicBezTo>
                  <a:pt x="7282" y="1932"/>
                  <a:pt x="7561" y="1746"/>
                  <a:pt x="7771" y="1536"/>
                </a:cubicBezTo>
                <a:cubicBezTo>
                  <a:pt x="10190" y="1839"/>
                  <a:pt x="12121" y="3770"/>
                  <a:pt x="12423" y="6189"/>
                </a:cubicBezTo>
                <a:cubicBezTo>
                  <a:pt x="12214" y="6398"/>
                  <a:pt x="12028" y="6678"/>
                  <a:pt x="12121" y="6980"/>
                </a:cubicBezTo>
                <a:cubicBezTo>
                  <a:pt x="12121" y="7445"/>
                  <a:pt x="12516" y="7841"/>
                  <a:pt x="13005" y="7934"/>
                </a:cubicBezTo>
                <a:cubicBezTo>
                  <a:pt x="13470" y="7934"/>
                  <a:pt x="13959" y="7445"/>
                  <a:pt x="13959" y="6980"/>
                </a:cubicBezTo>
                <a:cubicBezTo>
                  <a:pt x="13959" y="6584"/>
                  <a:pt x="13773" y="6282"/>
                  <a:pt x="13470" y="6096"/>
                </a:cubicBezTo>
                <a:cubicBezTo>
                  <a:pt x="13284" y="4654"/>
                  <a:pt x="12703" y="3374"/>
                  <a:pt x="11632" y="2327"/>
                </a:cubicBezTo>
                <a:cubicBezTo>
                  <a:pt x="11353" y="2025"/>
                  <a:pt x="10958" y="1746"/>
                  <a:pt x="10679" y="1536"/>
                </a:cubicBezTo>
                <a:lnTo>
                  <a:pt x="12214" y="1536"/>
                </a:lnTo>
                <a:cubicBezTo>
                  <a:pt x="12423" y="1746"/>
                  <a:pt x="12703" y="1932"/>
                  <a:pt x="13005" y="1932"/>
                </a:cubicBezTo>
                <a:cubicBezTo>
                  <a:pt x="13587" y="1932"/>
                  <a:pt x="14052" y="1443"/>
                  <a:pt x="13959" y="862"/>
                </a:cubicBezTo>
                <a:cubicBezTo>
                  <a:pt x="13959" y="373"/>
                  <a:pt x="13587" y="1"/>
                  <a:pt x="13098" y="1"/>
                </a:cubicBezTo>
                <a:cubicBezTo>
                  <a:pt x="12703" y="1"/>
                  <a:pt x="12423" y="187"/>
                  <a:pt x="12214" y="373"/>
                </a:cubicBezTo>
                <a:lnTo>
                  <a:pt x="7771" y="373"/>
                </a:lnTo>
                <a:cubicBezTo>
                  <a:pt x="7654" y="187"/>
                  <a:pt x="7375" y="1"/>
                  <a:pt x="6980" y="1"/>
                </a:cubicBezTo>
                <a:cubicBezTo>
                  <a:pt x="6700" y="1"/>
                  <a:pt x="6398" y="187"/>
                  <a:pt x="6212" y="373"/>
                </a:cubicBezTo>
                <a:lnTo>
                  <a:pt x="1745" y="373"/>
                </a:lnTo>
                <a:cubicBezTo>
                  <a:pt x="1559" y="187"/>
                  <a:pt x="1257" y="1"/>
                  <a:pt x="978" y="1"/>
                </a:cubicBezTo>
                <a:close/>
                <a:moveTo>
                  <a:pt x="7561" y="11726"/>
                </a:moveTo>
                <a:lnTo>
                  <a:pt x="7561" y="12680"/>
                </a:lnTo>
                <a:cubicBezTo>
                  <a:pt x="7561" y="12796"/>
                  <a:pt x="7468" y="12889"/>
                  <a:pt x="7375" y="12889"/>
                </a:cubicBezTo>
                <a:lnTo>
                  <a:pt x="6607" y="12889"/>
                </a:lnTo>
                <a:lnTo>
                  <a:pt x="6491" y="12796"/>
                </a:lnTo>
                <a:lnTo>
                  <a:pt x="6398" y="12680"/>
                </a:lnTo>
                <a:lnTo>
                  <a:pt x="6398" y="11726"/>
                </a:lnTo>
                <a:close/>
                <a:moveTo>
                  <a:pt x="6980" y="2792"/>
                </a:moveTo>
                <a:cubicBezTo>
                  <a:pt x="6794" y="2792"/>
                  <a:pt x="6607" y="2909"/>
                  <a:pt x="6491" y="3095"/>
                </a:cubicBezTo>
                <a:lnTo>
                  <a:pt x="4165" y="7352"/>
                </a:lnTo>
                <a:cubicBezTo>
                  <a:pt x="3792" y="8027"/>
                  <a:pt x="3886" y="8818"/>
                  <a:pt x="4281" y="9492"/>
                </a:cubicBezTo>
                <a:lnTo>
                  <a:pt x="5328" y="11237"/>
                </a:lnTo>
                <a:lnTo>
                  <a:pt x="5328" y="12680"/>
                </a:lnTo>
                <a:cubicBezTo>
                  <a:pt x="5328" y="12982"/>
                  <a:pt x="5444" y="13261"/>
                  <a:pt x="5723" y="13564"/>
                </a:cubicBezTo>
                <a:cubicBezTo>
                  <a:pt x="5909" y="13750"/>
                  <a:pt x="6305" y="13959"/>
                  <a:pt x="6607" y="13959"/>
                </a:cubicBezTo>
                <a:lnTo>
                  <a:pt x="7375" y="13843"/>
                </a:lnTo>
                <a:cubicBezTo>
                  <a:pt x="7404" y="13848"/>
                  <a:pt x="7434" y="13850"/>
                  <a:pt x="7463" y="13850"/>
                </a:cubicBezTo>
                <a:cubicBezTo>
                  <a:pt x="8099" y="13850"/>
                  <a:pt x="8631" y="12680"/>
                  <a:pt x="8631" y="12680"/>
                </a:cubicBezTo>
                <a:lnTo>
                  <a:pt x="8631" y="11144"/>
                </a:lnTo>
                <a:cubicBezTo>
                  <a:pt x="8631" y="10842"/>
                  <a:pt x="8352" y="10563"/>
                  <a:pt x="8050" y="10563"/>
                </a:cubicBezTo>
                <a:lnTo>
                  <a:pt x="6212" y="10563"/>
                </a:lnTo>
                <a:lnTo>
                  <a:pt x="5142" y="8911"/>
                </a:lnTo>
                <a:cubicBezTo>
                  <a:pt x="4956" y="8515"/>
                  <a:pt x="4956" y="8143"/>
                  <a:pt x="5142" y="7841"/>
                </a:cubicBezTo>
                <a:lnTo>
                  <a:pt x="6398" y="5514"/>
                </a:lnTo>
                <a:lnTo>
                  <a:pt x="6398" y="7445"/>
                </a:lnTo>
                <a:cubicBezTo>
                  <a:pt x="6212" y="7841"/>
                  <a:pt x="6119" y="8143"/>
                  <a:pt x="6119" y="8236"/>
                </a:cubicBezTo>
                <a:cubicBezTo>
                  <a:pt x="6119" y="8725"/>
                  <a:pt x="6491" y="9097"/>
                  <a:pt x="6980" y="9097"/>
                </a:cubicBezTo>
                <a:cubicBezTo>
                  <a:pt x="7375" y="9097"/>
                  <a:pt x="7771" y="8725"/>
                  <a:pt x="7771" y="8236"/>
                </a:cubicBezTo>
                <a:cubicBezTo>
                  <a:pt x="7771" y="8143"/>
                  <a:pt x="7654" y="7841"/>
                  <a:pt x="7468" y="7445"/>
                </a:cubicBezTo>
                <a:lnTo>
                  <a:pt x="7468" y="5421"/>
                </a:lnTo>
                <a:lnTo>
                  <a:pt x="8817" y="7841"/>
                </a:lnTo>
                <a:cubicBezTo>
                  <a:pt x="9027" y="8143"/>
                  <a:pt x="9027" y="8515"/>
                  <a:pt x="8817" y="8911"/>
                </a:cubicBezTo>
                <a:cubicBezTo>
                  <a:pt x="8631" y="9097"/>
                  <a:pt x="8724" y="9492"/>
                  <a:pt x="8934" y="9585"/>
                </a:cubicBezTo>
                <a:cubicBezTo>
                  <a:pt x="9040" y="9657"/>
                  <a:pt x="9164" y="9687"/>
                  <a:pt x="9281" y="9687"/>
                </a:cubicBezTo>
                <a:cubicBezTo>
                  <a:pt x="9471" y="9687"/>
                  <a:pt x="9644" y="9607"/>
                  <a:pt x="9701" y="9492"/>
                </a:cubicBezTo>
                <a:cubicBezTo>
                  <a:pt x="10097" y="8818"/>
                  <a:pt x="10190" y="7934"/>
                  <a:pt x="9795" y="7352"/>
                </a:cubicBezTo>
                <a:lnTo>
                  <a:pt x="7468" y="3095"/>
                </a:lnTo>
                <a:cubicBezTo>
                  <a:pt x="7375" y="2909"/>
                  <a:pt x="7189" y="2792"/>
                  <a:pt x="6980" y="27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2" name="Google Shape;1062;p42"/>
          <p:cNvSpPr/>
          <p:nvPr/>
        </p:nvSpPr>
        <p:spPr>
          <a:xfrm>
            <a:off x="1704275" y="3261813"/>
            <a:ext cx="361200" cy="349475"/>
          </a:xfrm>
          <a:custGeom>
            <a:rect b="b" l="l" r="r" t="t"/>
            <a:pathLst>
              <a:path extrusionOk="0" h="13979" w="14448">
                <a:moveTo>
                  <a:pt x="5631" y="3813"/>
                </a:moveTo>
                <a:lnTo>
                  <a:pt x="5631" y="4580"/>
                </a:lnTo>
                <a:lnTo>
                  <a:pt x="4165" y="4580"/>
                </a:lnTo>
                <a:lnTo>
                  <a:pt x="4165" y="3813"/>
                </a:lnTo>
                <a:close/>
                <a:moveTo>
                  <a:pt x="10167" y="3813"/>
                </a:moveTo>
                <a:lnTo>
                  <a:pt x="10167" y="4580"/>
                </a:lnTo>
                <a:lnTo>
                  <a:pt x="8818" y="4580"/>
                </a:lnTo>
                <a:lnTo>
                  <a:pt x="8818" y="3813"/>
                </a:lnTo>
                <a:close/>
                <a:moveTo>
                  <a:pt x="3677" y="2649"/>
                </a:moveTo>
                <a:cubicBezTo>
                  <a:pt x="3397" y="2649"/>
                  <a:pt x="3095" y="2929"/>
                  <a:pt x="3095" y="3231"/>
                </a:cubicBezTo>
                <a:lnTo>
                  <a:pt x="3095" y="5162"/>
                </a:lnTo>
                <a:cubicBezTo>
                  <a:pt x="3095" y="5464"/>
                  <a:pt x="3397" y="5650"/>
                  <a:pt x="3677" y="5650"/>
                </a:cubicBezTo>
                <a:lnTo>
                  <a:pt x="6212" y="5650"/>
                </a:lnTo>
                <a:cubicBezTo>
                  <a:pt x="6492" y="5650"/>
                  <a:pt x="6678" y="5464"/>
                  <a:pt x="6678" y="5162"/>
                </a:cubicBezTo>
                <a:lnTo>
                  <a:pt x="6678" y="3231"/>
                </a:lnTo>
                <a:cubicBezTo>
                  <a:pt x="6678" y="2929"/>
                  <a:pt x="6492" y="2649"/>
                  <a:pt x="6212" y="2649"/>
                </a:cubicBezTo>
                <a:close/>
                <a:moveTo>
                  <a:pt x="8236" y="2649"/>
                </a:moveTo>
                <a:cubicBezTo>
                  <a:pt x="7957" y="2649"/>
                  <a:pt x="7655" y="2929"/>
                  <a:pt x="7655" y="3231"/>
                </a:cubicBezTo>
                <a:lnTo>
                  <a:pt x="7655" y="5162"/>
                </a:lnTo>
                <a:cubicBezTo>
                  <a:pt x="7655" y="5464"/>
                  <a:pt x="7957" y="5650"/>
                  <a:pt x="8236" y="5650"/>
                </a:cubicBezTo>
                <a:lnTo>
                  <a:pt x="10749" y="5650"/>
                </a:lnTo>
                <a:cubicBezTo>
                  <a:pt x="11051" y="5650"/>
                  <a:pt x="11237" y="5464"/>
                  <a:pt x="11237" y="5162"/>
                </a:cubicBezTo>
                <a:lnTo>
                  <a:pt x="11237" y="3231"/>
                </a:lnTo>
                <a:cubicBezTo>
                  <a:pt x="11237" y="2929"/>
                  <a:pt x="11051" y="2649"/>
                  <a:pt x="10749" y="2649"/>
                </a:cubicBezTo>
                <a:close/>
                <a:moveTo>
                  <a:pt x="5631" y="7674"/>
                </a:moveTo>
                <a:lnTo>
                  <a:pt x="5631" y="8465"/>
                </a:lnTo>
                <a:lnTo>
                  <a:pt x="4165" y="8465"/>
                </a:lnTo>
                <a:lnTo>
                  <a:pt x="4165" y="7674"/>
                </a:lnTo>
                <a:close/>
                <a:moveTo>
                  <a:pt x="10167" y="7674"/>
                </a:moveTo>
                <a:lnTo>
                  <a:pt x="10167" y="8465"/>
                </a:lnTo>
                <a:lnTo>
                  <a:pt x="8818" y="8465"/>
                </a:lnTo>
                <a:lnTo>
                  <a:pt x="8818" y="7674"/>
                </a:lnTo>
                <a:close/>
                <a:moveTo>
                  <a:pt x="3677" y="6627"/>
                </a:moveTo>
                <a:cubicBezTo>
                  <a:pt x="3397" y="6627"/>
                  <a:pt x="3095" y="6814"/>
                  <a:pt x="3095" y="7093"/>
                </a:cubicBezTo>
                <a:lnTo>
                  <a:pt x="3095" y="9047"/>
                </a:lnTo>
                <a:cubicBezTo>
                  <a:pt x="3095" y="9326"/>
                  <a:pt x="3397" y="9535"/>
                  <a:pt x="3677" y="9535"/>
                </a:cubicBezTo>
                <a:lnTo>
                  <a:pt x="6212" y="9535"/>
                </a:lnTo>
                <a:cubicBezTo>
                  <a:pt x="6492" y="9535"/>
                  <a:pt x="6678" y="9326"/>
                  <a:pt x="6678" y="9047"/>
                </a:cubicBezTo>
                <a:lnTo>
                  <a:pt x="6678" y="7093"/>
                </a:lnTo>
                <a:cubicBezTo>
                  <a:pt x="6678" y="6814"/>
                  <a:pt x="6492" y="6627"/>
                  <a:pt x="6212" y="6627"/>
                </a:cubicBezTo>
                <a:close/>
                <a:moveTo>
                  <a:pt x="8236" y="6627"/>
                </a:moveTo>
                <a:cubicBezTo>
                  <a:pt x="7957" y="6627"/>
                  <a:pt x="7655" y="6814"/>
                  <a:pt x="7655" y="7093"/>
                </a:cubicBezTo>
                <a:lnTo>
                  <a:pt x="7655" y="9047"/>
                </a:lnTo>
                <a:cubicBezTo>
                  <a:pt x="7655" y="9326"/>
                  <a:pt x="7957" y="9535"/>
                  <a:pt x="8236" y="9535"/>
                </a:cubicBezTo>
                <a:lnTo>
                  <a:pt x="10749" y="9535"/>
                </a:lnTo>
                <a:cubicBezTo>
                  <a:pt x="11051" y="9535"/>
                  <a:pt x="11237" y="9326"/>
                  <a:pt x="11237" y="9047"/>
                </a:cubicBezTo>
                <a:lnTo>
                  <a:pt x="11237" y="7093"/>
                </a:lnTo>
                <a:cubicBezTo>
                  <a:pt x="11237" y="6814"/>
                  <a:pt x="11051" y="6627"/>
                  <a:pt x="10749" y="6627"/>
                </a:cubicBezTo>
                <a:close/>
                <a:moveTo>
                  <a:pt x="7169" y="1"/>
                </a:moveTo>
                <a:cubicBezTo>
                  <a:pt x="7012" y="1"/>
                  <a:pt x="6839" y="68"/>
                  <a:pt x="6678" y="230"/>
                </a:cubicBezTo>
                <a:lnTo>
                  <a:pt x="6678" y="416"/>
                </a:lnTo>
                <a:lnTo>
                  <a:pt x="6678" y="695"/>
                </a:lnTo>
                <a:lnTo>
                  <a:pt x="769" y="695"/>
                </a:lnTo>
                <a:cubicBezTo>
                  <a:pt x="280" y="695"/>
                  <a:pt x="1" y="1277"/>
                  <a:pt x="489" y="1765"/>
                </a:cubicBezTo>
                <a:lnTo>
                  <a:pt x="1071" y="1765"/>
                </a:lnTo>
                <a:lnTo>
                  <a:pt x="1071" y="9326"/>
                </a:lnTo>
                <a:cubicBezTo>
                  <a:pt x="1071" y="10582"/>
                  <a:pt x="2025" y="11559"/>
                  <a:pt x="3188" y="11559"/>
                </a:cubicBezTo>
                <a:lnTo>
                  <a:pt x="6678" y="11559"/>
                </a:lnTo>
                <a:lnTo>
                  <a:pt x="6678" y="12909"/>
                </a:lnTo>
                <a:lnTo>
                  <a:pt x="4351" y="12909"/>
                </a:lnTo>
                <a:cubicBezTo>
                  <a:pt x="4072" y="12909"/>
                  <a:pt x="3770" y="13118"/>
                  <a:pt x="3770" y="13490"/>
                </a:cubicBezTo>
                <a:cubicBezTo>
                  <a:pt x="3886" y="13793"/>
                  <a:pt x="4072" y="13979"/>
                  <a:pt x="4351" y="13979"/>
                </a:cubicBezTo>
                <a:lnTo>
                  <a:pt x="10074" y="13979"/>
                </a:lnTo>
                <a:cubicBezTo>
                  <a:pt x="10377" y="13979"/>
                  <a:pt x="10656" y="13700"/>
                  <a:pt x="10563" y="13397"/>
                </a:cubicBezTo>
                <a:cubicBezTo>
                  <a:pt x="10563" y="13118"/>
                  <a:pt x="10377" y="12909"/>
                  <a:pt x="10074" y="12909"/>
                </a:cubicBezTo>
                <a:lnTo>
                  <a:pt x="7748" y="12909"/>
                </a:lnTo>
                <a:lnTo>
                  <a:pt x="7748" y="11559"/>
                </a:lnTo>
                <a:lnTo>
                  <a:pt x="11144" y="11559"/>
                </a:lnTo>
                <a:cubicBezTo>
                  <a:pt x="12401" y="11559"/>
                  <a:pt x="13471" y="10489"/>
                  <a:pt x="13378" y="9140"/>
                </a:cubicBezTo>
                <a:cubicBezTo>
                  <a:pt x="13378" y="9140"/>
                  <a:pt x="13285" y="9047"/>
                  <a:pt x="13285" y="8954"/>
                </a:cubicBezTo>
                <a:cubicBezTo>
                  <a:pt x="13132" y="8825"/>
                  <a:pt x="12973" y="8771"/>
                  <a:pt x="12826" y="8771"/>
                </a:cubicBezTo>
                <a:cubicBezTo>
                  <a:pt x="12414" y="8771"/>
                  <a:pt x="12102" y="9200"/>
                  <a:pt x="12308" y="9628"/>
                </a:cubicBezTo>
                <a:cubicBezTo>
                  <a:pt x="12494" y="10001"/>
                  <a:pt x="12214" y="10396"/>
                  <a:pt x="11819" y="10396"/>
                </a:cubicBezTo>
                <a:lnTo>
                  <a:pt x="2723" y="10396"/>
                </a:lnTo>
                <a:cubicBezTo>
                  <a:pt x="2420" y="10396"/>
                  <a:pt x="2141" y="10210"/>
                  <a:pt x="2141" y="9908"/>
                </a:cubicBezTo>
                <a:lnTo>
                  <a:pt x="2141" y="1765"/>
                </a:lnTo>
                <a:lnTo>
                  <a:pt x="12308" y="1765"/>
                </a:lnTo>
                <a:lnTo>
                  <a:pt x="12308" y="6627"/>
                </a:lnTo>
                <a:cubicBezTo>
                  <a:pt x="12308" y="6907"/>
                  <a:pt x="12494" y="7209"/>
                  <a:pt x="12889" y="7209"/>
                </a:cubicBezTo>
                <a:cubicBezTo>
                  <a:pt x="13192" y="7093"/>
                  <a:pt x="13378" y="6907"/>
                  <a:pt x="13378" y="6627"/>
                </a:cubicBezTo>
                <a:lnTo>
                  <a:pt x="13378" y="1765"/>
                </a:lnTo>
                <a:lnTo>
                  <a:pt x="13657" y="1765"/>
                </a:lnTo>
                <a:cubicBezTo>
                  <a:pt x="14052" y="1765"/>
                  <a:pt x="14448" y="1277"/>
                  <a:pt x="13959" y="812"/>
                </a:cubicBezTo>
                <a:cubicBezTo>
                  <a:pt x="13959" y="695"/>
                  <a:pt x="13866" y="695"/>
                  <a:pt x="13866" y="695"/>
                </a:cubicBezTo>
                <a:lnTo>
                  <a:pt x="7748" y="695"/>
                </a:lnTo>
                <a:lnTo>
                  <a:pt x="7748" y="602"/>
                </a:lnTo>
                <a:cubicBezTo>
                  <a:pt x="7748" y="275"/>
                  <a:pt x="7488" y="1"/>
                  <a:pt x="7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3" name="Google Shape;1063;p42"/>
          <p:cNvSpPr/>
          <p:nvPr/>
        </p:nvSpPr>
        <p:spPr>
          <a:xfrm>
            <a:off x="4952863" y="1833263"/>
            <a:ext cx="351325" cy="348975"/>
          </a:xfrm>
          <a:custGeom>
            <a:rect b="b" l="l" r="r" t="t"/>
            <a:pathLst>
              <a:path extrusionOk="0" h="13959" w="14053">
                <a:moveTo>
                  <a:pt x="7468" y="2025"/>
                </a:moveTo>
                <a:lnTo>
                  <a:pt x="7468" y="2118"/>
                </a:lnTo>
                <a:lnTo>
                  <a:pt x="7561" y="2118"/>
                </a:lnTo>
                <a:cubicBezTo>
                  <a:pt x="7561" y="2211"/>
                  <a:pt x="7655" y="2211"/>
                  <a:pt x="7655" y="2211"/>
                </a:cubicBezTo>
                <a:lnTo>
                  <a:pt x="7771" y="2211"/>
                </a:lnTo>
                <a:lnTo>
                  <a:pt x="7771" y="2327"/>
                </a:lnTo>
                <a:cubicBezTo>
                  <a:pt x="7957" y="2420"/>
                  <a:pt x="8050" y="2606"/>
                  <a:pt x="8050" y="2792"/>
                </a:cubicBezTo>
                <a:lnTo>
                  <a:pt x="8050" y="2909"/>
                </a:lnTo>
                <a:lnTo>
                  <a:pt x="8050" y="3002"/>
                </a:lnTo>
                <a:lnTo>
                  <a:pt x="8050" y="3095"/>
                </a:lnTo>
                <a:lnTo>
                  <a:pt x="8050" y="3188"/>
                </a:lnTo>
                <a:lnTo>
                  <a:pt x="8050" y="3281"/>
                </a:lnTo>
                <a:cubicBezTo>
                  <a:pt x="8050" y="3490"/>
                  <a:pt x="7957" y="3583"/>
                  <a:pt x="7864" y="3676"/>
                </a:cubicBezTo>
                <a:cubicBezTo>
                  <a:pt x="7864" y="3769"/>
                  <a:pt x="7864" y="3769"/>
                  <a:pt x="7771" y="3769"/>
                </a:cubicBezTo>
                <a:cubicBezTo>
                  <a:pt x="7655" y="3862"/>
                  <a:pt x="7561" y="3956"/>
                  <a:pt x="7468" y="4072"/>
                </a:cubicBezTo>
                <a:lnTo>
                  <a:pt x="7375" y="4072"/>
                </a:lnTo>
                <a:lnTo>
                  <a:pt x="7282" y="4165"/>
                </a:lnTo>
                <a:lnTo>
                  <a:pt x="6701" y="4165"/>
                </a:lnTo>
                <a:lnTo>
                  <a:pt x="6701" y="4072"/>
                </a:lnTo>
                <a:lnTo>
                  <a:pt x="6491" y="4072"/>
                </a:lnTo>
                <a:lnTo>
                  <a:pt x="6398" y="3956"/>
                </a:lnTo>
                <a:lnTo>
                  <a:pt x="6305" y="3956"/>
                </a:lnTo>
                <a:lnTo>
                  <a:pt x="6305" y="3862"/>
                </a:lnTo>
                <a:lnTo>
                  <a:pt x="6212" y="3862"/>
                </a:lnTo>
                <a:cubicBezTo>
                  <a:pt x="6119" y="3676"/>
                  <a:pt x="6026" y="3490"/>
                  <a:pt x="5910" y="3281"/>
                </a:cubicBezTo>
                <a:lnTo>
                  <a:pt x="5910" y="3188"/>
                </a:lnTo>
                <a:lnTo>
                  <a:pt x="5910" y="3095"/>
                </a:lnTo>
                <a:lnTo>
                  <a:pt x="5910" y="3002"/>
                </a:lnTo>
                <a:lnTo>
                  <a:pt x="5910" y="2909"/>
                </a:lnTo>
                <a:lnTo>
                  <a:pt x="5910" y="2792"/>
                </a:lnTo>
                <a:cubicBezTo>
                  <a:pt x="6026" y="2606"/>
                  <a:pt x="6119" y="2420"/>
                  <a:pt x="6212" y="2327"/>
                </a:cubicBezTo>
                <a:lnTo>
                  <a:pt x="6212" y="2211"/>
                </a:lnTo>
                <a:lnTo>
                  <a:pt x="6305" y="2211"/>
                </a:lnTo>
                <a:cubicBezTo>
                  <a:pt x="6398" y="2118"/>
                  <a:pt x="6398" y="2118"/>
                  <a:pt x="6491" y="2118"/>
                </a:cubicBezTo>
                <a:lnTo>
                  <a:pt x="6608" y="2025"/>
                </a:lnTo>
                <a:close/>
                <a:moveTo>
                  <a:pt x="6701" y="1"/>
                </a:moveTo>
                <a:cubicBezTo>
                  <a:pt x="6398" y="1"/>
                  <a:pt x="6212" y="187"/>
                  <a:pt x="6212" y="466"/>
                </a:cubicBezTo>
                <a:lnTo>
                  <a:pt x="6119" y="1048"/>
                </a:lnTo>
                <a:cubicBezTo>
                  <a:pt x="5910" y="1164"/>
                  <a:pt x="5817" y="1257"/>
                  <a:pt x="5631" y="1350"/>
                </a:cubicBezTo>
                <a:lnTo>
                  <a:pt x="5049" y="1164"/>
                </a:lnTo>
                <a:cubicBezTo>
                  <a:pt x="4970" y="1134"/>
                  <a:pt x="4893" y="1119"/>
                  <a:pt x="4821" y="1119"/>
                </a:cubicBezTo>
                <a:cubicBezTo>
                  <a:pt x="4614" y="1119"/>
                  <a:pt x="4443" y="1237"/>
                  <a:pt x="4374" y="1443"/>
                </a:cubicBezTo>
                <a:lnTo>
                  <a:pt x="4072" y="1932"/>
                </a:lnTo>
                <a:cubicBezTo>
                  <a:pt x="3979" y="2118"/>
                  <a:pt x="4072" y="2420"/>
                  <a:pt x="4281" y="2606"/>
                </a:cubicBezTo>
                <a:lnTo>
                  <a:pt x="4863" y="2909"/>
                </a:lnTo>
                <a:lnTo>
                  <a:pt x="4863" y="3095"/>
                </a:lnTo>
                <a:lnTo>
                  <a:pt x="4863" y="3188"/>
                </a:lnTo>
                <a:lnTo>
                  <a:pt x="4281" y="3676"/>
                </a:lnTo>
                <a:cubicBezTo>
                  <a:pt x="4072" y="3769"/>
                  <a:pt x="4072" y="4072"/>
                  <a:pt x="4165" y="4351"/>
                </a:cubicBezTo>
                <a:lnTo>
                  <a:pt x="4374" y="4747"/>
                </a:lnTo>
                <a:cubicBezTo>
                  <a:pt x="4514" y="4956"/>
                  <a:pt x="4719" y="5061"/>
                  <a:pt x="4891" y="5061"/>
                </a:cubicBezTo>
                <a:cubicBezTo>
                  <a:pt x="4949" y="5061"/>
                  <a:pt x="5002" y="5049"/>
                  <a:pt x="5049" y="5026"/>
                </a:cubicBezTo>
                <a:lnTo>
                  <a:pt x="5631" y="4840"/>
                </a:lnTo>
                <a:cubicBezTo>
                  <a:pt x="5817" y="4933"/>
                  <a:pt x="5910" y="4933"/>
                  <a:pt x="6119" y="5026"/>
                </a:cubicBezTo>
                <a:lnTo>
                  <a:pt x="6212" y="5700"/>
                </a:lnTo>
                <a:cubicBezTo>
                  <a:pt x="6212" y="5910"/>
                  <a:pt x="6491" y="6096"/>
                  <a:pt x="6794" y="6096"/>
                </a:cubicBezTo>
                <a:lnTo>
                  <a:pt x="7282" y="6096"/>
                </a:lnTo>
                <a:cubicBezTo>
                  <a:pt x="7468" y="6096"/>
                  <a:pt x="7771" y="5910"/>
                  <a:pt x="7771" y="5700"/>
                </a:cubicBezTo>
                <a:lnTo>
                  <a:pt x="7864" y="5026"/>
                </a:lnTo>
                <a:lnTo>
                  <a:pt x="8050" y="5026"/>
                </a:lnTo>
                <a:lnTo>
                  <a:pt x="8050" y="4933"/>
                </a:lnTo>
                <a:cubicBezTo>
                  <a:pt x="8143" y="4933"/>
                  <a:pt x="8236" y="4840"/>
                  <a:pt x="8352" y="4747"/>
                </a:cubicBezTo>
                <a:lnTo>
                  <a:pt x="9027" y="4933"/>
                </a:lnTo>
                <a:cubicBezTo>
                  <a:pt x="9078" y="4950"/>
                  <a:pt x="9127" y="4957"/>
                  <a:pt x="9174" y="4957"/>
                </a:cubicBezTo>
                <a:cubicBezTo>
                  <a:pt x="9382" y="4957"/>
                  <a:pt x="9550" y="4805"/>
                  <a:pt x="9702" y="4653"/>
                </a:cubicBezTo>
                <a:lnTo>
                  <a:pt x="9888" y="4165"/>
                </a:lnTo>
                <a:cubicBezTo>
                  <a:pt x="9981" y="3956"/>
                  <a:pt x="9888" y="3676"/>
                  <a:pt x="9702" y="3490"/>
                </a:cubicBezTo>
                <a:lnTo>
                  <a:pt x="9213" y="3095"/>
                </a:lnTo>
                <a:lnTo>
                  <a:pt x="9213" y="3002"/>
                </a:lnTo>
                <a:lnTo>
                  <a:pt x="9213" y="2909"/>
                </a:lnTo>
                <a:lnTo>
                  <a:pt x="9702" y="2513"/>
                </a:lnTo>
                <a:cubicBezTo>
                  <a:pt x="9888" y="2327"/>
                  <a:pt x="9981" y="2025"/>
                  <a:pt x="9888" y="1839"/>
                </a:cubicBezTo>
                <a:lnTo>
                  <a:pt x="9609" y="1350"/>
                </a:lnTo>
                <a:cubicBezTo>
                  <a:pt x="9451" y="1122"/>
                  <a:pt x="9306" y="1013"/>
                  <a:pt x="9125" y="1013"/>
                </a:cubicBezTo>
                <a:cubicBezTo>
                  <a:pt x="9066" y="1013"/>
                  <a:pt x="9003" y="1025"/>
                  <a:pt x="8934" y="1048"/>
                </a:cubicBezTo>
                <a:lnTo>
                  <a:pt x="8352" y="1350"/>
                </a:lnTo>
                <a:cubicBezTo>
                  <a:pt x="8236" y="1257"/>
                  <a:pt x="8143" y="1257"/>
                  <a:pt x="8143" y="1164"/>
                </a:cubicBezTo>
                <a:lnTo>
                  <a:pt x="8050" y="1164"/>
                </a:lnTo>
                <a:cubicBezTo>
                  <a:pt x="7957" y="1164"/>
                  <a:pt x="7957" y="1164"/>
                  <a:pt x="7957" y="1048"/>
                </a:cubicBezTo>
                <a:lnTo>
                  <a:pt x="7864" y="1048"/>
                </a:lnTo>
                <a:lnTo>
                  <a:pt x="7771" y="373"/>
                </a:lnTo>
                <a:cubicBezTo>
                  <a:pt x="7771" y="187"/>
                  <a:pt x="7468" y="1"/>
                  <a:pt x="7282" y="1"/>
                </a:cubicBezTo>
                <a:close/>
                <a:moveTo>
                  <a:pt x="2536" y="7654"/>
                </a:moveTo>
                <a:lnTo>
                  <a:pt x="5910" y="8608"/>
                </a:lnTo>
                <a:lnTo>
                  <a:pt x="4863" y="10074"/>
                </a:lnTo>
                <a:lnTo>
                  <a:pt x="1466" y="9004"/>
                </a:lnTo>
                <a:lnTo>
                  <a:pt x="2536" y="7654"/>
                </a:lnTo>
                <a:close/>
                <a:moveTo>
                  <a:pt x="11540" y="7654"/>
                </a:moveTo>
                <a:lnTo>
                  <a:pt x="12517" y="9004"/>
                </a:lnTo>
                <a:lnTo>
                  <a:pt x="9120" y="10074"/>
                </a:lnTo>
                <a:lnTo>
                  <a:pt x="8050" y="8608"/>
                </a:lnTo>
                <a:lnTo>
                  <a:pt x="11540" y="7654"/>
                </a:lnTo>
                <a:close/>
                <a:moveTo>
                  <a:pt x="6491" y="9771"/>
                </a:moveTo>
                <a:lnTo>
                  <a:pt x="6491" y="12796"/>
                </a:lnTo>
                <a:lnTo>
                  <a:pt x="6212" y="12796"/>
                </a:lnTo>
                <a:lnTo>
                  <a:pt x="3583" y="12005"/>
                </a:lnTo>
                <a:cubicBezTo>
                  <a:pt x="3118" y="11819"/>
                  <a:pt x="2723" y="11423"/>
                  <a:pt x="2723" y="10935"/>
                </a:cubicBezTo>
                <a:lnTo>
                  <a:pt x="2723" y="10562"/>
                </a:lnTo>
                <a:lnTo>
                  <a:pt x="4956" y="11237"/>
                </a:lnTo>
                <a:lnTo>
                  <a:pt x="5142" y="11237"/>
                </a:lnTo>
                <a:cubicBezTo>
                  <a:pt x="5235" y="11237"/>
                  <a:pt x="5444" y="11237"/>
                  <a:pt x="5537" y="11051"/>
                </a:cubicBezTo>
                <a:lnTo>
                  <a:pt x="6491" y="9771"/>
                </a:lnTo>
                <a:close/>
                <a:moveTo>
                  <a:pt x="7561" y="9771"/>
                </a:moveTo>
                <a:lnTo>
                  <a:pt x="8445" y="11051"/>
                </a:lnTo>
                <a:cubicBezTo>
                  <a:pt x="8539" y="11237"/>
                  <a:pt x="8725" y="11237"/>
                  <a:pt x="8934" y="11237"/>
                </a:cubicBezTo>
                <a:lnTo>
                  <a:pt x="9027" y="11237"/>
                </a:lnTo>
                <a:lnTo>
                  <a:pt x="11260" y="10562"/>
                </a:lnTo>
                <a:lnTo>
                  <a:pt x="11260" y="10935"/>
                </a:lnTo>
                <a:cubicBezTo>
                  <a:pt x="11260" y="11423"/>
                  <a:pt x="10958" y="11819"/>
                  <a:pt x="10469" y="12005"/>
                </a:cubicBezTo>
                <a:lnTo>
                  <a:pt x="7864" y="12796"/>
                </a:lnTo>
                <a:lnTo>
                  <a:pt x="7561" y="12796"/>
                </a:lnTo>
                <a:lnTo>
                  <a:pt x="7561" y="9771"/>
                </a:lnTo>
                <a:close/>
                <a:moveTo>
                  <a:pt x="2544" y="3559"/>
                </a:moveTo>
                <a:cubicBezTo>
                  <a:pt x="2499" y="3559"/>
                  <a:pt x="2457" y="3567"/>
                  <a:pt x="2420" y="3583"/>
                </a:cubicBezTo>
                <a:lnTo>
                  <a:pt x="396" y="4258"/>
                </a:lnTo>
                <a:cubicBezTo>
                  <a:pt x="210" y="4258"/>
                  <a:pt x="94" y="4351"/>
                  <a:pt x="94" y="4537"/>
                </a:cubicBezTo>
                <a:cubicBezTo>
                  <a:pt x="1" y="4747"/>
                  <a:pt x="1" y="4933"/>
                  <a:pt x="210" y="5026"/>
                </a:cubicBezTo>
                <a:lnTo>
                  <a:pt x="1652" y="6980"/>
                </a:lnTo>
                <a:lnTo>
                  <a:pt x="94" y="8911"/>
                </a:lnTo>
                <a:cubicBezTo>
                  <a:pt x="1" y="9097"/>
                  <a:pt x="1" y="9306"/>
                  <a:pt x="94" y="9399"/>
                </a:cubicBezTo>
                <a:cubicBezTo>
                  <a:pt x="94" y="9585"/>
                  <a:pt x="210" y="9771"/>
                  <a:pt x="396" y="9771"/>
                </a:cubicBezTo>
                <a:lnTo>
                  <a:pt x="1652" y="10167"/>
                </a:lnTo>
                <a:lnTo>
                  <a:pt x="1652" y="10935"/>
                </a:lnTo>
                <a:cubicBezTo>
                  <a:pt x="1652" y="11912"/>
                  <a:pt x="2327" y="12796"/>
                  <a:pt x="3211" y="12982"/>
                </a:cubicBezTo>
                <a:lnTo>
                  <a:pt x="5910" y="13750"/>
                </a:lnTo>
                <a:cubicBezTo>
                  <a:pt x="6305" y="13843"/>
                  <a:pt x="6701" y="13959"/>
                  <a:pt x="7073" y="13959"/>
                </a:cubicBezTo>
                <a:cubicBezTo>
                  <a:pt x="7375" y="13959"/>
                  <a:pt x="7771" y="13843"/>
                  <a:pt x="8143" y="13750"/>
                </a:cubicBezTo>
                <a:lnTo>
                  <a:pt x="10772" y="12982"/>
                </a:lnTo>
                <a:cubicBezTo>
                  <a:pt x="11726" y="12796"/>
                  <a:pt x="12424" y="11912"/>
                  <a:pt x="12424" y="10935"/>
                </a:cubicBezTo>
                <a:lnTo>
                  <a:pt x="12424" y="10167"/>
                </a:lnTo>
                <a:lnTo>
                  <a:pt x="13587" y="9771"/>
                </a:lnTo>
                <a:cubicBezTo>
                  <a:pt x="13773" y="9771"/>
                  <a:pt x="13866" y="9585"/>
                  <a:pt x="13959" y="9399"/>
                </a:cubicBezTo>
                <a:cubicBezTo>
                  <a:pt x="14052" y="9306"/>
                  <a:pt x="13959" y="9097"/>
                  <a:pt x="13866" y="8911"/>
                </a:cubicBezTo>
                <a:lnTo>
                  <a:pt x="12424" y="6980"/>
                </a:lnTo>
                <a:lnTo>
                  <a:pt x="13866" y="5026"/>
                </a:lnTo>
                <a:cubicBezTo>
                  <a:pt x="13959" y="4933"/>
                  <a:pt x="14052" y="4747"/>
                  <a:pt x="13959" y="4537"/>
                </a:cubicBezTo>
                <a:cubicBezTo>
                  <a:pt x="13866" y="4351"/>
                  <a:pt x="13773" y="4258"/>
                  <a:pt x="13587" y="4258"/>
                </a:cubicBezTo>
                <a:lnTo>
                  <a:pt x="11633" y="3583"/>
                </a:lnTo>
                <a:cubicBezTo>
                  <a:pt x="11583" y="3567"/>
                  <a:pt x="11533" y="3559"/>
                  <a:pt x="11483" y="3559"/>
                </a:cubicBezTo>
                <a:cubicBezTo>
                  <a:pt x="11253" y="3559"/>
                  <a:pt x="11035" y="3726"/>
                  <a:pt x="10958" y="3956"/>
                </a:cubicBezTo>
                <a:cubicBezTo>
                  <a:pt x="10865" y="4258"/>
                  <a:pt x="11051" y="4537"/>
                  <a:pt x="11353" y="4653"/>
                </a:cubicBezTo>
                <a:lnTo>
                  <a:pt x="12517" y="5026"/>
                </a:lnTo>
                <a:lnTo>
                  <a:pt x="11260" y="6584"/>
                </a:lnTo>
                <a:lnTo>
                  <a:pt x="7073" y="7748"/>
                </a:lnTo>
                <a:lnTo>
                  <a:pt x="6887" y="7748"/>
                </a:lnTo>
                <a:lnTo>
                  <a:pt x="2723" y="6584"/>
                </a:lnTo>
                <a:lnTo>
                  <a:pt x="1466" y="5026"/>
                </a:lnTo>
                <a:lnTo>
                  <a:pt x="2723" y="4653"/>
                </a:lnTo>
                <a:cubicBezTo>
                  <a:pt x="3002" y="4537"/>
                  <a:pt x="3118" y="4258"/>
                  <a:pt x="3118" y="3956"/>
                </a:cubicBezTo>
                <a:cubicBezTo>
                  <a:pt x="3022" y="3726"/>
                  <a:pt x="2753" y="3559"/>
                  <a:pt x="2544" y="35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4" name="Google Shape;1064;p42"/>
          <p:cNvSpPr/>
          <p:nvPr/>
        </p:nvSpPr>
        <p:spPr>
          <a:xfrm>
            <a:off x="1709225" y="1828600"/>
            <a:ext cx="351300" cy="349000"/>
          </a:xfrm>
          <a:custGeom>
            <a:rect b="b" l="l" r="r" t="t"/>
            <a:pathLst>
              <a:path extrusionOk="0" h="13960" w="14052">
                <a:moveTo>
                  <a:pt x="13028" y="7893"/>
                </a:moveTo>
                <a:cubicBezTo>
                  <a:pt x="12894" y="7893"/>
                  <a:pt x="12749" y="7945"/>
                  <a:pt x="12609" y="8050"/>
                </a:cubicBezTo>
                <a:lnTo>
                  <a:pt x="10376" y="10377"/>
                </a:lnTo>
                <a:lnTo>
                  <a:pt x="9701" y="9586"/>
                </a:lnTo>
                <a:cubicBezTo>
                  <a:pt x="9550" y="9493"/>
                  <a:pt x="9404" y="9446"/>
                  <a:pt x="9274" y="9446"/>
                </a:cubicBezTo>
                <a:cubicBezTo>
                  <a:pt x="9143" y="9446"/>
                  <a:pt x="9026" y="9493"/>
                  <a:pt x="8933" y="9586"/>
                </a:cubicBezTo>
                <a:cubicBezTo>
                  <a:pt x="8631" y="9888"/>
                  <a:pt x="8631" y="10167"/>
                  <a:pt x="8933" y="10377"/>
                </a:cubicBezTo>
                <a:lnTo>
                  <a:pt x="9701" y="11237"/>
                </a:lnTo>
                <a:cubicBezTo>
                  <a:pt x="9887" y="11330"/>
                  <a:pt x="10097" y="11447"/>
                  <a:pt x="10376" y="11447"/>
                </a:cubicBezTo>
                <a:cubicBezTo>
                  <a:pt x="10562" y="11447"/>
                  <a:pt x="10864" y="11330"/>
                  <a:pt x="11050" y="11237"/>
                </a:cubicBezTo>
                <a:lnTo>
                  <a:pt x="13377" y="8818"/>
                </a:lnTo>
                <a:cubicBezTo>
                  <a:pt x="13586" y="8632"/>
                  <a:pt x="13586" y="8329"/>
                  <a:pt x="13377" y="8050"/>
                </a:cubicBezTo>
                <a:cubicBezTo>
                  <a:pt x="13284" y="7945"/>
                  <a:pt x="13162" y="7893"/>
                  <a:pt x="13028" y="7893"/>
                </a:cubicBezTo>
                <a:close/>
                <a:moveTo>
                  <a:pt x="5630" y="1"/>
                </a:moveTo>
                <a:cubicBezTo>
                  <a:pt x="4560" y="1"/>
                  <a:pt x="3699" y="862"/>
                  <a:pt x="3699" y="1932"/>
                </a:cubicBezTo>
                <a:lnTo>
                  <a:pt x="3583" y="1932"/>
                </a:lnTo>
                <a:cubicBezTo>
                  <a:pt x="3117" y="1932"/>
                  <a:pt x="2722" y="2141"/>
                  <a:pt x="2326" y="2420"/>
                </a:cubicBezTo>
                <a:cubicBezTo>
                  <a:pt x="2047" y="2816"/>
                  <a:pt x="1838" y="3188"/>
                  <a:pt x="1838" y="3677"/>
                </a:cubicBezTo>
                <a:cubicBezTo>
                  <a:pt x="1838" y="3886"/>
                  <a:pt x="1838" y="4072"/>
                  <a:pt x="1954" y="4165"/>
                </a:cubicBezTo>
                <a:cubicBezTo>
                  <a:pt x="1466" y="4351"/>
                  <a:pt x="977" y="4561"/>
                  <a:pt x="675" y="4933"/>
                </a:cubicBezTo>
                <a:cubicBezTo>
                  <a:pt x="302" y="5421"/>
                  <a:pt x="0" y="6003"/>
                  <a:pt x="0" y="6585"/>
                </a:cubicBezTo>
                <a:cubicBezTo>
                  <a:pt x="0" y="7376"/>
                  <a:pt x="396" y="8050"/>
                  <a:pt x="977" y="8539"/>
                </a:cubicBezTo>
                <a:cubicBezTo>
                  <a:pt x="675" y="8911"/>
                  <a:pt x="489" y="9399"/>
                  <a:pt x="489" y="9981"/>
                </a:cubicBezTo>
                <a:cubicBezTo>
                  <a:pt x="489" y="11237"/>
                  <a:pt x="1559" y="12214"/>
                  <a:pt x="2722" y="12214"/>
                </a:cubicBezTo>
                <a:lnTo>
                  <a:pt x="2815" y="12214"/>
                </a:lnTo>
                <a:cubicBezTo>
                  <a:pt x="3001" y="12214"/>
                  <a:pt x="3210" y="12307"/>
                  <a:pt x="3210" y="12494"/>
                </a:cubicBezTo>
                <a:cubicBezTo>
                  <a:pt x="3583" y="13378"/>
                  <a:pt x="4374" y="13959"/>
                  <a:pt x="5327" y="13959"/>
                </a:cubicBezTo>
                <a:cubicBezTo>
                  <a:pt x="5723" y="13959"/>
                  <a:pt x="6025" y="13866"/>
                  <a:pt x="6305" y="13773"/>
                </a:cubicBezTo>
                <a:cubicBezTo>
                  <a:pt x="6607" y="13564"/>
                  <a:pt x="6700" y="13284"/>
                  <a:pt x="6491" y="12982"/>
                </a:cubicBezTo>
                <a:cubicBezTo>
                  <a:pt x="6373" y="12805"/>
                  <a:pt x="6217" y="12740"/>
                  <a:pt x="6066" y="12740"/>
                </a:cubicBezTo>
                <a:cubicBezTo>
                  <a:pt x="5979" y="12740"/>
                  <a:pt x="5893" y="12762"/>
                  <a:pt x="5816" y="12796"/>
                </a:cubicBezTo>
                <a:cubicBezTo>
                  <a:pt x="5630" y="12796"/>
                  <a:pt x="5537" y="12889"/>
                  <a:pt x="5327" y="12889"/>
                </a:cubicBezTo>
                <a:cubicBezTo>
                  <a:pt x="4862" y="12889"/>
                  <a:pt x="4467" y="12610"/>
                  <a:pt x="4281" y="12121"/>
                </a:cubicBezTo>
                <a:cubicBezTo>
                  <a:pt x="3978" y="11540"/>
                  <a:pt x="3397" y="11144"/>
                  <a:pt x="2815" y="11144"/>
                </a:cubicBezTo>
                <a:lnTo>
                  <a:pt x="2536" y="11144"/>
                </a:lnTo>
                <a:cubicBezTo>
                  <a:pt x="2140" y="11144"/>
                  <a:pt x="1745" y="10865"/>
                  <a:pt x="1652" y="10470"/>
                </a:cubicBezTo>
                <a:cubicBezTo>
                  <a:pt x="1466" y="9795"/>
                  <a:pt x="1745" y="9306"/>
                  <a:pt x="1954" y="9004"/>
                </a:cubicBezTo>
                <a:cubicBezTo>
                  <a:pt x="2140" y="9120"/>
                  <a:pt x="2326" y="9120"/>
                  <a:pt x="2536" y="9120"/>
                </a:cubicBezTo>
                <a:cubicBezTo>
                  <a:pt x="3001" y="9120"/>
                  <a:pt x="3304" y="8632"/>
                  <a:pt x="3001" y="8236"/>
                </a:cubicBezTo>
                <a:cubicBezTo>
                  <a:pt x="2908" y="8143"/>
                  <a:pt x="2722" y="8050"/>
                  <a:pt x="2629" y="8050"/>
                </a:cubicBezTo>
                <a:cubicBezTo>
                  <a:pt x="1838" y="8050"/>
                  <a:pt x="1163" y="7376"/>
                  <a:pt x="1163" y="6585"/>
                </a:cubicBezTo>
                <a:cubicBezTo>
                  <a:pt x="1163" y="5910"/>
                  <a:pt x="1652" y="5328"/>
                  <a:pt x="2326" y="5235"/>
                </a:cubicBezTo>
                <a:lnTo>
                  <a:pt x="2908" y="5142"/>
                </a:lnTo>
                <a:cubicBezTo>
                  <a:pt x="3117" y="5142"/>
                  <a:pt x="3210" y="4933"/>
                  <a:pt x="3304" y="4747"/>
                </a:cubicBezTo>
                <a:cubicBezTo>
                  <a:pt x="3397" y="4561"/>
                  <a:pt x="3304" y="4351"/>
                  <a:pt x="3117" y="4165"/>
                </a:cubicBezTo>
                <a:cubicBezTo>
                  <a:pt x="3001" y="4072"/>
                  <a:pt x="2908" y="3886"/>
                  <a:pt x="2908" y="3677"/>
                </a:cubicBezTo>
                <a:cubicBezTo>
                  <a:pt x="2908" y="3490"/>
                  <a:pt x="3001" y="3397"/>
                  <a:pt x="3117" y="3188"/>
                </a:cubicBezTo>
                <a:cubicBezTo>
                  <a:pt x="3210" y="3095"/>
                  <a:pt x="3397" y="3002"/>
                  <a:pt x="3583" y="3002"/>
                </a:cubicBezTo>
                <a:lnTo>
                  <a:pt x="3885" y="3002"/>
                </a:lnTo>
                <a:cubicBezTo>
                  <a:pt x="4374" y="3002"/>
                  <a:pt x="4746" y="2606"/>
                  <a:pt x="4746" y="2141"/>
                </a:cubicBezTo>
                <a:lnTo>
                  <a:pt x="4746" y="1932"/>
                </a:lnTo>
                <a:cubicBezTo>
                  <a:pt x="4746" y="1443"/>
                  <a:pt x="5141" y="1071"/>
                  <a:pt x="5630" y="1071"/>
                </a:cubicBezTo>
                <a:cubicBezTo>
                  <a:pt x="6118" y="1071"/>
                  <a:pt x="6491" y="1443"/>
                  <a:pt x="6491" y="1932"/>
                </a:cubicBezTo>
                <a:lnTo>
                  <a:pt x="6491" y="6096"/>
                </a:lnTo>
                <a:cubicBezTo>
                  <a:pt x="6491" y="6398"/>
                  <a:pt x="6700" y="6678"/>
                  <a:pt x="6979" y="6678"/>
                </a:cubicBezTo>
                <a:cubicBezTo>
                  <a:pt x="7282" y="6678"/>
                  <a:pt x="7561" y="6398"/>
                  <a:pt x="7561" y="6096"/>
                </a:cubicBezTo>
                <a:lnTo>
                  <a:pt x="7561" y="1932"/>
                </a:lnTo>
                <a:cubicBezTo>
                  <a:pt x="7561" y="1443"/>
                  <a:pt x="7956" y="1071"/>
                  <a:pt x="8445" y="1071"/>
                </a:cubicBezTo>
                <a:cubicBezTo>
                  <a:pt x="8817" y="1071"/>
                  <a:pt x="9213" y="1443"/>
                  <a:pt x="9213" y="1932"/>
                </a:cubicBezTo>
                <a:cubicBezTo>
                  <a:pt x="9213" y="2513"/>
                  <a:pt x="9701" y="3002"/>
                  <a:pt x="10283" y="3002"/>
                </a:cubicBezTo>
                <a:lnTo>
                  <a:pt x="10376" y="3002"/>
                </a:lnTo>
                <a:cubicBezTo>
                  <a:pt x="10562" y="3002"/>
                  <a:pt x="10771" y="3095"/>
                  <a:pt x="10864" y="3188"/>
                </a:cubicBezTo>
                <a:cubicBezTo>
                  <a:pt x="11050" y="3397"/>
                  <a:pt x="11050" y="3490"/>
                  <a:pt x="11050" y="3677"/>
                </a:cubicBezTo>
                <a:cubicBezTo>
                  <a:pt x="11050" y="3886"/>
                  <a:pt x="10957" y="4072"/>
                  <a:pt x="10864" y="4165"/>
                </a:cubicBezTo>
                <a:cubicBezTo>
                  <a:pt x="10678" y="4351"/>
                  <a:pt x="10678" y="4561"/>
                  <a:pt x="10678" y="4747"/>
                </a:cubicBezTo>
                <a:cubicBezTo>
                  <a:pt x="10771" y="4933"/>
                  <a:pt x="10957" y="5142"/>
                  <a:pt x="11143" y="5142"/>
                </a:cubicBezTo>
                <a:lnTo>
                  <a:pt x="11632" y="5235"/>
                </a:lnTo>
                <a:cubicBezTo>
                  <a:pt x="12214" y="5328"/>
                  <a:pt x="12609" y="5724"/>
                  <a:pt x="12795" y="6212"/>
                </a:cubicBezTo>
                <a:cubicBezTo>
                  <a:pt x="12872" y="6442"/>
                  <a:pt x="13090" y="6609"/>
                  <a:pt x="13321" y="6609"/>
                </a:cubicBezTo>
                <a:cubicBezTo>
                  <a:pt x="13370" y="6609"/>
                  <a:pt x="13420" y="6601"/>
                  <a:pt x="13470" y="6585"/>
                </a:cubicBezTo>
                <a:cubicBezTo>
                  <a:pt x="13772" y="6492"/>
                  <a:pt x="13958" y="6212"/>
                  <a:pt x="13865" y="5910"/>
                </a:cubicBezTo>
                <a:cubicBezTo>
                  <a:pt x="13586" y="5049"/>
                  <a:pt x="12888" y="4468"/>
                  <a:pt x="12121" y="4165"/>
                </a:cubicBezTo>
                <a:cubicBezTo>
                  <a:pt x="12121" y="4072"/>
                  <a:pt x="12214" y="3886"/>
                  <a:pt x="12214" y="3677"/>
                </a:cubicBezTo>
                <a:cubicBezTo>
                  <a:pt x="12214" y="3188"/>
                  <a:pt x="12027" y="2816"/>
                  <a:pt x="11632" y="2420"/>
                </a:cubicBezTo>
                <a:cubicBezTo>
                  <a:pt x="11353" y="2141"/>
                  <a:pt x="10864" y="1932"/>
                  <a:pt x="10376" y="1932"/>
                </a:cubicBezTo>
                <a:lnTo>
                  <a:pt x="10283" y="1932"/>
                </a:lnTo>
                <a:cubicBezTo>
                  <a:pt x="10283" y="862"/>
                  <a:pt x="9399" y="1"/>
                  <a:pt x="8445" y="1"/>
                </a:cubicBezTo>
                <a:cubicBezTo>
                  <a:pt x="7863" y="1"/>
                  <a:pt x="7375" y="187"/>
                  <a:pt x="7072" y="583"/>
                </a:cubicBezTo>
                <a:lnTo>
                  <a:pt x="6979" y="583"/>
                </a:lnTo>
                <a:cubicBezTo>
                  <a:pt x="6607" y="187"/>
                  <a:pt x="6118" y="1"/>
                  <a:pt x="5630" y="1"/>
                </a:cubicBezTo>
                <a:close/>
                <a:moveTo>
                  <a:pt x="10376" y="6585"/>
                </a:moveTo>
                <a:cubicBezTo>
                  <a:pt x="8352" y="6585"/>
                  <a:pt x="6700" y="8236"/>
                  <a:pt x="6700" y="10283"/>
                </a:cubicBezTo>
                <a:cubicBezTo>
                  <a:pt x="6700" y="12307"/>
                  <a:pt x="8352" y="13959"/>
                  <a:pt x="10376" y="13959"/>
                </a:cubicBezTo>
                <a:cubicBezTo>
                  <a:pt x="12121" y="13959"/>
                  <a:pt x="13679" y="12703"/>
                  <a:pt x="13958" y="10958"/>
                </a:cubicBezTo>
                <a:cubicBezTo>
                  <a:pt x="14051" y="10656"/>
                  <a:pt x="13865" y="10377"/>
                  <a:pt x="13586" y="10283"/>
                </a:cubicBezTo>
                <a:cubicBezTo>
                  <a:pt x="13191" y="10283"/>
                  <a:pt x="13005" y="10470"/>
                  <a:pt x="12888" y="10749"/>
                </a:cubicBezTo>
                <a:cubicBezTo>
                  <a:pt x="12702" y="11912"/>
                  <a:pt x="11632" y="12889"/>
                  <a:pt x="10376" y="12889"/>
                </a:cubicBezTo>
                <a:cubicBezTo>
                  <a:pt x="8933" y="12889"/>
                  <a:pt x="7770" y="11726"/>
                  <a:pt x="7770" y="10283"/>
                </a:cubicBezTo>
                <a:cubicBezTo>
                  <a:pt x="7770" y="8818"/>
                  <a:pt x="8933" y="7655"/>
                  <a:pt x="10376" y="7655"/>
                </a:cubicBezTo>
                <a:cubicBezTo>
                  <a:pt x="10562" y="7655"/>
                  <a:pt x="10864" y="7748"/>
                  <a:pt x="11050" y="7748"/>
                </a:cubicBezTo>
                <a:cubicBezTo>
                  <a:pt x="11104" y="7764"/>
                  <a:pt x="11157" y="7772"/>
                  <a:pt x="11208" y="7772"/>
                </a:cubicBezTo>
                <a:cubicBezTo>
                  <a:pt x="11446" y="7772"/>
                  <a:pt x="11648" y="7605"/>
                  <a:pt x="11725" y="7376"/>
                </a:cubicBezTo>
                <a:cubicBezTo>
                  <a:pt x="11841" y="7073"/>
                  <a:pt x="11632" y="6794"/>
                  <a:pt x="11353" y="6678"/>
                </a:cubicBezTo>
                <a:cubicBezTo>
                  <a:pt x="11050" y="6585"/>
                  <a:pt x="10678" y="6585"/>
                  <a:pt x="10376" y="65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8" name="Shape 1068"/>
        <p:cNvGrpSpPr/>
        <p:nvPr/>
      </p:nvGrpSpPr>
      <p:grpSpPr>
        <a:xfrm>
          <a:off x="0" y="0"/>
          <a:ext cx="0" cy="0"/>
          <a:chOff x="0" y="0"/>
          <a:chExt cx="0" cy="0"/>
        </a:xfrm>
      </p:grpSpPr>
      <p:pic>
        <p:nvPicPr>
          <p:cNvPr id="1069" name="Google Shape;1069;p43"/>
          <p:cNvPicPr preferRelativeResize="0"/>
          <p:nvPr/>
        </p:nvPicPr>
        <p:blipFill rotWithShape="1">
          <a:blip r:embed="rId3">
            <a:alphaModFix/>
          </a:blip>
          <a:srcRect b="0" l="39297" r="9786" t="9477"/>
          <a:stretch/>
        </p:blipFill>
        <p:spPr>
          <a:xfrm>
            <a:off x="1485753" y="1375100"/>
            <a:ext cx="1296300" cy="1296300"/>
          </a:xfrm>
          <a:prstGeom prst="roundRect">
            <a:avLst>
              <a:gd fmla="val 16667" name="adj"/>
            </a:avLst>
          </a:prstGeom>
          <a:noFill/>
          <a:ln>
            <a:noFill/>
          </a:ln>
        </p:spPr>
      </p:pic>
      <p:pic>
        <p:nvPicPr>
          <p:cNvPr id="1070" name="Google Shape;1070;p43"/>
          <p:cNvPicPr preferRelativeResize="0"/>
          <p:nvPr/>
        </p:nvPicPr>
        <p:blipFill rotWithShape="1">
          <a:blip r:embed="rId4">
            <a:alphaModFix/>
          </a:blip>
          <a:srcRect b="5220" l="0" r="0" t="19777"/>
          <a:stretch/>
        </p:blipFill>
        <p:spPr>
          <a:xfrm>
            <a:off x="6057147" y="1375100"/>
            <a:ext cx="1296300" cy="1296300"/>
          </a:xfrm>
          <a:prstGeom prst="roundRect">
            <a:avLst>
              <a:gd fmla="val 16667" name="adj"/>
            </a:avLst>
          </a:prstGeom>
          <a:noFill/>
          <a:ln>
            <a:noFill/>
          </a:ln>
        </p:spPr>
      </p:pic>
      <p:pic>
        <p:nvPicPr>
          <p:cNvPr id="1071" name="Google Shape;1071;p43"/>
          <p:cNvPicPr preferRelativeResize="0"/>
          <p:nvPr/>
        </p:nvPicPr>
        <p:blipFill rotWithShape="1">
          <a:blip r:embed="rId5">
            <a:alphaModFix/>
          </a:blip>
          <a:srcRect b="0" l="14976" r="18375" t="0"/>
          <a:stretch/>
        </p:blipFill>
        <p:spPr>
          <a:xfrm>
            <a:off x="3771447" y="1375100"/>
            <a:ext cx="1296300" cy="1296300"/>
          </a:xfrm>
          <a:prstGeom prst="roundRect">
            <a:avLst>
              <a:gd fmla="val 16667" name="adj"/>
            </a:avLst>
          </a:prstGeom>
          <a:noFill/>
          <a:ln>
            <a:noFill/>
          </a:ln>
        </p:spPr>
      </p:pic>
      <p:sp>
        <p:nvSpPr>
          <p:cNvPr id="1072" name="Google Shape;1072;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Examples</a:t>
            </a:r>
            <a:endParaRPr/>
          </a:p>
        </p:txBody>
      </p:sp>
      <p:sp>
        <p:nvSpPr>
          <p:cNvPr id="1073" name="Google Shape;1073;p43"/>
          <p:cNvSpPr txBox="1"/>
          <p:nvPr>
            <p:ph idx="1" type="subTitle"/>
          </p:nvPr>
        </p:nvSpPr>
        <p:spPr>
          <a:xfrm>
            <a:off x="990003" y="3114874"/>
            <a:ext cx="22878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 of them all</a:t>
            </a:r>
            <a:endParaRPr/>
          </a:p>
        </p:txBody>
      </p:sp>
      <p:sp>
        <p:nvSpPr>
          <p:cNvPr id="1074" name="Google Shape;1074;p43"/>
          <p:cNvSpPr txBox="1"/>
          <p:nvPr>
            <p:ph idx="2" type="subTitle"/>
          </p:nvPr>
        </p:nvSpPr>
        <p:spPr>
          <a:xfrm>
            <a:off x="3275700" y="3114874"/>
            <a:ext cx="22878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075" name="Google Shape;1075;p43"/>
          <p:cNvSpPr txBox="1"/>
          <p:nvPr>
            <p:ph idx="3" type="subTitle"/>
          </p:nvPr>
        </p:nvSpPr>
        <p:spPr>
          <a:xfrm>
            <a:off x="5561397" y="3114874"/>
            <a:ext cx="22878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076" name="Google Shape;1076;p43"/>
          <p:cNvSpPr txBox="1"/>
          <p:nvPr>
            <p:ph idx="4" type="subTitle"/>
          </p:nvPr>
        </p:nvSpPr>
        <p:spPr>
          <a:xfrm>
            <a:off x="990003" y="2853875"/>
            <a:ext cx="22878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77" name="Google Shape;1077;p43"/>
          <p:cNvSpPr txBox="1"/>
          <p:nvPr>
            <p:ph idx="5" type="subTitle"/>
          </p:nvPr>
        </p:nvSpPr>
        <p:spPr>
          <a:xfrm>
            <a:off x="3275697" y="2853875"/>
            <a:ext cx="22878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78" name="Google Shape;1078;p43"/>
          <p:cNvSpPr txBox="1"/>
          <p:nvPr>
            <p:ph idx="6" type="subTitle"/>
          </p:nvPr>
        </p:nvSpPr>
        <p:spPr>
          <a:xfrm>
            <a:off x="5561397" y="2853875"/>
            <a:ext cx="22878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2" name="Shape 1082"/>
        <p:cNvGrpSpPr/>
        <p:nvPr/>
      </p:nvGrpSpPr>
      <p:grpSpPr>
        <a:xfrm>
          <a:off x="0" y="0"/>
          <a:ext cx="0" cy="0"/>
          <a:chOff x="0" y="0"/>
          <a:chExt cx="0" cy="0"/>
        </a:xfrm>
      </p:grpSpPr>
      <p:sp>
        <p:nvSpPr>
          <p:cNvPr id="1083" name="Google Shape;1083;p44"/>
          <p:cNvSpPr txBox="1"/>
          <p:nvPr>
            <p:ph idx="2" type="subTitle"/>
          </p:nvPr>
        </p:nvSpPr>
        <p:spPr>
          <a:xfrm>
            <a:off x="3578997" y="2161100"/>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084" name="Google Shape;1084;p44"/>
          <p:cNvSpPr txBox="1"/>
          <p:nvPr>
            <p:ph idx="5" type="subTitle"/>
          </p:nvPr>
        </p:nvSpPr>
        <p:spPr>
          <a:xfrm>
            <a:off x="5980575" y="2161100"/>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a:t>
            </a:r>
            <a:endParaRPr/>
          </a:p>
        </p:txBody>
      </p:sp>
      <p:sp>
        <p:nvSpPr>
          <p:cNvPr id="1085" name="Google Shape;1085;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1086" name="Google Shape;1086;p44"/>
          <p:cNvSpPr txBox="1"/>
          <p:nvPr>
            <p:ph idx="1" type="subTitle"/>
          </p:nvPr>
        </p:nvSpPr>
        <p:spPr>
          <a:xfrm>
            <a:off x="1177425" y="2161100"/>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very cold</a:t>
            </a:r>
            <a:endParaRPr/>
          </a:p>
        </p:txBody>
      </p:sp>
      <p:sp>
        <p:nvSpPr>
          <p:cNvPr id="1087" name="Google Shape;1087;p44"/>
          <p:cNvSpPr txBox="1"/>
          <p:nvPr>
            <p:ph idx="3" type="subTitle"/>
          </p:nvPr>
        </p:nvSpPr>
        <p:spPr>
          <a:xfrm>
            <a:off x="1177425" y="3959375"/>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1088" name="Google Shape;1088;p44"/>
          <p:cNvSpPr txBox="1"/>
          <p:nvPr>
            <p:ph idx="4" type="subTitle"/>
          </p:nvPr>
        </p:nvSpPr>
        <p:spPr>
          <a:xfrm>
            <a:off x="3579000" y="3959375"/>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089" name="Google Shape;1089;p44"/>
          <p:cNvSpPr txBox="1"/>
          <p:nvPr>
            <p:ph idx="6" type="subTitle"/>
          </p:nvPr>
        </p:nvSpPr>
        <p:spPr>
          <a:xfrm>
            <a:off x="5980575" y="3959375"/>
            <a:ext cx="1986000" cy="64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090" name="Google Shape;1090;p44"/>
          <p:cNvSpPr txBox="1"/>
          <p:nvPr>
            <p:ph idx="7" type="subTitle"/>
          </p:nvPr>
        </p:nvSpPr>
        <p:spPr>
          <a:xfrm>
            <a:off x="1177425" y="192912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Empathize</a:t>
            </a:r>
            <a:endParaRPr/>
          </a:p>
        </p:txBody>
      </p:sp>
      <p:sp>
        <p:nvSpPr>
          <p:cNvPr id="1091" name="Google Shape;1091;p44"/>
          <p:cNvSpPr txBox="1"/>
          <p:nvPr>
            <p:ph idx="8" type="subTitle"/>
          </p:nvPr>
        </p:nvSpPr>
        <p:spPr>
          <a:xfrm>
            <a:off x="3578997" y="192912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Define</a:t>
            </a:r>
            <a:endParaRPr/>
          </a:p>
        </p:txBody>
      </p:sp>
      <p:sp>
        <p:nvSpPr>
          <p:cNvPr id="1092" name="Google Shape;1092;p44"/>
          <p:cNvSpPr txBox="1"/>
          <p:nvPr>
            <p:ph idx="9" type="subTitle"/>
          </p:nvPr>
        </p:nvSpPr>
        <p:spPr>
          <a:xfrm>
            <a:off x="1177425" y="375067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Prototype</a:t>
            </a:r>
            <a:endParaRPr/>
          </a:p>
        </p:txBody>
      </p:sp>
      <p:sp>
        <p:nvSpPr>
          <p:cNvPr id="1093" name="Google Shape;1093;p44"/>
          <p:cNvSpPr txBox="1"/>
          <p:nvPr>
            <p:ph idx="13" type="subTitle"/>
          </p:nvPr>
        </p:nvSpPr>
        <p:spPr>
          <a:xfrm>
            <a:off x="3578997" y="375067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Test</a:t>
            </a:r>
            <a:endParaRPr/>
          </a:p>
        </p:txBody>
      </p:sp>
      <p:sp>
        <p:nvSpPr>
          <p:cNvPr id="1094" name="Google Shape;1094;p44"/>
          <p:cNvSpPr txBox="1"/>
          <p:nvPr>
            <p:ph idx="14" type="subTitle"/>
          </p:nvPr>
        </p:nvSpPr>
        <p:spPr>
          <a:xfrm>
            <a:off x="5980575" y="192912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Ideate</a:t>
            </a:r>
            <a:endParaRPr/>
          </a:p>
        </p:txBody>
      </p:sp>
      <p:sp>
        <p:nvSpPr>
          <p:cNvPr id="1095" name="Google Shape;1095;p44"/>
          <p:cNvSpPr txBox="1"/>
          <p:nvPr>
            <p:ph idx="15" type="subTitle"/>
          </p:nvPr>
        </p:nvSpPr>
        <p:spPr>
          <a:xfrm>
            <a:off x="5980575" y="3750672"/>
            <a:ext cx="1986000" cy="35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Implement</a:t>
            </a:r>
            <a:endParaRPr/>
          </a:p>
        </p:txBody>
      </p:sp>
      <p:sp>
        <p:nvSpPr>
          <p:cNvPr id="1096" name="Google Shape;1096;p44"/>
          <p:cNvSpPr/>
          <p:nvPr/>
        </p:nvSpPr>
        <p:spPr>
          <a:xfrm rot="10800000">
            <a:off x="1896075" y="127078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7" name="Google Shape;1097;p44"/>
          <p:cNvSpPr/>
          <p:nvPr/>
        </p:nvSpPr>
        <p:spPr>
          <a:xfrm rot="10800000">
            <a:off x="4297647" y="127078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8" name="Google Shape;1098;p44"/>
          <p:cNvSpPr/>
          <p:nvPr/>
        </p:nvSpPr>
        <p:spPr>
          <a:xfrm rot="10800000">
            <a:off x="6699225" y="127078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099" name="Google Shape;1099;p44"/>
          <p:cNvSpPr/>
          <p:nvPr/>
        </p:nvSpPr>
        <p:spPr>
          <a:xfrm rot="10800000">
            <a:off x="1896075" y="307573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0" name="Google Shape;1100;p44"/>
          <p:cNvSpPr/>
          <p:nvPr/>
        </p:nvSpPr>
        <p:spPr>
          <a:xfrm rot="10800000">
            <a:off x="4297647" y="307573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1" name="Google Shape;1101;p44"/>
          <p:cNvSpPr/>
          <p:nvPr/>
        </p:nvSpPr>
        <p:spPr>
          <a:xfrm rot="10800000">
            <a:off x="6699225" y="307573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02" name="Google Shape;1102;p44"/>
          <p:cNvSpPr/>
          <p:nvPr/>
        </p:nvSpPr>
        <p:spPr>
          <a:xfrm>
            <a:off x="4395172" y="3187808"/>
            <a:ext cx="353650" cy="324550"/>
          </a:xfrm>
          <a:custGeom>
            <a:rect b="b" l="l" r="r" t="t"/>
            <a:pathLst>
              <a:path extrusionOk="0" h="12982" w="14146">
                <a:moveTo>
                  <a:pt x="3862" y="3002"/>
                </a:moveTo>
                <a:cubicBezTo>
                  <a:pt x="4165" y="3002"/>
                  <a:pt x="4351" y="3281"/>
                  <a:pt x="4351" y="3583"/>
                </a:cubicBezTo>
                <a:cubicBezTo>
                  <a:pt x="4351" y="3862"/>
                  <a:pt x="4165" y="4165"/>
                  <a:pt x="3862" y="4165"/>
                </a:cubicBezTo>
                <a:cubicBezTo>
                  <a:pt x="3583" y="4165"/>
                  <a:pt x="3281" y="3862"/>
                  <a:pt x="3281" y="3583"/>
                </a:cubicBezTo>
                <a:cubicBezTo>
                  <a:pt x="3281" y="3281"/>
                  <a:pt x="3583" y="3002"/>
                  <a:pt x="3862" y="3002"/>
                </a:cubicBezTo>
                <a:close/>
                <a:moveTo>
                  <a:pt x="3862" y="1931"/>
                </a:moveTo>
                <a:cubicBezTo>
                  <a:pt x="2909" y="1931"/>
                  <a:pt x="2211" y="2699"/>
                  <a:pt x="2211" y="3583"/>
                </a:cubicBezTo>
                <a:cubicBezTo>
                  <a:pt x="2211" y="4444"/>
                  <a:pt x="2909" y="5235"/>
                  <a:pt x="3862" y="5235"/>
                </a:cubicBezTo>
                <a:cubicBezTo>
                  <a:pt x="4746" y="5235"/>
                  <a:pt x="5514" y="4444"/>
                  <a:pt x="5514" y="3583"/>
                </a:cubicBezTo>
                <a:cubicBezTo>
                  <a:pt x="5514" y="2699"/>
                  <a:pt x="4746" y="1931"/>
                  <a:pt x="3862" y="1931"/>
                </a:cubicBezTo>
                <a:close/>
                <a:moveTo>
                  <a:pt x="12339" y="7515"/>
                </a:moveTo>
                <a:cubicBezTo>
                  <a:pt x="12470" y="7515"/>
                  <a:pt x="12586" y="7561"/>
                  <a:pt x="12679" y="7654"/>
                </a:cubicBezTo>
                <a:cubicBezTo>
                  <a:pt x="12982" y="7840"/>
                  <a:pt x="12982" y="8236"/>
                  <a:pt x="12679" y="8422"/>
                </a:cubicBezTo>
                <a:lnTo>
                  <a:pt x="12586" y="8515"/>
                </a:lnTo>
                <a:lnTo>
                  <a:pt x="11819" y="7747"/>
                </a:lnTo>
                <a:lnTo>
                  <a:pt x="11912" y="7654"/>
                </a:lnTo>
                <a:cubicBezTo>
                  <a:pt x="12063" y="7561"/>
                  <a:pt x="12208" y="7515"/>
                  <a:pt x="12339" y="7515"/>
                </a:cubicBezTo>
                <a:close/>
                <a:moveTo>
                  <a:pt x="10353" y="2815"/>
                </a:moveTo>
                <a:cubicBezTo>
                  <a:pt x="10167" y="2815"/>
                  <a:pt x="9981" y="2909"/>
                  <a:pt x="9888" y="3002"/>
                </a:cubicBezTo>
                <a:lnTo>
                  <a:pt x="5700" y="8329"/>
                </a:lnTo>
                <a:lnTo>
                  <a:pt x="4258" y="6491"/>
                </a:lnTo>
                <a:cubicBezTo>
                  <a:pt x="4165" y="6398"/>
                  <a:pt x="3955" y="6305"/>
                  <a:pt x="3862" y="6305"/>
                </a:cubicBezTo>
                <a:cubicBezTo>
                  <a:pt x="3676" y="6305"/>
                  <a:pt x="3490" y="6398"/>
                  <a:pt x="3374" y="6491"/>
                </a:cubicBezTo>
                <a:lnTo>
                  <a:pt x="2211" y="8143"/>
                </a:lnTo>
                <a:cubicBezTo>
                  <a:pt x="2025" y="8329"/>
                  <a:pt x="2025" y="8724"/>
                  <a:pt x="2327" y="8911"/>
                </a:cubicBezTo>
                <a:cubicBezTo>
                  <a:pt x="2398" y="8982"/>
                  <a:pt x="2500" y="9012"/>
                  <a:pt x="2609" y="9012"/>
                </a:cubicBezTo>
                <a:cubicBezTo>
                  <a:pt x="2785" y="9012"/>
                  <a:pt x="2980" y="8932"/>
                  <a:pt x="3095" y="8817"/>
                </a:cubicBezTo>
                <a:lnTo>
                  <a:pt x="3862" y="7747"/>
                </a:lnTo>
                <a:lnTo>
                  <a:pt x="5328" y="9585"/>
                </a:lnTo>
                <a:cubicBezTo>
                  <a:pt x="5421" y="9678"/>
                  <a:pt x="5514" y="9795"/>
                  <a:pt x="5700" y="9795"/>
                </a:cubicBezTo>
                <a:cubicBezTo>
                  <a:pt x="5910" y="9795"/>
                  <a:pt x="6003" y="9678"/>
                  <a:pt x="6096" y="9585"/>
                </a:cubicBezTo>
                <a:lnTo>
                  <a:pt x="10353" y="4258"/>
                </a:lnTo>
                <a:lnTo>
                  <a:pt x="11144" y="5235"/>
                </a:lnTo>
                <a:cubicBezTo>
                  <a:pt x="11246" y="5389"/>
                  <a:pt x="11412" y="5458"/>
                  <a:pt x="11572" y="5458"/>
                </a:cubicBezTo>
                <a:cubicBezTo>
                  <a:pt x="11702" y="5458"/>
                  <a:pt x="11828" y="5412"/>
                  <a:pt x="11912" y="5328"/>
                </a:cubicBezTo>
                <a:cubicBezTo>
                  <a:pt x="12214" y="5142"/>
                  <a:pt x="12214" y="4839"/>
                  <a:pt x="12005" y="4560"/>
                </a:cubicBezTo>
                <a:lnTo>
                  <a:pt x="10749" y="3002"/>
                </a:lnTo>
                <a:cubicBezTo>
                  <a:pt x="10655" y="2909"/>
                  <a:pt x="10469" y="2815"/>
                  <a:pt x="10353" y="2815"/>
                </a:cubicBezTo>
                <a:close/>
                <a:moveTo>
                  <a:pt x="11051" y="8515"/>
                </a:moveTo>
                <a:lnTo>
                  <a:pt x="11819" y="9306"/>
                </a:lnTo>
                <a:lnTo>
                  <a:pt x="9888" y="11330"/>
                </a:lnTo>
                <a:lnTo>
                  <a:pt x="8725" y="11632"/>
                </a:lnTo>
                <a:lnTo>
                  <a:pt x="8725" y="11632"/>
                </a:lnTo>
                <a:lnTo>
                  <a:pt x="9097" y="10562"/>
                </a:lnTo>
                <a:lnTo>
                  <a:pt x="11051" y="8515"/>
                </a:lnTo>
                <a:close/>
                <a:moveTo>
                  <a:pt x="2211" y="1"/>
                </a:moveTo>
                <a:cubicBezTo>
                  <a:pt x="954" y="1"/>
                  <a:pt x="1" y="954"/>
                  <a:pt x="1" y="2234"/>
                </a:cubicBezTo>
                <a:lnTo>
                  <a:pt x="1" y="9795"/>
                </a:lnTo>
                <a:cubicBezTo>
                  <a:pt x="1" y="11051"/>
                  <a:pt x="954" y="12005"/>
                  <a:pt x="2211" y="12005"/>
                </a:cubicBezTo>
                <a:lnTo>
                  <a:pt x="6003" y="12005"/>
                </a:lnTo>
                <a:cubicBezTo>
                  <a:pt x="6491" y="12005"/>
                  <a:pt x="6770" y="11423"/>
                  <a:pt x="6398" y="10958"/>
                </a:cubicBezTo>
                <a:cubicBezTo>
                  <a:pt x="6282" y="10958"/>
                  <a:pt x="6189" y="10841"/>
                  <a:pt x="6189" y="10841"/>
                </a:cubicBezTo>
                <a:lnTo>
                  <a:pt x="1629" y="10841"/>
                </a:lnTo>
                <a:cubicBezTo>
                  <a:pt x="1350" y="10841"/>
                  <a:pt x="1164" y="10655"/>
                  <a:pt x="1164" y="10376"/>
                </a:cubicBezTo>
                <a:lnTo>
                  <a:pt x="1164" y="2234"/>
                </a:lnTo>
                <a:cubicBezTo>
                  <a:pt x="1164" y="1536"/>
                  <a:pt x="1629" y="1071"/>
                  <a:pt x="2211" y="1071"/>
                </a:cubicBezTo>
                <a:lnTo>
                  <a:pt x="11819" y="1071"/>
                </a:lnTo>
                <a:cubicBezTo>
                  <a:pt x="12400" y="1071"/>
                  <a:pt x="12889" y="1536"/>
                  <a:pt x="12889" y="2234"/>
                </a:cubicBezTo>
                <a:lnTo>
                  <a:pt x="12889" y="5025"/>
                </a:lnTo>
                <a:cubicBezTo>
                  <a:pt x="12889" y="5421"/>
                  <a:pt x="13168" y="5607"/>
                  <a:pt x="13470" y="5607"/>
                </a:cubicBezTo>
                <a:cubicBezTo>
                  <a:pt x="13750" y="5607"/>
                  <a:pt x="13959" y="5328"/>
                  <a:pt x="13959" y="5025"/>
                </a:cubicBezTo>
                <a:lnTo>
                  <a:pt x="13959" y="2234"/>
                </a:lnTo>
                <a:cubicBezTo>
                  <a:pt x="13959" y="954"/>
                  <a:pt x="12982" y="1"/>
                  <a:pt x="11819" y="1"/>
                </a:cubicBezTo>
                <a:close/>
                <a:moveTo>
                  <a:pt x="12342" y="6450"/>
                </a:moveTo>
                <a:cubicBezTo>
                  <a:pt x="11918" y="6450"/>
                  <a:pt x="11481" y="6596"/>
                  <a:pt x="11144" y="6887"/>
                </a:cubicBezTo>
                <a:lnTo>
                  <a:pt x="8236" y="9888"/>
                </a:lnTo>
                <a:cubicBezTo>
                  <a:pt x="8143" y="9981"/>
                  <a:pt x="8027" y="10074"/>
                  <a:pt x="8027" y="10074"/>
                </a:cubicBezTo>
                <a:lnTo>
                  <a:pt x="7352" y="12307"/>
                </a:lnTo>
                <a:cubicBezTo>
                  <a:pt x="7352" y="12493"/>
                  <a:pt x="7352" y="12702"/>
                  <a:pt x="7561" y="12796"/>
                </a:cubicBezTo>
                <a:cubicBezTo>
                  <a:pt x="7654" y="12889"/>
                  <a:pt x="7747" y="12982"/>
                  <a:pt x="7934" y="12982"/>
                </a:cubicBezTo>
                <a:lnTo>
                  <a:pt x="8027" y="12982"/>
                </a:lnTo>
                <a:lnTo>
                  <a:pt x="10260" y="12307"/>
                </a:lnTo>
                <a:cubicBezTo>
                  <a:pt x="10353" y="12307"/>
                  <a:pt x="10469" y="12307"/>
                  <a:pt x="10562" y="12214"/>
                </a:cubicBezTo>
                <a:lnTo>
                  <a:pt x="13470" y="9213"/>
                </a:lnTo>
                <a:cubicBezTo>
                  <a:pt x="14145" y="8631"/>
                  <a:pt x="14145" y="7561"/>
                  <a:pt x="13470" y="6887"/>
                </a:cubicBezTo>
                <a:cubicBezTo>
                  <a:pt x="13180" y="6596"/>
                  <a:pt x="12767" y="6450"/>
                  <a:pt x="12342" y="64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03" name="Google Shape;1103;p44"/>
          <p:cNvSpPr/>
          <p:nvPr/>
        </p:nvSpPr>
        <p:spPr>
          <a:xfrm>
            <a:off x="1993612" y="3175583"/>
            <a:ext cx="353625" cy="349000"/>
          </a:xfrm>
          <a:custGeom>
            <a:rect b="b" l="l" r="r" t="t"/>
            <a:pathLst>
              <a:path extrusionOk="0" h="13960" w="14145">
                <a:moveTo>
                  <a:pt x="1257" y="1257"/>
                </a:moveTo>
                <a:lnTo>
                  <a:pt x="2699" y="1536"/>
                </a:lnTo>
                <a:lnTo>
                  <a:pt x="1629" y="2699"/>
                </a:lnTo>
                <a:lnTo>
                  <a:pt x="1257" y="1257"/>
                </a:lnTo>
                <a:close/>
                <a:moveTo>
                  <a:pt x="10562" y="2606"/>
                </a:moveTo>
                <a:lnTo>
                  <a:pt x="8329" y="4840"/>
                </a:lnTo>
                <a:cubicBezTo>
                  <a:pt x="8026" y="5119"/>
                  <a:pt x="7933" y="5421"/>
                  <a:pt x="7933" y="5817"/>
                </a:cubicBezTo>
                <a:cubicBezTo>
                  <a:pt x="7933" y="6096"/>
                  <a:pt x="8026" y="6491"/>
                  <a:pt x="8329" y="6771"/>
                </a:cubicBezTo>
                <a:lnTo>
                  <a:pt x="9190" y="7655"/>
                </a:lnTo>
                <a:cubicBezTo>
                  <a:pt x="9306" y="7748"/>
                  <a:pt x="9399" y="7841"/>
                  <a:pt x="9399" y="8027"/>
                </a:cubicBezTo>
                <a:cubicBezTo>
                  <a:pt x="9399" y="8236"/>
                  <a:pt x="9306" y="8422"/>
                  <a:pt x="9097" y="8515"/>
                </a:cubicBezTo>
                <a:lnTo>
                  <a:pt x="3374" y="11330"/>
                </a:lnTo>
                <a:lnTo>
                  <a:pt x="5607" y="9097"/>
                </a:lnTo>
                <a:cubicBezTo>
                  <a:pt x="5909" y="8818"/>
                  <a:pt x="6002" y="8515"/>
                  <a:pt x="6002" y="8236"/>
                </a:cubicBezTo>
                <a:cubicBezTo>
                  <a:pt x="6095" y="7841"/>
                  <a:pt x="5909" y="7445"/>
                  <a:pt x="5607" y="7166"/>
                </a:cubicBezTo>
                <a:lnTo>
                  <a:pt x="4746" y="6282"/>
                </a:lnTo>
                <a:cubicBezTo>
                  <a:pt x="4653" y="6189"/>
                  <a:pt x="4537" y="6096"/>
                  <a:pt x="4537" y="5910"/>
                </a:cubicBezTo>
                <a:cubicBezTo>
                  <a:pt x="4537" y="5700"/>
                  <a:pt x="4653" y="5514"/>
                  <a:pt x="4932" y="5421"/>
                </a:cubicBezTo>
                <a:lnTo>
                  <a:pt x="10562" y="2606"/>
                </a:lnTo>
                <a:close/>
                <a:moveTo>
                  <a:pt x="12493" y="10842"/>
                </a:moveTo>
                <a:lnTo>
                  <a:pt x="12586" y="10935"/>
                </a:lnTo>
                <a:cubicBezTo>
                  <a:pt x="12982" y="11423"/>
                  <a:pt x="12982" y="12098"/>
                  <a:pt x="12586" y="12493"/>
                </a:cubicBezTo>
                <a:cubicBezTo>
                  <a:pt x="12400" y="12796"/>
                  <a:pt x="12098" y="12889"/>
                  <a:pt x="11818" y="12889"/>
                </a:cubicBezTo>
                <a:cubicBezTo>
                  <a:pt x="11516" y="12889"/>
                  <a:pt x="11237" y="12796"/>
                  <a:pt x="11051" y="12493"/>
                </a:cubicBezTo>
                <a:lnTo>
                  <a:pt x="10934" y="12400"/>
                </a:lnTo>
                <a:lnTo>
                  <a:pt x="12493" y="10842"/>
                </a:lnTo>
                <a:close/>
                <a:moveTo>
                  <a:pt x="675" y="1"/>
                </a:moveTo>
                <a:cubicBezTo>
                  <a:pt x="466" y="1"/>
                  <a:pt x="280" y="1"/>
                  <a:pt x="186" y="187"/>
                </a:cubicBezTo>
                <a:cubicBezTo>
                  <a:pt x="93" y="280"/>
                  <a:pt x="0" y="466"/>
                  <a:pt x="0" y="675"/>
                </a:cubicBezTo>
                <a:lnTo>
                  <a:pt x="675" y="3281"/>
                </a:lnTo>
                <a:cubicBezTo>
                  <a:pt x="768" y="3676"/>
                  <a:pt x="954" y="4072"/>
                  <a:pt x="1257" y="4351"/>
                </a:cubicBezTo>
                <a:lnTo>
                  <a:pt x="1838" y="4933"/>
                </a:lnTo>
                <a:cubicBezTo>
                  <a:pt x="1931" y="5026"/>
                  <a:pt x="2117" y="5026"/>
                  <a:pt x="2210" y="5026"/>
                </a:cubicBezTo>
                <a:cubicBezTo>
                  <a:pt x="2420" y="5026"/>
                  <a:pt x="2513" y="5026"/>
                  <a:pt x="2606" y="4933"/>
                </a:cubicBezTo>
                <a:cubicBezTo>
                  <a:pt x="2792" y="4654"/>
                  <a:pt x="2792" y="4351"/>
                  <a:pt x="2606" y="4165"/>
                </a:cubicBezTo>
                <a:lnTo>
                  <a:pt x="2117" y="3676"/>
                </a:lnTo>
                <a:lnTo>
                  <a:pt x="3676" y="2118"/>
                </a:lnTo>
                <a:lnTo>
                  <a:pt x="5514" y="3863"/>
                </a:lnTo>
                <a:lnTo>
                  <a:pt x="4444" y="4444"/>
                </a:lnTo>
                <a:cubicBezTo>
                  <a:pt x="3769" y="4747"/>
                  <a:pt x="3490" y="5328"/>
                  <a:pt x="3490" y="6003"/>
                </a:cubicBezTo>
                <a:cubicBezTo>
                  <a:pt x="3490" y="6398"/>
                  <a:pt x="3676" y="6771"/>
                  <a:pt x="3955" y="7073"/>
                </a:cubicBezTo>
                <a:lnTo>
                  <a:pt x="4839" y="7934"/>
                </a:lnTo>
                <a:cubicBezTo>
                  <a:pt x="4932" y="8027"/>
                  <a:pt x="4932" y="8143"/>
                  <a:pt x="4932" y="8143"/>
                </a:cubicBezTo>
                <a:cubicBezTo>
                  <a:pt x="4932" y="8236"/>
                  <a:pt x="4932" y="8329"/>
                  <a:pt x="4839" y="8329"/>
                </a:cubicBezTo>
                <a:lnTo>
                  <a:pt x="2420" y="10749"/>
                </a:lnTo>
                <a:cubicBezTo>
                  <a:pt x="2024" y="11144"/>
                  <a:pt x="2024" y="11726"/>
                  <a:pt x="2327" y="12098"/>
                </a:cubicBezTo>
                <a:cubicBezTo>
                  <a:pt x="2513" y="12400"/>
                  <a:pt x="2792" y="12586"/>
                  <a:pt x="3187" y="12586"/>
                </a:cubicBezTo>
                <a:cubicBezTo>
                  <a:pt x="3281" y="12586"/>
                  <a:pt x="3490" y="12493"/>
                  <a:pt x="3583" y="12493"/>
                </a:cubicBezTo>
                <a:lnTo>
                  <a:pt x="7445" y="10563"/>
                </a:lnTo>
                <a:lnTo>
                  <a:pt x="10260" y="13261"/>
                </a:lnTo>
                <a:cubicBezTo>
                  <a:pt x="10655" y="13750"/>
                  <a:pt x="11237" y="13959"/>
                  <a:pt x="11818" y="13959"/>
                </a:cubicBezTo>
                <a:cubicBezTo>
                  <a:pt x="12400" y="13959"/>
                  <a:pt x="12889" y="13750"/>
                  <a:pt x="13377" y="13261"/>
                </a:cubicBezTo>
                <a:cubicBezTo>
                  <a:pt x="14145" y="12493"/>
                  <a:pt x="14145" y="11051"/>
                  <a:pt x="13377" y="10260"/>
                </a:cubicBezTo>
                <a:lnTo>
                  <a:pt x="12214" y="9097"/>
                </a:lnTo>
                <a:cubicBezTo>
                  <a:pt x="12109" y="8957"/>
                  <a:pt x="11964" y="8888"/>
                  <a:pt x="11818" y="8888"/>
                </a:cubicBezTo>
                <a:cubicBezTo>
                  <a:pt x="11673" y="8888"/>
                  <a:pt x="11528" y="8957"/>
                  <a:pt x="11423" y="9097"/>
                </a:cubicBezTo>
                <a:cubicBezTo>
                  <a:pt x="11237" y="9306"/>
                  <a:pt x="11237" y="9585"/>
                  <a:pt x="11423" y="9888"/>
                </a:cubicBezTo>
                <a:lnTo>
                  <a:pt x="11725" y="10074"/>
                </a:lnTo>
                <a:lnTo>
                  <a:pt x="10167" y="11633"/>
                </a:lnTo>
                <a:lnTo>
                  <a:pt x="8515" y="10074"/>
                </a:lnTo>
                <a:lnTo>
                  <a:pt x="9585" y="9492"/>
                </a:lnTo>
                <a:cubicBezTo>
                  <a:pt x="10167" y="9190"/>
                  <a:pt x="10469" y="8608"/>
                  <a:pt x="10469" y="8027"/>
                </a:cubicBezTo>
                <a:cubicBezTo>
                  <a:pt x="10469" y="7562"/>
                  <a:pt x="10260" y="7166"/>
                  <a:pt x="9981" y="6864"/>
                </a:cubicBezTo>
                <a:lnTo>
                  <a:pt x="9097" y="6003"/>
                </a:lnTo>
                <a:cubicBezTo>
                  <a:pt x="9003" y="5910"/>
                  <a:pt x="9003" y="5817"/>
                  <a:pt x="9003" y="5817"/>
                </a:cubicBezTo>
                <a:cubicBezTo>
                  <a:pt x="9003" y="5817"/>
                  <a:pt x="9003" y="5700"/>
                  <a:pt x="9097" y="5607"/>
                </a:cubicBezTo>
                <a:lnTo>
                  <a:pt x="11516" y="3188"/>
                </a:lnTo>
                <a:cubicBezTo>
                  <a:pt x="11911" y="2792"/>
                  <a:pt x="12004" y="2211"/>
                  <a:pt x="11725" y="1839"/>
                </a:cubicBezTo>
                <a:cubicBezTo>
                  <a:pt x="11460" y="1574"/>
                  <a:pt x="11154" y="1403"/>
                  <a:pt x="10833" y="1403"/>
                </a:cubicBezTo>
                <a:cubicBezTo>
                  <a:pt x="10675" y="1403"/>
                  <a:pt x="10514" y="1444"/>
                  <a:pt x="10353" y="1536"/>
                </a:cubicBezTo>
                <a:lnTo>
                  <a:pt x="6491" y="3374"/>
                </a:lnTo>
                <a:lnTo>
                  <a:pt x="4351" y="1257"/>
                </a:lnTo>
                <a:cubicBezTo>
                  <a:pt x="4072" y="955"/>
                  <a:pt x="3676" y="769"/>
                  <a:pt x="3374" y="582"/>
                </a:cubicBezTo>
                <a:lnTo>
                  <a:pt x="3281" y="582"/>
                </a:lnTo>
                <a:lnTo>
                  <a:pt x="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04" name="Google Shape;1104;p44"/>
          <p:cNvSpPr/>
          <p:nvPr/>
        </p:nvSpPr>
        <p:spPr>
          <a:xfrm>
            <a:off x="6799075" y="1370646"/>
            <a:ext cx="349000" cy="348975"/>
          </a:xfrm>
          <a:custGeom>
            <a:rect b="b" l="l" r="r" t="t"/>
            <a:pathLst>
              <a:path extrusionOk="0" h="13959" w="13960">
                <a:moveTo>
                  <a:pt x="6980" y="4932"/>
                </a:moveTo>
                <a:cubicBezTo>
                  <a:pt x="8143" y="4932"/>
                  <a:pt x="9097" y="5816"/>
                  <a:pt x="9097" y="6979"/>
                </a:cubicBezTo>
                <a:cubicBezTo>
                  <a:pt x="9097" y="8143"/>
                  <a:pt x="8143" y="9096"/>
                  <a:pt x="6980" y="9096"/>
                </a:cubicBezTo>
                <a:cubicBezTo>
                  <a:pt x="5910" y="9096"/>
                  <a:pt x="4933" y="8143"/>
                  <a:pt x="4933" y="6979"/>
                </a:cubicBezTo>
                <a:cubicBezTo>
                  <a:pt x="4933" y="5816"/>
                  <a:pt x="5910" y="4932"/>
                  <a:pt x="6980" y="4932"/>
                </a:cubicBezTo>
                <a:close/>
                <a:moveTo>
                  <a:pt x="6980" y="3862"/>
                </a:moveTo>
                <a:cubicBezTo>
                  <a:pt x="5235" y="3862"/>
                  <a:pt x="3863" y="5235"/>
                  <a:pt x="3863" y="6979"/>
                </a:cubicBezTo>
                <a:cubicBezTo>
                  <a:pt x="3863" y="8724"/>
                  <a:pt x="5235" y="10167"/>
                  <a:pt x="6980" y="10167"/>
                </a:cubicBezTo>
                <a:cubicBezTo>
                  <a:pt x="7655" y="10167"/>
                  <a:pt x="8329" y="9980"/>
                  <a:pt x="8818" y="9585"/>
                </a:cubicBezTo>
                <a:lnTo>
                  <a:pt x="10842" y="11632"/>
                </a:lnTo>
                <a:cubicBezTo>
                  <a:pt x="10935" y="11725"/>
                  <a:pt x="11144" y="11818"/>
                  <a:pt x="11237" y="11818"/>
                </a:cubicBezTo>
                <a:cubicBezTo>
                  <a:pt x="11423" y="11818"/>
                  <a:pt x="11516" y="11725"/>
                  <a:pt x="11633" y="11632"/>
                </a:cubicBezTo>
                <a:cubicBezTo>
                  <a:pt x="11912" y="11423"/>
                  <a:pt x="11912" y="11051"/>
                  <a:pt x="11633" y="10841"/>
                </a:cubicBezTo>
                <a:lnTo>
                  <a:pt x="9586" y="8817"/>
                </a:lnTo>
                <a:cubicBezTo>
                  <a:pt x="9981" y="8329"/>
                  <a:pt x="10167" y="7654"/>
                  <a:pt x="10167" y="6979"/>
                </a:cubicBezTo>
                <a:cubicBezTo>
                  <a:pt x="10167" y="5235"/>
                  <a:pt x="8725" y="3862"/>
                  <a:pt x="6980" y="3862"/>
                </a:cubicBezTo>
                <a:close/>
                <a:moveTo>
                  <a:pt x="6678" y="0"/>
                </a:moveTo>
                <a:cubicBezTo>
                  <a:pt x="5817" y="0"/>
                  <a:pt x="5119" y="675"/>
                  <a:pt x="5119" y="1629"/>
                </a:cubicBezTo>
                <a:lnTo>
                  <a:pt x="5119" y="1931"/>
                </a:lnTo>
                <a:cubicBezTo>
                  <a:pt x="5119" y="1931"/>
                  <a:pt x="5026" y="2024"/>
                  <a:pt x="4933" y="2024"/>
                </a:cubicBezTo>
                <a:cubicBezTo>
                  <a:pt x="4933" y="2071"/>
                  <a:pt x="4910" y="2094"/>
                  <a:pt x="4875" y="2094"/>
                </a:cubicBezTo>
                <a:cubicBezTo>
                  <a:pt x="4840" y="2094"/>
                  <a:pt x="4793" y="2071"/>
                  <a:pt x="4747" y="2024"/>
                </a:cubicBezTo>
                <a:lnTo>
                  <a:pt x="4537" y="1838"/>
                </a:lnTo>
                <a:cubicBezTo>
                  <a:pt x="4258" y="1536"/>
                  <a:pt x="3863" y="1350"/>
                  <a:pt x="3374" y="1350"/>
                </a:cubicBezTo>
                <a:cubicBezTo>
                  <a:pt x="3002" y="1350"/>
                  <a:pt x="2606" y="1536"/>
                  <a:pt x="2211" y="1838"/>
                </a:cubicBezTo>
                <a:lnTo>
                  <a:pt x="1839" y="2210"/>
                </a:lnTo>
                <a:cubicBezTo>
                  <a:pt x="1257" y="2908"/>
                  <a:pt x="1257" y="3862"/>
                  <a:pt x="1839" y="4537"/>
                </a:cubicBezTo>
                <a:lnTo>
                  <a:pt x="2025" y="4746"/>
                </a:lnTo>
                <a:cubicBezTo>
                  <a:pt x="2118" y="4746"/>
                  <a:pt x="2118" y="4839"/>
                  <a:pt x="2118" y="4932"/>
                </a:cubicBezTo>
                <a:cubicBezTo>
                  <a:pt x="2025" y="5025"/>
                  <a:pt x="2025" y="5025"/>
                  <a:pt x="1932" y="5025"/>
                </a:cubicBezTo>
                <a:lnTo>
                  <a:pt x="1629" y="5025"/>
                </a:lnTo>
                <a:cubicBezTo>
                  <a:pt x="769" y="5025"/>
                  <a:pt x="1" y="5816"/>
                  <a:pt x="1" y="6677"/>
                </a:cubicBezTo>
                <a:lnTo>
                  <a:pt x="1" y="7259"/>
                </a:lnTo>
                <a:cubicBezTo>
                  <a:pt x="1" y="8143"/>
                  <a:pt x="769" y="8910"/>
                  <a:pt x="1629" y="8910"/>
                </a:cubicBezTo>
                <a:lnTo>
                  <a:pt x="1932" y="8910"/>
                </a:lnTo>
                <a:cubicBezTo>
                  <a:pt x="2025" y="8910"/>
                  <a:pt x="2025" y="8910"/>
                  <a:pt x="2118" y="9003"/>
                </a:cubicBezTo>
                <a:cubicBezTo>
                  <a:pt x="2118" y="9096"/>
                  <a:pt x="2118" y="9096"/>
                  <a:pt x="2025" y="9190"/>
                </a:cubicBezTo>
                <a:lnTo>
                  <a:pt x="1839" y="9399"/>
                </a:lnTo>
                <a:cubicBezTo>
                  <a:pt x="1536" y="9678"/>
                  <a:pt x="1350" y="10167"/>
                  <a:pt x="1350" y="10655"/>
                </a:cubicBezTo>
                <a:cubicBezTo>
                  <a:pt x="1443" y="11051"/>
                  <a:pt x="1629" y="11423"/>
                  <a:pt x="1932" y="11725"/>
                </a:cubicBezTo>
                <a:lnTo>
                  <a:pt x="2211" y="12097"/>
                </a:lnTo>
                <a:cubicBezTo>
                  <a:pt x="2560" y="12388"/>
                  <a:pt x="2996" y="12534"/>
                  <a:pt x="3418" y="12534"/>
                </a:cubicBezTo>
                <a:cubicBezTo>
                  <a:pt x="3839" y="12534"/>
                  <a:pt x="4246" y="12388"/>
                  <a:pt x="4537" y="12097"/>
                </a:cubicBezTo>
                <a:lnTo>
                  <a:pt x="4747" y="11911"/>
                </a:lnTo>
                <a:cubicBezTo>
                  <a:pt x="4840" y="11818"/>
                  <a:pt x="4933" y="11818"/>
                  <a:pt x="4933" y="11818"/>
                </a:cubicBezTo>
                <a:cubicBezTo>
                  <a:pt x="5026" y="11911"/>
                  <a:pt x="5119" y="11911"/>
                  <a:pt x="5119" y="12004"/>
                </a:cubicBezTo>
                <a:lnTo>
                  <a:pt x="5119" y="12307"/>
                </a:lnTo>
                <a:cubicBezTo>
                  <a:pt x="5119" y="13168"/>
                  <a:pt x="5817" y="13959"/>
                  <a:pt x="6678" y="13959"/>
                </a:cubicBezTo>
                <a:lnTo>
                  <a:pt x="7259" y="13959"/>
                </a:lnTo>
                <a:cubicBezTo>
                  <a:pt x="8143" y="13959"/>
                  <a:pt x="8911" y="13168"/>
                  <a:pt x="8911" y="12307"/>
                </a:cubicBezTo>
                <a:lnTo>
                  <a:pt x="8911" y="12004"/>
                </a:lnTo>
                <a:lnTo>
                  <a:pt x="8911" y="11911"/>
                </a:lnTo>
                <a:cubicBezTo>
                  <a:pt x="9097" y="11725"/>
                  <a:pt x="9004" y="11330"/>
                  <a:pt x="8818" y="11144"/>
                </a:cubicBezTo>
                <a:cubicBezTo>
                  <a:pt x="8707" y="11110"/>
                  <a:pt x="8600" y="11088"/>
                  <a:pt x="8497" y="11088"/>
                </a:cubicBezTo>
                <a:cubicBezTo>
                  <a:pt x="8320" y="11088"/>
                  <a:pt x="8160" y="11153"/>
                  <a:pt x="8027" y="11330"/>
                </a:cubicBezTo>
                <a:cubicBezTo>
                  <a:pt x="7934" y="11516"/>
                  <a:pt x="7841" y="11818"/>
                  <a:pt x="7841" y="12004"/>
                </a:cubicBezTo>
                <a:lnTo>
                  <a:pt x="7841" y="12307"/>
                </a:lnTo>
                <a:cubicBezTo>
                  <a:pt x="7841" y="12586"/>
                  <a:pt x="7562" y="12888"/>
                  <a:pt x="7259" y="12888"/>
                </a:cubicBezTo>
                <a:lnTo>
                  <a:pt x="6678" y="12888"/>
                </a:lnTo>
                <a:cubicBezTo>
                  <a:pt x="6398" y="12888"/>
                  <a:pt x="6189" y="12586"/>
                  <a:pt x="6189" y="12307"/>
                </a:cubicBezTo>
                <a:lnTo>
                  <a:pt x="6189" y="12004"/>
                </a:lnTo>
                <a:cubicBezTo>
                  <a:pt x="6189" y="11516"/>
                  <a:pt x="5910" y="11051"/>
                  <a:pt x="5421" y="10841"/>
                </a:cubicBezTo>
                <a:cubicBezTo>
                  <a:pt x="5261" y="10780"/>
                  <a:pt x="5090" y="10749"/>
                  <a:pt x="4919" y="10749"/>
                </a:cubicBezTo>
                <a:cubicBezTo>
                  <a:pt x="4570" y="10749"/>
                  <a:pt x="4221" y="10878"/>
                  <a:pt x="3956" y="11144"/>
                </a:cubicBezTo>
                <a:lnTo>
                  <a:pt x="3770" y="11330"/>
                </a:lnTo>
                <a:cubicBezTo>
                  <a:pt x="3677" y="11423"/>
                  <a:pt x="3554" y="11469"/>
                  <a:pt x="3421" y="11469"/>
                </a:cubicBezTo>
                <a:cubicBezTo>
                  <a:pt x="3287" y="11469"/>
                  <a:pt x="3141" y="11423"/>
                  <a:pt x="3002" y="11330"/>
                </a:cubicBezTo>
                <a:lnTo>
                  <a:pt x="2606" y="10934"/>
                </a:lnTo>
                <a:cubicBezTo>
                  <a:pt x="2606" y="10841"/>
                  <a:pt x="2513" y="10748"/>
                  <a:pt x="2513" y="10655"/>
                </a:cubicBezTo>
                <a:cubicBezTo>
                  <a:pt x="2513" y="10469"/>
                  <a:pt x="2513" y="10260"/>
                  <a:pt x="2606" y="10167"/>
                </a:cubicBezTo>
                <a:lnTo>
                  <a:pt x="2792" y="9980"/>
                </a:lnTo>
                <a:cubicBezTo>
                  <a:pt x="3188" y="9585"/>
                  <a:pt x="3281" y="9096"/>
                  <a:pt x="3095" y="8608"/>
                </a:cubicBezTo>
                <a:cubicBezTo>
                  <a:pt x="2909" y="8143"/>
                  <a:pt x="2420" y="7747"/>
                  <a:pt x="1932" y="7747"/>
                </a:cubicBezTo>
                <a:lnTo>
                  <a:pt x="1629" y="7747"/>
                </a:lnTo>
                <a:cubicBezTo>
                  <a:pt x="1350" y="7747"/>
                  <a:pt x="1164" y="7561"/>
                  <a:pt x="1164" y="7259"/>
                </a:cubicBezTo>
                <a:lnTo>
                  <a:pt x="1164" y="6677"/>
                </a:lnTo>
                <a:cubicBezTo>
                  <a:pt x="1164" y="6398"/>
                  <a:pt x="1350" y="6095"/>
                  <a:pt x="1629" y="6095"/>
                </a:cubicBezTo>
                <a:lnTo>
                  <a:pt x="1932" y="6095"/>
                </a:lnTo>
                <a:cubicBezTo>
                  <a:pt x="2420" y="6095"/>
                  <a:pt x="2909" y="5816"/>
                  <a:pt x="3095" y="5328"/>
                </a:cubicBezTo>
                <a:cubicBezTo>
                  <a:pt x="3281" y="4839"/>
                  <a:pt x="3188" y="4351"/>
                  <a:pt x="2792" y="3955"/>
                </a:cubicBezTo>
                <a:lnTo>
                  <a:pt x="2606" y="3769"/>
                </a:lnTo>
                <a:cubicBezTo>
                  <a:pt x="2420" y="3583"/>
                  <a:pt x="2420" y="3187"/>
                  <a:pt x="2606" y="3001"/>
                </a:cubicBezTo>
                <a:lnTo>
                  <a:pt x="3002" y="2606"/>
                </a:lnTo>
                <a:cubicBezTo>
                  <a:pt x="3095" y="2513"/>
                  <a:pt x="3188" y="2513"/>
                  <a:pt x="3374" y="2420"/>
                </a:cubicBezTo>
                <a:cubicBezTo>
                  <a:pt x="3490" y="2420"/>
                  <a:pt x="3677" y="2513"/>
                  <a:pt x="3770" y="2606"/>
                </a:cubicBezTo>
                <a:lnTo>
                  <a:pt x="3956" y="2792"/>
                </a:lnTo>
                <a:cubicBezTo>
                  <a:pt x="4221" y="3057"/>
                  <a:pt x="4570" y="3187"/>
                  <a:pt x="4919" y="3187"/>
                </a:cubicBezTo>
                <a:cubicBezTo>
                  <a:pt x="5090" y="3187"/>
                  <a:pt x="5261" y="3156"/>
                  <a:pt x="5421" y="3094"/>
                </a:cubicBezTo>
                <a:cubicBezTo>
                  <a:pt x="5910" y="2908"/>
                  <a:pt x="6189" y="2420"/>
                  <a:pt x="6189" y="1931"/>
                </a:cubicBezTo>
                <a:lnTo>
                  <a:pt x="6189" y="1629"/>
                </a:lnTo>
                <a:cubicBezTo>
                  <a:pt x="6189" y="1350"/>
                  <a:pt x="6398" y="1047"/>
                  <a:pt x="6678" y="1047"/>
                </a:cubicBezTo>
                <a:lnTo>
                  <a:pt x="7259" y="1047"/>
                </a:lnTo>
                <a:cubicBezTo>
                  <a:pt x="7562" y="1047"/>
                  <a:pt x="7841" y="1350"/>
                  <a:pt x="7841" y="1629"/>
                </a:cubicBezTo>
                <a:lnTo>
                  <a:pt x="7841" y="1931"/>
                </a:lnTo>
                <a:cubicBezTo>
                  <a:pt x="7841" y="2420"/>
                  <a:pt x="8143" y="2908"/>
                  <a:pt x="8608" y="3094"/>
                </a:cubicBezTo>
                <a:cubicBezTo>
                  <a:pt x="8769" y="3156"/>
                  <a:pt x="8940" y="3187"/>
                  <a:pt x="9107" y="3187"/>
                </a:cubicBezTo>
                <a:cubicBezTo>
                  <a:pt x="9449" y="3187"/>
                  <a:pt x="9778" y="3057"/>
                  <a:pt x="9981" y="2792"/>
                </a:cubicBezTo>
                <a:lnTo>
                  <a:pt x="10167" y="2606"/>
                </a:lnTo>
                <a:cubicBezTo>
                  <a:pt x="10260" y="2513"/>
                  <a:pt x="10470" y="2420"/>
                  <a:pt x="10563" y="2420"/>
                </a:cubicBezTo>
                <a:cubicBezTo>
                  <a:pt x="10749" y="2420"/>
                  <a:pt x="10842" y="2513"/>
                  <a:pt x="10935" y="2606"/>
                </a:cubicBezTo>
                <a:lnTo>
                  <a:pt x="11330" y="3001"/>
                </a:lnTo>
                <a:cubicBezTo>
                  <a:pt x="11516" y="3187"/>
                  <a:pt x="11516" y="3583"/>
                  <a:pt x="11330" y="3769"/>
                </a:cubicBezTo>
                <a:lnTo>
                  <a:pt x="11144" y="3955"/>
                </a:lnTo>
                <a:cubicBezTo>
                  <a:pt x="10749" y="4351"/>
                  <a:pt x="10656" y="4839"/>
                  <a:pt x="10842" y="5328"/>
                </a:cubicBezTo>
                <a:cubicBezTo>
                  <a:pt x="11051" y="5816"/>
                  <a:pt x="11516" y="6095"/>
                  <a:pt x="12098" y="6095"/>
                </a:cubicBezTo>
                <a:lnTo>
                  <a:pt x="12307" y="6095"/>
                </a:lnTo>
                <a:cubicBezTo>
                  <a:pt x="12680" y="6095"/>
                  <a:pt x="12889" y="6398"/>
                  <a:pt x="12889" y="6677"/>
                </a:cubicBezTo>
                <a:lnTo>
                  <a:pt x="12889" y="7259"/>
                </a:lnTo>
                <a:cubicBezTo>
                  <a:pt x="12889" y="7561"/>
                  <a:pt x="12680" y="7747"/>
                  <a:pt x="12307" y="7747"/>
                </a:cubicBezTo>
                <a:lnTo>
                  <a:pt x="12098" y="7747"/>
                </a:lnTo>
                <a:cubicBezTo>
                  <a:pt x="11819" y="7747"/>
                  <a:pt x="11516" y="7840"/>
                  <a:pt x="11330" y="8026"/>
                </a:cubicBezTo>
                <a:cubicBezTo>
                  <a:pt x="11144" y="8143"/>
                  <a:pt x="11051" y="8515"/>
                  <a:pt x="11237" y="8724"/>
                </a:cubicBezTo>
                <a:cubicBezTo>
                  <a:pt x="11297" y="8905"/>
                  <a:pt x="11484" y="9007"/>
                  <a:pt x="11683" y="9007"/>
                </a:cubicBezTo>
                <a:cubicBezTo>
                  <a:pt x="11793" y="9007"/>
                  <a:pt x="11906" y="8976"/>
                  <a:pt x="12005" y="8910"/>
                </a:cubicBezTo>
                <a:lnTo>
                  <a:pt x="12307" y="8910"/>
                </a:lnTo>
                <a:cubicBezTo>
                  <a:pt x="13261" y="8910"/>
                  <a:pt x="13959" y="8143"/>
                  <a:pt x="13959" y="7259"/>
                </a:cubicBezTo>
                <a:lnTo>
                  <a:pt x="13959" y="6677"/>
                </a:lnTo>
                <a:cubicBezTo>
                  <a:pt x="13959" y="5816"/>
                  <a:pt x="13261" y="5025"/>
                  <a:pt x="12307" y="5025"/>
                </a:cubicBezTo>
                <a:lnTo>
                  <a:pt x="12098" y="5025"/>
                </a:lnTo>
                <a:cubicBezTo>
                  <a:pt x="12005" y="5025"/>
                  <a:pt x="11912" y="5025"/>
                  <a:pt x="11912" y="4932"/>
                </a:cubicBezTo>
                <a:cubicBezTo>
                  <a:pt x="11819" y="4839"/>
                  <a:pt x="11912" y="4746"/>
                  <a:pt x="11912" y="4746"/>
                </a:cubicBezTo>
                <a:lnTo>
                  <a:pt x="12098" y="4537"/>
                </a:lnTo>
                <a:cubicBezTo>
                  <a:pt x="12796" y="3862"/>
                  <a:pt x="12796" y="2908"/>
                  <a:pt x="12098" y="2210"/>
                </a:cubicBezTo>
                <a:lnTo>
                  <a:pt x="11726" y="1838"/>
                </a:lnTo>
                <a:cubicBezTo>
                  <a:pt x="11423" y="1536"/>
                  <a:pt x="11051" y="1350"/>
                  <a:pt x="10563" y="1350"/>
                </a:cubicBezTo>
                <a:cubicBezTo>
                  <a:pt x="10167" y="1350"/>
                  <a:pt x="9772" y="1536"/>
                  <a:pt x="9399" y="1838"/>
                </a:cubicBezTo>
                <a:lnTo>
                  <a:pt x="9190" y="2024"/>
                </a:lnTo>
                <a:cubicBezTo>
                  <a:pt x="9190" y="2071"/>
                  <a:pt x="9167" y="2094"/>
                  <a:pt x="9132" y="2094"/>
                </a:cubicBezTo>
                <a:cubicBezTo>
                  <a:pt x="9097" y="2094"/>
                  <a:pt x="9050" y="2071"/>
                  <a:pt x="9004" y="2024"/>
                </a:cubicBezTo>
                <a:cubicBezTo>
                  <a:pt x="8911" y="2024"/>
                  <a:pt x="8911" y="1931"/>
                  <a:pt x="8911" y="1931"/>
                </a:cubicBezTo>
                <a:lnTo>
                  <a:pt x="8911" y="1629"/>
                </a:lnTo>
                <a:cubicBezTo>
                  <a:pt x="8911" y="675"/>
                  <a:pt x="8143" y="0"/>
                  <a:pt x="7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05" name="Google Shape;1105;p44"/>
          <p:cNvSpPr/>
          <p:nvPr/>
        </p:nvSpPr>
        <p:spPr>
          <a:xfrm>
            <a:off x="1994775" y="1370646"/>
            <a:ext cx="351300" cy="348975"/>
          </a:xfrm>
          <a:custGeom>
            <a:rect b="b" l="l" r="r" t="t"/>
            <a:pathLst>
              <a:path extrusionOk="0" h="13959" w="14052">
                <a:moveTo>
                  <a:pt x="7072" y="675"/>
                </a:moveTo>
                <a:cubicBezTo>
                  <a:pt x="6677" y="675"/>
                  <a:pt x="6491" y="954"/>
                  <a:pt x="6491" y="1257"/>
                </a:cubicBezTo>
                <a:cubicBezTo>
                  <a:pt x="6491" y="1536"/>
                  <a:pt x="6677" y="1745"/>
                  <a:pt x="7072" y="1745"/>
                </a:cubicBezTo>
                <a:cubicBezTo>
                  <a:pt x="7375" y="1745"/>
                  <a:pt x="7561" y="1536"/>
                  <a:pt x="7561" y="1257"/>
                </a:cubicBezTo>
                <a:cubicBezTo>
                  <a:pt x="7561" y="954"/>
                  <a:pt x="7375" y="675"/>
                  <a:pt x="7072" y="675"/>
                </a:cubicBezTo>
                <a:close/>
                <a:moveTo>
                  <a:pt x="6979" y="4537"/>
                </a:moveTo>
                <a:cubicBezTo>
                  <a:pt x="7468" y="4537"/>
                  <a:pt x="8329" y="4653"/>
                  <a:pt x="8329" y="5607"/>
                </a:cubicBezTo>
                <a:cubicBezTo>
                  <a:pt x="8329" y="6095"/>
                  <a:pt x="8143" y="6491"/>
                  <a:pt x="7840" y="6979"/>
                </a:cubicBezTo>
                <a:cubicBezTo>
                  <a:pt x="7747" y="7166"/>
                  <a:pt x="7654" y="7352"/>
                  <a:pt x="7561" y="7561"/>
                </a:cubicBezTo>
                <a:lnTo>
                  <a:pt x="6491" y="7561"/>
                </a:lnTo>
                <a:cubicBezTo>
                  <a:pt x="6398" y="7352"/>
                  <a:pt x="6212" y="7073"/>
                  <a:pt x="6095" y="6863"/>
                </a:cubicBezTo>
                <a:cubicBezTo>
                  <a:pt x="5816" y="6398"/>
                  <a:pt x="5630" y="6002"/>
                  <a:pt x="5630" y="5607"/>
                </a:cubicBezTo>
                <a:cubicBezTo>
                  <a:pt x="5630" y="4839"/>
                  <a:pt x="6305" y="4537"/>
                  <a:pt x="6979" y="4537"/>
                </a:cubicBezTo>
                <a:close/>
                <a:moveTo>
                  <a:pt x="7259" y="8724"/>
                </a:moveTo>
                <a:lnTo>
                  <a:pt x="7259" y="9190"/>
                </a:lnTo>
                <a:lnTo>
                  <a:pt x="6677" y="9190"/>
                </a:lnTo>
                <a:lnTo>
                  <a:pt x="6677" y="8724"/>
                </a:lnTo>
                <a:close/>
                <a:moveTo>
                  <a:pt x="6979" y="3490"/>
                </a:moveTo>
                <a:cubicBezTo>
                  <a:pt x="6305" y="3490"/>
                  <a:pt x="5723" y="3676"/>
                  <a:pt x="5235" y="3955"/>
                </a:cubicBezTo>
                <a:cubicBezTo>
                  <a:pt x="4746" y="4351"/>
                  <a:pt x="4467" y="4932"/>
                  <a:pt x="4467" y="5607"/>
                </a:cubicBezTo>
                <a:cubicBezTo>
                  <a:pt x="4467" y="6398"/>
                  <a:pt x="4839" y="6863"/>
                  <a:pt x="5142" y="7352"/>
                </a:cubicBezTo>
                <a:cubicBezTo>
                  <a:pt x="5421" y="7840"/>
                  <a:pt x="5630" y="8236"/>
                  <a:pt x="5630" y="8608"/>
                </a:cubicBezTo>
                <a:lnTo>
                  <a:pt x="5630" y="9306"/>
                </a:lnTo>
                <a:cubicBezTo>
                  <a:pt x="5630" y="9771"/>
                  <a:pt x="6002" y="10167"/>
                  <a:pt x="6491" y="10260"/>
                </a:cubicBezTo>
                <a:cubicBezTo>
                  <a:pt x="6491" y="10562"/>
                  <a:pt x="6677" y="10841"/>
                  <a:pt x="6979" y="10841"/>
                </a:cubicBezTo>
                <a:cubicBezTo>
                  <a:pt x="7259" y="10841"/>
                  <a:pt x="7561" y="10562"/>
                  <a:pt x="7561" y="10260"/>
                </a:cubicBezTo>
                <a:cubicBezTo>
                  <a:pt x="8050" y="10167"/>
                  <a:pt x="8329" y="9771"/>
                  <a:pt x="8329" y="9306"/>
                </a:cubicBezTo>
                <a:lnTo>
                  <a:pt x="8329" y="8608"/>
                </a:lnTo>
                <a:cubicBezTo>
                  <a:pt x="8329" y="8236"/>
                  <a:pt x="8538" y="7840"/>
                  <a:pt x="8817" y="7445"/>
                </a:cubicBezTo>
                <a:cubicBezTo>
                  <a:pt x="9120" y="6979"/>
                  <a:pt x="9399" y="6398"/>
                  <a:pt x="9492" y="5607"/>
                </a:cubicBezTo>
                <a:cubicBezTo>
                  <a:pt x="9399" y="4351"/>
                  <a:pt x="8422" y="3490"/>
                  <a:pt x="6979" y="3490"/>
                </a:cubicBezTo>
                <a:close/>
                <a:moveTo>
                  <a:pt x="6979" y="12004"/>
                </a:moveTo>
                <a:cubicBezTo>
                  <a:pt x="6677" y="12004"/>
                  <a:pt x="6491" y="12307"/>
                  <a:pt x="6491" y="12586"/>
                </a:cubicBezTo>
                <a:cubicBezTo>
                  <a:pt x="6491" y="12888"/>
                  <a:pt x="6677" y="13075"/>
                  <a:pt x="6979" y="13075"/>
                </a:cubicBezTo>
                <a:cubicBezTo>
                  <a:pt x="7259" y="13075"/>
                  <a:pt x="7561" y="12888"/>
                  <a:pt x="7561" y="12586"/>
                </a:cubicBezTo>
                <a:cubicBezTo>
                  <a:pt x="7561" y="12307"/>
                  <a:pt x="7259" y="12004"/>
                  <a:pt x="6979" y="12004"/>
                </a:cubicBezTo>
                <a:close/>
                <a:moveTo>
                  <a:pt x="4839" y="0"/>
                </a:moveTo>
                <a:cubicBezTo>
                  <a:pt x="4164" y="0"/>
                  <a:pt x="3490" y="0"/>
                  <a:pt x="2908" y="186"/>
                </a:cubicBezTo>
                <a:cubicBezTo>
                  <a:pt x="2234" y="373"/>
                  <a:pt x="1652" y="675"/>
                  <a:pt x="1163" y="1164"/>
                </a:cubicBezTo>
                <a:cubicBezTo>
                  <a:pt x="675" y="1745"/>
                  <a:pt x="279" y="2420"/>
                  <a:pt x="93" y="3187"/>
                </a:cubicBezTo>
                <a:cubicBezTo>
                  <a:pt x="0" y="3955"/>
                  <a:pt x="0" y="4839"/>
                  <a:pt x="186" y="5700"/>
                </a:cubicBezTo>
                <a:cubicBezTo>
                  <a:pt x="279" y="6095"/>
                  <a:pt x="396" y="6584"/>
                  <a:pt x="582" y="6979"/>
                </a:cubicBezTo>
                <a:cubicBezTo>
                  <a:pt x="396" y="7352"/>
                  <a:pt x="279" y="7840"/>
                  <a:pt x="186" y="8236"/>
                </a:cubicBezTo>
                <a:cubicBezTo>
                  <a:pt x="0" y="9096"/>
                  <a:pt x="0" y="9980"/>
                  <a:pt x="93" y="10748"/>
                </a:cubicBezTo>
                <a:cubicBezTo>
                  <a:pt x="279" y="11516"/>
                  <a:pt x="675" y="12214"/>
                  <a:pt x="1163" y="12795"/>
                </a:cubicBezTo>
                <a:cubicBezTo>
                  <a:pt x="1652" y="13261"/>
                  <a:pt x="2234" y="13563"/>
                  <a:pt x="2908" y="13749"/>
                </a:cubicBezTo>
                <a:cubicBezTo>
                  <a:pt x="3304" y="13842"/>
                  <a:pt x="3769" y="13959"/>
                  <a:pt x="4258" y="13959"/>
                </a:cubicBezTo>
                <a:lnTo>
                  <a:pt x="4932" y="13959"/>
                </a:lnTo>
                <a:cubicBezTo>
                  <a:pt x="5235" y="13842"/>
                  <a:pt x="5421" y="13563"/>
                  <a:pt x="5421" y="13261"/>
                </a:cubicBezTo>
                <a:cubicBezTo>
                  <a:pt x="5421" y="12981"/>
                  <a:pt x="5142" y="12795"/>
                  <a:pt x="4839" y="12795"/>
                </a:cubicBezTo>
                <a:cubicBezTo>
                  <a:pt x="4628" y="12818"/>
                  <a:pt x="4399" y="12835"/>
                  <a:pt x="4161" y="12835"/>
                </a:cubicBezTo>
                <a:cubicBezTo>
                  <a:pt x="3425" y="12835"/>
                  <a:pt x="2599" y="12672"/>
                  <a:pt x="1931" y="12004"/>
                </a:cubicBezTo>
                <a:cubicBezTo>
                  <a:pt x="1163" y="11237"/>
                  <a:pt x="977" y="9980"/>
                  <a:pt x="1256" y="8422"/>
                </a:cubicBezTo>
                <a:lnTo>
                  <a:pt x="1256" y="8422"/>
                </a:lnTo>
                <a:cubicBezTo>
                  <a:pt x="1745" y="9190"/>
                  <a:pt x="2420" y="10074"/>
                  <a:pt x="3187" y="10841"/>
                </a:cubicBezTo>
                <a:cubicBezTo>
                  <a:pt x="3583" y="11237"/>
                  <a:pt x="4071" y="11632"/>
                  <a:pt x="4560" y="12004"/>
                </a:cubicBezTo>
                <a:cubicBezTo>
                  <a:pt x="4653" y="12097"/>
                  <a:pt x="4746" y="12097"/>
                  <a:pt x="4839" y="12097"/>
                </a:cubicBezTo>
                <a:cubicBezTo>
                  <a:pt x="5048" y="12097"/>
                  <a:pt x="5235" y="12004"/>
                  <a:pt x="5328" y="11911"/>
                </a:cubicBezTo>
                <a:cubicBezTo>
                  <a:pt x="5514" y="11632"/>
                  <a:pt x="5421" y="11330"/>
                  <a:pt x="5235" y="11144"/>
                </a:cubicBezTo>
                <a:cubicBezTo>
                  <a:pt x="4746" y="10841"/>
                  <a:pt x="4351" y="10469"/>
                  <a:pt x="3978" y="10074"/>
                </a:cubicBezTo>
                <a:cubicBezTo>
                  <a:pt x="3001" y="9096"/>
                  <a:pt x="2234" y="8026"/>
                  <a:pt x="1745" y="6979"/>
                </a:cubicBezTo>
                <a:cubicBezTo>
                  <a:pt x="2234" y="5909"/>
                  <a:pt x="3001" y="4839"/>
                  <a:pt x="3978" y="3862"/>
                </a:cubicBezTo>
                <a:cubicBezTo>
                  <a:pt x="4351" y="3490"/>
                  <a:pt x="4746" y="3094"/>
                  <a:pt x="5235" y="2792"/>
                </a:cubicBezTo>
                <a:cubicBezTo>
                  <a:pt x="5421" y="2606"/>
                  <a:pt x="5514" y="2210"/>
                  <a:pt x="5328" y="2024"/>
                </a:cubicBezTo>
                <a:cubicBezTo>
                  <a:pt x="5225" y="1871"/>
                  <a:pt x="5087" y="1802"/>
                  <a:pt x="4938" y="1802"/>
                </a:cubicBezTo>
                <a:cubicBezTo>
                  <a:pt x="4816" y="1802"/>
                  <a:pt x="4685" y="1848"/>
                  <a:pt x="4560" y="1931"/>
                </a:cubicBezTo>
                <a:cubicBezTo>
                  <a:pt x="4071" y="2210"/>
                  <a:pt x="3583" y="2699"/>
                  <a:pt x="3187" y="3094"/>
                </a:cubicBezTo>
                <a:cubicBezTo>
                  <a:pt x="2420" y="3862"/>
                  <a:pt x="1745" y="4653"/>
                  <a:pt x="1256" y="5514"/>
                </a:cubicBezTo>
                <a:lnTo>
                  <a:pt x="1256" y="5421"/>
                </a:lnTo>
                <a:cubicBezTo>
                  <a:pt x="977" y="3955"/>
                  <a:pt x="1163" y="2699"/>
                  <a:pt x="1931" y="1931"/>
                </a:cubicBezTo>
                <a:cubicBezTo>
                  <a:pt x="2815" y="1047"/>
                  <a:pt x="3978" y="1047"/>
                  <a:pt x="4746" y="1047"/>
                </a:cubicBezTo>
                <a:cubicBezTo>
                  <a:pt x="4792" y="1065"/>
                  <a:pt x="4837" y="1073"/>
                  <a:pt x="4881" y="1073"/>
                </a:cubicBezTo>
                <a:cubicBezTo>
                  <a:pt x="5126" y="1073"/>
                  <a:pt x="5328" y="819"/>
                  <a:pt x="5328" y="582"/>
                </a:cubicBezTo>
                <a:cubicBezTo>
                  <a:pt x="5421" y="280"/>
                  <a:pt x="5142" y="93"/>
                  <a:pt x="4839" y="0"/>
                </a:cubicBezTo>
                <a:close/>
                <a:moveTo>
                  <a:pt x="9120" y="0"/>
                </a:moveTo>
                <a:cubicBezTo>
                  <a:pt x="8817" y="93"/>
                  <a:pt x="8631" y="280"/>
                  <a:pt x="8631" y="582"/>
                </a:cubicBezTo>
                <a:cubicBezTo>
                  <a:pt x="8631" y="819"/>
                  <a:pt x="8832" y="1073"/>
                  <a:pt x="9078" y="1073"/>
                </a:cubicBezTo>
                <a:cubicBezTo>
                  <a:pt x="9122" y="1073"/>
                  <a:pt x="9167" y="1065"/>
                  <a:pt x="9213" y="1047"/>
                </a:cubicBezTo>
                <a:cubicBezTo>
                  <a:pt x="10073" y="1047"/>
                  <a:pt x="11237" y="1047"/>
                  <a:pt x="12028" y="1931"/>
                </a:cubicBezTo>
                <a:cubicBezTo>
                  <a:pt x="12795" y="2699"/>
                  <a:pt x="13075" y="3955"/>
                  <a:pt x="12795" y="5421"/>
                </a:cubicBezTo>
                <a:cubicBezTo>
                  <a:pt x="12795" y="5514"/>
                  <a:pt x="12702" y="5514"/>
                  <a:pt x="12702" y="5514"/>
                </a:cubicBezTo>
                <a:cubicBezTo>
                  <a:pt x="12214" y="4653"/>
                  <a:pt x="11632" y="3862"/>
                  <a:pt x="10864" y="3094"/>
                </a:cubicBezTo>
                <a:cubicBezTo>
                  <a:pt x="10376" y="2699"/>
                  <a:pt x="9887" y="2210"/>
                  <a:pt x="9399" y="1931"/>
                </a:cubicBezTo>
                <a:cubicBezTo>
                  <a:pt x="9315" y="1848"/>
                  <a:pt x="9189" y="1802"/>
                  <a:pt x="9059" y="1802"/>
                </a:cubicBezTo>
                <a:cubicBezTo>
                  <a:pt x="8899" y="1802"/>
                  <a:pt x="8734" y="1871"/>
                  <a:pt x="8631" y="2024"/>
                </a:cubicBezTo>
                <a:cubicBezTo>
                  <a:pt x="8538" y="2210"/>
                  <a:pt x="8538" y="2606"/>
                  <a:pt x="8817" y="2792"/>
                </a:cubicBezTo>
                <a:cubicBezTo>
                  <a:pt x="9213" y="3094"/>
                  <a:pt x="9701" y="3490"/>
                  <a:pt x="10073" y="3862"/>
                </a:cubicBezTo>
                <a:cubicBezTo>
                  <a:pt x="11051" y="4839"/>
                  <a:pt x="11725" y="5909"/>
                  <a:pt x="12214" y="6979"/>
                </a:cubicBezTo>
                <a:cubicBezTo>
                  <a:pt x="11725" y="8026"/>
                  <a:pt x="11051" y="9096"/>
                  <a:pt x="10073" y="10074"/>
                </a:cubicBezTo>
                <a:cubicBezTo>
                  <a:pt x="9701" y="10469"/>
                  <a:pt x="9213" y="10841"/>
                  <a:pt x="8817" y="11144"/>
                </a:cubicBezTo>
                <a:cubicBezTo>
                  <a:pt x="8538" y="11330"/>
                  <a:pt x="8538" y="11632"/>
                  <a:pt x="8724" y="11911"/>
                </a:cubicBezTo>
                <a:cubicBezTo>
                  <a:pt x="8817" y="12004"/>
                  <a:pt x="9003" y="12097"/>
                  <a:pt x="9120" y="12097"/>
                </a:cubicBezTo>
                <a:cubicBezTo>
                  <a:pt x="9213" y="12097"/>
                  <a:pt x="9399" y="12097"/>
                  <a:pt x="9492" y="12004"/>
                </a:cubicBezTo>
                <a:cubicBezTo>
                  <a:pt x="9980" y="11632"/>
                  <a:pt x="10376" y="11237"/>
                  <a:pt x="10864" y="10841"/>
                </a:cubicBezTo>
                <a:cubicBezTo>
                  <a:pt x="11632" y="10074"/>
                  <a:pt x="12214" y="9190"/>
                  <a:pt x="12702" y="8422"/>
                </a:cubicBezTo>
                <a:lnTo>
                  <a:pt x="12795" y="8422"/>
                </a:lnTo>
                <a:cubicBezTo>
                  <a:pt x="13075" y="9980"/>
                  <a:pt x="12795" y="11237"/>
                  <a:pt x="12028" y="12004"/>
                </a:cubicBezTo>
                <a:cubicBezTo>
                  <a:pt x="11360" y="12672"/>
                  <a:pt x="10534" y="12835"/>
                  <a:pt x="9798" y="12835"/>
                </a:cubicBezTo>
                <a:cubicBezTo>
                  <a:pt x="9560" y="12835"/>
                  <a:pt x="9331" y="12818"/>
                  <a:pt x="9120" y="12795"/>
                </a:cubicBezTo>
                <a:cubicBezTo>
                  <a:pt x="8817" y="12795"/>
                  <a:pt x="8538" y="12981"/>
                  <a:pt x="8538" y="13261"/>
                </a:cubicBezTo>
                <a:cubicBezTo>
                  <a:pt x="8538" y="13563"/>
                  <a:pt x="8724" y="13842"/>
                  <a:pt x="9003" y="13842"/>
                </a:cubicBezTo>
                <a:cubicBezTo>
                  <a:pt x="9213" y="13959"/>
                  <a:pt x="9492" y="13959"/>
                  <a:pt x="9701" y="13959"/>
                </a:cubicBezTo>
                <a:cubicBezTo>
                  <a:pt x="10958" y="13959"/>
                  <a:pt x="12028" y="13563"/>
                  <a:pt x="12795" y="12795"/>
                </a:cubicBezTo>
                <a:cubicBezTo>
                  <a:pt x="13377" y="12214"/>
                  <a:pt x="13772" y="11516"/>
                  <a:pt x="13865" y="10748"/>
                </a:cubicBezTo>
                <a:cubicBezTo>
                  <a:pt x="14052" y="9980"/>
                  <a:pt x="14052" y="9096"/>
                  <a:pt x="13865" y="8236"/>
                </a:cubicBezTo>
                <a:cubicBezTo>
                  <a:pt x="13772" y="7840"/>
                  <a:pt x="13563" y="7352"/>
                  <a:pt x="13470" y="6979"/>
                </a:cubicBezTo>
                <a:cubicBezTo>
                  <a:pt x="13563" y="6584"/>
                  <a:pt x="13772" y="6095"/>
                  <a:pt x="13865" y="5700"/>
                </a:cubicBezTo>
                <a:cubicBezTo>
                  <a:pt x="14052" y="4839"/>
                  <a:pt x="14052" y="3955"/>
                  <a:pt x="13865" y="3187"/>
                </a:cubicBezTo>
                <a:cubicBezTo>
                  <a:pt x="13772" y="2420"/>
                  <a:pt x="13377" y="1745"/>
                  <a:pt x="12795" y="1164"/>
                </a:cubicBezTo>
                <a:cubicBezTo>
                  <a:pt x="12307" y="675"/>
                  <a:pt x="11818" y="373"/>
                  <a:pt x="11144" y="186"/>
                </a:cubicBezTo>
                <a:cubicBezTo>
                  <a:pt x="10562" y="0"/>
                  <a:pt x="9887" y="0"/>
                  <a:pt x="9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06" name="Google Shape;1106;p44"/>
          <p:cNvSpPr/>
          <p:nvPr/>
        </p:nvSpPr>
        <p:spPr>
          <a:xfrm>
            <a:off x="6797925" y="3175496"/>
            <a:ext cx="351300" cy="349175"/>
          </a:xfrm>
          <a:custGeom>
            <a:rect b="b" l="l" r="r" t="t"/>
            <a:pathLst>
              <a:path extrusionOk="0" h="13967" w="14052">
                <a:moveTo>
                  <a:pt x="8236" y="1048"/>
                </a:moveTo>
                <a:cubicBezTo>
                  <a:pt x="8631" y="1048"/>
                  <a:pt x="9608" y="1164"/>
                  <a:pt x="9608" y="2118"/>
                </a:cubicBezTo>
                <a:cubicBezTo>
                  <a:pt x="9608" y="2606"/>
                  <a:pt x="9399" y="3002"/>
                  <a:pt x="9120" y="3490"/>
                </a:cubicBezTo>
                <a:cubicBezTo>
                  <a:pt x="9027" y="3676"/>
                  <a:pt x="8817" y="3862"/>
                  <a:pt x="8724" y="4165"/>
                </a:cubicBezTo>
                <a:lnTo>
                  <a:pt x="7771" y="4165"/>
                </a:lnTo>
                <a:cubicBezTo>
                  <a:pt x="7561" y="3862"/>
                  <a:pt x="7468" y="3583"/>
                  <a:pt x="7282" y="3374"/>
                </a:cubicBezTo>
                <a:cubicBezTo>
                  <a:pt x="7073" y="3002"/>
                  <a:pt x="6794" y="2606"/>
                  <a:pt x="6794" y="2118"/>
                </a:cubicBezTo>
                <a:cubicBezTo>
                  <a:pt x="6794" y="1350"/>
                  <a:pt x="7561" y="1048"/>
                  <a:pt x="8236" y="1048"/>
                </a:cubicBezTo>
                <a:close/>
                <a:moveTo>
                  <a:pt x="8538" y="5235"/>
                </a:moveTo>
                <a:lnTo>
                  <a:pt x="8538" y="5817"/>
                </a:lnTo>
                <a:lnTo>
                  <a:pt x="7957" y="5817"/>
                </a:lnTo>
                <a:lnTo>
                  <a:pt x="7957" y="5235"/>
                </a:lnTo>
                <a:close/>
                <a:moveTo>
                  <a:pt x="11935" y="3002"/>
                </a:moveTo>
                <a:cubicBezTo>
                  <a:pt x="11632" y="3002"/>
                  <a:pt x="11353" y="3188"/>
                  <a:pt x="11353" y="3583"/>
                </a:cubicBezTo>
                <a:cubicBezTo>
                  <a:pt x="11446" y="3862"/>
                  <a:pt x="11632" y="4072"/>
                  <a:pt x="11935" y="4072"/>
                </a:cubicBezTo>
                <a:lnTo>
                  <a:pt x="12796" y="4072"/>
                </a:lnTo>
                <a:lnTo>
                  <a:pt x="12516" y="5328"/>
                </a:lnTo>
                <a:cubicBezTo>
                  <a:pt x="12423" y="5607"/>
                  <a:pt x="12609" y="5910"/>
                  <a:pt x="12889" y="6003"/>
                </a:cubicBezTo>
                <a:lnTo>
                  <a:pt x="13005" y="6003"/>
                </a:lnTo>
                <a:cubicBezTo>
                  <a:pt x="13284" y="6003"/>
                  <a:pt x="13470" y="5817"/>
                  <a:pt x="13587" y="5514"/>
                </a:cubicBezTo>
                <a:lnTo>
                  <a:pt x="13959" y="3583"/>
                </a:lnTo>
                <a:cubicBezTo>
                  <a:pt x="14052" y="3374"/>
                  <a:pt x="13959" y="3188"/>
                  <a:pt x="13773" y="3002"/>
                </a:cubicBezTo>
                <a:close/>
                <a:moveTo>
                  <a:pt x="8236" y="1"/>
                </a:moveTo>
                <a:cubicBezTo>
                  <a:pt x="7561" y="1"/>
                  <a:pt x="6980" y="187"/>
                  <a:pt x="6491" y="466"/>
                </a:cubicBezTo>
                <a:cubicBezTo>
                  <a:pt x="6026" y="861"/>
                  <a:pt x="5723" y="1443"/>
                  <a:pt x="5723" y="2118"/>
                </a:cubicBezTo>
                <a:lnTo>
                  <a:pt x="5723" y="2211"/>
                </a:lnTo>
                <a:cubicBezTo>
                  <a:pt x="5723" y="2909"/>
                  <a:pt x="6119" y="3490"/>
                  <a:pt x="6398" y="3956"/>
                </a:cubicBezTo>
                <a:cubicBezTo>
                  <a:pt x="6607" y="4351"/>
                  <a:pt x="6887" y="4747"/>
                  <a:pt x="6887" y="5119"/>
                </a:cubicBezTo>
                <a:lnTo>
                  <a:pt x="6887" y="5817"/>
                </a:lnTo>
                <a:cubicBezTo>
                  <a:pt x="6887" y="6282"/>
                  <a:pt x="7189" y="6677"/>
                  <a:pt x="7654" y="6863"/>
                </a:cubicBezTo>
                <a:cubicBezTo>
                  <a:pt x="7771" y="7073"/>
                  <a:pt x="7957" y="7352"/>
                  <a:pt x="8236" y="7352"/>
                </a:cubicBezTo>
                <a:cubicBezTo>
                  <a:pt x="8538" y="7352"/>
                  <a:pt x="8724" y="7073"/>
                  <a:pt x="8817" y="6863"/>
                </a:cubicBezTo>
                <a:cubicBezTo>
                  <a:pt x="9213" y="6677"/>
                  <a:pt x="9608" y="6282"/>
                  <a:pt x="9608" y="5817"/>
                </a:cubicBezTo>
                <a:lnTo>
                  <a:pt x="9608" y="5119"/>
                </a:lnTo>
                <a:cubicBezTo>
                  <a:pt x="9608" y="4747"/>
                  <a:pt x="9795" y="4444"/>
                  <a:pt x="10097" y="4072"/>
                </a:cubicBezTo>
                <a:cubicBezTo>
                  <a:pt x="10376" y="3490"/>
                  <a:pt x="10679" y="2909"/>
                  <a:pt x="10679" y="2211"/>
                </a:cubicBezTo>
                <a:lnTo>
                  <a:pt x="10679" y="2118"/>
                </a:lnTo>
                <a:cubicBezTo>
                  <a:pt x="10679" y="861"/>
                  <a:pt x="9701" y="1"/>
                  <a:pt x="8236" y="1"/>
                </a:cubicBezTo>
                <a:close/>
                <a:moveTo>
                  <a:pt x="5537" y="11819"/>
                </a:moveTo>
                <a:cubicBezTo>
                  <a:pt x="5816" y="11819"/>
                  <a:pt x="6026" y="12005"/>
                  <a:pt x="6026" y="12307"/>
                </a:cubicBezTo>
                <a:cubicBezTo>
                  <a:pt x="6026" y="12586"/>
                  <a:pt x="5816" y="12889"/>
                  <a:pt x="5537" y="12889"/>
                </a:cubicBezTo>
                <a:cubicBezTo>
                  <a:pt x="5235" y="12889"/>
                  <a:pt x="4956" y="12586"/>
                  <a:pt x="4956" y="12307"/>
                </a:cubicBezTo>
                <a:cubicBezTo>
                  <a:pt x="4956" y="12005"/>
                  <a:pt x="5235" y="11819"/>
                  <a:pt x="5537" y="11819"/>
                </a:cubicBezTo>
                <a:close/>
                <a:moveTo>
                  <a:pt x="10865" y="11819"/>
                </a:moveTo>
                <a:cubicBezTo>
                  <a:pt x="11144" y="11819"/>
                  <a:pt x="11446" y="12005"/>
                  <a:pt x="11446" y="12307"/>
                </a:cubicBezTo>
                <a:cubicBezTo>
                  <a:pt x="11446" y="12586"/>
                  <a:pt x="11144" y="12889"/>
                  <a:pt x="10865" y="12889"/>
                </a:cubicBezTo>
                <a:cubicBezTo>
                  <a:pt x="10679" y="12889"/>
                  <a:pt x="10376" y="12586"/>
                  <a:pt x="10376" y="12307"/>
                </a:cubicBezTo>
                <a:cubicBezTo>
                  <a:pt x="10376" y="12005"/>
                  <a:pt x="10679" y="11819"/>
                  <a:pt x="10865" y="11819"/>
                </a:cubicBezTo>
                <a:close/>
                <a:moveTo>
                  <a:pt x="582" y="1"/>
                </a:moveTo>
                <a:cubicBezTo>
                  <a:pt x="303" y="1"/>
                  <a:pt x="94" y="187"/>
                  <a:pt x="0" y="466"/>
                </a:cubicBezTo>
                <a:cubicBezTo>
                  <a:pt x="0" y="768"/>
                  <a:pt x="303" y="1048"/>
                  <a:pt x="582" y="1048"/>
                </a:cubicBezTo>
                <a:cubicBezTo>
                  <a:pt x="1559" y="1048"/>
                  <a:pt x="2327" y="1745"/>
                  <a:pt x="2420" y="2699"/>
                </a:cubicBezTo>
                <a:lnTo>
                  <a:pt x="3118" y="8608"/>
                </a:lnTo>
                <a:cubicBezTo>
                  <a:pt x="2536" y="8911"/>
                  <a:pt x="2141" y="9492"/>
                  <a:pt x="2141" y="10167"/>
                </a:cubicBezTo>
                <a:cubicBezTo>
                  <a:pt x="2141" y="11051"/>
                  <a:pt x="2908" y="11819"/>
                  <a:pt x="3792" y="11819"/>
                </a:cubicBezTo>
                <a:lnTo>
                  <a:pt x="3979" y="11819"/>
                </a:lnTo>
                <a:cubicBezTo>
                  <a:pt x="3886" y="12005"/>
                  <a:pt x="3886" y="12307"/>
                  <a:pt x="3886" y="12493"/>
                </a:cubicBezTo>
                <a:cubicBezTo>
                  <a:pt x="3979" y="13261"/>
                  <a:pt x="4560" y="13843"/>
                  <a:pt x="5328" y="13959"/>
                </a:cubicBezTo>
                <a:cubicBezTo>
                  <a:pt x="5380" y="13964"/>
                  <a:pt x="5432" y="13966"/>
                  <a:pt x="5484" y="13966"/>
                </a:cubicBezTo>
                <a:cubicBezTo>
                  <a:pt x="6385" y="13966"/>
                  <a:pt x="7073" y="13210"/>
                  <a:pt x="7073" y="12307"/>
                </a:cubicBezTo>
                <a:lnTo>
                  <a:pt x="7073" y="11819"/>
                </a:lnTo>
                <a:lnTo>
                  <a:pt x="9399" y="11819"/>
                </a:lnTo>
                <a:cubicBezTo>
                  <a:pt x="9306" y="12005"/>
                  <a:pt x="9306" y="12307"/>
                  <a:pt x="9306" y="12493"/>
                </a:cubicBezTo>
                <a:cubicBezTo>
                  <a:pt x="9399" y="13261"/>
                  <a:pt x="9981" y="13843"/>
                  <a:pt x="10772" y="13959"/>
                </a:cubicBezTo>
                <a:cubicBezTo>
                  <a:pt x="10818" y="13963"/>
                  <a:pt x="10864" y="13966"/>
                  <a:pt x="10910" y="13966"/>
                </a:cubicBezTo>
                <a:cubicBezTo>
                  <a:pt x="11809" y="13966"/>
                  <a:pt x="12605" y="13121"/>
                  <a:pt x="12516" y="12214"/>
                </a:cubicBezTo>
                <a:cubicBezTo>
                  <a:pt x="12423" y="11330"/>
                  <a:pt x="11725" y="10749"/>
                  <a:pt x="10865" y="10749"/>
                </a:cubicBezTo>
                <a:lnTo>
                  <a:pt x="3792" y="10749"/>
                </a:lnTo>
                <a:cubicBezTo>
                  <a:pt x="3490" y="10749"/>
                  <a:pt x="3211" y="10469"/>
                  <a:pt x="3211" y="10167"/>
                </a:cubicBezTo>
                <a:cubicBezTo>
                  <a:pt x="3211" y="9888"/>
                  <a:pt x="3490" y="9585"/>
                  <a:pt x="3792" y="9585"/>
                </a:cubicBezTo>
                <a:lnTo>
                  <a:pt x="10772" y="9585"/>
                </a:lnTo>
                <a:cubicBezTo>
                  <a:pt x="11725" y="9585"/>
                  <a:pt x="12609" y="9004"/>
                  <a:pt x="13005" y="8027"/>
                </a:cubicBezTo>
                <a:cubicBezTo>
                  <a:pt x="13098" y="7841"/>
                  <a:pt x="13005" y="7445"/>
                  <a:pt x="12703" y="7352"/>
                </a:cubicBezTo>
                <a:cubicBezTo>
                  <a:pt x="12634" y="7329"/>
                  <a:pt x="12564" y="7317"/>
                  <a:pt x="12496" y="7317"/>
                </a:cubicBezTo>
                <a:cubicBezTo>
                  <a:pt x="12287" y="7317"/>
                  <a:pt x="12098" y="7426"/>
                  <a:pt x="12028" y="7654"/>
                </a:cubicBezTo>
                <a:cubicBezTo>
                  <a:pt x="11725" y="8143"/>
                  <a:pt x="11260" y="8515"/>
                  <a:pt x="10772" y="8515"/>
                </a:cubicBezTo>
                <a:lnTo>
                  <a:pt x="4165" y="8515"/>
                </a:lnTo>
                <a:lnTo>
                  <a:pt x="3699" y="4072"/>
                </a:lnTo>
                <a:lnTo>
                  <a:pt x="4560" y="4072"/>
                </a:lnTo>
                <a:cubicBezTo>
                  <a:pt x="4746" y="4072"/>
                  <a:pt x="5049" y="3862"/>
                  <a:pt x="5049" y="3583"/>
                </a:cubicBezTo>
                <a:cubicBezTo>
                  <a:pt x="5142" y="3188"/>
                  <a:pt x="4863" y="3002"/>
                  <a:pt x="4560" y="3002"/>
                </a:cubicBezTo>
                <a:lnTo>
                  <a:pt x="3583" y="3002"/>
                </a:lnTo>
                <a:lnTo>
                  <a:pt x="3490" y="2606"/>
                </a:lnTo>
                <a:cubicBezTo>
                  <a:pt x="3304" y="1048"/>
                  <a:pt x="2048" y="1"/>
                  <a:pt x="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07" name="Google Shape;1107;p44"/>
          <p:cNvSpPr/>
          <p:nvPr/>
        </p:nvSpPr>
        <p:spPr>
          <a:xfrm>
            <a:off x="4395172" y="1382283"/>
            <a:ext cx="353650" cy="325700"/>
          </a:xfrm>
          <a:custGeom>
            <a:rect b="b" l="l" r="r" t="t"/>
            <a:pathLst>
              <a:path extrusionOk="0" h="13028" w="14146">
                <a:moveTo>
                  <a:pt x="2607" y="2559"/>
                </a:moveTo>
                <a:cubicBezTo>
                  <a:pt x="2327" y="2559"/>
                  <a:pt x="2025" y="2838"/>
                  <a:pt x="2118" y="3233"/>
                </a:cubicBezTo>
                <a:cubicBezTo>
                  <a:pt x="2118" y="3513"/>
                  <a:pt x="2327" y="3722"/>
                  <a:pt x="2607" y="3722"/>
                </a:cubicBezTo>
                <a:lnTo>
                  <a:pt x="4933" y="3722"/>
                </a:lnTo>
                <a:cubicBezTo>
                  <a:pt x="5235" y="3722"/>
                  <a:pt x="5515" y="3513"/>
                  <a:pt x="5515" y="3233"/>
                </a:cubicBezTo>
                <a:cubicBezTo>
                  <a:pt x="5608" y="2838"/>
                  <a:pt x="5328" y="2559"/>
                  <a:pt x="5026" y="2559"/>
                </a:cubicBezTo>
                <a:close/>
                <a:moveTo>
                  <a:pt x="2607" y="4792"/>
                </a:moveTo>
                <a:cubicBezTo>
                  <a:pt x="2327" y="4792"/>
                  <a:pt x="2025" y="5071"/>
                  <a:pt x="2118" y="5374"/>
                </a:cubicBezTo>
                <a:cubicBezTo>
                  <a:pt x="2118" y="5653"/>
                  <a:pt x="2327" y="5839"/>
                  <a:pt x="2607" y="5839"/>
                </a:cubicBezTo>
                <a:lnTo>
                  <a:pt x="4165" y="5839"/>
                </a:lnTo>
                <a:cubicBezTo>
                  <a:pt x="4444" y="5839"/>
                  <a:pt x="4654" y="5653"/>
                  <a:pt x="4747" y="5374"/>
                </a:cubicBezTo>
                <a:cubicBezTo>
                  <a:pt x="4747" y="5071"/>
                  <a:pt x="4537" y="4792"/>
                  <a:pt x="4165" y="4792"/>
                </a:cubicBezTo>
                <a:close/>
                <a:moveTo>
                  <a:pt x="5421" y="1093"/>
                </a:moveTo>
                <a:cubicBezTo>
                  <a:pt x="6003" y="1093"/>
                  <a:pt x="6492" y="1582"/>
                  <a:pt x="6492" y="2163"/>
                </a:cubicBezTo>
                <a:lnTo>
                  <a:pt x="6492" y="8561"/>
                </a:lnTo>
                <a:lnTo>
                  <a:pt x="2211" y="8561"/>
                </a:lnTo>
                <a:cubicBezTo>
                  <a:pt x="1629" y="8561"/>
                  <a:pt x="1164" y="8072"/>
                  <a:pt x="1164" y="7398"/>
                </a:cubicBezTo>
                <a:lnTo>
                  <a:pt x="1164" y="1186"/>
                </a:lnTo>
                <a:cubicBezTo>
                  <a:pt x="1455" y="1244"/>
                  <a:pt x="1769" y="1273"/>
                  <a:pt x="2118" y="1273"/>
                </a:cubicBezTo>
                <a:cubicBezTo>
                  <a:pt x="2467" y="1273"/>
                  <a:pt x="2851" y="1244"/>
                  <a:pt x="3281" y="1186"/>
                </a:cubicBezTo>
                <a:cubicBezTo>
                  <a:pt x="3863" y="1186"/>
                  <a:pt x="4537" y="1093"/>
                  <a:pt x="5421" y="1093"/>
                </a:cubicBezTo>
                <a:close/>
                <a:moveTo>
                  <a:pt x="12340" y="7543"/>
                </a:moveTo>
                <a:cubicBezTo>
                  <a:pt x="12470" y="7543"/>
                  <a:pt x="12587" y="7595"/>
                  <a:pt x="12680" y="7700"/>
                </a:cubicBezTo>
                <a:cubicBezTo>
                  <a:pt x="12889" y="7979"/>
                  <a:pt x="12889" y="8282"/>
                  <a:pt x="12680" y="8468"/>
                </a:cubicBezTo>
                <a:lnTo>
                  <a:pt x="12587" y="8654"/>
                </a:lnTo>
                <a:lnTo>
                  <a:pt x="11819" y="7886"/>
                </a:lnTo>
                <a:lnTo>
                  <a:pt x="11912" y="7700"/>
                </a:lnTo>
                <a:cubicBezTo>
                  <a:pt x="12063" y="7595"/>
                  <a:pt x="12209" y="7543"/>
                  <a:pt x="12340" y="7543"/>
                </a:cubicBezTo>
                <a:close/>
                <a:moveTo>
                  <a:pt x="11051" y="8654"/>
                </a:moveTo>
                <a:lnTo>
                  <a:pt x="11819" y="9328"/>
                </a:lnTo>
                <a:lnTo>
                  <a:pt x="9888" y="11376"/>
                </a:lnTo>
                <a:lnTo>
                  <a:pt x="8725" y="11655"/>
                </a:lnTo>
                <a:lnTo>
                  <a:pt x="9097" y="10608"/>
                </a:lnTo>
                <a:lnTo>
                  <a:pt x="11051" y="8654"/>
                </a:lnTo>
                <a:close/>
                <a:moveTo>
                  <a:pt x="616" y="1"/>
                </a:moveTo>
                <a:cubicBezTo>
                  <a:pt x="352" y="1"/>
                  <a:pt x="79" y="185"/>
                  <a:pt x="1" y="418"/>
                </a:cubicBezTo>
                <a:lnTo>
                  <a:pt x="1" y="512"/>
                </a:lnTo>
                <a:lnTo>
                  <a:pt x="1" y="9631"/>
                </a:lnTo>
                <a:cubicBezTo>
                  <a:pt x="1" y="10608"/>
                  <a:pt x="676" y="11469"/>
                  <a:pt x="1746" y="11771"/>
                </a:cubicBezTo>
                <a:lnTo>
                  <a:pt x="6492" y="11771"/>
                </a:lnTo>
                <a:cubicBezTo>
                  <a:pt x="6980" y="11283"/>
                  <a:pt x="6585" y="10701"/>
                  <a:pt x="6189" y="10701"/>
                </a:cubicBezTo>
                <a:lnTo>
                  <a:pt x="2211" y="10701"/>
                </a:lnTo>
                <a:cubicBezTo>
                  <a:pt x="1932" y="10701"/>
                  <a:pt x="1746" y="10608"/>
                  <a:pt x="1536" y="10492"/>
                </a:cubicBezTo>
                <a:cubicBezTo>
                  <a:pt x="1257" y="10212"/>
                  <a:pt x="1164" y="9910"/>
                  <a:pt x="1164" y="9631"/>
                </a:cubicBezTo>
                <a:lnTo>
                  <a:pt x="1164" y="9328"/>
                </a:lnTo>
                <a:cubicBezTo>
                  <a:pt x="1443" y="9538"/>
                  <a:pt x="1839" y="9631"/>
                  <a:pt x="2211" y="9631"/>
                </a:cubicBezTo>
                <a:lnTo>
                  <a:pt x="6282" y="9631"/>
                </a:lnTo>
                <a:cubicBezTo>
                  <a:pt x="6399" y="9631"/>
                  <a:pt x="6492" y="9724"/>
                  <a:pt x="6492" y="9724"/>
                </a:cubicBezTo>
                <a:cubicBezTo>
                  <a:pt x="6585" y="9910"/>
                  <a:pt x="6771" y="10026"/>
                  <a:pt x="6980" y="10026"/>
                </a:cubicBezTo>
                <a:lnTo>
                  <a:pt x="7259" y="10026"/>
                </a:lnTo>
                <a:cubicBezTo>
                  <a:pt x="7352" y="9910"/>
                  <a:pt x="7445" y="9724"/>
                  <a:pt x="7562" y="9538"/>
                </a:cubicBezTo>
                <a:lnTo>
                  <a:pt x="7562" y="9445"/>
                </a:lnTo>
                <a:lnTo>
                  <a:pt x="7562" y="2163"/>
                </a:lnTo>
                <a:cubicBezTo>
                  <a:pt x="7562" y="1582"/>
                  <a:pt x="8027" y="1093"/>
                  <a:pt x="8609" y="1093"/>
                </a:cubicBezTo>
                <a:cubicBezTo>
                  <a:pt x="9400" y="1093"/>
                  <a:pt x="10074" y="1186"/>
                  <a:pt x="10749" y="1186"/>
                </a:cubicBezTo>
                <a:cubicBezTo>
                  <a:pt x="11133" y="1244"/>
                  <a:pt x="11499" y="1273"/>
                  <a:pt x="11854" y="1273"/>
                </a:cubicBezTo>
                <a:cubicBezTo>
                  <a:pt x="12209" y="1273"/>
                  <a:pt x="12552" y="1244"/>
                  <a:pt x="12889" y="1186"/>
                </a:cubicBezTo>
                <a:lnTo>
                  <a:pt x="12889" y="5164"/>
                </a:lnTo>
                <a:cubicBezTo>
                  <a:pt x="12889" y="5467"/>
                  <a:pt x="13075" y="5653"/>
                  <a:pt x="13378" y="5653"/>
                </a:cubicBezTo>
                <a:cubicBezTo>
                  <a:pt x="13415" y="5665"/>
                  <a:pt x="13453" y="5671"/>
                  <a:pt x="13490" y="5671"/>
                </a:cubicBezTo>
                <a:cubicBezTo>
                  <a:pt x="13732" y="5671"/>
                  <a:pt x="13959" y="5426"/>
                  <a:pt x="13959" y="5164"/>
                </a:cubicBezTo>
                <a:lnTo>
                  <a:pt x="13959" y="512"/>
                </a:lnTo>
                <a:cubicBezTo>
                  <a:pt x="13959" y="418"/>
                  <a:pt x="13843" y="232"/>
                  <a:pt x="13750" y="139"/>
                </a:cubicBezTo>
                <a:cubicBezTo>
                  <a:pt x="13564" y="23"/>
                  <a:pt x="13471" y="23"/>
                  <a:pt x="13261" y="23"/>
                </a:cubicBezTo>
                <a:cubicBezTo>
                  <a:pt x="12904" y="134"/>
                  <a:pt x="12521" y="160"/>
                  <a:pt x="12094" y="160"/>
                </a:cubicBezTo>
                <a:cubicBezTo>
                  <a:pt x="11715" y="160"/>
                  <a:pt x="11302" y="139"/>
                  <a:pt x="10842" y="139"/>
                </a:cubicBezTo>
                <a:cubicBezTo>
                  <a:pt x="10167" y="23"/>
                  <a:pt x="9493" y="23"/>
                  <a:pt x="8609" y="23"/>
                </a:cubicBezTo>
                <a:cubicBezTo>
                  <a:pt x="7934" y="23"/>
                  <a:pt x="7352" y="325"/>
                  <a:pt x="6980" y="721"/>
                </a:cubicBezTo>
                <a:cubicBezTo>
                  <a:pt x="6585" y="325"/>
                  <a:pt x="6003" y="23"/>
                  <a:pt x="5328" y="23"/>
                </a:cubicBezTo>
                <a:cubicBezTo>
                  <a:pt x="4537" y="23"/>
                  <a:pt x="3770" y="23"/>
                  <a:pt x="3188" y="139"/>
                </a:cubicBezTo>
                <a:cubicBezTo>
                  <a:pt x="2685" y="139"/>
                  <a:pt x="2248" y="160"/>
                  <a:pt x="1866" y="160"/>
                </a:cubicBezTo>
                <a:cubicBezTo>
                  <a:pt x="1437" y="160"/>
                  <a:pt x="1077" y="134"/>
                  <a:pt x="769" y="23"/>
                </a:cubicBezTo>
                <a:cubicBezTo>
                  <a:pt x="719" y="8"/>
                  <a:pt x="667" y="1"/>
                  <a:pt x="616" y="1"/>
                </a:cubicBezTo>
                <a:close/>
                <a:moveTo>
                  <a:pt x="12342" y="6496"/>
                </a:moveTo>
                <a:cubicBezTo>
                  <a:pt x="11918" y="6496"/>
                  <a:pt x="11482" y="6665"/>
                  <a:pt x="11144" y="7002"/>
                </a:cubicBezTo>
                <a:lnTo>
                  <a:pt x="8236" y="9910"/>
                </a:lnTo>
                <a:cubicBezTo>
                  <a:pt x="8143" y="10026"/>
                  <a:pt x="8027" y="10119"/>
                  <a:pt x="8027" y="10212"/>
                </a:cubicBezTo>
                <a:lnTo>
                  <a:pt x="7352" y="12353"/>
                </a:lnTo>
                <a:cubicBezTo>
                  <a:pt x="7352" y="12539"/>
                  <a:pt x="7352" y="12725"/>
                  <a:pt x="7562" y="12818"/>
                </a:cubicBezTo>
                <a:cubicBezTo>
                  <a:pt x="7655" y="12934"/>
                  <a:pt x="7748" y="13027"/>
                  <a:pt x="7934" y="13027"/>
                </a:cubicBezTo>
                <a:lnTo>
                  <a:pt x="8027" y="13027"/>
                </a:lnTo>
                <a:lnTo>
                  <a:pt x="10260" y="12446"/>
                </a:lnTo>
                <a:cubicBezTo>
                  <a:pt x="10353" y="12353"/>
                  <a:pt x="10470" y="12353"/>
                  <a:pt x="10470" y="12236"/>
                </a:cubicBezTo>
                <a:lnTo>
                  <a:pt x="13471" y="9235"/>
                </a:lnTo>
                <a:cubicBezTo>
                  <a:pt x="14145" y="8654"/>
                  <a:pt x="14145" y="7584"/>
                  <a:pt x="13471" y="7002"/>
                </a:cubicBezTo>
                <a:cubicBezTo>
                  <a:pt x="13180" y="6665"/>
                  <a:pt x="12767" y="6496"/>
                  <a:pt x="12342" y="64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45"/>
          <p:cNvSpPr txBox="1"/>
          <p:nvPr>
            <p:ph type="title"/>
          </p:nvPr>
        </p:nvSpPr>
        <p:spPr>
          <a:xfrm>
            <a:off x="1257550" y="1794000"/>
            <a:ext cx="3600000" cy="1403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a:t>
            </a:r>
            <a:r>
              <a:rPr lang="en"/>
              <a:t> picture always reinforces </a:t>
            </a:r>
            <a:endParaRPr/>
          </a:p>
          <a:p>
            <a:pPr indent="0" lvl="0" marL="0" rtl="0" algn="l">
              <a:spcBef>
                <a:spcPts val="0"/>
              </a:spcBef>
              <a:spcAft>
                <a:spcPts val="0"/>
              </a:spcAft>
              <a:buNone/>
            </a:pPr>
            <a:r>
              <a:rPr lang="en"/>
              <a:t>the concept</a:t>
            </a:r>
            <a:endParaRPr/>
          </a:p>
        </p:txBody>
      </p:sp>
      <p:sp>
        <p:nvSpPr>
          <p:cNvPr id="1113" name="Google Shape;1113;p45"/>
          <p:cNvSpPr txBox="1"/>
          <p:nvPr>
            <p:ph idx="1" type="subTitle"/>
          </p:nvPr>
        </p:nvSpPr>
        <p:spPr>
          <a:xfrm>
            <a:off x="1257550" y="3214575"/>
            <a:ext cx="3600000" cy="13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a:t>
            </a:r>
            <a:r>
              <a:rPr lang="en"/>
              <a:t>give a brief description of the topic you want to talk about here. For example, if you want to talk about Mercury, you can say that it’s the smallest planet in the entire Solar System</a:t>
            </a:r>
            <a:endParaRPr/>
          </a:p>
        </p:txBody>
      </p:sp>
      <p:pic>
        <p:nvPicPr>
          <p:cNvPr id="1114" name="Google Shape;1114;p45"/>
          <p:cNvPicPr preferRelativeResize="0"/>
          <p:nvPr>
            <p:ph idx="2" type="pic"/>
          </p:nvPr>
        </p:nvPicPr>
        <p:blipFill rotWithShape="1">
          <a:blip r:embed="rId3">
            <a:alphaModFix/>
          </a:blip>
          <a:srcRect b="0" l="7909" r="15303" t="0"/>
          <a:stretch/>
        </p:blipFill>
        <p:spPr>
          <a:xfrm>
            <a:off x="5271345" y="625575"/>
            <a:ext cx="3073200" cy="4002000"/>
          </a:xfrm>
          <a:prstGeom prst="roundRect">
            <a:avLst>
              <a:gd fmla="val 6364" name="adj"/>
            </a:avLst>
          </a:prstGeom>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46"/>
          <p:cNvSpPr txBox="1"/>
          <p:nvPr>
            <p:ph type="title"/>
          </p:nvPr>
        </p:nvSpPr>
        <p:spPr>
          <a:xfrm>
            <a:off x="2441025" y="539500"/>
            <a:ext cx="5484000" cy="84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4,498,300,000</a:t>
            </a:r>
            <a:endParaRPr/>
          </a:p>
        </p:txBody>
      </p:sp>
      <p:sp>
        <p:nvSpPr>
          <p:cNvPr id="1120" name="Google Shape;1120;p46"/>
          <p:cNvSpPr txBox="1"/>
          <p:nvPr>
            <p:ph idx="1" type="subTitle"/>
          </p:nvPr>
        </p:nvSpPr>
        <p:spPr>
          <a:xfrm>
            <a:off x="2441025" y="1329425"/>
            <a:ext cx="5484000" cy="43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sp>
        <p:nvSpPr>
          <p:cNvPr id="1121" name="Google Shape;1121;p46"/>
          <p:cNvSpPr/>
          <p:nvPr/>
        </p:nvSpPr>
        <p:spPr>
          <a:xfrm rot="10800000">
            <a:off x="1218975" y="539501"/>
            <a:ext cx="1105500" cy="1105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22" name="Google Shape;1122;p46"/>
          <p:cNvSpPr/>
          <p:nvPr/>
        </p:nvSpPr>
        <p:spPr>
          <a:xfrm>
            <a:off x="1441368" y="761903"/>
            <a:ext cx="660749" cy="660749"/>
          </a:xfrm>
          <a:custGeom>
            <a:rect b="b" l="l" r="r" t="t"/>
            <a:pathLst>
              <a:path extrusionOk="0" h="13959" w="13959">
                <a:moveTo>
                  <a:pt x="1256" y="1745"/>
                </a:moveTo>
                <a:cubicBezTo>
                  <a:pt x="977" y="1745"/>
                  <a:pt x="675" y="1932"/>
                  <a:pt x="675" y="2327"/>
                </a:cubicBezTo>
                <a:cubicBezTo>
                  <a:pt x="675" y="2606"/>
                  <a:pt x="977" y="2792"/>
                  <a:pt x="1256" y="2792"/>
                </a:cubicBezTo>
                <a:cubicBezTo>
                  <a:pt x="1559" y="2792"/>
                  <a:pt x="1838" y="2606"/>
                  <a:pt x="1838" y="2327"/>
                </a:cubicBezTo>
                <a:cubicBezTo>
                  <a:pt x="1838" y="1932"/>
                  <a:pt x="1559" y="1745"/>
                  <a:pt x="1256" y="1745"/>
                </a:cubicBezTo>
                <a:close/>
                <a:moveTo>
                  <a:pt x="12795" y="1745"/>
                </a:moveTo>
                <a:cubicBezTo>
                  <a:pt x="12493" y="1745"/>
                  <a:pt x="12214" y="1932"/>
                  <a:pt x="12214" y="2327"/>
                </a:cubicBezTo>
                <a:cubicBezTo>
                  <a:pt x="12214" y="2606"/>
                  <a:pt x="12493" y="2792"/>
                  <a:pt x="12795" y="2792"/>
                </a:cubicBezTo>
                <a:cubicBezTo>
                  <a:pt x="13074" y="2792"/>
                  <a:pt x="13284" y="2606"/>
                  <a:pt x="13284" y="2327"/>
                </a:cubicBezTo>
                <a:cubicBezTo>
                  <a:pt x="13284" y="1932"/>
                  <a:pt x="13074" y="1745"/>
                  <a:pt x="12795" y="1745"/>
                </a:cubicBezTo>
                <a:close/>
                <a:moveTo>
                  <a:pt x="582" y="4747"/>
                </a:moveTo>
                <a:cubicBezTo>
                  <a:pt x="279" y="4747"/>
                  <a:pt x="0" y="5026"/>
                  <a:pt x="0" y="5328"/>
                </a:cubicBezTo>
                <a:cubicBezTo>
                  <a:pt x="0" y="5607"/>
                  <a:pt x="279" y="5817"/>
                  <a:pt x="582" y="5817"/>
                </a:cubicBezTo>
                <a:cubicBezTo>
                  <a:pt x="861" y="5817"/>
                  <a:pt x="1163" y="5607"/>
                  <a:pt x="1163" y="5328"/>
                </a:cubicBezTo>
                <a:cubicBezTo>
                  <a:pt x="1163" y="5026"/>
                  <a:pt x="861" y="4747"/>
                  <a:pt x="582" y="4747"/>
                </a:cubicBezTo>
                <a:close/>
                <a:moveTo>
                  <a:pt x="13470" y="4747"/>
                </a:moveTo>
                <a:cubicBezTo>
                  <a:pt x="13191" y="4747"/>
                  <a:pt x="12888" y="5026"/>
                  <a:pt x="12888" y="5328"/>
                </a:cubicBezTo>
                <a:cubicBezTo>
                  <a:pt x="12888" y="5607"/>
                  <a:pt x="13191" y="5817"/>
                  <a:pt x="13470" y="5817"/>
                </a:cubicBezTo>
                <a:cubicBezTo>
                  <a:pt x="13772" y="5817"/>
                  <a:pt x="13958" y="5607"/>
                  <a:pt x="13958" y="5328"/>
                </a:cubicBezTo>
                <a:cubicBezTo>
                  <a:pt x="13958" y="5026"/>
                  <a:pt x="13772" y="4747"/>
                  <a:pt x="13470" y="4747"/>
                </a:cubicBezTo>
                <a:close/>
                <a:moveTo>
                  <a:pt x="7258" y="5026"/>
                </a:moveTo>
                <a:lnTo>
                  <a:pt x="7956" y="6096"/>
                </a:lnTo>
                <a:lnTo>
                  <a:pt x="6002" y="6096"/>
                </a:lnTo>
                <a:lnTo>
                  <a:pt x="6677" y="5026"/>
                </a:lnTo>
                <a:close/>
                <a:moveTo>
                  <a:pt x="1256" y="7654"/>
                </a:moveTo>
                <a:cubicBezTo>
                  <a:pt x="977" y="7654"/>
                  <a:pt x="675" y="7934"/>
                  <a:pt x="675" y="8236"/>
                </a:cubicBezTo>
                <a:cubicBezTo>
                  <a:pt x="675" y="8515"/>
                  <a:pt x="977" y="8818"/>
                  <a:pt x="1256" y="8818"/>
                </a:cubicBezTo>
                <a:cubicBezTo>
                  <a:pt x="1559" y="8818"/>
                  <a:pt x="1838" y="8515"/>
                  <a:pt x="1838" y="8236"/>
                </a:cubicBezTo>
                <a:cubicBezTo>
                  <a:pt x="1838" y="7934"/>
                  <a:pt x="1559" y="7654"/>
                  <a:pt x="1256" y="7654"/>
                </a:cubicBezTo>
                <a:close/>
                <a:moveTo>
                  <a:pt x="12795" y="7654"/>
                </a:moveTo>
                <a:cubicBezTo>
                  <a:pt x="12493" y="7654"/>
                  <a:pt x="12214" y="7934"/>
                  <a:pt x="12214" y="8236"/>
                </a:cubicBezTo>
                <a:cubicBezTo>
                  <a:pt x="12214" y="8515"/>
                  <a:pt x="12493" y="8818"/>
                  <a:pt x="12795" y="8818"/>
                </a:cubicBezTo>
                <a:cubicBezTo>
                  <a:pt x="13074" y="8818"/>
                  <a:pt x="13284" y="8515"/>
                  <a:pt x="13284" y="8236"/>
                </a:cubicBezTo>
                <a:cubicBezTo>
                  <a:pt x="13284" y="7934"/>
                  <a:pt x="13074" y="7654"/>
                  <a:pt x="12795" y="7654"/>
                </a:cubicBezTo>
                <a:close/>
                <a:moveTo>
                  <a:pt x="8142" y="7166"/>
                </a:moveTo>
                <a:lnTo>
                  <a:pt x="8142" y="10469"/>
                </a:lnTo>
                <a:lnTo>
                  <a:pt x="8142" y="10655"/>
                </a:lnTo>
                <a:lnTo>
                  <a:pt x="5816" y="10655"/>
                </a:lnTo>
                <a:lnTo>
                  <a:pt x="5816" y="7166"/>
                </a:lnTo>
                <a:close/>
                <a:moveTo>
                  <a:pt x="8142" y="11726"/>
                </a:moveTo>
                <a:lnTo>
                  <a:pt x="8142" y="12307"/>
                </a:lnTo>
                <a:cubicBezTo>
                  <a:pt x="8142" y="12586"/>
                  <a:pt x="7956" y="12889"/>
                  <a:pt x="7654" y="12889"/>
                </a:cubicBezTo>
                <a:lnTo>
                  <a:pt x="6398" y="12889"/>
                </a:lnTo>
                <a:cubicBezTo>
                  <a:pt x="6095" y="12889"/>
                  <a:pt x="5816" y="12586"/>
                  <a:pt x="5816" y="12307"/>
                </a:cubicBezTo>
                <a:lnTo>
                  <a:pt x="5816" y="11726"/>
                </a:lnTo>
                <a:close/>
                <a:moveTo>
                  <a:pt x="6979" y="1"/>
                </a:moveTo>
                <a:cubicBezTo>
                  <a:pt x="5514" y="1"/>
                  <a:pt x="4257" y="582"/>
                  <a:pt x="3187" y="1536"/>
                </a:cubicBezTo>
                <a:cubicBezTo>
                  <a:pt x="2233" y="2513"/>
                  <a:pt x="1652" y="3862"/>
                  <a:pt x="1652" y="5235"/>
                </a:cubicBezTo>
                <a:cubicBezTo>
                  <a:pt x="1652" y="7352"/>
                  <a:pt x="2908" y="8515"/>
                  <a:pt x="3769" y="9306"/>
                </a:cubicBezTo>
                <a:cubicBezTo>
                  <a:pt x="4350" y="9888"/>
                  <a:pt x="4746" y="10655"/>
                  <a:pt x="4746" y="10655"/>
                </a:cubicBezTo>
                <a:lnTo>
                  <a:pt x="4746" y="12307"/>
                </a:lnTo>
                <a:cubicBezTo>
                  <a:pt x="4746" y="13168"/>
                  <a:pt x="5514" y="13959"/>
                  <a:pt x="6398" y="13959"/>
                </a:cubicBezTo>
                <a:lnTo>
                  <a:pt x="7654" y="13959"/>
                </a:lnTo>
                <a:cubicBezTo>
                  <a:pt x="8538" y="13959"/>
                  <a:pt x="9213" y="13168"/>
                  <a:pt x="9213" y="12307"/>
                </a:cubicBezTo>
                <a:lnTo>
                  <a:pt x="9213" y="10562"/>
                </a:lnTo>
                <a:cubicBezTo>
                  <a:pt x="9306" y="10260"/>
                  <a:pt x="9585" y="9981"/>
                  <a:pt x="9980" y="9492"/>
                </a:cubicBezTo>
                <a:cubicBezTo>
                  <a:pt x="10166" y="9306"/>
                  <a:pt x="10283" y="9004"/>
                  <a:pt x="10073" y="8818"/>
                </a:cubicBezTo>
                <a:cubicBezTo>
                  <a:pt x="9972" y="8653"/>
                  <a:pt x="9808" y="8578"/>
                  <a:pt x="9634" y="8578"/>
                </a:cubicBezTo>
                <a:cubicBezTo>
                  <a:pt x="9490" y="8578"/>
                  <a:pt x="9339" y="8629"/>
                  <a:pt x="9213" y="8725"/>
                </a:cubicBezTo>
                <a:lnTo>
                  <a:pt x="9213" y="6770"/>
                </a:lnTo>
                <a:cubicBezTo>
                  <a:pt x="9213" y="6398"/>
                  <a:pt x="9120" y="5910"/>
                  <a:pt x="8910" y="5607"/>
                </a:cubicBezTo>
                <a:lnTo>
                  <a:pt x="7468" y="3281"/>
                </a:lnTo>
                <a:cubicBezTo>
                  <a:pt x="7375" y="3095"/>
                  <a:pt x="7165" y="3002"/>
                  <a:pt x="6979" y="3002"/>
                </a:cubicBezTo>
                <a:cubicBezTo>
                  <a:pt x="6793" y="3002"/>
                  <a:pt x="6584" y="3095"/>
                  <a:pt x="6491" y="3281"/>
                </a:cubicBezTo>
                <a:lnTo>
                  <a:pt x="5048" y="5607"/>
                </a:lnTo>
                <a:cubicBezTo>
                  <a:pt x="4839" y="5910"/>
                  <a:pt x="4746" y="6282"/>
                  <a:pt x="4746" y="6770"/>
                </a:cubicBezTo>
                <a:lnTo>
                  <a:pt x="4746" y="8725"/>
                </a:lnTo>
                <a:cubicBezTo>
                  <a:pt x="4746" y="8725"/>
                  <a:pt x="4560" y="8608"/>
                  <a:pt x="4467" y="8515"/>
                </a:cubicBezTo>
                <a:cubicBezTo>
                  <a:pt x="3676" y="7748"/>
                  <a:pt x="2722" y="6863"/>
                  <a:pt x="2722" y="5235"/>
                </a:cubicBezTo>
                <a:cubicBezTo>
                  <a:pt x="2722" y="4165"/>
                  <a:pt x="3187" y="3095"/>
                  <a:pt x="3978" y="2327"/>
                </a:cubicBezTo>
                <a:cubicBezTo>
                  <a:pt x="4746" y="1536"/>
                  <a:pt x="5816" y="1048"/>
                  <a:pt x="6979" y="1048"/>
                </a:cubicBezTo>
                <a:lnTo>
                  <a:pt x="7072" y="1048"/>
                </a:lnTo>
                <a:cubicBezTo>
                  <a:pt x="8142" y="1048"/>
                  <a:pt x="9213" y="1536"/>
                  <a:pt x="9980" y="2327"/>
                </a:cubicBezTo>
                <a:cubicBezTo>
                  <a:pt x="10748" y="3095"/>
                  <a:pt x="11237" y="4072"/>
                  <a:pt x="11237" y="5119"/>
                </a:cubicBezTo>
                <a:lnTo>
                  <a:pt x="11237" y="5235"/>
                </a:lnTo>
                <a:cubicBezTo>
                  <a:pt x="11237" y="5910"/>
                  <a:pt x="11050" y="6398"/>
                  <a:pt x="10864" y="6980"/>
                </a:cubicBezTo>
                <a:cubicBezTo>
                  <a:pt x="10655" y="7166"/>
                  <a:pt x="10748" y="7561"/>
                  <a:pt x="11050" y="7654"/>
                </a:cubicBezTo>
                <a:cubicBezTo>
                  <a:pt x="11131" y="7708"/>
                  <a:pt x="11214" y="7731"/>
                  <a:pt x="11295" y="7731"/>
                </a:cubicBezTo>
                <a:cubicBezTo>
                  <a:pt x="11495" y="7731"/>
                  <a:pt x="11686" y="7594"/>
                  <a:pt x="11818" y="7445"/>
                </a:cubicBezTo>
                <a:cubicBezTo>
                  <a:pt x="12121" y="6770"/>
                  <a:pt x="12307" y="6096"/>
                  <a:pt x="12307" y="5421"/>
                </a:cubicBezTo>
                <a:lnTo>
                  <a:pt x="12307" y="5235"/>
                </a:lnTo>
                <a:cubicBezTo>
                  <a:pt x="12307" y="3862"/>
                  <a:pt x="11725" y="2513"/>
                  <a:pt x="10748" y="1536"/>
                </a:cubicBezTo>
                <a:cubicBezTo>
                  <a:pt x="9794" y="466"/>
                  <a:pt x="8422" y="1"/>
                  <a:pt x="6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123" name="Google Shape;1123;p46"/>
          <p:cNvGrpSpPr/>
          <p:nvPr/>
        </p:nvGrpSpPr>
        <p:grpSpPr>
          <a:xfrm>
            <a:off x="1515121" y="1765015"/>
            <a:ext cx="6113763" cy="2925240"/>
            <a:chOff x="1515121" y="1774965"/>
            <a:chExt cx="6113763" cy="2925240"/>
          </a:xfrm>
        </p:grpSpPr>
        <p:grpSp>
          <p:nvGrpSpPr>
            <p:cNvPr id="1124" name="Google Shape;1124;p46"/>
            <p:cNvGrpSpPr/>
            <p:nvPr/>
          </p:nvGrpSpPr>
          <p:grpSpPr>
            <a:xfrm>
              <a:off x="1515121" y="1774965"/>
              <a:ext cx="6113763" cy="2925240"/>
              <a:chOff x="1515121" y="1774965"/>
              <a:chExt cx="6113763" cy="2925240"/>
            </a:xfrm>
          </p:grpSpPr>
          <p:sp>
            <p:nvSpPr>
              <p:cNvPr id="1125" name="Google Shape;1125;p46"/>
              <p:cNvSpPr/>
              <p:nvPr/>
            </p:nvSpPr>
            <p:spPr>
              <a:xfrm flipH="1" rot="10644225">
                <a:off x="2269776" y="1893675"/>
                <a:ext cx="5301578" cy="2660372"/>
              </a:xfrm>
              <a:custGeom>
                <a:rect b="b" l="l" r="r" t="t"/>
                <a:pathLst>
                  <a:path extrusionOk="0" h="14831" w="32127">
                    <a:moveTo>
                      <a:pt x="24304" y="0"/>
                    </a:moveTo>
                    <a:cubicBezTo>
                      <a:pt x="23654" y="0"/>
                      <a:pt x="23000" y="28"/>
                      <a:pt x="22351" y="55"/>
                    </a:cubicBezTo>
                    <a:cubicBezTo>
                      <a:pt x="18093" y="248"/>
                      <a:pt x="13844" y="439"/>
                      <a:pt x="9583" y="633"/>
                    </a:cubicBezTo>
                    <a:cubicBezTo>
                      <a:pt x="7984" y="702"/>
                      <a:pt x="6349" y="782"/>
                      <a:pt x="4792" y="1201"/>
                    </a:cubicBezTo>
                    <a:cubicBezTo>
                      <a:pt x="3760" y="1472"/>
                      <a:pt x="2738" y="1909"/>
                      <a:pt x="1923" y="2618"/>
                    </a:cubicBezTo>
                    <a:cubicBezTo>
                      <a:pt x="971" y="3457"/>
                      <a:pt x="578" y="4507"/>
                      <a:pt x="272" y="5705"/>
                    </a:cubicBezTo>
                    <a:cubicBezTo>
                      <a:pt x="114" y="6343"/>
                      <a:pt x="1" y="6998"/>
                      <a:pt x="1" y="7655"/>
                    </a:cubicBezTo>
                    <a:cubicBezTo>
                      <a:pt x="1" y="8817"/>
                      <a:pt x="393" y="10041"/>
                      <a:pt x="1304" y="10758"/>
                    </a:cubicBezTo>
                    <a:cubicBezTo>
                      <a:pt x="1907" y="11231"/>
                      <a:pt x="2658" y="11449"/>
                      <a:pt x="3411" y="11581"/>
                    </a:cubicBezTo>
                    <a:cubicBezTo>
                      <a:pt x="4358" y="11752"/>
                      <a:pt x="5320" y="11809"/>
                      <a:pt x="6282" y="11809"/>
                    </a:cubicBezTo>
                    <a:cubicBezTo>
                      <a:pt x="6351" y="11809"/>
                      <a:pt x="6419" y="11808"/>
                      <a:pt x="6488" y="11808"/>
                    </a:cubicBezTo>
                    <a:lnTo>
                      <a:pt x="6488" y="11808"/>
                    </a:lnTo>
                    <a:cubicBezTo>
                      <a:pt x="6488" y="12744"/>
                      <a:pt x="6402" y="13669"/>
                      <a:pt x="6236" y="14588"/>
                    </a:cubicBezTo>
                    <a:cubicBezTo>
                      <a:pt x="6208" y="14699"/>
                      <a:pt x="6299" y="14830"/>
                      <a:pt x="6412" y="14830"/>
                    </a:cubicBezTo>
                    <a:cubicBezTo>
                      <a:pt x="6443" y="14830"/>
                      <a:pt x="6475" y="14821"/>
                      <a:pt x="6507" y="14798"/>
                    </a:cubicBezTo>
                    <a:cubicBezTo>
                      <a:pt x="7686" y="13923"/>
                      <a:pt x="8727" y="12874"/>
                      <a:pt x="9575" y="11686"/>
                    </a:cubicBezTo>
                    <a:cubicBezTo>
                      <a:pt x="13703" y="11457"/>
                      <a:pt x="17831" y="11239"/>
                      <a:pt x="21949" y="11012"/>
                    </a:cubicBezTo>
                    <a:cubicBezTo>
                      <a:pt x="24213" y="10889"/>
                      <a:pt x="26549" y="10750"/>
                      <a:pt x="28551" y="9701"/>
                    </a:cubicBezTo>
                    <a:cubicBezTo>
                      <a:pt x="30553" y="8643"/>
                      <a:pt x="32127" y="6412"/>
                      <a:pt x="31671" y="4200"/>
                    </a:cubicBezTo>
                    <a:cubicBezTo>
                      <a:pt x="31296" y="2381"/>
                      <a:pt x="29661" y="1025"/>
                      <a:pt x="27886" y="467"/>
                    </a:cubicBezTo>
                    <a:cubicBezTo>
                      <a:pt x="26729" y="96"/>
                      <a:pt x="25521" y="0"/>
                      <a:pt x="24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 name="Google Shape;1126;p46"/>
              <p:cNvGrpSpPr/>
              <p:nvPr/>
            </p:nvGrpSpPr>
            <p:grpSpPr>
              <a:xfrm>
                <a:off x="3429302" y="2642408"/>
                <a:ext cx="3135579" cy="1768016"/>
                <a:chOff x="3821165" y="2338520"/>
                <a:chExt cx="3135579" cy="1768016"/>
              </a:xfrm>
            </p:grpSpPr>
            <p:grpSp>
              <p:nvGrpSpPr>
                <p:cNvPr id="1127" name="Google Shape;1127;p46"/>
                <p:cNvGrpSpPr/>
                <p:nvPr/>
              </p:nvGrpSpPr>
              <p:grpSpPr>
                <a:xfrm>
                  <a:off x="4697766" y="2338520"/>
                  <a:ext cx="1382378" cy="1485082"/>
                  <a:chOff x="7272841" y="593045"/>
                  <a:chExt cx="1382378" cy="1485082"/>
                </a:xfrm>
              </p:grpSpPr>
              <p:grpSp>
                <p:nvGrpSpPr>
                  <p:cNvPr id="1128" name="Google Shape;1128;p46"/>
                  <p:cNvGrpSpPr/>
                  <p:nvPr/>
                </p:nvGrpSpPr>
                <p:grpSpPr>
                  <a:xfrm>
                    <a:off x="7320041" y="622403"/>
                    <a:ext cx="1297672" cy="1443291"/>
                    <a:chOff x="694736" y="1615700"/>
                    <a:chExt cx="428317" cy="476396"/>
                  </a:xfrm>
                </p:grpSpPr>
                <p:sp>
                  <p:nvSpPr>
                    <p:cNvPr id="1129" name="Google Shape;1129;p46"/>
                    <p:cNvSpPr/>
                    <p:nvPr/>
                  </p:nvSpPr>
                  <p:spPr>
                    <a:xfrm>
                      <a:off x="789421" y="1615700"/>
                      <a:ext cx="333633" cy="476396"/>
                    </a:xfrm>
                    <a:custGeom>
                      <a:rect b="b" l="l" r="r" t="t"/>
                      <a:pathLst>
                        <a:path extrusionOk="0" h="3684" w="2580">
                          <a:moveTo>
                            <a:pt x="1589" y="0"/>
                          </a:moveTo>
                          <a:cubicBezTo>
                            <a:pt x="1450" y="0"/>
                            <a:pt x="1301" y="84"/>
                            <a:pt x="1278" y="221"/>
                          </a:cubicBezTo>
                          <a:cubicBezTo>
                            <a:pt x="1243" y="447"/>
                            <a:pt x="1146" y="668"/>
                            <a:pt x="989" y="842"/>
                          </a:cubicBezTo>
                          <a:cubicBezTo>
                            <a:pt x="884" y="955"/>
                            <a:pt x="779" y="1068"/>
                            <a:pt x="726" y="1112"/>
                          </a:cubicBezTo>
                          <a:cubicBezTo>
                            <a:pt x="577" y="1245"/>
                            <a:pt x="420" y="1375"/>
                            <a:pt x="298" y="1488"/>
                          </a:cubicBezTo>
                          <a:cubicBezTo>
                            <a:pt x="202" y="1568"/>
                            <a:pt x="114" y="1646"/>
                            <a:pt x="28" y="1750"/>
                          </a:cubicBezTo>
                          <a:lnTo>
                            <a:pt x="0" y="1778"/>
                          </a:lnTo>
                          <a:lnTo>
                            <a:pt x="19" y="3368"/>
                          </a:lnTo>
                          <a:lnTo>
                            <a:pt x="28" y="3377"/>
                          </a:lnTo>
                          <a:cubicBezTo>
                            <a:pt x="290" y="3570"/>
                            <a:pt x="605" y="3683"/>
                            <a:pt x="928" y="3683"/>
                          </a:cubicBezTo>
                          <a:lnTo>
                            <a:pt x="1986" y="3683"/>
                          </a:lnTo>
                          <a:cubicBezTo>
                            <a:pt x="2160" y="3683"/>
                            <a:pt x="2300" y="3543"/>
                            <a:pt x="2300" y="3368"/>
                          </a:cubicBezTo>
                          <a:cubicBezTo>
                            <a:pt x="2300" y="3203"/>
                            <a:pt x="2160" y="3054"/>
                            <a:pt x="1986" y="3054"/>
                          </a:cubicBezTo>
                          <a:lnTo>
                            <a:pt x="2195" y="3054"/>
                          </a:lnTo>
                          <a:cubicBezTo>
                            <a:pt x="2370" y="3054"/>
                            <a:pt x="2510" y="2913"/>
                            <a:pt x="2510" y="2739"/>
                          </a:cubicBezTo>
                          <a:cubicBezTo>
                            <a:pt x="2510" y="2609"/>
                            <a:pt x="2422" y="2485"/>
                            <a:pt x="2292" y="2441"/>
                          </a:cubicBezTo>
                          <a:cubicBezTo>
                            <a:pt x="2458" y="2432"/>
                            <a:pt x="2580" y="2302"/>
                            <a:pt x="2580" y="2137"/>
                          </a:cubicBezTo>
                          <a:cubicBezTo>
                            <a:pt x="2580" y="1960"/>
                            <a:pt x="2441" y="1822"/>
                            <a:pt x="2265" y="1822"/>
                          </a:cubicBezTo>
                          <a:lnTo>
                            <a:pt x="2091" y="1822"/>
                          </a:lnTo>
                          <a:cubicBezTo>
                            <a:pt x="2248" y="1795"/>
                            <a:pt x="2370" y="1664"/>
                            <a:pt x="2370" y="1496"/>
                          </a:cubicBezTo>
                          <a:cubicBezTo>
                            <a:pt x="2370" y="1314"/>
                            <a:pt x="2231" y="1173"/>
                            <a:pt x="2046" y="1173"/>
                          </a:cubicBezTo>
                          <a:lnTo>
                            <a:pt x="1478" y="1173"/>
                          </a:lnTo>
                          <a:lnTo>
                            <a:pt x="1574" y="1068"/>
                          </a:lnTo>
                          <a:cubicBezTo>
                            <a:pt x="1723" y="911"/>
                            <a:pt x="1820" y="710"/>
                            <a:pt x="1864" y="500"/>
                          </a:cubicBezTo>
                          <a:lnTo>
                            <a:pt x="1881" y="317"/>
                          </a:lnTo>
                          <a:cubicBezTo>
                            <a:pt x="1908" y="176"/>
                            <a:pt x="1767" y="27"/>
                            <a:pt x="1627" y="2"/>
                          </a:cubicBezTo>
                          <a:cubicBezTo>
                            <a:pt x="1614" y="1"/>
                            <a:pt x="1602" y="0"/>
                            <a:pt x="1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694736" y="1809153"/>
                      <a:ext cx="107590" cy="278286"/>
                    </a:xfrm>
                    <a:custGeom>
                      <a:rect b="b" l="l" r="r" t="t"/>
                      <a:pathLst>
                        <a:path extrusionOk="0" h="2152" w="832">
                          <a:moveTo>
                            <a:pt x="0" y="0"/>
                          </a:moveTo>
                          <a:lnTo>
                            <a:pt x="0" y="2152"/>
                          </a:lnTo>
                          <a:lnTo>
                            <a:pt x="831" y="2152"/>
                          </a:lnTo>
                          <a:lnTo>
                            <a:pt x="831" y="282"/>
                          </a:lnTo>
                          <a:lnTo>
                            <a:pt x="8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 name="Google Shape;1131;p46"/>
                  <p:cNvSpPr/>
                  <p:nvPr/>
                </p:nvSpPr>
                <p:spPr>
                  <a:xfrm>
                    <a:off x="7595734" y="593045"/>
                    <a:ext cx="1059485" cy="1485082"/>
                  </a:xfrm>
                  <a:custGeom>
                    <a:rect b="b" l="l" r="r" t="t"/>
                    <a:pathLst>
                      <a:path extrusionOk="0" h="5234" w="3734">
                        <a:moveTo>
                          <a:pt x="2252" y="226"/>
                        </a:moveTo>
                        <a:cubicBezTo>
                          <a:pt x="2271" y="226"/>
                          <a:pt x="2291" y="228"/>
                          <a:pt x="2309" y="233"/>
                        </a:cubicBezTo>
                        <a:cubicBezTo>
                          <a:pt x="2378" y="241"/>
                          <a:pt x="2447" y="285"/>
                          <a:pt x="2500" y="346"/>
                        </a:cubicBezTo>
                        <a:cubicBezTo>
                          <a:pt x="2527" y="382"/>
                          <a:pt x="2571" y="443"/>
                          <a:pt x="2561" y="531"/>
                        </a:cubicBezTo>
                        <a:lnTo>
                          <a:pt x="2536" y="774"/>
                        </a:lnTo>
                        <a:cubicBezTo>
                          <a:pt x="2483" y="1037"/>
                          <a:pt x="2361" y="1290"/>
                          <a:pt x="2177" y="1484"/>
                        </a:cubicBezTo>
                        <a:lnTo>
                          <a:pt x="2047" y="1622"/>
                        </a:lnTo>
                        <a:cubicBezTo>
                          <a:pt x="2019" y="1658"/>
                          <a:pt x="2011" y="1702"/>
                          <a:pt x="2028" y="1746"/>
                        </a:cubicBezTo>
                        <a:cubicBezTo>
                          <a:pt x="2047" y="1790"/>
                          <a:pt x="2080" y="1815"/>
                          <a:pt x="2124" y="1815"/>
                        </a:cubicBezTo>
                        <a:lnTo>
                          <a:pt x="2894" y="1815"/>
                        </a:lnTo>
                        <a:cubicBezTo>
                          <a:pt x="3077" y="1815"/>
                          <a:pt x="3226" y="1964"/>
                          <a:pt x="3226" y="2147"/>
                        </a:cubicBezTo>
                        <a:cubicBezTo>
                          <a:pt x="3226" y="2315"/>
                          <a:pt x="3104" y="2453"/>
                          <a:pt x="2939" y="2472"/>
                        </a:cubicBezTo>
                        <a:cubicBezTo>
                          <a:pt x="2876" y="2480"/>
                          <a:pt x="2834" y="2533"/>
                          <a:pt x="2842" y="2585"/>
                        </a:cubicBezTo>
                        <a:cubicBezTo>
                          <a:pt x="2842" y="2646"/>
                          <a:pt x="2894" y="2690"/>
                          <a:pt x="2947" y="2690"/>
                        </a:cubicBezTo>
                        <a:lnTo>
                          <a:pt x="3190" y="2699"/>
                        </a:lnTo>
                        <a:cubicBezTo>
                          <a:pt x="3367" y="2699"/>
                          <a:pt x="3505" y="2839"/>
                          <a:pt x="3505" y="3013"/>
                        </a:cubicBezTo>
                        <a:cubicBezTo>
                          <a:pt x="3505" y="3179"/>
                          <a:pt x="3383" y="3311"/>
                          <a:pt x="3226" y="3328"/>
                        </a:cubicBezTo>
                        <a:cubicBezTo>
                          <a:pt x="3174" y="3328"/>
                          <a:pt x="3130" y="3372"/>
                          <a:pt x="3121" y="3425"/>
                        </a:cubicBezTo>
                        <a:cubicBezTo>
                          <a:pt x="3113" y="3477"/>
                          <a:pt x="3148" y="3530"/>
                          <a:pt x="3201" y="3547"/>
                        </a:cubicBezTo>
                        <a:cubicBezTo>
                          <a:pt x="3331" y="3591"/>
                          <a:pt x="3419" y="3704"/>
                          <a:pt x="3419" y="3845"/>
                        </a:cubicBezTo>
                        <a:cubicBezTo>
                          <a:pt x="3419" y="4019"/>
                          <a:pt x="3270" y="4159"/>
                          <a:pt x="3096" y="4159"/>
                        </a:cubicBezTo>
                        <a:lnTo>
                          <a:pt x="2815" y="4159"/>
                        </a:lnTo>
                        <a:cubicBezTo>
                          <a:pt x="2754" y="4159"/>
                          <a:pt x="2710" y="4212"/>
                          <a:pt x="2710" y="4273"/>
                        </a:cubicBezTo>
                        <a:cubicBezTo>
                          <a:pt x="2710" y="4333"/>
                          <a:pt x="2754" y="4378"/>
                          <a:pt x="2815" y="4378"/>
                        </a:cubicBezTo>
                        <a:cubicBezTo>
                          <a:pt x="2991" y="4378"/>
                          <a:pt x="3138" y="4527"/>
                          <a:pt x="3138" y="4701"/>
                        </a:cubicBezTo>
                        <a:cubicBezTo>
                          <a:pt x="3138" y="4867"/>
                          <a:pt x="2991" y="5016"/>
                          <a:pt x="2815" y="5016"/>
                        </a:cubicBezTo>
                        <a:lnTo>
                          <a:pt x="1381" y="5016"/>
                        </a:lnTo>
                        <a:cubicBezTo>
                          <a:pt x="997" y="5016"/>
                          <a:pt x="603" y="4885"/>
                          <a:pt x="244" y="4640"/>
                        </a:cubicBezTo>
                        <a:lnTo>
                          <a:pt x="219" y="2566"/>
                        </a:lnTo>
                        <a:lnTo>
                          <a:pt x="227" y="2566"/>
                        </a:lnTo>
                        <a:cubicBezTo>
                          <a:pt x="340" y="2436"/>
                          <a:pt x="462" y="2323"/>
                          <a:pt x="586" y="2235"/>
                        </a:cubicBezTo>
                        <a:lnTo>
                          <a:pt x="594" y="2226"/>
                        </a:lnTo>
                        <a:cubicBezTo>
                          <a:pt x="804" y="2033"/>
                          <a:pt x="997" y="1859"/>
                          <a:pt x="1171" y="1710"/>
                        </a:cubicBezTo>
                        <a:cubicBezTo>
                          <a:pt x="1232" y="1658"/>
                          <a:pt x="1354" y="1528"/>
                          <a:pt x="1539" y="1326"/>
                        </a:cubicBezTo>
                        <a:cubicBezTo>
                          <a:pt x="1765" y="1072"/>
                          <a:pt x="1914" y="757"/>
                          <a:pt x="1967" y="426"/>
                        </a:cubicBezTo>
                        <a:cubicBezTo>
                          <a:pt x="1975" y="346"/>
                          <a:pt x="2047" y="294"/>
                          <a:pt x="2080" y="277"/>
                        </a:cubicBezTo>
                        <a:cubicBezTo>
                          <a:pt x="2133" y="244"/>
                          <a:pt x="2194" y="226"/>
                          <a:pt x="2252" y="226"/>
                        </a:cubicBezTo>
                        <a:close/>
                        <a:moveTo>
                          <a:pt x="2264" y="0"/>
                        </a:moveTo>
                        <a:cubicBezTo>
                          <a:pt x="2163" y="0"/>
                          <a:pt x="2058" y="27"/>
                          <a:pt x="1975" y="75"/>
                        </a:cubicBezTo>
                        <a:cubicBezTo>
                          <a:pt x="1845" y="153"/>
                          <a:pt x="1765" y="258"/>
                          <a:pt x="1749" y="390"/>
                        </a:cubicBezTo>
                        <a:cubicBezTo>
                          <a:pt x="1696" y="678"/>
                          <a:pt x="1574" y="959"/>
                          <a:pt x="1373" y="1177"/>
                        </a:cubicBezTo>
                        <a:cubicBezTo>
                          <a:pt x="1144" y="1431"/>
                          <a:pt x="1058" y="1517"/>
                          <a:pt x="1022" y="1544"/>
                        </a:cubicBezTo>
                        <a:cubicBezTo>
                          <a:pt x="848" y="1693"/>
                          <a:pt x="655" y="1868"/>
                          <a:pt x="445" y="2061"/>
                        </a:cubicBezTo>
                        <a:cubicBezTo>
                          <a:pt x="315" y="2157"/>
                          <a:pt x="183" y="2279"/>
                          <a:pt x="61" y="2409"/>
                        </a:cubicBezTo>
                        <a:lnTo>
                          <a:pt x="26" y="2445"/>
                        </a:lnTo>
                        <a:cubicBezTo>
                          <a:pt x="9" y="2472"/>
                          <a:pt x="0" y="2497"/>
                          <a:pt x="0" y="2524"/>
                        </a:cubicBezTo>
                        <a:lnTo>
                          <a:pt x="26" y="4701"/>
                        </a:lnTo>
                        <a:cubicBezTo>
                          <a:pt x="26" y="4736"/>
                          <a:pt x="42" y="4770"/>
                          <a:pt x="70" y="4789"/>
                        </a:cubicBezTo>
                        <a:lnTo>
                          <a:pt x="86" y="4797"/>
                        </a:lnTo>
                        <a:cubicBezTo>
                          <a:pt x="489" y="5085"/>
                          <a:pt x="934" y="5234"/>
                          <a:pt x="1381" y="5234"/>
                        </a:cubicBezTo>
                        <a:lnTo>
                          <a:pt x="2815" y="5234"/>
                        </a:lnTo>
                        <a:cubicBezTo>
                          <a:pt x="3113" y="5234"/>
                          <a:pt x="3358" y="4999"/>
                          <a:pt x="3358" y="4701"/>
                        </a:cubicBezTo>
                        <a:cubicBezTo>
                          <a:pt x="3358" y="4571"/>
                          <a:pt x="3314" y="4455"/>
                          <a:pt x="3243" y="4361"/>
                        </a:cubicBezTo>
                        <a:cubicBezTo>
                          <a:pt x="3472" y="4298"/>
                          <a:pt x="3637" y="4088"/>
                          <a:pt x="3637" y="3845"/>
                        </a:cubicBezTo>
                        <a:cubicBezTo>
                          <a:pt x="3637" y="3696"/>
                          <a:pt x="3585" y="3563"/>
                          <a:pt x="3488" y="3469"/>
                        </a:cubicBezTo>
                        <a:cubicBezTo>
                          <a:pt x="3637" y="3372"/>
                          <a:pt x="3734" y="3207"/>
                          <a:pt x="3734" y="3013"/>
                        </a:cubicBezTo>
                        <a:cubicBezTo>
                          <a:pt x="3734" y="2760"/>
                          <a:pt x="3558" y="2550"/>
                          <a:pt x="3331" y="2489"/>
                        </a:cubicBezTo>
                        <a:cubicBezTo>
                          <a:pt x="3400" y="2392"/>
                          <a:pt x="3453" y="2279"/>
                          <a:pt x="3453" y="2147"/>
                        </a:cubicBezTo>
                        <a:cubicBezTo>
                          <a:pt x="3453" y="1842"/>
                          <a:pt x="3201" y="1588"/>
                          <a:pt x="2894" y="1588"/>
                        </a:cubicBezTo>
                        <a:lnTo>
                          <a:pt x="2387" y="1588"/>
                        </a:lnTo>
                        <a:cubicBezTo>
                          <a:pt x="2580" y="1370"/>
                          <a:pt x="2701" y="1097"/>
                          <a:pt x="2754" y="802"/>
                        </a:cubicBezTo>
                        <a:lnTo>
                          <a:pt x="2781" y="564"/>
                        </a:lnTo>
                        <a:cubicBezTo>
                          <a:pt x="2798" y="443"/>
                          <a:pt x="2762" y="302"/>
                          <a:pt x="2666" y="197"/>
                        </a:cubicBezTo>
                        <a:cubicBezTo>
                          <a:pt x="2588" y="101"/>
                          <a:pt x="2466" y="31"/>
                          <a:pt x="2343" y="6"/>
                        </a:cubicBezTo>
                        <a:cubicBezTo>
                          <a:pt x="2317" y="2"/>
                          <a:pt x="2290" y="0"/>
                          <a:pt x="2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6"/>
                  <p:cNvSpPr/>
                  <p:nvPr/>
                </p:nvSpPr>
                <p:spPr>
                  <a:xfrm>
                    <a:off x="7272841" y="1169878"/>
                    <a:ext cx="385035" cy="895759"/>
                  </a:xfrm>
                  <a:custGeom>
                    <a:rect b="b" l="l" r="r" t="t"/>
                    <a:pathLst>
                      <a:path extrusionOk="0" h="3157" w="1357">
                        <a:moveTo>
                          <a:pt x="1138" y="219"/>
                        </a:moveTo>
                        <a:lnTo>
                          <a:pt x="1138" y="2930"/>
                        </a:lnTo>
                        <a:lnTo>
                          <a:pt x="228" y="2930"/>
                        </a:lnTo>
                        <a:lnTo>
                          <a:pt x="228" y="219"/>
                        </a:lnTo>
                        <a:close/>
                        <a:moveTo>
                          <a:pt x="114" y="0"/>
                        </a:moveTo>
                        <a:cubicBezTo>
                          <a:pt x="53" y="0"/>
                          <a:pt x="1" y="53"/>
                          <a:pt x="1" y="114"/>
                        </a:cubicBezTo>
                        <a:lnTo>
                          <a:pt x="1" y="3043"/>
                        </a:lnTo>
                        <a:cubicBezTo>
                          <a:pt x="1" y="3104"/>
                          <a:pt x="53" y="3157"/>
                          <a:pt x="114" y="3157"/>
                        </a:cubicBezTo>
                        <a:lnTo>
                          <a:pt x="1252" y="3157"/>
                        </a:lnTo>
                        <a:cubicBezTo>
                          <a:pt x="1313" y="3157"/>
                          <a:pt x="1357" y="3104"/>
                          <a:pt x="1357" y="3043"/>
                        </a:cubicBezTo>
                        <a:lnTo>
                          <a:pt x="1357" y="114"/>
                        </a:lnTo>
                        <a:cubicBezTo>
                          <a:pt x="1357" y="53"/>
                          <a:pt x="1313" y="0"/>
                          <a:pt x="1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6"/>
                  <p:cNvSpPr/>
                  <p:nvPr/>
                </p:nvSpPr>
                <p:spPr>
                  <a:xfrm>
                    <a:off x="7391400" y="1315150"/>
                    <a:ext cx="86400" cy="4356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134" name="Google Shape;1134;p46"/>
                <p:cNvGrpSpPr/>
                <p:nvPr/>
              </p:nvGrpSpPr>
              <p:grpSpPr>
                <a:xfrm flipH="1" rot="10800000">
                  <a:off x="6272290" y="2427243"/>
                  <a:ext cx="684454" cy="1679293"/>
                  <a:chOff x="7541402" y="1040318"/>
                  <a:chExt cx="684454" cy="1679293"/>
                </a:xfrm>
              </p:grpSpPr>
              <p:sp>
                <p:nvSpPr>
                  <p:cNvPr id="1135" name="Google Shape;1135;p46"/>
                  <p:cNvSpPr/>
                  <p:nvPr/>
                </p:nvSpPr>
                <p:spPr>
                  <a:xfrm rot="-1251331">
                    <a:off x="7675047" y="1908923"/>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rot="-1251331">
                    <a:off x="7612626" y="219371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flipH="1" rot="-9548669">
                    <a:off x="7675047" y="150319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flipH="1" rot="-9548669">
                    <a:off x="7612626" y="109430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6"/>
                <p:cNvGrpSpPr/>
                <p:nvPr/>
              </p:nvGrpSpPr>
              <p:grpSpPr>
                <a:xfrm rot="10800000">
                  <a:off x="3821165" y="2427243"/>
                  <a:ext cx="684454" cy="1679293"/>
                  <a:chOff x="7541402" y="1040318"/>
                  <a:chExt cx="684454" cy="1679293"/>
                </a:xfrm>
              </p:grpSpPr>
              <p:sp>
                <p:nvSpPr>
                  <p:cNvPr id="1140" name="Google Shape;1140;p46"/>
                  <p:cNvSpPr/>
                  <p:nvPr/>
                </p:nvSpPr>
                <p:spPr>
                  <a:xfrm rot="-1251331">
                    <a:off x="7675047" y="1908923"/>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rot="-1251331">
                    <a:off x="7612626" y="219371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flipH="1" rot="-9548669">
                    <a:off x="7675047" y="150319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flipH="1" rot="-9548669">
                    <a:off x="7612626" y="109430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4" name="Google Shape;1144;p46"/>
              <p:cNvGrpSpPr/>
              <p:nvPr/>
            </p:nvGrpSpPr>
            <p:grpSpPr>
              <a:xfrm>
                <a:off x="1515121" y="2592960"/>
                <a:ext cx="1785833" cy="1866927"/>
                <a:chOff x="1741296" y="2599610"/>
                <a:chExt cx="1785833" cy="1866927"/>
              </a:xfrm>
            </p:grpSpPr>
            <p:grpSp>
              <p:nvGrpSpPr>
                <p:cNvPr id="1145" name="Google Shape;1145;p46"/>
                <p:cNvGrpSpPr/>
                <p:nvPr/>
              </p:nvGrpSpPr>
              <p:grpSpPr>
                <a:xfrm rot="-587972">
                  <a:off x="3182268" y="2614620"/>
                  <a:ext cx="261885" cy="997486"/>
                  <a:chOff x="3841236" y="2462345"/>
                  <a:chExt cx="261888" cy="997496"/>
                </a:xfrm>
              </p:grpSpPr>
              <p:sp>
                <p:nvSpPr>
                  <p:cNvPr id="1146" name="Google Shape;1146;p46"/>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6"/>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6"/>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6"/>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6"/>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6"/>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 name="Google Shape;1152;p46"/>
                <p:cNvSpPr/>
                <p:nvPr/>
              </p:nvSpPr>
              <p:spPr>
                <a:xfrm flipH="1" rot="-2509008">
                  <a:off x="1990562" y="3030144"/>
                  <a:ext cx="1175723" cy="1196868"/>
                </a:xfrm>
                <a:custGeom>
                  <a:rect b="b" l="l" r="r" t="t"/>
                  <a:pathLst>
                    <a:path extrusionOk="0" h="4977" w="4889">
                      <a:moveTo>
                        <a:pt x="953" y="2257"/>
                      </a:moveTo>
                      <a:cubicBezTo>
                        <a:pt x="1069" y="2257"/>
                        <a:pt x="1174" y="2309"/>
                        <a:pt x="1243" y="2378"/>
                      </a:cubicBezTo>
                      <a:cubicBezTo>
                        <a:pt x="1312" y="2450"/>
                        <a:pt x="1356" y="2544"/>
                        <a:pt x="1400" y="2641"/>
                      </a:cubicBezTo>
                      <a:cubicBezTo>
                        <a:pt x="1392" y="2660"/>
                        <a:pt x="1373" y="2676"/>
                        <a:pt x="1356" y="2685"/>
                      </a:cubicBezTo>
                      <a:cubicBezTo>
                        <a:pt x="1274" y="2763"/>
                        <a:pt x="1157" y="2802"/>
                        <a:pt x="1043" y="2802"/>
                      </a:cubicBezTo>
                      <a:cubicBezTo>
                        <a:pt x="939" y="2802"/>
                        <a:pt x="838" y="2769"/>
                        <a:pt x="771" y="2702"/>
                      </a:cubicBezTo>
                      <a:cubicBezTo>
                        <a:pt x="710" y="2641"/>
                        <a:pt x="691" y="2536"/>
                        <a:pt x="718" y="2439"/>
                      </a:cubicBezTo>
                      <a:cubicBezTo>
                        <a:pt x="744" y="2353"/>
                        <a:pt x="807" y="2282"/>
                        <a:pt x="884" y="2265"/>
                      </a:cubicBezTo>
                      <a:cubicBezTo>
                        <a:pt x="911" y="2257"/>
                        <a:pt x="937" y="2257"/>
                        <a:pt x="953" y="2257"/>
                      </a:cubicBezTo>
                      <a:close/>
                      <a:moveTo>
                        <a:pt x="2013" y="1"/>
                      </a:moveTo>
                      <a:cubicBezTo>
                        <a:pt x="1680" y="1"/>
                        <a:pt x="1566" y="324"/>
                        <a:pt x="1566" y="603"/>
                      </a:cubicBezTo>
                      <a:lnTo>
                        <a:pt x="1566" y="1845"/>
                      </a:lnTo>
                      <a:cubicBezTo>
                        <a:pt x="1566" y="2020"/>
                        <a:pt x="1566" y="2204"/>
                        <a:pt x="1531" y="2370"/>
                      </a:cubicBezTo>
                      <a:cubicBezTo>
                        <a:pt x="1497" y="2309"/>
                        <a:pt x="1453" y="2257"/>
                        <a:pt x="1409" y="2213"/>
                      </a:cubicBezTo>
                      <a:cubicBezTo>
                        <a:pt x="1286" y="2090"/>
                        <a:pt x="1117" y="2021"/>
                        <a:pt x="957" y="2021"/>
                      </a:cubicBezTo>
                      <a:cubicBezTo>
                        <a:pt x="911" y="2021"/>
                        <a:pt x="866" y="2027"/>
                        <a:pt x="823" y="2038"/>
                      </a:cubicBezTo>
                      <a:cubicBezTo>
                        <a:pt x="666" y="2083"/>
                        <a:pt x="534" y="2204"/>
                        <a:pt x="492" y="2378"/>
                      </a:cubicBezTo>
                      <a:cubicBezTo>
                        <a:pt x="439" y="2563"/>
                        <a:pt x="481" y="2746"/>
                        <a:pt x="605" y="2870"/>
                      </a:cubicBezTo>
                      <a:cubicBezTo>
                        <a:pt x="717" y="2982"/>
                        <a:pt x="881" y="3039"/>
                        <a:pt x="1048" y="3039"/>
                      </a:cubicBezTo>
                      <a:cubicBezTo>
                        <a:pt x="1205" y="3039"/>
                        <a:pt x="1365" y="2988"/>
                        <a:pt x="1489" y="2886"/>
                      </a:cubicBezTo>
                      <a:lnTo>
                        <a:pt x="1489" y="2886"/>
                      </a:lnTo>
                      <a:cubicBezTo>
                        <a:pt x="1688" y="3516"/>
                        <a:pt x="1497" y="3944"/>
                        <a:pt x="1304" y="4198"/>
                      </a:cubicBezTo>
                      <a:cubicBezTo>
                        <a:pt x="1016" y="4567"/>
                        <a:pt x="559" y="4744"/>
                        <a:pt x="229" y="4744"/>
                      </a:cubicBezTo>
                      <a:cubicBezTo>
                        <a:pt x="199" y="4744"/>
                        <a:pt x="169" y="4742"/>
                        <a:pt x="141" y="4739"/>
                      </a:cubicBezTo>
                      <a:lnTo>
                        <a:pt x="28" y="4723"/>
                      </a:lnTo>
                      <a:lnTo>
                        <a:pt x="1" y="4958"/>
                      </a:lnTo>
                      <a:lnTo>
                        <a:pt x="114" y="4968"/>
                      </a:lnTo>
                      <a:cubicBezTo>
                        <a:pt x="150" y="4977"/>
                        <a:pt x="194" y="4977"/>
                        <a:pt x="238" y="4977"/>
                      </a:cubicBezTo>
                      <a:cubicBezTo>
                        <a:pt x="630" y="4977"/>
                        <a:pt x="1155" y="4775"/>
                        <a:pt x="1489" y="4339"/>
                      </a:cubicBezTo>
                      <a:cubicBezTo>
                        <a:pt x="1732" y="4024"/>
                        <a:pt x="1969" y="3480"/>
                        <a:pt x="1663" y="2685"/>
                      </a:cubicBezTo>
                      <a:lnTo>
                        <a:pt x="1663" y="2676"/>
                      </a:lnTo>
                      <a:cubicBezTo>
                        <a:pt x="1803" y="2431"/>
                        <a:pt x="1803" y="2116"/>
                        <a:pt x="1803" y="1845"/>
                      </a:cubicBezTo>
                      <a:lnTo>
                        <a:pt x="1803" y="603"/>
                      </a:lnTo>
                      <a:cubicBezTo>
                        <a:pt x="1803" y="561"/>
                        <a:pt x="1812" y="236"/>
                        <a:pt x="2013" y="236"/>
                      </a:cubicBezTo>
                      <a:cubicBezTo>
                        <a:pt x="2118" y="236"/>
                        <a:pt x="2223" y="271"/>
                        <a:pt x="2232" y="586"/>
                      </a:cubicBezTo>
                      <a:lnTo>
                        <a:pt x="2276" y="2116"/>
                      </a:lnTo>
                      <a:cubicBezTo>
                        <a:pt x="2276" y="2248"/>
                        <a:pt x="2284" y="2406"/>
                        <a:pt x="2362" y="2544"/>
                      </a:cubicBezTo>
                      <a:cubicBezTo>
                        <a:pt x="2432" y="2657"/>
                        <a:pt x="2570" y="2757"/>
                        <a:pt x="2720" y="2757"/>
                      </a:cubicBezTo>
                      <a:cubicBezTo>
                        <a:pt x="2758" y="2757"/>
                        <a:pt x="2796" y="2751"/>
                        <a:pt x="2834" y="2737"/>
                      </a:cubicBezTo>
                      <a:cubicBezTo>
                        <a:pt x="3071" y="2660"/>
                        <a:pt x="3105" y="2387"/>
                        <a:pt x="3123" y="2282"/>
                      </a:cubicBezTo>
                      <a:lnTo>
                        <a:pt x="3201" y="1636"/>
                      </a:lnTo>
                      <a:cubicBezTo>
                        <a:pt x="3220" y="1531"/>
                        <a:pt x="3237" y="1417"/>
                        <a:pt x="3289" y="1338"/>
                      </a:cubicBezTo>
                      <a:cubicBezTo>
                        <a:pt x="3321" y="1284"/>
                        <a:pt x="3392" y="1230"/>
                        <a:pt x="3457" y="1230"/>
                      </a:cubicBezTo>
                      <a:cubicBezTo>
                        <a:pt x="3466" y="1230"/>
                        <a:pt x="3474" y="1231"/>
                        <a:pt x="3482" y="1233"/>
                      </a:cubicBezTo>
                      <a:cubicBezTo>
                        <a:pt x="3577" y="1260"/>
                        <a:pt x="3621" y="1382"/>
                        <a:pt x="3621" y="1478"/>
                      </a:cubicBezTo>
                      <a:cubicBezTo>
                        <a:pt x="3629" y="1539"/>
                        <a:pt x="3629" y="1600"/>
                        <a:pt x="3629" y="1652"/>
                      </a:cubicBezTo>
                      <a:cubicBezTo>
                        <a:pt x="3640" y="1749"/>
                        <a:pt x="3640" y="1837"/>
                        <a:pt x="3640" y="1925"/>
                      </a:cubicBezTo>
                      <a:cubicBezTo>
                        <a:pt x="3640" y="2083"/>
                        <a:pt x="3692" y="2213"/>
                        <a:pt x="3797" y="2309"/>
                      </a:cubicBezTo>
                      <a:cubicBezTo>
                        <a:pt x="3973" y="2479"/>
                        <a:pt x="4261" y="2506"/>
                        <a:pt x="4507" y="2506"/>
                      </a:cubicBezTo>
                      <a:cubicBezTo>
                        <a:pt x="4578" y="2506"/>
                        <a:pt x="4645" y="2504"/>
                        <a:pt x="4706" y="2502"/>
                      </a:cubicBezTo>
                      <a:cubicBezTo>
                        <a:pt x="4731" y="2502"/>
                        <a:pt x="4750" y="2492"/>
                        <a:pt x="4775" y="2492"/>
                      </a:cubicBezTo>
                      <a:lnTo>
                        <a:pt x="4888" y="2492"/>
                      </a:lnTo>
                      <a:lnTo>
                        <a:pt x="4880" y="2257"/>
                      </a:lnTo>
                      <a:lnTo>
                        <a:pt x="4767" y="2257"/>
                      </a:lnTo>
                      <a:cubicBezTo>
                        <a:pt x="4741" y="2265"/>
                        <a:pt x="4723" y="2265"/>
                        <a:pt x="4697" y="2265"/>
                      </a:cubicBezTo>
                      <a:cubicBezTo>
                        <a:pt x="4636" y="2267"/>
                        <a:pt x="4562" y="2271"/>
                        <a:pt x="4484" y="2271"/>
                      </a:cubicBezTo>
                      <a:cubicBezTo>
                        <a:pt x="4288" y="2271"/>
                        <a:pt x="4067" y="2250"/>
                        <a:pt x="3954" y="2143"/>
                      </a:cubicBezTo>
                      <a:cubicBezTo>
                        <a:pt x="3902" y="2091"/>
                        <a:pt x="3875" y="2020"/>
                        <a:pt x="3875" y="1925"/>
                      </a:cubicBezTo>
                      <a:cubicBezTo>
                        <a:pt x="3875" y="1829"/>
                        <a:pt x="3875" y="1740"/>
                        <a:pt x="3866" y="1644"/>
                      </a:cubicBezTo>
                      <a:cubicBezTo>
                        <a:pt x="3866" y="1591"/>
                        <a:pt x="3866" y="1531"/>
                        <a:pt x="3858" y="1478"/>
                      </a:cubicBezTo>
                      <a:cubicBezTo>
                        <a:pt x="3858" y="1277"/>
                        <a:pt x="3753" y="1058"/>
                        <a:pt x="3535" y="1006"/>
                      </a:cubicBezTo>
                      <a:cubicBezTo>
                        <a:pt x="3510" y="1000"/>
                        <a:pt x="3484" y="998"/>
                        <a:pt x="3458" y="998"/>
                      </a:cubicBezTo>
                      <a:cubicBezTo>
                        <a:pt x="3321" y="998"/>
                        <a:pt x="3176" y="1075"/>
                        <a:pt x="3088" y="1207"/>
                      </a:cubicBezTo>
                      <a:cubicBezTo>
                        <a:pt x="3010" y="1338"/>
                        <a:pt x="2983" y="1487"/>
                        <a:pt x="2974" y="1600"/>
                      </a:cubicBezTo>
                      <a:lnTo>
                        <a:pt x="2886" y="2248"/>
                      </a:lnTo>
                      <a:cubicBezTo>
                        <a:pt x="2861" y="2414"/>
                        <a:pt x="2825" y="2492"/>
                        <a:pt x="2756" y="2519"/>
                      </a:cubicBezTo>
                      <a:cubicBezTo>
                        <a:pt x="2746" y="2523"/>
                        <a:pt x="2736" y="2525"/>
                        <a:pt x="2725" y="2525"/>
                      </a:cubicBezTo>
                      <a:cubicBezTo>
                        <a:pt x="2666" y="2525"/>
                        <a:pt x="2593" y="2474"/>
                        <a:pt x="2563" y="2423"/>
                      </a:cubicBezTo>
                      <a:cubicBezTo>
                        <a:pt x="2511" y="2334"/>
                        <a:pt x="2511" y="2221"/>
                        <a:pt x="2511" y="2116"/>
                      </a:cubicBezTo>
                      <a:lnTo>
                        <a:pt x="2467" y="578"/>
                      </a:lnTo>
                      <a:cubicBezTo>
                        <a:pt x="2450" y="97"/>
                        <a:pt x="2213" y="1"/>
                        <a:pt x="2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46"/>
              <p:cNvGrpSpPr/>
              <p:nvPr/>
            </p:nvGrpSpPr>
            <p:grpSpPr>
              <a:xfrm>
                <a:off x="6839530" y="4007177"/>
                <a:ext cx="133260" cy="129152"/>
                <a:chOff x="3739723" y="2282290"/>
                <a:chExt cx="690824" cy="669530"/>
              </a:xfrm>
            </p:grpSpPr>
            <p:sp>
              <p:nvSpPr>
                <p:cNvPr id="1154" name="Google Shape;1154;p46"/>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6"/>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6"/>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46"/>
              <p:cNvGrpSpPr/>
              <p:nvPr/>
            </p:nvGrpSpPr>
            <p:grpSpPr>
              <a:xfrm>
                <a:off x="2809312" y="2292320"/>
                <a:ext cx="133260" cy="129152"/>
                <a:chOff x="3739723" y="2282290"/>
                <a:chExt cx="690824" cy="669530"/>
              </a:xfrm>
            </p:grpSpPr>
            <p:sp>
              <p:nvSpPr>
                <p:cNvPr id="1159" name="Google Shape;1159;p46"/>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6"/>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6"/>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 name="Google Shape;1163;p46"/>
              <p:cNvSpPr/>
              <p:nvPr/>
            </p:nvSpPr>
            <p:spPr>
              <a:xfrm>
                <a:off x="6804799" y="3178040"/>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46"/>
              <p:cNvGrpSpPr/>
              <p:nvPr/>
            </p:nvGrpSpPr>
            <p:grpSpPr>
              <a:xfrm rot="10800000">
                <a:off x="2269786" y="2722455"/>
                <a:ext cx="371307" cy="91637"/>
                <a:chOff x="4241622" y="1303995"/>
                <a:chExt cx="1256112" cy="310004"/>
              </a:xfrm>
            </p:grpSpPr>
            <p:sp>
              <p:nvSpPr>
                <p:cNvPr id="1165" name="Google Shape;1165;p46"/>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6"/>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 name="Google Shape;1168;p46"/>
              <p:cNvSpPr/>
              <p:nvPr/>
            </p:nvSpPr>
            <p:spPr>
              <a:xfrm>
                <a:off x="7264759" y="360948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6"/>
              <p:cNvSpPr/>
              <p:nvPr/>
            </p:nvSpPr>
            <p:spPr>
              <a:xfrm>
                <a:off x="1617511" y="317804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6"/>
              <p:cNvSpPr/>
              <p:nvPr/>
            </p:nvSpPr>
            <p:spPr>
              <a:xfrm>
                <a:off x="4762012" y="22425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6"/>
              <p:cNvSpPr/>
              <p:nvPr/>
            </p:nvSpPr>
            <p:spPr>
              <a:xfrm>
                <a:off x="5434912" y="46085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6"/>
              <p:cNvSpPr/>
              <p:nvPr/>
            </p:nvSpPr>
            <p:spPr>
              <a:xfrm>
                <a:off x="4375580" y="2722443"/>
                <a:ext cx="328977" cy="289407"/>
              </a:xfrm>
              <a:custGeom>
                <a:rect b="b" l="l" r="r" t="t"/>
                <a:pathLst>
                  <a:path extrusionOk="0" h="2238" w="2544">
                    <a:moveTo>
                      <a:pt x="630" y="0"/>
                    </a:moveTo>
                    <a:cubicBezTo>
                      <a:pt x="280" y="0"/>
                      <a:pt x="0" y="280"/>
                      <a:pt x="0" y="638"/>
                    </a:cubicBezTo>
                    <a:cubicBezTo>
                      <a:pt x="0" y="777"/>
                      <a:pt x="45" y="917"/>
                      <a:pt x="122" y="1022"/>
                    </a:cubicBezTo>
                    <a:cubicBezTo>
                      <a:pt x="246" y="1171"/>
                      <a:pt x="1268" y="2238"/>
                      <a:pt x="1268" y="2238"/>
                    </a:cubicBezTo>
                    <a:cubicBezTo>
                      <a:pt x="1268" y="2238"/>
                      <a:pt x="2301" y="1171"/>
                      <a:pt x="2414" y="1022"/>
                    </a:cubicBezTo>
                    <a:cubicBezTo>
                      <a:pt x="2492" y="917"/>
                      <a:pt x="2544" y="777"/>
                      <a:pt x="2544" y="638"/>
                    </a:cubicBezTo>
                    <a:cubicBezTo>
                      <a:pt x="2544" y="280"/>
                      <a:pt x="2256" y="0"/>
                      <a:pt x="1906" y="0"/>
                    </a:cubicBezTo>
                    <a:cubicBezTo>
                      <a:pt x="1558" y="0"/>
                      <a:pt x="1268" y="280"/>
                      <a:pt x="1268" y="638"/>
                    </a:cubicBezTo>
                    <a:cubicBezTo>
                      <a:pt x="1268" y="280"/>
                      <a:pt x="989" y="0"/>
                      <a:pt x="6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6"/>
              <p:cNvSpPr/>
              <p:nvPr/>
            </p:nvSpPr>
            <p:spPr>
              <a:xfrm>
                <a:off x="6804800" y="3335982"/>
                <a:ext cx="371325" cy="353837"/>
              </a:xfrm>
              <a:custGeom>
                <a:rect b="b" l="l" r="r" t="t"/>
                <a:pathLst>
                  <a:path extrusionOk="0" h="1459" w="1531">
                    <a:moveTo>
                      <a:pt x="760" y="0"/>
                    </a:moveTo>
                    <a:lnTo>
                      <a:pt x="506" y="454"/>
                    </a:lnTo>
                    <a:lnTo>
                      <a:pt x="0" y="550"/>
                    </a:lnTo>
                    <a:lnTo>
                      <a:pt x="349" y="934"/>
                    </a:lnTo>
                    <a:lnTo>
                      <a:pt x="288" y="1459"/>
                    </a:lnTo>
                    <a:lnTo>
                      <a:pt x="760" y="1241"/>
                    </a:lnTo>
                    <a:lnTo>
                      <a:pt x="1241" y="1459"/>
                    </a:lnTo>
                    <a:lnTo>
                      <a:pt x="1180" y="934"/>
                    </a:lnTo>
                    <a:lnTo>
                      <a:pt x="1530" y="550"/>
                    </a:lnTo>
                    <a:lnTo>
                      <a:pt x="1022" y="454"/>
                    </a:lnTo>
                    <a:lnTo>
                      <a:pt x="7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6"/>
              <p:cNvSpPr/>
              <p:nvPr/>
            </p:nvSpPr>
            <p:spPr>
              <a:xfrm>
                <a:off x="2768548" y="3931888"/>
                <a:ext cx="660751" cy="660751"/>
              </a:xfrm>
              <a:custGeom>
                <a:rect b="b" l="l" r="r" t="t"/>
                <a:pathLst>
                  <a:path extrusionOk="0" h="3674" w="3674">
                    <a:moveTo>
                      <a:pt x="1845" y="1160"/>
                    </a:moveTo>
                    <a:cubicBezTo>
                      <a:pt x="1921" y="1160"/>
                      <a:pt x="1998" y="1173"/>
                      <a:pt x="2074" y="1199"/>
                    </a:cubicBezTo>
                    <a:cubicBezTo>
                      <a:pt x="2450" y="1323"/>
                      <a:pt x="2660" y="1724"/>
                      <a:pt x="2536" y="2099"/>
                    </a:cubicBezTo>
                    <a:cubicBezTo>
                      <a:pt x="2432" y="2400"/>
                      <a:pt x="2156" y="2595"/>
                      <a:pt x="1858" y="2595"/>
                    </a:cubicBezTo>
                    <a:cubicBezTo>
                      <a:pt x="1781" y="2595"/>
                      <a:pt x="1704" y="2582"/>
                      <a:pt x="1627" y="2555"/>
                    </a:cubicBezTo>
                    <a:cubicBezTo>
                      <a:pt x="1251" y="2433"/>
                      <a:pt x="1050" y="2030"/>
                      <a:pt x="1172" y="1655"/>
                    </a:cubicBezTo>
                    <a:cubicBezTo>
                      <a:pt x="1270" y="1355"/>
                      <a:pt x="1546" y="1160"/>
                      <a:pt x="1845" y="1160"/>
                    </a:cubicBezTo>
                    <a:close/>
                    <a:moveTo>
                      <a:pt x="2168" y="1"/>
                    </a:moveTo>
                    <a:lnTo>
                      <a:pt x="1906" y="395"/>
                    </a:lnTo>
                    <a:cubicBezTo>
                      <a:pt x="1888" y="394"/>
                      <a:pt x="1869" y="393"/>
                      <a:pt x="1850" y="393"/>
                    </a:cubicBezTo>
                    <a:cubicBezTo>
                      <a:pt x="1762" y="393"/>
                      <a:pt x="1671" y="409"/>
                      <a:pt x="1591" y="431"/>
                    </a:cubicBezTo>
                    <a:lnTo>
                      <a:pt x="1287" y="106"/>
                    </a:lnTo>
                    <a:lnTo>
                      <a:pt x="771" y="368"/>
                    </a:lnTo>
                    <a:lnTo>
                      <a:pt x="848" y="807"/>
                    </a:lnTo>
                    <a:cubicBezTo>
                      <a:pt x="779" y="876"/>
                      <a:pt x="699" y="956"/>
                      <a:pt x="639" y="1042"/>
                    </a:cubicBezTo>
                    <a:lnTo>
                      <a:pt x="185" y="1025"/>
                    </a:lnTo>
                    <a:lnTo>
                      <a:pt x="1" y="1575"/>
                    </a:lnTo>
                    <a:lnTo>
                      <a:pt x="376" y="1829"/>
                    </a:lnTo>
                    <a:cubicBezTo>
                      <a:pt x="376" y="1934"/>
                      <a:pt x="385" y="2039"/>
                      <a:pt x="403" y="2143"/>
                    </a:cubicBezTo>
                    <a:lnTo>
                      <a:pt x="80" y="2450"/>
                    </a:lnTo>
                    <a:lnTo>
                      <a:pt x="343" y="2958"/>
                    </a:lnTo>
                    <a:lnTo>
                      <a:pt x="779" y="2878"/>
                    </a:lnTo>
                    <a:cubicBezTo>
                      <a:pt x="848" y="2958"/>
                      <a:pt x="937" y="3010"/>
                      <a:pt x="1025" y="3071"/>
                    </a:cubicBezTo>
                    <a:lnTo>
                      <a:pt x="1014" y="3499"/>
                    </a:lnTo>
                    <a:lnTo>
                      <a:pt x="1566" y="3673"/>
                    </a:lnTo>
                    <a:lnTo>
                      <a:pt x="1812" y="3325"/>
                    </a:lnTo>
                    <a:cubicBezTo>
                      <a:pt x="1852" y="3325"/>
                      <a:pt x="1892" y="3326"/>
                      <a:pt x="1932" y="3326"/>
                    </a:cubicBezTo>
                    <a:cubicBezTo>
                      <a:pt x="1997" y="3326"/>
                      <a:pt x="2061" y="3323"/>
                      <a:pt x="2126" y="3306"/>
                    </a:cubicBezTo>
                    <a:lnTo>
                      <a:pt x="2422" y="3640"/>
                    </a:lnTo>
                    <a:lnTo>
                      <a:pt x="2939" y="3386"/>
                    </a:lnTo>
                    <a:lnTo>
                      <a:pt x="2850" y="2949"/>
                    </a:lnTo>
                    <a:cubicBezTo>
                      <a:pt x="2930" y="2878"/>
                      <a:pt x="2991" y="2792"/>
                      <a:pt x="3052" y="2704"/>
                    </a:cubicBezTo>
                    <a:lnTo>
                      <a:pt x="3491" y="2721"/>
                    </a:lnTo>
                    <a:lnTo>
                      <a:pt x="3673" y="2171"/>
                    </a:lnTo>
                    <a:lnTo>
                      <a:pt x="3306" y="1925"/>
                    </a:lnTo>
                    <a:cubicBezTo>
                      <a:pt x="3314" y="1820"/>
                      <a:pt x="3306" y="1715"/>
                      <a:pt x="3289" y="1610"/>
                    </a:cubicBezTo>
                    <a:lnTo>
                      <a:pt x="3621" y="1304"/>
                    </a:lnTo>
                    <a:lnTo>
                      <a:pt x="3358" y="798"/>
                    </a:lnTo>
                    <a:lnTo>
                      <a:pt x="2922" y="876"/>
                    </a:lnTo>
                    <a:cubicBezTo>
                      <a:pt x="2850" y="798"/>
                      <a:pt x="2781" y="710"/>
                      <a:pt x="2685" y="649"/>
                    </a:cubicBezTo>
                    <a:lnTo>
                      <a:pt x="2712" y="185"/>
                    </a:lnTo>
                    <a:lnTo>
                      <a:pt x="2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6"/>
              <p:cNvSpPr/>
              <p:nvPr/>
            </p:nvSpPr>
            <p:spPr>
              <a:xfrm>
                <a:off x="6609620" y="2557491"/>
                <a:ext cx="696953" cy="376508"/>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 name="Google Shape;1176;p46"/>
              <p:cNvGrpSpPr/>
              <p:nvPr/>
            </p:nvGrpSpPr>
            <p:grpSpPr>
              <a:xfrm>
                <a:off x="5560990" y="2189100"/>
                <a:ext cx="575519" cy="568072"/>
                <a:chOff x="6609615" y="3927050"/>
                <a:chExt cx="575519" cy="568072"/>
              </a:xfrm>
            </p:grpSpPr>
            <p:sp>
              <p:nvSpPr>
                <p:cNvPr id="1177" name="Google Shape;1177;p46"/>
                <p:cNvSpPr/>
                <p:nvPr/>
              </p:nvSpPr>
              <p:spPr>
                <a:xfrm>
                  <a:off x="6609615" y="3927050"/>
                  <a:ext cx="575519" cy="568072"/>
                </a:xfrm>
                <a:custGeom>
                  <a:rect b="b" l="l" r="r" t="t"/>
                  <a:pathLst>
                    <a:path extrusionOk="0" h="2746" w="2782">
                      <a:moveTo>
                        <a:pt x="1382" y="760"/>
                      </a:moveTo>
                      <a:cubicBezTo>
                        <a:pt x="1715" y="760"/>
                        <a:pt x="1986" y="1031"/>
                        <a:pt x="1986" y="1373"/>
                      </a:cubicBezTo>
                      <a:cubicBezTo>
                        <a:pt x="1986" y="1704"/>
                        <a:pt x="1715" y="1984"/>
                        <a:pt x="1382" y="1984"/>
                      </a:cubicBezTo>
                      <a:cubicBezTo>
                        <a:pt x="1042" y="1984"/>
                        <a:pt x="771" y="1704"/>
                        <a:pt x="771" y="1373"/>
                      </a:cubicBezTo>
                      <a:cubicBezTo>
                        <a:pt x="771" y="1031"/>
                        <a:pt x="1042" y="760"/>
                        <a:pt x="1382" y="760"/>
                      </a:cubicBezTo>
                      <a:close/>
                      <a:moveTo>
                        <a:pt x="1111" y="0"/>
                      </a:moveTo>
                      <a:lnTo>
                        <a:pt x="804" y="95"/>
                      </a:lnTo>
                      <a:lnTo>
                        <a:pt x="893" y="525"/>
                      </a:lnTo>
                      <a:lnTo>
                        <a:pt x="727" y="638"/>
                      </a:lnTo>
                      <a:lnTo>
                        <a:pt x="360" y="428"/>
                      </a:lnTo>
                      <a:lnTo>
                        <a:pt x="166" y="682"/>
                      </a:lnTo>
                      <a:lnTo>
                        <a:pt x="481" y="962"/>
                      </a:lnTo>
                      <a:lnTo>
                        <a:pt x="420" y="1188"/>
                      </a:lnTo>
                      <a:lnTo>
                        <a:pt x="1" y="1215"/>
                      </a:lnTo>
                      <a:lnTo>
                        <a:pt x="1" y="1530"/>
                      </a:lnTo>
                      <a:lnTo>
                        <a:pt x="420" y="1574"/>
                      </a:lnTo>
                      <a:lnTo>
                        <a:pt x="490" y="1801"/>
                      </a:lnTo>
                      <a:lnTo>
                        <a:pt x="166" y="2063"/>
                      </a:lnTo>
                      <a:lnTo>
                        <a:pt x="360" y="2317"/>
                      </a:lnTo>
                      <a:lnTo>
                        <a:pt x="727" y="2107"/>
                      </a:lnTo>
                      <a:lnTo>
                        <a:pt x="909" y="2238"/>
                      </a:lnTo>
                      <a:lnTo>
                        <a:pt x="804" y="2649"/>
                      </a:lnTo>
                      <a:lnTo>
                        <a:pt x="1111" y="2745"/>
                      </a:lnTo>
                      <a:lnTo>
                        <a:pt x="1285" y="2351"/>
                      </a:lnTo>
                      <a:cubicBezTo>
                        <a:pt x="1338" y="2361"/>
                        <a:pt x="1329" y="2361"/>
                        <a:pt x="1382" y="2361"/>
                      </a:cubicBezTo>
                      <a:cubicBezTo>
                        <a:pt x="1434" y="2361"/>
                        <a:pt x="1453" y="2361"/>
                        <a:pt x="1505" y="2351"/>
                      </a:cubicBezTo>
                      <a:lnTo>
                        <a:pt x="1671" y="2745"/>
                      </a:lnTo>
                      <a:lnTo>
                        <a:pt x="1967" y="2649"/>
                      </a:lnTo>
                      <a:lnTo>
                        <a:pt x="1873" y="2229"/>
                      </a:lnTo>
                      <a:lnTo>
                        <a:pt x="2055" y="2088"/>
                      </a:lnTo>
                      <a:lnTo>
                        <a:pt x="2423" y="2317"/>
                      </a:lnTo>
                      <a:lnTo>
                        <a:pt x="2607" y="2063"/>
                      </a:lnTo>
                      <a:lnTo>
                        <a:pt x="2292" y="1774"/>
                      </a:lnTo>
                      <a:lnTo>
                        <a:pt x="2353" y="1574"/>
                      </a:lnTo>
                      <a:lnTo>
                        <a:pt x="2781" y="1530"/>
                      </a:lnTo>
                      <a:lnTo>
                        <a:pt x="2781" y="1215"/>
                      </a:lnTo>
                      <a:lnTo>
                        <a:pt x="2345" y="1180"/>
                      </a:lnTo>
                      <a:lnTo>
                        <a:pt x="2282" y="970"/>
                      </a:lnTo>
                      <a:lnTo>
                        <a:pt x="2607" y="682"/>
                      </a:lnTo>
                      <a:lnTo>
                        <a:pt x="2423" y="428"/>
                      </a:lnTo>
                      <a:lnTo>
                        <a:pt x="2047" y="655"/>
                      </a:lnTo>
                      <a:lnTo>
                        <a:pt x="1873" y="525"/>
                      </a:lnTo>
                      <a:lnTo>
                        <a:pt x="1967" y="95"/>
                      </a:lnTo>
                      <a:lnTo>
                        <a:pt x="1671" y="0"/>
                      </a:lnTo>
                      <a:lnTo>
                        <a:pt x="1487" y="401"/>
                      </a:lnTo>
                      <a:lnTo>
                        <a:pt x="1277" y="401"/>
                      </a:lnTo>
                      <a:lnTo>
                        <a:pt x="1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6"/>
                <p:cNvSpPr/>
                <p:nvPr/>
              </p:nvSpPr>
              <p:spPr>
                <a:xfrm>
                  <a:off x="6817522" y="4131027"/>
                  <a:ext cx="159706" cy="159499"/>
                </a:xfrm>
                <a:custGeom>
                  <a:rect b="b" l="l" r="r" t="t"/>
                  <a:pathLst>
                    <a:path extrusionOk="0" h="771" w="772">
                      <a:moveTo>
                        <a:pt x="385" y="255"/>
                      </a:moveTo>
                      <a:cubicBezTo>
                        <a:pt x="456" y="255"/>
                        <a:pt x="509" y="316"/>
                        <a:pt x="509" y="387"/>
                      </a:cubicBezTo>
                      <a:cubicBezTo>
                        <a:pt x="509" y="456"/>
                        <a:pt x="456" y="509"/>
                        <a:pt x="385" y="509"/>
                      </a:cubicBezTo>
                      <a:cubicBezTo>
                        <a:pt x="316" y="509"/>
                        <a:pt x="255" y="456"/>
                        <a:pt x="255" y="387"/>
                      </a:cubicBezTo>
                      <a:cubicBezTo>
                        <a:pt x="255" y="316"/>
                        <a:pt x="316" y="255"/>
                        <a:pt x="385" y="255"/>
                      </a:cubicBezTo>
                      <a:close/>
                      <a:moveTo>
                        <a:pt x="385" y="1"/>
                      </a:moveTo>
                      <a:cubicBezTo>
                        <a:pt x="175" y="1"/>
                        <a:pt x="1" y="177"/>
                        <a:pt x="1" y="387"/>
                      </a:cubicBezTo>
                      <a:cubicBezTo>
                        <a:pt x="1" y="597"/>
                        <a:pt x="175" y="771"/>
                        <a:pt x="385" y="771"/>
                      </a:cubicBezTo>
                      <a:cubicBezTo>
                        <a:pt x="595" y="771"/>
                        <a:pt x="771" y="597"/>
                        <a:pt x="771" y="387"/>
                      </a:cubicBezTo>
                      <a:cubicBezTo>
                        <a:pt x="771" y="177"/>
                        <a:pt x="595" y="1"/>
                        <a:pt x="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9" name="Google Shape;1179;p46"/>
            <p:cNvSpPr/>
            <p:nvPr/>
          </p:nvSpPr>
          <p:spPr>
            <a:xfrm>
              <a:off x="7526837" y="26997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 name="Shape 1183"/>
        <p:cNvGrpSpPr/>
        <p:nvPr/>
      </p:nvGrpSpPr>
      <p:grpSpPr>
        <a:xfrm>
          <a:off x="0" y="0"/>
          <a:ext cx="0" cy="0"/>
          <a:chOff x="0" y="0"/>
          <a:chExt cx="0" cy="0"/>
        </a:xfrm>
      </p:grpSpPr>
      <p:sp>
        <p:nvSpPr>
          <p:cNvPr id="1184" name="Google Shape;1184;p47"/>
          <p:cNvSpPr txBox="1"/>
          <p:nvPr>
            <p:ph idx="1" type="subTitle"/>
          </p:nvPr>
        </p:nvSpPr>
        <p:spPr>
          <a:xfrm>
            <a:off x="1484375" y="1320830"/>
            <a:ext cx="3884100" cy="36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1185" name="Google Shape;1185;p47"/>
          <p:cNvSpPr txBox="1"/>
          <p:nvPr>
            <p:ph type="title"/>
          </p:nvPr>
        </p:nvSpPr>
        <p:spPr>
          <a:xfrm>
            <a:off x="1484375" y="703500"/>
            <a:ext cx="38841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1186" name="Google Shape;1186;p47"/>
          <p:cNvSpPr txBox="1"/>
          <p:nvPr>
            <p:ph idx="2" type="title"/>
          </p:nvPr>
        </p:nvSpPr>
        <p:spPr>
          <a:xfrm>
            <a:off x="1484375" y="2001201"/>
            <a:ext cx="38841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1187" name="Google Shape;1187;p47"/>
          <p:cNvSpPr txBox="1"/>
          <p:nvPr>
            <p:ph idx="3" type="subTitle"/>
          </p:nvPr>
        </p:nvSpPr>
        <p:spPr>
          <a:xfrm>
            <a:off x="1484375" y="2609916"/>
            <a:ext cx="3884100" cy="38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1188" name="Google Shape;1188;p47"/>
          <p:cNvSpPr txBox="1"/>
          <p:nvPr>
            <p:ph idx="4" type="title"/>
          </p:nvPr>
        </p:nvSpPr>
        <p:spPr>
          <a:xfrm>
            <a:off x="1484375" y="3298903"/>
            <a:ext cx="38841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1189" name="Google Shape;1189;p47"/>
          <p:cNvSpPr txBox="1"/>
          <p:nvPr>
            <p:ph idx="5" type="subTitle"/>
          </p:nvPr>
        </p:nvSpPr>
        <p:spPr>
          <a:xfrm>
            <a:off x="1484375" y="3918202"/>
            <a:ext cx="3884100" cy="38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the Earth and the Moon</a:t>
            </a:r>
            <a:endParaRPr/>
          </a:p>
        </p:txBody>
      </p:sp>
      <p:sp>
        <p:nvSpPr>
          <p:cNvPr id="1190" name="Google Shape;1190;p47"/>
          <p:cNvSpPr/>
          <p:nvPr/>
        </p:nvSpPr>
        <p:spPr>
          <a:xfrm rot="10800000">
            <a:off x="713226" y="897374"/>
            <a:ext cx="685800" cy="6858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91" name="Google Shape;1191;p47"/>
          <p:cNvSpPr/>
          <p:nvPr/>
        </p:nvSpPr>
        <p:spPr>
          <a:xfrm rot="10800000">
            <a:off x="713226" y="2188224"/>
            <a:ext cx="685800" cy="6858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92" name="Google Shape;1192;p47"/>
          <p:cNvSpPr/>
          <p:nvPr/>
        </p:nvSpPr>
        <p:spPr>
          <a:xfrm rot="10800000">
            <a:off x="713226" y="3479074"/>
            <a:ext cx="685800" cy="6858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193" name="Google Shape;1193;p47"/>
          <p:cNvSpPr/>
          <p:nvPr/>
        </p:nvSpPr>
        <p:spPr>
          <a:xfrm>
            <a:off x="881613" y="3647486"/>
            <a:ext cx="349000" cy="348975"/>
          </a:xfrm>
          <a:custGeom>
            <a:rect b="b" l="l" r="r" t="t"/>
            <a:pathLst>
              <a:path extrusionOk="0" h="13959" w="13960">
                <a:moveTo>
                  <a:pt x="7073" y="1070"/>
                </a:moveTo>
                <a:cubicBezTo>
                  <a:pt x="7468" y="1070"/>
                  <a:pt x="8446" y="1256"/>
                  <a:pt x="8446" y="2233"/>
                </a:cubicBezTo>
                <a:cubicBezTo>
                  <a:pt x="8446" y="2606"/>
                  <a:pt x="8236" y="2908"/>
                  <a:pt x="7957" y="3303"/>
                </a:cubicBezTo>
                <a:cubicBezTo>
                  <a:pt x="7864" y="3490"/>
                  <a:pt x="7655" y="3676"/>
                  <a:pt x="7561" y="3885"/>
                </a:cubicBezTo>
                <a:lnTo>
                  <a:pt x="6491" y="3885"/>
                </a:lnTo>
                <a:cubicBezTo>
                  <a:pt x="6398" y="3676"/>
                  <a:pt x="6212" y="3397"/>
                  <a:pt x="6119" y="3187"/>
                </a:cubicBezTo>
                <a:cubicBezTo>
                  <a:pt x="5817" y="2908"/>
                  <a:pt x="5631" y="2512"/>
                  <a:pt x="5631" y="2233"/>
                </a:cubicBezTo>
                <a:cubicBezTo>
                  <a:pt x="5631" y="1349"/>
                  <a:pt x="6398" y="1070"/>
                  <a:pt x="7073" y="1070"/>
                </a:cubicBezTo>
                <a:close/>
                <a:moveTo>
                  <a:pt x="7375" y="4932"/>
                </a:moveTo>
                <a:lnTo>
                  <a:pt x="7375" y="5513"/>
                </a:lnTo>
                <a:lnTo>
                  <a:pt x="6794" y="5513"/>
                </a:lnTo>
                <a:lnTo>
                  <a:pt x="6794" y="4932"/>
                </a:lnTo>
                <a:close/>
                <a:moveTo>
                  <a:pt x="7073" y="0"/>
                </a:moveTo>
                <a:cubicBezTo>
                  <a:pt x="6398" y="0"/>
                  <a:pt x="5817" y="186"/>
                  <a:pt x="5328" y="582"/>
                </a:cubicBezTo>
                <a:cubicBezTo>
                  <a:pt x="4863" y="977"/>
                  <a:pt x="4560" y="1559"/>
                  <a:pt x="4560" y="2140"/>
                </a:cubicBezTo>
                <a:lnTo>
                  <a:pt x="4560" y="2233"/>
                </a:lnTo>
                <a:cubicBezTo>
                  <a:pt x="4560" y="2908"/>
                  <a:pt x="4956" y="3397"/>
                  <a:pt x="5235" y="3885"/>
                </a:cubicBezTo>
                <a:cubicBezTo>
                  <a:pt x="5538" y="4257"/>
                  <a:pt x="5724" y="4560"/>
                  <a:pt x="5724" y="4839"/>
                </a:cubicBezTo>
                <a:lnTo>
                  <a:pt x="5724" y="5513"/>
                </a:lnTo>
                <a:cubicBezTo>
                  <a:pt x="5724" y="6002"/>
                  <a:pt x="6026" y="6491"/>
                  <a:pt x="6491" y="6584"/>
                </a:cubicBezTo>
                <a:cubicBezTo>
                  <a:pt x="6491" y="6886"/>
                  <a:pt x="6701" y="7072"/>
                  <a:pt x="6980" y="7072"/>
                </a:cubicBezTo>
                <a:cubicBezTo>
                  <a:pt x="7282" y="7072"/>
                  <a:pt x="7561" y="6886"/>
                  <a:pt x="7561" y="6584"/>
                </a:cubicBezTo>
                <a:cubicBezTo>
                  <a:pt x="8050" y="6491"/>
                  <a:pt x="8446" y="6002"/>
                  <a:pt x="8446" y="5513"/>
                </a:cubicBezTo>
                <a:lnTo>
                  <a:pt x="8446" y="4839"/>
                </a:lnTo>
                <a:cubicBezTo>
                  <a:pt x="8446" y="4560"/>
                  <a:pt x="8539" y="4257"/>
                  <a:pt x="8818" y="3978"/>
                </a:cubicBezTo>
                <a:cubicBezTo>
                  <a:pt x="9120" y="3490"/>
                  <a:pt x="9516" y="3001"/>
                  <a:pt x="9516" y="2233"/>
                </a:cubicBezTo>
                <a:lnTo>
                  <a:pt x="9516" y="2140"/>
                </a:lnTo>
                <a:cubicBezTo>
                  <a:pt x="9516" y="861"/>
                  <a:pt x="8539" y="0"/>
                  <a:pt x="7073" y="0"/>
                </a:cubicBezTo>
                <a:close/>
                <a:moveTo>
                  <a:pt x="2536" y="7654"/>
                </a:moveTo>
                <a:lnTo>
                  <a:pt x="6026" y="8631"/>
                </a:lnTo>
                <a:lnTo>
                  <a:pt x="4956" y="10073"/>
                </a:lnTo>
                <a:lnTo>
                  <a:pt x="1466" y="9003"/>
                </a:lnTo>
                <a:lnTo>
                  <a:pt x="2536" y="7654"/>
                </a:lnTo>
                <a:close/>
                <a:moveTo>
                  <a:pt x="11540" y="7654"/>
                </a:moveTo>
                <a:lnTo>
                  <a:pt x="12517" y="9003"/>
                </a:lnTo>
                <a:lnTo>
                  <a:pt x="9120" y="10073"/>
                </a:lnTo>
                <a:lnTo>
                  <a:pt x="8050" y="8631"/>
                </a:lnTo>
                <a:lnTo>
                  <a:pt x="11540" y="7654"/>
                </a:lnTo>
                <a:close/>
                <a:moveTo>
                  <a:pt x="6491" y="9794"/>
                </a:moveTo>
                <a:lnTo>
                  <a:pt x="6491" y="12795"/>
                </a:lnTo>
                <a:cubicBezTo>
                  <a:pt x="6398" y="12795"/>
                  <a:pt x="6305" y="12795"/>
                  <a:pt x="6305" y="12702"/>
                </a:cubicBezTo>
                <a:lnTo>
                  <a:pt x="3583" y="12027"/>
                </a:lnTo>
                <a:cubicBezTo>
                  <a:pt x="3118" y="11818"/>
                  <a:pt x="2816" y="11446"/>
                  <a:pt x="2816" y="10957"/>
                </a:cubicBezTo>
                <a:lnTo>
                  <a:pt x="2816" y="10562"/>
                </a:lnTo>
                <a:lnTo>
                  <a:pt x="4956" y="11236"/>
                </a:lnTo>
                <a:lnTo>
                  <a:pt x="5142" y="11236"/>
                </a:lnTo>
                <a:cubicBezTo>
                  <a:pt x="5235" y="11236"/>
                  <a:pt x="5444" y="11143"/>
                  <a:pt x="5538" y="11050"/>
                </a:cubicBezTo>
                <a:lnTo>
                  <a:pt x="6491" y="9794"/>
                </a:lnTo>
                <a:close/>
                <a:moveTo>
                  <a:pt x="7561" y="9794"/>
                </a:moveTo>
                <a:lnTo>
                  <a:pt x="8446" y="11050"/>
                </a:lnTo>
                <a:cubicBezTo>
                  <a:pt x="8539" y="11143"/>
                  <a:pt x="8725" y="11236"/>
                  <a:pt x="8934" y="11236"/>
                </a:cubicBezTo>
                <a:lnTo>
                  <a:pt x="9120" y="11236"/>
                </a:lnTo>
                <a:lnTo>
                  <a:pt x="11353" y="10562"/>
                </a:lnTo>
                <a:lnTo>
                  <a:pt x="11353" y="10957"/>
                </a:lnTo>
                <a:cubicBezTo>
                  <a:pt x="11353" y="11446"/>
                  <a:pt x="10958" y="11818"/>
                  <a:pt x="10469" y="12027"/>
                </a:cubicBezTo>
                <a:lnTo>
                  <a:pt x="7864" y="12702"/>
                </a:lnTo>
                <a:cubicBezTo>
                  <a:pt x="7771" y="12795"/>
                  <a:pt x="7655" y="12795"/>
                  <a:pt x="7561" y="12795"/>
                </a:cubicBezTo>
                <a:lnTo>
                  <a:pt x="7561" y="9794"/>
                </a:lnTo>
                <a:close/>
                <a:moveTo>
                  <a:pt x="3527" y="3362"/>
                </a:moveTo>
                <a:cubicBezTo>
                  <a:pt x="3451" y="3362"/>
                  <a:pt x="3374" y="3373"/>
                  <a:pt x="3304" y="3397"/>
                </a:cubicBezTo>
                <a:lnTo>
                  <a:pt x="396" y="4257"/>
                </a:lnTo>
                <a:cubicBezTo>
                  <a:pt x="303" y="4257"/>
                  <a:pt x="94" y="4467"/>
                  <a:pt x="94" y="4560"/>
                </a:cubicBezTo>
                <a:cubicBezTo>
                  <a:pt x="1" y="4746"/>
                  <a:pt x="94" y="4932"/>
                  <a:pt x="210" y="5048"/>
                </a:cubicBezTo>
                <a:lnTo>
                  <a:pt x="1652" y="6979"/>
                </a:lnTo>
                <a:lnTo>
                  <a:pt x="210" y="8910"/>
                </a:lnTo>
                <a:cubicBezTo>
                  <a:pt x="94" y="9119"/>
                  <a:pt x="1" y="9305"/>
                  <a:pt x="94" y="9399"/>
                </a:cubicBezTo>
                <a:cubicBezTo>
                  <a:pt x="94" y="9585"/>
                  <a:pt x="303" y="9701"/>
                  <a:pt x="396" y="9794"/>
                </a:cubicBezTo>
                <a:lnTo>
                  <a:pt x="1652" y="10166"/>
                </a:lnTo>
                <a:lnTo>
                  <a:pt x="1652" y="10957"/>
                </a:lnTo>
                <a:cubicBezTo>
                  <a:pt x="1652" y="11911"/>
                  <a:pt x="2327" y="12795"/>
                  <a:pt x="3304" y="12981"/>
                </a:cubicBezTo>
                <a:lnTo>
                  <a:pt x="5910" y="13772"/>
                </a:lnTo>
                <a:cubicBezTo>
                  <a:pt x="6305" y="13865"/>
                  <a:pt x="6701" y="13958"/>
                  <a:pt x="7073" y="13958"/>
                </a:cubicBezTo>
                <a:cubicBezTo>
                  <a:pt x="7375" y="13958"/>
                  <a:pt x="7771" y="13865"/>
                  <a:pt x="8143" y="13772"/>
                </a:cubicBezTo>
                <a:lnTo>
                  <a:pt x="10772" y="12981"/>
                </a:lnTo>
                <a:cubicBezTo>
                  <a:pt x="11726" y="12795"/>
                  <a:pt x="12424" y="11911"/>
                  <a:pt x="12424" y="10957"/>
                </a:cubicBezTo>
                <a:lnTo>
                  <a:pt x="12424" y="10166"/>
                </a:lnTo>
                <a:lnTo>
                  <a:pt x="13587" y="9794"/>
                </a:lnTo>
                <a:cubicBezTo>
                  <a:pt x="13773" y="9701"/>
                  <a:pt x="13866" y="9585"/>
                  <a:pt x="13959" y="9399"/>
                </a:cubicBezTo>
                <a:cubicBezTo>
                  <a:pt x="13959" y="9305"/>
                  <a:pt x="13959" y="9119"/>
                  <a:pt x="13866" y="8910"/>
                </a:cubicBezTo>
                <a:lnTo>
                  <a:pt x="12307" y="6979"/>
                </a:lnTo>
                <a:lnTo>
                  <a:pt x="13866" y="5048"/>
                </a:lnTo>
                <a:cubicBezTo>
                  <a:pt x="13959" y="4932"/>
                  <a:pt x="13959" y="4746"/>
                  <a:pt x="13959" y="4560"/>
                </a:cubicBezTo>
                <a:cubicBezTo>
                  <a:pt x="13866" y="4467"/>
                  <a:pt x="13773" y="4257"/>
                  <a:pt x="13587" y="4257"/>
                </a:cubicBezTo>
                <a:lnTo>
                  <a:pt x="10679" y="3397"/>
                </a:lnTo>
                <a:cubicBezTo>
                  <a:pt x="10603" y="3373"/>
                  <a:pt x="10529" y="3362"/>
                  <a:pt x="10459" y="3362"/>
                </a:cubicBezTo>
                <a:cubicBezTo>
                  <a:pt x="10247" y="3362"/>
                  <a:pt x="10068" y="3466"/>
                  <a:pt x="9981" y="3676"/>
                </a:cubicBezTo>
                <a:cubicBezTo>
                  <a:pt x="9888" y="3978"/>
                  <a:pt x="10097" y="4257"/>
                  <a:pt x="10376" y="4350"/>
                </a:cubicBezTo>
                <a:lnTo>
                  <a:pt x="12517" y="5048"/>
                </a:lnTo>
                <a:lnTo>
                  <a:pt x="11260" y="6584"/>
                </a:lnTo>
                <a:lnTo>
                  <a:pt x="7073" y="7747"/>
                </a:lnTo>
                <a:lnTo>
                  <a:pt x="6887" y="7747"/>
                </a:lnTo>
                <a:lnTo>
                  <a:pt x="2816" y="6584"/>
                </a:lnTo>
                <a:lnTo>
                  <a:pt x="1559" y="5048"/>
                </a:lnTo>
                <a:lnTo>
                  <a:pt x="3700" y="4350"/>
                </a:lnTo>
                <a:cubicBezTo>
                  <a:pt x="3979" y="4257"/>
                  <a:pt x="4072" y="3978"/>
                  <a:pt x="3979" y="3676"/>
                </a:cubicBezTo>
                <a:cubicBezTo>
                  <a:pt x="3979" y="3466"/>
                  <a:pt x="3756" y="3362"/>
                  <a:pt x="3527" y="33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94" name="Google Shape;1194;p47"/>
          <p:cNvSpPr/>
          <p:nvPr/>
        </p:nvSpPr>
        <p:spPr>
          <a:xfrm>
            <a:off x="881638" y="2356636"/>
            <a:ext cx="348975" cy="348975"/>
          </a:xfrm>
          <a:custGeom>
            <a:rect b="b" l="l" r="r" t="t"/>
            <a:pathLst>
              <a:path extrusionOk="0" h="13959" w="13959">
                <a:moveTo>
                  <a:pt x="10376" y="8608"/>
                </a:moveTo>
                <a:cubicBezTo>
                  <a:pt x="10074" y="8608"/>
                  <a:pt x="9795" y="8817"/>
                  <a:pt x="9795" y="9190"/>
                </a:cubicBezTo>
                <a:lnTo>
                  <a:pt x="9795" y="9678"/>
                </a:lnTo>
                <a:lnTo>
                  <a:pt x="9213" y="9678"/>
                </a:lnTo>
                <a:cubicBezTo>
                  <a:pt x="8911" y="9678"/>
                  <a:pt x="8724" y="9887"/>
                  <a:pt x="8724" y="10167"/>
                </a:cubicBezTo>
                <a:cubicBezTo>
                  <a:pt x="8631" y="10469"/>
                  <a:pt x="8911" y="10748"/>
                  <a:pt x="9213" y="10748"/>
                </a:cubicBezTo>
                <a:lnTo>
                  <a:pt x="9795" y="10748"/>
                </a:lnTo>
                <a:lnTo>
                  <a:pt x="9795" y="11330"/>
                </a:lnTo>
                <a:cubicBezTo>
                  <a:pt x="9795" y="11632"/>
                  <a:pt x="9981" y="11818"/>
                  <a:pt x="10167" y="11911"/>
                </a:cubicBezTo>
                <a:cubicBezTo>
                  <a:pt x="10562" y="11911"/>
                  <a:pt x="10865" y="11632"/>
                  <a:pt x="10865" y="11330"/>
                </a:cubicBezTo>
                <a:lnTo>
                  <a:pt x="10865" y="10748"/>
                </a:lnTo>
                <a:lnTo>
                  <a:pt x="11446" y="10748"/>
                </a:lnTo>
                <a:cubicBezTo>
                  <a:pt x="11725" y="10748"/>
                  <a:pt x="12028" y="10469"/>
                  <a:pt x="11912" y="10167"/>
                </a:cubicBezTo>
                <a:cubicBezTo>
                  <a:pt x="11912" y="9887"/>
                  <a:pt x="11632" y="9678"/>
                  <a:pt x="11330" y="9678"/>
                </a:cubicBezTo>
                <a:lnTo>
                  <a:pt x="10865" y="9678"/>
                </a:lnTo>
                <a:lnTo>
                  <a:pt x="10865" y="9190"/>
                </a:lnTo>
                <a:cubicBezTo>
                  <a:pt x="10865" y="8910"/>
                  <a:pt x="10655" y="8608"/>
                  <a:pt x="10376" y="8608"/>
                </a:cubicBezTo>
                <a:close/>
                <a:moveTo>
                  <a:pt x="10283" y="7654"/>
                </a:moveTo>
                <a:cubicBezTo>
                  <a:pt x="11725" y="7654"/>
                  <a:pt x="12889" y="8817"/>
                  <a:pt x="12889" y="10260"/>
                </a:cubicBezTo>
                <a:cubicBezTo>
                  <a:pt x="12889" y="11725"/>
                  <a:pt x="11725" y="12888"/>
                  <a:pt x="10283" y="12888"/>
                </a:cubicBezTo>
                <a:cubicBezTo>
                  <a:pt x="8911" y="12888"/>
                  <a:pt x="7747" y="11725"/>
                  <a:pt x="7747" y="10260"/>
                </a:cubicBezTo>
                <a:cubicBezTo>
                  <a:pt x="7747" y="8817"/>
                  <a:pt x="8911" y="7654"/>
                  <a:pt x="10283" y="7654"/>
                </a:cubicBezTo>
                <a:close/>
                <a:moveTo>
                  <a:pt x="5630" y="0"/>
                </a:moveTo>
                <a:cubicBezTo>
                  <a:pt x="4560" y="0"/>
                  <a:pt x="3676" y="861"/>
                  <a:pt x="3676" y="1931"/>
                </a:cubicBezTo>
                <a:lnTo>
                  <a:pt x="3583" y="1931"/>
                </a:lnTo>
                <a:cubicBezTo>
                  <a:pt x="3095" y="1931"/>
                  <a:pt x="2722" y="2117"/>
                  <a:pt x="2327" y="2420"/>
                </a:cubicBezTo>
                <a:cubicBezTo>
                  <a:pt x="2024" y="2792"/>
                  <a:pt x="1838" y="3187"/>
                  <a:pt x="1838" y="3676"/>
                </a:cubicBezTo>
                <a:cubicBezTo>
                  <a:pt x="1838" y="3862"/>
                  <a:pt x="1838" y="4072"/>
                  <a:pt x="1931" y="4165"/>
                </a:cubicBezTo>
                <a:cubicBezTo>
                  <a:pt x="1443" y="4351"/>
                  <a:pt x="978" y="4537"/>
                  <a:pt x="675" y="4932"/>
                </a:cubicBezTo>
                <a:cubicBezTo>
                  <a:pt x="280" y="5421"/>
                  <a:pt x="0" y="6002"/>
                  <a:pt x="0" y="6584"/>
                </a:cubicBezTo>
                <a:cubicBezTo>
                  <a:pt x="0" y="7352"/>
                  <a:pt x="396" y="8026"/>
                  <a:pt x="978" y="8515"/>
                </a:cubicBezTo>
                <a:cubicBezTo>
                  <a:pt x="675" y="8910"/>
                  <a:pt x="489" y="9399"/>
                  <a:pt x="489" y="9980"/>
                </a:cubicBezTo>
                <a:cubicBezTo>
                  <a:pt x="489" y="11237"/>
                  <a:pt x="1559" y="12214"/>
                  <a:pt x="2722" y="12214"/>
                </a:cubicBezTo>
                <a:lnTo>
                  <a:pt x="2815" y="12214"/>
                </a:lnTo>
                <a:cubicBezTo>
                  <a:pt x="3001" y="12214"/>
                  <a:pt x="3188" y="12307"/>
                  <a:pt x="3188" y="12493"/>
                </a:cubicBezTo>
                <a:cubicBezTo>
                  <a:pt x="3583" y="13377"/>
                  <a:pt x="4351" y="13959"/>
                  <a:pt x="5328" y="13959"/>
                </a:cubicBezTo>
                <a:cubicBezTo>
                  <a:pt x="5723" y="13959"/>
                  <a:pt x="6003" y="13842"/>
                  <a:pt x="6305" y="13749"/>
                </a:cubicBezTo>
                <a:cubicBezTo>
                  <a:pt x="6491" y="13656"/>
                  <a:pt x="6677" y="13261"/>
                  <a:pt x="6491" y="12981"/>
                </a:cubicBezTo>
                <a:cubicBezTo>
                  <a:pt x="6426" y="12851"/>
                  <a:pt x="6256" y="12708"/>
                  <a:pt x="6065" y="12708"/>
                </a:cubicBezTo>
                <a:cubicBezTo>
                  <a:pt x="5984" y="12708"/>
                  <a:pt x="5899" y="12733"/>
                  <a:pt x="5816" y="12795"/>
                </a:cubicBezTo>
                <a:cubicBezTo>
                  <a:pt x="5630" y="12795"/>
                  <a:pt x="5514" y="12888"/>
                  <a:pt x="5328" y="12888"/>
                </a:cubicBezTo>
                <a:cubicBezTo>
                  <a:pt x="4839" y="12888"/>
                  <a:pt x="4467" y="12586"/>
                  <a:pt x="4258" y="12097"/>
                </a:cubicBezTo>
                <a:cubicBezTo>
                  <a:pt x="3979" y="11516"/>
                  <a:pt x="3397" y="11144"/>
                  <a:pt x="2815" y="11144"/>
                </a:cubicBezTo>
                <a:lnTo>
                  <a:pt x="2606" y="11144"/>
                </a:lnTo>
                <a:cubicBezTo>
                  <a:pt x="2141" y="11144"/>
                  <a:pt x="1838" y="10841"/>
                  <a:pt x="1652" y="10469"/>
                </a:cubicBezTo>
                <a:cubicBezTo>
                  <a:pt x="1443" y="9771"/>
                  <a:pt x="1745" y="9306"/>
                  <a:pt x="1931" y="9003"/>
                </a:cubicBezTo>
                <a:cubicBezTo>
                  <a:pt x="2141" y="9096"/>
                  <a:pt x="2327" y="9096"/>
                  <a:pt x="2513" y="9096"/>
                </a:cubicBezTo>
                <a:cubicBezTo>
                  <a:pt x="3001" y="9096"/>
                  <a:pt x="3304" y="8608"/>
                  <a:pt x="3001" y="8236"/>
                </a:cubicBezTo>
                <a:cubicBezTo>
                  <a:pt x="2908" y="8143"/>
                  <a:pt x="2722" y="8026"/>
                  <a:pt x="2606" y="8026"/>
                </a:cubicBezTo>
                <a:cubicBezTo>
                  <a:pt x="1838" y="8026"/>
                  <a:pt x="1164" y="7352"/>
                  <a:pt x="1164" y="6584"/>
                </a:cubicBezTo>
                <a:cubicBezTo>
                  <a:pt x="1164" y="5909"/>
                  <a:pt x="1652" y="5328"/>
                  <a:pt x="2327" y="5235"/>
                </a:cubicBezTo>
                <a:lnTo>
                  <a:pt x="2908" y="5118"/>
                </a:lnTo>
                <a:cubicBezTo>
                  <a:pt x="3095" y="5118"/>
                  <a:pt x="3304" y="4932"/>
                  <a:pt x="3304" y="4746"/>
                </a:cubicBezTo>
                <a:cubicBezTo>
                  <a:pt x="3397" y="4537"/>
                  <a:pt x="3304" y="4351"/>
                  <a:pt x="3095" y="4165"/>
                </a:cubicBezTo>
                <a:cubicBezTo>
                  <a:pt x="3001" y="4072"/>
                  <a:pt x="2908" y="3862"/>
                  <a:pt x="2908" y="3676"/>
                </a:cubicBezTo>
                <a:cubicBezTo>
                  <a:pt x="2908" y="3490"/>
                  <a:pt x="3001" y="3374"/>
                  <a:pt x="3095" y="3187"/>
                </a:cubicBezTo>
                <a:cubicBezTo>
                  <a:pt x="3304" y="3094"/>
                  <a:pt x="3397" y="3001"/>
                  <a:pt x="3583" y="3001"/>
                </a:cubicBezTo>
                <a:lnTo>
                  <a:pt x="3979" y="3001"/>
                </a:lnTo>
                <a:cubicBezTo>
                  <a:pt x="4351" y="3001"/>
                  <a:pt x="4746" y="2606"/>
                  <a:pt x="4746" y="2117"/>
                </a:cubicBezTo>
                <a:lnTo>
                  <a:pt x="4746" y="1931"/>
                </a:lnTo>
                <a:cubicBezTo>
                  <a:pt x="4746" y="1443"/>
                  <a:pt x="5142" y="1047"/>
                  <a:pt x="5630" y="1047"/>
                </a:cubicBezTo>
                <a:cubicBezTo>
                  <a:pt x="6096" y="1047"/>
                  <a:pt x="6491" y="1443"/>
                  <a:pt x="6491" y="1931"/>
                </a:cubicBezTo>
                <a:lnTo>
                  <a:pt x="6491" y="6188"/>
                </a:lnTo>
                <a:cubicBezTo>
                  <a:pt x="6491" y="6491"/>
                  <a:pt x="6677" y="6677"/>
                  <a:pt x="6980" y="6677"/>
                </a:cubicBezTo>
                <a:cubicBezTo>
                  <a:pt x="7259" y="6677"/>
                  <a:pt x="7561" y="6491"/>
                  <a:pt x="7561" y="6188"/>
                </a:cubicBezTo>
                <a:lnTo>
                  <a:pt x="7561" y="1931"/>
                </a:lnTo>
                <a:cubicBezTo>
                  <a:pt x="7561" y="1443"/>
                  <a:pt x="7957" y="1047"/>
                  <a:pt x="8422" y="1047"/>
                </a:cubicBezTo>
                <a:cubicBezTo>
                  <a:pt x="8817" y="1047"/>
                  <a:pt x="9213" y="1443"/>
                  <a:pt x="9213" y="1931"/>
                </a:cubicBezTo>
                <a:cubicBezTo>
                  <a:pt x="9213" y="2513"/>
                  <a:pt x="9701" y="3001"/>
                  <a:pt x="10283" y="3001"/>
                </a:cubicBezTo>
                <a:lnTo>
                  <a:pt x="10376" y="3001"/>
                </a:lnTo>
                <a:cubicBezTo>
                  <a:pt x="10562" y="3001"/>
                  <a:pt x="10748" y="3094"/>
                  <a:pt x="10865" y="3187"/>
                </a:cubicBezTo>
                <a:cubicBezTo>
                  <a:pt x="11051" y="3374"/>
                  <a:pt x="11051" y="3490"/>
                  <a:pt x="11051" y="3676"/>
                </a:cubicBezTo>
                <a:cubicBezTo>
                  <a:pt x="11051" y="3862"/>
                  <a:pt x="11051" y="4072"/>
                  <a:pt x="10865" y="4165"/>
                </a:cubicBezTo>
                <a:cubicBezTo>
                  <a:pt x="10655" y="4351"/>
                  <a:pt x="10655" y="4537"/>
                  <a:pt x="10655" y="4746"/>
                </a:cubicBezTo>
                <a:cubicBezTo>
                  <a:pt x="10748" y="4932"/>
                  <a:pt x="10958" y="5118"/>
                  <a:pt x="11144" y="5118"/>
                </a:cubicBezTo>
                <a:lnTo>
                  <a:pt x="11632" y="5235"/>
                </a:lnTo>
                <a:cubicBezTo>
                  <a:pt x="12214" y="5328"/>
                  <a:pt x="12609" y="5700"/>
                  <a:pt x="12796" y="6188"/>
                </a:cubicBezTo>
                <a:cubicBezTo>
                  <a:pt x="12872" y="6438"/>
                  <a:pt x="13091" y="6608"/>
                  <a:pt x="13322" y="6608"/>
                </a:cubicBezTo>
                <a:cubicBezTo>
                  <a:pt x="13371" y="6608"/>
                  <a:pt x="13421" y="6600"/>
                  <a:pt x="13470" y="6584"/>
                </a:cubicBezTo>
                <a:cubicBezTo>
                  <a:pt x="13773" y="6491"/>
                  <a:pt x="13959" y="6188"/>
                  <a:pt x="13866" y="5909"/>
                </a:cubicBezTo>
                <a:cubicBezTo>
                  <a:pt x="13563" y="5025"/>
                  <a:pt x="12889" y="4444"/>
                  <a:pt x="12121" y="4165"/>
                </a:cubicBezTo>
                <a:cubicBezTo>
                  <a:pt x="12121" y="4072"/>
                  <a:pt x="12214" y="3862"/>
                  <a:pt x="12214" y="3676"/>
                </a:cubicBezTo>
                <a:cubicBezTo>
                  <a:pt x="12214" y="3187"/>
                  <a:pt x="12028" y="2792"/>
                  <a:pt x="11632" y="2420"/>
                </a:cubicBezTo>
                <a:cubicBezTo>
                  <a:pt x="11330" y="2117"/>
                  <a:pt x="10865" y="1931"/>
                  <a:pt x="10376" y="1931"/>
                </a:cubicBezTo>
                <a:cubicBezTo>
                  <a:pt x="10283" y="861"/>
                  <a:pt x="9399" y="0"/>
                  <a:pt x="8422" y="0"/>
                </a:cubicBezTo>
                <a:cubicBezTo>
                  <a:pt x="7840" y="0"/>
                  <a:pt x="7375" y="186"/>
                  <a:pt x="7073" y="582"/>
                </a:cubicBezTo>
                <a:lnTo>
                  <a:pt x="6980" y="582"/>
                </a:lnTo>
                <a:cubicBezTo>
                  <a:pt x="6584" y="186"/>
                  <a:pt x="6096" y="0"/>
                  <a:pt x="5630" y="0"/>
                </a:cubicBezTo>
                <a:close/>
                <a:moveTo>
                  <a:pt x="10283" y="6584"/>
                </a:moveTo>
                <a:cubicBezTo>
                  <a:pt x="8236" y="6584"/>
                  <a:pt x="6584" y="8236"/>
                  <a:pt x="6584" y="10260"/>
                </a:cubicBezTo>
                <a:cubicBezTo>
                  <a:pt x="6584" y="12307"/>
                  <a:pt x="8236" y="13959"/>
                  <a:pt x="10283" y="13959"/>
                </a:cubicBezTo>
                <a:cubicBezTo>
                  <a:pt x="12307" y="13959"/>
                  <a:pt x="13959" y="12307"/>
                  <a:pt x="13959" y="10260"/>
                </a:cubicBezTo>
                <a:cubicBezTo>
                  <a:pt x="13959" y="8236"/>
                  <a:pt x="12307" y="6584"/>
                  <a:pt x="10283" y="65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195" name="Google Shape;1195;p47"/>
          <p:cNvSpPr/>
          <p:nvPr/>
        </p:nvSpPr>
        <p:spPr>
          <a:xfrm>
            <a:off x="880463" y="1065288"/>
            <a:ext cx="351325" cy="349975"/>
          </a:xfrm>
          <a:custGeom>
            <a:rect b="b" l="l" r="r" t="t"/>
            <a:pathLst>
              <a:path extrusionOk="0" h="13999" w="14053">
                <a:moveTo>
                  <a:pt x="13401" y="0"/>
                </a:moveTo>
                <a:cubicBezTo>
                  <a:pt x="13267" y="0"/>
                  <a:pt x="13122" y="76"/>
                  <a:pt x="12982" y="227"/>
                </a:cubicBezTo>
                <a:lnTo>
                  <a:pt x="8143" y="5159"/>
                </a:lnTo>
                <a:cubicBezTo>
                  <a:pt x="8027" y="5275"/>
                  <a:pt x="7934" y="5275"/>
                  <a:pt x="7748" y="5275"/>
                </a:cubicBezTo>
                <a:cubicBezTo>
                  <a:pt x="7655" y="5275"/>
                  <a:pt x="7445" y="5275"/>
                  <a:pt x="7352" y="5159"/>
                </a:cubicBezTo>
                <a:lnTo>
                  <a:pt x="6771" y="4484"/>
                </a:lnTo>
                <a:cubicBezTo>
                  <a:pt x="6398" y="4205"/>
                  <a:pt x="6003" y="3996"/>
                  <a:pt x="5607" y="3996"/>
                </a:cubicBezTo>
                <a:cubicBezTo>
                  <a:pt x="5119" y="3996"/>
                  <a:pt x="4747" y="4205"/>
                  <a:pt x="4444" y="4484"/>
                </a:cubicBezTo>
                <a:lnTo>
                  <a:pt x="3583" y="5368"/>
                </a:lnTo>
                <a:cubicBezTo>
                  <a:pt x="3374" y="5554"/>
                  <a:pt x="3374" y="5950"/>
                  <a:pt x="3676" y="6136"/>
                </a:cubicBezTo>
                <a:cubicBezTo>
                  <a:pt x="3748" y="6207"/>
                  <a:pt x="3836" y="6237"/>
                  <a:pt x="3928" y="6237"/>
                </a:cubicBezTo>
                <a:cubicBezTo>
                  <a:pt x="4077" y="6237"/>
                  <a:pt x="4236" y="6158"/>
                  <a:pt x="4351" y="6043"/>
                </a:cubicBezTo>
                <a:lnTo>
                  <a:pt x="5235" y="5275"/>
                </a:lnTo>
                <a:cubicBezTo>
                  <a:pt x="5328" y="5159"/>
                  <a:pt x="5421" y="5066"/>
                  <a:pt x="5607" y="5066"/>
                </a:cubicBezTo>
                <a:cubicBezTo>
                  <a:pt x="5700" y="5066"/>
                  <a:pt x="5817" y="5159"/>
                  <a:pt x="6003" y="5275"/>
                </a:cubicBezTo>
                <a:lnTo>
                  <a:pt x="6584" y="5950"/>
                </a:lnTo>
                <a:cubicBezTo>
                  <a:pt x="6864" y="6229"/>
                  <a:pt x="7352" y="6438"/>
                  <a:pt x="7748" y="6438"/>
                </a:cubicBezTo>
                <a:cubicBezTo>
                  <a:pt x="8236" y="6438"/>
                  <a:pt x="8608" y="6229"/>
                  <a:pt x="8911" y="5950"/>
                </a:cubicBezTo>
                <a:lnTo>
                  <a:pt x="13750" y="901"/>
                </a:lnTo>
                <a:cubicBezTo>
                  <a:pt x="14052" y="715"/>
                  <a:pt x="14052" y="413"/>
                  <a:pt x="13750" y="227"/>
                </a:cubicBezTo>
                <a:cubicBezTo>
                  <a:pt x="13657" y="76"/>
                  <a:pt x="13534" y="0"/>
                  <a:pt x="13401" y="0"/>
                </a:cubicBezTo>
                <a:close/>
                <a:moveTo>
                  <a:pt x="634" y="16"/>
                </a:moveTo>
                <a:cubicBezTo>
                  <a:pt x="581" y="16"/>
                  <a:pt x="524" y="24"/>
                  <a:pt x="466" y="41"/>
                </a:cubicBezTo>
                <a:cubicBezTo>
                  <a:pt x="187" y="41"/>
                  <a:pt x="1" y="320"/>
                  <a:pt x="1" y="622"/>
                </a:cubicBezTo>
                <a:lnTo>
                  <a:pt x="1" y="13417"/>
                </a:lnTo>
                <a:cubicBezTo>
                  <a:pt x="1" y="13696"/>
                  <a:pt x="280" y="13999"/>
                  <a:pt x="582" y="13999"/>
                </a:cubicBezTo>
                <a:lnTo>
                  <a:pt x="13377" y="13999"/>
                </a:lnTo>
                <a:cubicBezTo>
                  <a:pt x="13657" y="13999"/>
                  <a:pt x="13959" y="13696"/>
                  <a:pt x="13959" y="13417"/>
                </a:cubicBezTo>
                <a:lnTo>
                  <a:pt x="13959" y="3623"/>
                </a:lnTo>
                <a:cubicBezTo>
                  <a:pt x="13959" y="3321"/>
                  <a:pt x="13657" y="3042"/>
                  <a:pt x="13377" y="3042"/>
                </a:cubicBezTo>
                <a:cubicBezTo>
                  <a:pt x="13075" y="3042"/>
                  <a:pt x="12889" y="3321"/>
                  <a:pt x="12889" y="3623"/>
                </a:cubicBezTo>
                <a:lnTo>
                  <a:pt x="12889" y="12929"/>
                </a:lnTo>
                <a:lnTo>
                  <a:pt x="11819" y="12929"/>
                </a:lnTo>
                <a:lnTo>
                  <a:pt x="11819" y="5857"/>
                </a:lnTo>
                <a:cubicBezTo>
                  <a:pt x="11819" y="5554"/>
                  <a:pt x="11516" y="5275"/>
                  <a:pt x="11237" y="5275"/>
                </a:cubicBezTo>
                <a:cubicBezTo>
                  <a:pt x="10935" y="5275"/>
                  <a:pt x="10656" y="5554"/>
                  <a:pt x="10656" y="5857"/>
                </a:cubicBezTo>
                <a:lnTo>
                  <a:pt x="10656" y="12929"/>
                </a:lnTo>
                <a:lnTo>
                  <a:pt x="9679" y="12929"/>
                </a:lnTo>
                <a:lnTo>
                  <a:pt x="9679" y="7788"/>
                </a:lnTo>
                <a:cubicBezTo>
                  <a:pt x="9679" y="7485"/>
                  <a:pt x="9399" y="7206"/>
                  <a:pt x="9097" y="7206"/>
                </a:cubicBezTo>
                <a:cubicBezTo>
                  <a:pt x="8818" y="7206"/>
                  <a:pt x="8515" y="7485"/>
                  <a:pt x="8515" y="7788"/>
                </a:cubicBezTo>
                <a:lnTo>
                  <a:pt x="8515" y="12929"/>
                </a:lnTo>
                <a:lnTo>
                  <a:pt x="7561" y="12929"/>
                </a:lnTo>
                <a:lnTo>
                  <a:pt x="7561" y="7881"/>
                </a:lnTo>
                <a:cubicBezTo>
                  <a:pt x="7561" y="7601"/>
                  <a:pt x="7259" y="7392"/>
                  <a:pt x="6980" y="7392"/>
                </a:cubicBezTo>
                <a:cubicBezTo>
                  <a:pt x="6677" y="7392"/>
                  <a:pt x="6398" y="7601"/>
                  <a:pt x="6398" y="7881"/>
                </a:cubicBezTo>
                <a:lnTo>
                  <a:pt x="6398" y="12929"/>
                </a:lnTo>
                <a:lnTo>
                  <a:pt x="5421" y="12929"/>
                </a:lnTo>
                <a:lnTo>
                  <a:pt x="5421" y="7881"/>
                </a:lnTo>
                <a:cubicBezTo>
                  <a:pt x="5421" y="7601"/>
                  <a:pt x="5119" y="7392"/>
                  <a:pt x="4840" y="7392"/>
                </a:cubicBezTo>
                <a:cubicBezTo>
                  <a:pt x="4537" y="7392"/>
                  <a:pt x="4258" y="7601"/>
                  <a:pt x="4258" y="7881"/>
                </a:cubicBezTo>
                <a:lnTo>
                  <a:pt x="4258" y="12929"/>
                </a:lnTo>
                <a:lnTo>
                  <a:pt x="3281" y="12929"/>
                </a:lnTo>
                <a:lnTo>
                  <a:pt x="3281" y="10207"/>
                </a:lnTo>
                <a:cubicBezTo>
                  <a:pt x="3281" y="9928"/>
                  <a:pt x="3002" y="9625"/>
                  <a:pt x="2606" y="9625"/>
                </a:cubicBezTo>
                <a:cubicBezTo>
                  <a:pt x="2420" y="9718"/>
                  <a:pt x="2211" y="9928"/>
                  <a:pt x="2211" y="10207"/>
                </a:cubicBezTo>
                <a:lnTo>
                  <a:pt x="2211" y="12929"/>
                </a:lnTo>
                <a:lnTo>
                  <a:pt x="1164" y="12929"/>
                </a:lnTo>
                <a:lnTo>
                  <a:pt x="1164" y="9439"/>
                </a:lnTo>
                <a:lnTo>
                  <a:pt x="2699" y="7881"/>
                </a:lnTo>
                <a:cubicBezTo>
                  <a:pt x="2909" y="7694"/>
                  <a:pt x="2909" y="7299"/>
                  <a:pt x="2606" y="7113"/>
                </a:cubicBezTo>
                <a:cubicBezTo>
                  <a:pt x="2513" y="7008"/>
                  <a:pt x="2391" y="6956"/>
                  <a:pt x="2257" y="6956"/>
                </a:cubicBezTo>
                <a:cubicBezTo>
                  <a:pt x="2124" y="6956"/>
                  <a:pt x="1978" y="7008"/>
                  <a:pt x="1839" y="7113"/>
                </a:cubicBezTo>
                <a:lnTo>
                  <a:pt x="1164" y="7881"/>
                </a:lnTo>
                <a:lnTo>
                  <a:pt x="1164" y="622"/>
                </a:lnTo>
                <a:cubicBezTo>
                  <a:pt x="1164" y="285"/>
                  <a:pt x="944" y="16"/>
                  <a:pt x="634"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196" name="Google Shape;1196;p47"/>
          <p:cNvGrpSpPr/>
          <p:nvPr/>
        </p:nvGrpSpPr>
        <p:grpSpPr>
          <a:xfrm>
            <a:off x="4896400" y="631412"/>
            <a:ext cx="3856457" cy="3880664"/>
            <a:chOff x="4803475" y="590799"/>
            <a:chExt cx="3856457" cy="3880664"/>
          </a:xfrm>
        </p:grpSpPr>
        <p:sp>
          <p:nvSpPr>
            <p:cNvPr id="1197" name="Google Shape;1197;p47"/>
            <p:cNvSpPr/>
            <p:nvPr/>
          </p:nvSpPr>
          <p:spPr>
            <a:xfrm flipH="1">
              <a:off x="5229023" y="778763"/>
              <a:ext cx="3188876" cy="3316334"/>
            </a:xfrm>
            <a:custGeom>
              <a:rect b="b" l="l" r="r" t="t"/>
              <a:pathLst>
                <a:path extrusionOk="0" h="21353" w="20532">
                  <a:moveTo>
                    <a:pt x="10265" y="0"/>
                  </a:moveTo>
                  <a:cubicBezTo>
                    <a:pt x="4599" y="0"/>
                    <a:pt x="1" y="4601"/>
                    <a:pt x="1" y="10267"/>
                  </a:cubicBezTo>
                  <a:cubicBezTo>
                    <a:pt x="1" y="15942"/>
                    <a:pt x="4599" y="20533"/>
                    <a:pt x="10265" y="20533"/>
                  </a:cubicBezTo>
                  <a:cubicBezTo>
                    <a:pt x="11367" y="20533"/>
                    <a:pt x="11709" y="20454"/>
                    <a:pt x="11709" y="20454"/>
                  </a:cubicBezTo>
                  <a:cubicBezTo>
                    <a:pt x="12124" y="20354"/>
                    <a:pt x="12651" y="20305"/>
                    <a:pt x="13191" y="20305"/>
                  </a:cubicBezTo>
                  <a:cubicBezTo>
                    <a:pt x="13880" y="20305"/>
                    <a:pt x="14590" y="20385"/>
                    <a:pt x="15111" y="20542"/>
                  </a:cubicBezTo>
                  <a:lnTo>
                    <a:pt x="17594" y="21276"/>
                  </a:lnTo>
                  <a:cubicBezTo>
                    <a:pt x="17765" y="21328"/>
                    <a:pt x="17920" y="21352"/>
                    <a:pt x="18057" y="21352"/>
                  </a:cubicBezTo>
                  <a:cubicBezTo>
                    <a:pt x="18663" y="21352"/>
                    <a:pt x="18915" y="20875"/>
                    <a:pt x="18616" y="20147"/>
                  </a:cubicBezTo>
                  <a:lnTo>
                    <a:pt x="18206" y="19142"/>
                  </a:lnTo>
                  <a:cubicBezTo>
                    <a:pt x="17839" y="18242"/>
                    <a:pt x="17986" y="16852"/>
                    <a:pt x="18530" y="16047"/>
                  </a:cubicBezTo>
                  <a:cubicBezTo>
                    <a:pt x="18530" y="16047"/>
                    <a:pt x="20532" y="13100"/>
                    <a:pt x="20532" y="10267"/>
                  </a:cubicBezTo>
                  <a:cubicBezTo>
                    <a:pt x="20532" y="4601"/>
                    <a:pt x="15931" y="0"/>
                    <a:pt x="10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 name="Google Shape;1198;p47"/>
            <p:cNvGrpSpPr/>
            <p:nvPr/>
          </p:nvGrpSpPr>
          <p:grpSpPr>
            <a:xfrm>
              <a:off x="5932614" y="590799"/>
              <a:ext cx="857318" cy="857997"/>
              <a:chOff x="3383003" y="609825"/>
              <a:chExt cx="1198375" cy="1199325"/>
            </a:xfrm>
          </p:grpSpPr>
          <p:sp>
            <p:nvSpPr>
              <p:cNvPr id="1199" name="Google Shape;1199;p47"/>
              <p:cNvSpPr/>
              <p:nvPr/>
            </p:nvSpPr>
            <p:spPr>
              <a:xfrm>
                <a:off x="3428492" y="662396"/>
                <a:ext cx="1103997" cy="1105086"/>
              </a:xfrm>
              <a:custGeom>
                <a:rect b="b" l="l" r="r" t="t"/>
                <a:pathLst>
                  <a:path extrusionOk="0" h="8114" w="8106">
                    <a:moveTo>
                      <a:pt x="4049" y="0"/>
                    </a:moveTo>
                    <a:cubicBezTo>
                      <a:pt x="1809" y="0"/>
                      <a:pt x="0" y="1818"/>
                      <a:pt x="0" y="4057"/>
                    </a:cubicBezTo>
                    <a:cubicBezTo>
                      <a:pt x="0" y="6296"/>
                      <a:pt x="1809" y="8114"/>
                      <a:pt x="4049" y="8114"/>
                    </a:cubicBezTo>
                    <a:cubicBezTo>
                      <a:pt x="6296" y="8114"/>
                      <a:pt x="8105" y="6296"/>
                      <a:pt x="8105" y="4057"/>
                    </a:cubicBezTo>
                    <a:cubicBezTo>
                      <a:pt x="8105" y="1818"/>
                      <a:pt x="6296" y="0"/>
                      <a:pt x="4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3957199" y="935057"/>
                <a:ext cx="46442" cy="302489"/>
              </a:xfrm>
              <a:custGeom>
                <a:rect b="b" l="l" r="r" t="t"/>
                <a:pathLst>
                  <a:path extrusionOk="0" h="2221" w="341">
                    <a:moveTo>
                      <a:pt x="167" y="0"/>
                    </a:moveTo>
                    <a:cubicBezTo>
                      <a:pt x="79" y="0"/>
                      <a:pt x="1" y="70"/>
                      <a:pt x="1" y="166"/>
                    </a:cubicBezTo>
                    <a:lnTo>
                      <a:pt x="1" y="2055"/>
                    </a:lnTo>
                    <a:cubicBezTo>
                      <a:pt x="1" y="2151"/>
                      <a:pt x="79" y="2221"/>
                      <a:pt x="167" y="2221"/>
                    </a:cubicBezTo>
                    <a:cubicBezTo>
                      <a:pt x="263" y="2221"/>
                      <a:pt x="341" y="2151"/>
                      <a:pt x="341" y="2055"/>
                    </a:cubicBezTo>
                    <a:lnTo>
                      <a:pt x="341" y="166"/>
                    </a:lnTo>
                    <a:cubicBezTo>
                      <a:pt x="341" y="70"/>
                      <a:pt x="263"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3957199" y="609825"/>
                <a:ext cx="46442" cy="112088"/>
              </a:xfrm>
              <a:custGeom>
                <a:rect b="b" l="l" r="r" t="t"/>
                <a:pathLst>
                  <a:path extrusionOk="0" h="823" w="341">
                    <a:moveTo>
                      <a:pt x="167" y="0"/>
                    </a:moveTo>
                    <a:cubicBezTo>
                      <a:pt x="79" y="0"/>
                      <a:pt x="1" y="80"/>
                      <a:pt x="1" y="176"/>
                    </a:cubicBezTo>
                    <a:lnTo>
                      <a:pt x="1" y="657"/>
                    </a:lnTo>
                    <a:cubicBezTo>
                      <a:pt x="1" y="753"/>
                      <a:pt x="79" y="823"/>
                      <a:pt x="167" y="823"/>
                    </a:cubicBezTo>
                    <a:cubicBezTo>
                      <a:pt x="263" y="823"/>
                      <a:pt x="341" y="753"/>
                      <a:pt x="341" y="657"/>
                    </a:cubicBezTo>
                    <a:lnTo>
                      <a:pt x="341" y="176"/>
                    </a:lnTo>
                    <a:cubicBezTo>
                      <a:pt x="341" y="80"/>
                      <a:pt x="263" y="0"/>
                      <a:pt x="1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4316888" y="777616"/>
                <a:ext cx="96426" cy="93294"/>
              </a:xfrm>
              <a:custGeom>
                <a:rect b="b" l="l" r="r" t="t"/>
                <a:pathLst>
                  <a:path extrusionOk="0" h="685" w="708">
                    <a:moveTo>
                      <a:pt x="525" y="0"/>
                    </a:moveTo>
                    <a:cubicBezTo>
                      <a:pt x="481" y="0"/>
                      <a:pt x="438" y="16"/>
                      <a:pt x="403" y="46"/>
                    </a:cubicBezTo>
                    <a:lnTo>
                      <a:pt x="61" y="386"/>
                    </a:lnTo>
                    <a:cubicBezTo>
                      <a:pt x="0" y="457"/>
                      <a:pt x="0" y="562"/>
                      <a:pt x="61" y="632"/>
                    </a:cubicBezTo>
                    <a:cubicBezTo>
                      <a:pt x="97" y="667"/>
                      <a:pt x="141" y="684"/>
                      <a:pt x="183" y="684"/>
                    </a:cubicBezTo>
                    <a:cubicBezTo>
                      <a:pt x="227" y="684"/>
                      <a:pt x="271" y="667"/>
                      <a:pt x="306" y="632"/>
                    </a:cubicBezTo>
                    <a:lnTo>
                      <a:pt x="646" y="290"/>
                    </a:lnTo>
                    <a:cubicBezTo>
                      <a:pt x="707" y="220"/>
                      <a:pt x="707" y="115"/>
                      <a:pt x="646" y="46"/>
                    </a:cubicBezTo>
                    <a:cubicBezTo>
                      <a:pt x="612" y="16"/>
                      <a:pt x="568" y="0"/>
                      <a:pt x="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7"/>
              <p:cNvSpPr/>
              <p:nvPr/>
            </p:nvSpPr>
            <p:spPr>
              <a:xfrm>
                <a:off x="4469153" y="1184019"/>
                <a:ext cx="112225" cy="46442"/>
              </a:xfrm>
              <a:custGeom>
                <a:rect b="b" l="l" r="r" t="t"/>
                <a:pathLst>
                  <a:path extrusionOk="0" h="341" w="824">
                    <a:moveTo>
                      <a:pt x="177" y="0"/>
                    </a:moveTo>
                    <a:cubicBezTo>
                      <a:pt x="80" y="0"/>
                      <a:pt x="1" y="78"/>
                      <a:pt x="1" y="174"/>
                    </a:cubicBezTo>
                    <a:cubicBezTo>
                      <a:pt x="1" y="271"/>
                      <a:pt x="80" y="340"/>
                      <a:pt x="177" y="340"/>
                    </a:cubicBezTo>
                    <a:lnTo>
                      <a:pt x="657" y="340"/>
                    </a:lnTo>
                    <a:cubicBezTo>
                      <a:pt x="744" y="340"/>
                      <a:pt x="823" y="271"/>
                      <a:pt x="823" y="174"/>
                    </a:cubicBezTo>
                    <a:cubicBezTo>
                      <a:pt x="823" y="78"/>
                      <a:pt x="744" y="0"/>
                      <a:pt x="6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7"/>
              <p:cNvSpPr/>
              <p:nvPr/>
            </p:nvSpPr>
            <p:spPr>
              <a:xfrm>
                <a:off x="4319067" y="1545887"/>
                <a:ext cx="97924" cy="93021"/>
              </a:xfrm>
              <a:custGeom>
                <a:rect b="b" l="l" r="r" t="t"/>
                <a:pathLst>
                  <a:path extrusionOk="0" h="683" w="719">
                    <a:moveTo>
                      <a:pt x="185" y="1"/>
                    </a:moveTo>
                    <a:cubicBezTo>
                      <a:pt x="141" y="1"/>
                      <a:pt x="97" y="18"/>
                      <a:pt x="62" y="53"/>
                    </a:cubicBezTo>
                    <a:cubicBezTo>
                      <a:pt x="1" y="115"/>
                      <a:pt x="1" y="220"/>
                      <a:pt x="62" y="290"/>
                    </a:cubicBezTo>
                    <a:lnTo>
                      <a:pt x="404" y="630"/>
                    </a:lnTo>
                    <a:cubicBezTo>
                      <a:pt x="439" y="665"/>
                      <a:pt x="481" y="682"/>
                      <a:pt x="525" y="682"/>
                    </a:cubicBezTo>
                    <a:cubicBezTo>
                      <a:pt x="570" y="682"/>
                      <a:pt x="614" y="665"/>
                      <a:pt x="649" y="630"/>
                    </a:cubicBezTo>
                    <a:cubicBezTo>
                      <a:pt x="719" y="560"/>
                      <a:pt x="719" y="455"/>
                      <a:pt x="649" y="386"/>
                    </a:cubicBezTo>
                    <a:lnTo>
                      <a:pt x="307" y="53"/>
                    </a:lnTo>
                    <a:cubicBezTo>
                      <a:pt x="273" y="18"/>
                      <a:pt x="229" y="1"/>
                      <a:pt x="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7"/>
              <p:cNvSpPr/>
              <p:nvPr/>
            </p:nvSpPr>
            <p:spPr>
              <a:xfrm>
                <a:off x="3960740" y="1695837"/>
                <a:ext cx="46715" cy="113314"/>
              </a:xfrm>
              <a:custGeom>
                <a:rect b="b" l="l" r="r" t="t"/>
                <a:pathLst>
                  <a:path extrusionOk="0" h="832" w="343">
                    <a:moveTo>
                      <a:pt x="174" y="1"/>
                    </a:moveTo>
                    <a:cubicBezTo>
                      <a:pt x="80" y="1"/>
                      <a:pt x="0" y="81"/>
                      <a:pt x="0" y="177"/>
                    </a:cubicBezTo>
                    <a:lnTo>
                      <a:pt x="0" y="658"/>
                    </a:lnTo>
                    <a:cubicBezTo>
                      <a:pt x="0" y="754"/>
                      <a:pt x="80" y="832"/>
                      <a:pt x="174" y="832"/>
                    </a:cubicBezTo>
                    <a:cubicBezTo>
                      <a:pt x="262" y="832"/>
                      <a:pt x="342" y="754"/>
                      <a:pt x="342" y="658"/>
                    </a:cubicBezTo>
                    <a:lnTo>
                      <a:pt x="342" y="177"/>
                    </a:lnTo>
                    <a:cubicBezTo>
                      <a:pt x="342" y="81"/>
                      <a:pt x="262" y="1"/>
                      <a:pt x="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7"/>
              <p:cNvSpPr/>
              <p:nvPr/>
            </p:nvSpPr>
            <p:spPr>
              <a:xfrm>
                <a:off x="3551067" y="1548202"/>
                <a:ext cx="96426" cy="93294"/>
              </a:xfrm>
              <a:custGeom>
                <a:rect b="b" l="l" r="r" t="t"/>
                <a:pathLst>
                  <a:path extrusionOk="0" h="685" w="708">
                    <a:moveTo>
                      <a:pt x="525" y="1"/>
                    </a:moveTo>
                    <a:cubicBezTo>
                      <a:pt x="481" y="1"/>
                      <a:pt x="437" y="19"/>
                      <a:pt x="402" y="54"/>
                    </a:cubicBezTo>
                    <a:lnTo>
                      <a:pt x="62" y="394"/>
                    </a:lnTo>
                    <a:cubicBezTo>
                      <a:pt x="1" y="455"/>
                      <a:pt x="1" y="571"/>
                      <a:pt x="62" y="632"/>
                    </a:cubicBezTo>
                    <a:cubicBezTo>
                      <a:pt x="97" y="665"/>
                      <a:pt x="139" y="684"/>
                      <a:pt x="183" y="684"/>
                    </a:cubicBezTo>
                    <a:cubicBezTo>
                      <a:pt x="227" y="684"/>
                      <a:pt x="271" y="665"/>
                      <a:pt x="307" y="632"/>
                    </a:cubicBezTo>
                    <a:lnTo>
                      <a:pt x="647" y="289"/>
                    </a:lnTo>
                    <a:cubicBezTo>
                      <a:pt x="708" y="229"/>
                      <a:pt x="708" y="115"/>
                      <a:pt x="647" y="54"/>
                    </a:cubicBezTo>
                    <a:cubicBezTo>
                      <a:pt x="613" y="19"/>
                      <a:pt x="569"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7"/>
              <p:cNvSpPr/>
              <p:nvPr/>
            </p:nvSpPr>
            <p:spPr>
              <a:xfrm>
                <a:off x="3383003" y="1187424"/>
                <a:ext cx="112225" cy="46715"/>
              </a:xfrm>
              <a:custGeom>
                <a:rect b="b" l="l" r="r" t="t"/>
                <a:pathLst>
                  <a:path extrusionOk="0" h="343" w="824">
                    <a:moveTo>
                      <a:pt x="167" y="0"/>
                    </a:moveTo>
                    <a:cubicBezTo>
                      <a:pt x="81" y="0"/>
                      <a:pt x="1" y="80"/>
                      <a:pt x="1" y="177"/>
                    </a:cubicBezTo>
                    <a:cubicBezTo>
                      <a:pt x="1" y="271"/>
                      <a:pt x="81" y="342"/>
                      <a:pt x="167" y="342"/>
                    </a:cubicBezTo>
                    <a:lnTo>
                      <a:pt x="649" y="342"/>
                    </a:lnTo>
                    <a:cubicBezTo>
                      <a:pt x="744" y="342"/>
                      <a:pt x="823" y="271"/>
                      <a:pt x="823" y="177"/>
                    </a:cubicBezTo>
                    <a:cubicBezTo>
                      <a:pt x="823" y="80"/>
                      <a:pt x="744" y="0"/>
                      <a:pt x="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7"/>
              <p:cNvSpPr/>
              <p:nvPr/>
            </p:nvSpPr>
            <p:spPr>
              <a:xfrm>
                <a:off x="3547390" y="780204"/>
                <a:ext cx="97924" cy="92885"/>
              </a:xfrm>
              <a:custGeom>
                <a:rect b="b" l="l" r="r" t="t"/>
                <a:pathLst>
                  <a:path extrusionOk="0" h="682" w="719">
                    <a:moveTo>
                      <a:pt x="194" y="0"/>
                    </a:moveTo>
                    <a:cubicBezTo>
                      <a:pt x="150" y="0"/>
                      <a:pt x="106" y="18"/>
                      <a:pt x="72" y="52"/>
                    </a:cubicBezTo>
                    <a:cubicBezTo>
                      <a:pt x="0" y="113"/>
                      <a:pt x="0" y="229"/>
                      <a:pt x="72" y="289"/>
                    </a:cubicBezTo>
                    <a:lnTo>
                      <a:pt x="412" y="629"/>
                    </a:lnTo>
                    <a:cubicBezTo>
                      <a:pt x="447" y="665"/>
                      <a:pt x="492" y="682"/>
                      <a:pt x="534" y="682"/>
                    </a:cubicBezTo>
                    <a:cubicBezTo>
                      <a:pt x="578" y="682"/>
                      <a:pt x="622" y="665"/>
                      <a:pt x="657" y="629"/>
                    </a:cubicBezTo>
                    <a:cubicBezTo>
                      <a:pt x="718" y="569"/>
                      <a:pt x="718" y="455"/>
                      <a:pt x="657" y="394"/>
                    </a:cubicBezTo>
                    <a:lnTo>
                      <a:pt x="315" y="52"/>
                    </a:lnTo>
                    <a:cubicBezTo>
                      <a:pt x="281" y="18"/>
                      <a:pt x="237"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7"/>
              <p:cNvSpPr/>
              <p:nvPr/>
            </p:nvSpPr>
            <p:spPr>
              <a:xfrm>
                <a:off x="3954747" y="903596"/>
                <a:ext cx="343075" cy="338853"/>
              </a:xfrm>
              <a:custGeom>
                <a:rect b="b" l="l" r="r" t="t"/>
                <a:pathLst>
                  <a:path extrusionOk="0" h="2488" w="2519">
                    <a:moveTo>
                      <a:pt x="2336" y="1"/>
                    </a:moveTo>
                    <a:cubicBezTo>
                      <a:pt x="2292" y="1"/>
                      <a:pt x="2248" y="16"/>
                      <a:pt x="2212" y="47"/>
                    </a:cubicBezTo>
                    <a:lnTo>
                      <a:pt x="61" y="2198"/>
                    </a:lnTo>
                    <a:cubicBezTo>
                      <a:pt x="0" y="2261"/>
                      <a:pt x="0" y="2374"/>
                      <a:pt x="61" y="2435"/>
                    </a:cubicBezTo>
                    <a:cubicBezTo>
                      <a:pt x="97" y="2471"/>
                      <a:pt x="141" y="2487"/>
                      <a:pt x="185" y="2487"/>
                    </a:cubicBezTo>
                    <a:cubicBezTo>
                      <a:pt x="229" y="2487"/>
                      <a:pt x="271" y="2471"/>
                      <a:pt x="306" y="2435"/>
                    </a:cubicBezTo>
                    <a:lnTo>
                      <a:pt x="2458" y="292"/>
                    </a:lnTo>
                    <a:cubicBezTo>
                      <a:pt x="2518" y="223"/>
                      <a:pt x="2518" y="118"/>
                      <a:pt x="2458" y="47"/>
                    </a:cubicBezTo>
                    <a:cubicBezTo>
                      <a:pt x="2423" y="16"/>
                      <a:pt x="2379" y="1"/>
                      <a:pt x="23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7"/>
              <p:cNvSpPr/>
              <p:nvPr/>
            </p:nvSpPr>
            <p:spPr>
              <a:xfrm>
                <a:off x="3844021" y="1077924"/>
                <a:ext cx="272799" cy="274024"/>
              </a:xfrm>
              <a:custGeom>
                <a:rect b="b" l="l" r="r" t="t"/>
                <a:pathLst>
                  <a:path extrusionOk="0" h="2012" w="2003">
                    <a:moveTo>
                      <a:pt x="998" y="1"/>
                    </a:moveTo>
                    <a:cubicBezTo>
                      <a:pt x="446" y="1"/>
                      <a:pt x="1" y="456"/>
                      <a:pt x="1" y="1006"/>
                    </a:cubicBezTo>
                    <a:cubicBezTo>
                      <a:pt x="1" y="1558"/>
                      <a:pt x="446" y="2011"/>
                      <a:pt x="998" y="2011"/>
                    </a:cubicBezTo>
                    <a:cubicBezTo>
                      <a:pt x="1556" y="2011"/>
                      <a:pt x="2003" y="1558"/>
                      <a:pt x="2003" y="1006"/>
                    </a:cubicBezTo>
                    <a:cubicBezTo>
                      <a:pt x="2003" y="456"/>
                      <a:pt x="1556" y="1"/>
                      <a:pt x="9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7"/>
              <p:cNvSpPr/>
              <p:nvPr/>
            </p:nvSpPr>
            <p:spPr>
              <a:xfrm>
                <a:off x="3820051" y="1055316"/>
                <a:ext cx="320603" cy="319105"/>
              </a:xfrm>
              <a:custGeom>
                <a:rect b="b" l="l" r="r" t="t"/>
                <a:pathLst>
                  <a:path extrusionOk="0" h="2343" w="2354">
                    <a:moveTo>
                      <a:pt x="1174" y="341"/>
                    </a:moveTo>
                    <a:cubicBezTo>
                      <a:pt x="1638" y="341"/>
                      <a:pt x="2013" y="708"/>
                      <a:pt x="2013" y="1172"/>
                    </a:cubicBezTo>
                    <a:cubicBezTo>
                      <a:pt x="2013" y="1627"/>
                      <a:pt x="1638" y="2003"/>
                      <a:pt x="1174" y="2003"/>
                    </a:cubicBezTo>
                    <a:cubicBezTo>
                      <a:pt x="718" y="2003"/>
                      <a:pt x="343" y="1627"/>
                      <a:pt x="343" y="1172"/>
                    </a:cubicBezTo>
                    <a:cubicBezTo>
                      <a:pt x="343" y="708"/>
                      <a:pt x="718" y="341"/>
                      <a:pt x="1174" y="341"/>
                    </a:cubicBezTo>
                    <a:close/>
                    <a:moveTo>
                      <a:pt x="1174" y="1"/>
                    </a:moveTo>
                    <a:cubicBezTo>
                      <a:pt x="525" y="1"/>
                      <a:pt x="1" y="525"/>
                      <a:pt x="1" y="1172"/>
                    </a:cubicBezTo>
                    <a:cubicBezTo>
                      <a:pt x="1" y="1818"/>
                      <a:pt x="525" y="2343"/>
                      <a:pt x="1174" y="2343"/>
                    </a:cubicBezTo>
                    <a:cubicBezTo>
                      <a:pt x="1828" y="2343"/>
                      <a:pt x="2353" y="1818"/>
                      <a:pt x="2353" y="1172"/>
                    </a:cubicBezTo>
                    <a:cubicBezTo>
                      <a:pt x="2353" y="525"/>
                      <a:pt x="1828" y="1"/>
                      <a:pt x="1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47"/>
            <p:cNvGrpSpPr/>
            <p:nvPr/>
          </p:nvGrpSpPr>
          <p:grpSpPr>
            <a:xfrm rot="9899984">
              <a:off x="5440514" y="1252040"/>
              <a:ext cx="2632443" cy="2188441"/>
              <a:chOff x="4858596" y="1016168"/>
              <a:chExt cx="2822446" cy="2346397"/>
            </a:xfrm>
          </p:grpSpPr>
          <p:sp>
            <p:nvSpPr>
              <p:cNvPr id="1213" name="Google Shape;1213;p47"/>
              <p:cNvSpPr/>
              <p:nvPr/>
            </p:nvSpPr>
            <p:spPr>
              <a:xfrm>
                <a:off x="5485835" y="1351588"/>
                <a:ext cx="1574681" cy="1562038"/>
              </a:xfrm>
              <a:custGeom>
                <a:rect b="b" l="l" r="r" t="t"/>
                <a:pathLst>
                  <a:path extrusionOk="0" h="6054" w="6103">
                    <a:moveTo>
                      <a:pt x="2484" y="0"/>
                    </a:moveTo>
                    <a:cubicBezTo>
                      <a:pt x="2472" y="0"/>
                      <a:pt x="2461" y="1"/>
                      <a:pt x="2449" y="3"/>
                    </a:cubicBezTo>
                    <a:cubicBezTo>
                      <a:pt x="2353" y="28"/>
                      <a:pt x="2283" y="125"/>
                      <a:pt x="2300" y="230"/>
                    </a:cubicBezTo>
                    <a:cubicBezTo>
                      <a:pt x="2317" y="318"/>
                      <a:pt x="2397" y="379"/>
                      <a:pt x="2493" y="379"/>
                    </a:cubicBezTo>
                    <a:lnTo>
                      <a:pt x="2527" y="379"/>
                    </a:lnTo>
                    <a:cubicBezTo>
                      <a:pt x="2632" y="353"/>
                      <a:pt x="2693" y="257"/>
                      <a:pt x="2676" y="152"/>
                    </a:cubicBezTo>
                    <a:cubicBezTo>
                      <a:pt x="2661" y="59"/>
                      <a:pt x="2576" y="0"/>
                      <a:pt x="2484" y="0"/>
                    </a:cubicBezTo>
                    <a:close/>
                    <a:moveTo>
                      <a:pt x="1948" y="166"/>
                    </a:moveTo>
                    <a:cubicBezTo>
                      <a:pt x="1926" y="166"/>
                      <a:pt x="1903" y="169"/>
                      <a:pt x="1880" y="177"/>
                    </a:cubicBezTo>
                    <a:cubicBezTo>
                      <a:pt x="1784" y="221"/>
                      <a:pt x="1740" y="334"/>
                      <a:pt x="1775" y="431"/>
                    </a:cubicBezTo>
                    <a:cubicBezTo>
                      <a:pt x="1811" y="500"/>
                      <a:pt x="1880" y="544"/>
                      <a:pt x="1950" y="544"/>
                    </a:cubicBezTo>
                    <a:cubicBezTo>
                      <a:pt x="1977" y="544"/>
                      <a:pt x="2002" y="536"/>
                      <a:pt x="2029" y="528"/>
                    </a:cubicBezTo>
                    <a:cubicBezTo>
                      <a:pt x="2126" y="492"/>
                      <a:pt x="2168" y="379"/>
                      <a:pt x="2126" y="282"/>
                    </a:cubicBezTo>
                    <a:cubicBezTo>
                      <a:pt x="2098" y="208"/>
                      <a:pt x="2025" y="166"/>
                      <a:pt x="1948" y="166"/>
                    </a:cubicBezTo>
                    <a:close/>
                    <a:moveTo>
                      <a:pt x="1463" y="433"/>
                    </a:moveTo>
                    <a:cubicBezTo>
                      <a:pt x="1426" y="433"/>
                      <a:pt x="1389" y="444"/>
                      <a:pt x="1356" y="467"/>
                    </a:cubicBezTo>
                    <a:cubicBezTo>
                      <a:pt x="1268" y="519"/>
                      <a:pt x="1242" y="641"/>
                      <a:pt x="1303" y="729"/>
                    </a:cubicBezTo>
                    <a:cubicBezTo>
                      <a:pt x="1339" y="781"/>
                      <a:pt x="1400" y="807"/>
                      <a:pt x="1461" y="807"/>
                    </a:cubicBezTo>
                    <a:cubicBezTo>
                      <a:pt x="1496" y="807"/>
                      <a:pt x="1530" y="798"/>
                      <a:pt x="1566" y="781"/>
                    </a:cubicBezTo>
                    <a:cubicBezTo>
                      <a:pt x="1654" y="721"/>
                      <a:pt x="1671" y="597"/>
                      <a:pt x="1618" y="511"/>
                    </a:cubicBezTo>
                    <a:cubicBezTo>
                      <a:pt x="1580" y="461"/>
                      <a:pt x="1522" y="433"/>
                      <a:pt x="1463" y="433"/>
                    </a:cubicBezTo>
                    <a:close/>
                    <a:moveTo>
                      <a:pt x="4642" y="424"/>
                    </a:moveTo>
                    <a:cubicBezTo>
                      <a:pt x="4579" y="424"/>
                      <a:pt x="4516" y="455"/>
                      <a:pt x="4476" y="511"/>
                    </a:cubicBezTo>
                    <a:cubicBezTo>
                      <a:pt x="4424" y="597"/>
                      <a:pt x="4443" y="710"/>
                      <a:pt x="4529" y="773"/>
                    </a:cubicBezTo>
                    <a:cubicBezTo>
                      <a:pt x="4565" y="798"/>
                      <a:pt x="4600" y="807"/>
                      <a:pt x="4634" y="807"/>
                    </a:cubicBezTo>
                    <a:cubicBezTo>
                      <a:pt x="4705" y="807"/>
                      <a:pt x="4758" y="773"/>
                      <a:pt x="4802" y="721"/>
                    </a:cubicBezTo>
                    <a:cubicBezTo>
                      <a:pt x="4854" y="632"/>
                      <a:pt x="4835" y="519"/>
                      <a:pt x="4749" y="458"/>
                    </a:cubicBezTo>
                    <a:cubicBezTo>
                      <a:pt x="4717" y="435"/>
                      <a:pt x="4679" y="424"/>
                      <a:pt x="4642" y="424"/>
                    </a:cubicBezTo>
                    <a:close/>
                    <a:moveTo>
                      <a:pt x="5073" y="780"/>
                    </a:moveTo>
                    <a:cubicBezTo>
                      <a:pt x="5024" y="780"/>
                      <a:pt x="4976" y="798"/>
                      <a:pt x="4940" y="834"/>
                    </a:cubicBezTo>
                    <a:cubicBezTo>
                      <a:pt x="4863" y="912"/>
                      <a:pt x="4863" y="1035"/>
                      <a:pt x="4940" y="1105"/>
                    </a:cubicBezTo>
                    <a:cubicBezTo>
                      <a:pt x="4976" y="1140"/>
                      <a:pt x="5028" y="1157"/>
                      <a:pt x="5072" y="1157"/>
                    </a:cubicBezTo>
                    <a:cubicBezTo>
                      <a:pt x="5125" y="1157"/>
                      <a:pt x="5169" y="1140"/>
                      <a:pt x="5211" y="1105"/>
                    </a:cubicBezTo>
                    <a:cubicBezTo>
                      <a:pt x="5282" y="1025"/>
                      <a:pt x="5282" y="912"/>
                      <a:pt x="5211" y="834"/>
                    </a:cubicBezTo>
                    <a:cubicBezTo>
                      <a:pt x="5172" y="798"/>
                      <a:pt x="5122" y="780"/>
                      <a:pt x="5073" y="780"/>
                    </a:cubicBezTo>
                    <a:close/>
                    <a:moveTo>
                      <a:pt x="1024" y="790"/>
                    </a:moveTo>
                    <a:cubicBezTo>
                      <a:pt x="975" y="790"/>
                      <a:pt x="927" y="808"/>
                      <a:pt x="892" y="842"/>
                    </a:cubicBezTo>
                    <a:cubicBezTo>
                      <a:pt x="814" y="920"/>
                      <a:pt x="814" y="1035"/>
                      <a:pt x="892" y="1113"/>
                    </a:cubicBezTo>
                    <a:cubicBezTo>
                      <a:pt x="928" y="1149"/>
                      <a:pt x="980" y="1166"/>
                      <a:pt x="1024" y="1166"/>
                    </a:cubicBezTo>
                    <a:cubicBezTo>
                      <a:pt x="1077" y="1166"/>
                      <a:pt x="1119" y="1149"/>
                      <a:pt x="1163" y="1113"/>
                    </a:cubicBezTo>
                    <a:cubicBezTo>
                      <a:pt x="1234" y="1035"/>
                      <a:pt x="1234" y="920"/>
                      <a:pt x="1163" y="842"/>
                    </a:cubicBezTo>
                    <a:cubicBezTo>
                      <a:pt x="1124" y="808"/>
                      <a:pt x="1073" y="790"/>
                      <a:pt x="1024" y="790"/>
                    </a:cubicBezTo>
                    <a:close/>
                    <a:moveTo>
                      <a:pt x="5430" y="1211"/>
                    </a:moveTo>
                    <a:cubicBezTo>
                      <a:pt x="5394" y="1211"/>
                      <a:pt x="5358" y="1222"/>
                      <a:pt x="5326" y="1245"/>
                    </a:cubicBezTo>
                    <a:cubicBezTo>
                      <a:pt x="5238" y="1306"/>
                      <a:pt x="5211" y="1419"/>
                      <a:pt x="5274" y="1508"/>
                    </a:cubicBezTo>
                    <a:cubicBezTo>
                      <a:pt x="5307" y="1568"/>
                      <a:pt x="5368" y="1594"/>
                      <a:pt x="5431" y="1594"/>
                    </a:cubicBezTo>
                    <a:cubicBezTo>
                      <a:pt x="5465" y="1594"/>
                      <a:pt x="5501" y="1585"/>
                      <a:pt x="5536" y="1560"/>
                    </a:cubicBezTo>
                    <a:cubicBezTo>
                      <a:pt x="5622" y="1497"/>
                      <a:pt x="5650" y="1384"/>
                      <a:pt x="5589" y="1298"/>
                    </a:cubicBezTo>
                    <a:cubicBezTo>
                      <a:pt x="5549" y="1242"/>
                      <a:pt x="5490" y="1211"/>
                      <a:pt x="5430" y="1211"/>
                    </a:cubicBezTo>
                    <a:close/>
                    <a:moveTo>
                      <a:pt x="671" y="1220"/>
                    </a:moveTo>
                    <a:cubicBezTo>
                      <a:pt x="608" y="1220"/>
                      <a:pt x="546" y="1251"/>
                      <a:pt x="508" y="1306"/>
                    </a:cubicBezTo>
                    <a:cubicBezTo>
                      <a:pt x="455" y="1392"/>
                      <a:pt x="472" y="1516"/>
                      <a:pt x="560" y="1568"/>
                    </a:cubicBezTo>
                    <a:cubicBezTo>
                      <a:pt x="594" y="1594"/>
                      <a:pt x="630" y="1602"/>
                      <a:pt x="665" y="1602"/>
                    </a:cubicBezTo>
                    <a:cubicBezTo>
                      <a:pt x="726" y="1602"/>
                      <a:pt x="787" y="1568"/>
                      <a:pt x="831" y="1516"/>
                    </a:cubicBezTo>
                    <a:cubicBezTo>
                      <a:pt x="884" y="1428"/>
                      <a:pt x="867" y="1315"/>
                      <a:pt x="779" y="1254"/>
                    </a:cubicBezTo>
                    <a:cubicBezTo>
                      <a:pt x="746" y="1231"/>
                      <a:pt x="708" y="1220"/>
                      <a:pt x="671" y="1220"/>
                    </a:cubicBezTo>
                    <a:close/>
                    <a:moveTo>
                      <a:pt x="5701" y="1709"/>
                    </a:moveTo>
                    <a:cubicBezTo>
                      <a:pt x="5674" y="1709"/>
                      <a:pt x="5648" y="1714"/>
                      <a:pt x="5622" y="1726"/>
                    </a:cubicBezTo>
                    <a:cubicBezTo>
                      <a:pt x="5526" y="1759"/>
                      <a:pt x="5484" y="1875"/>
                      <a:pt x="5517" y="1969"/>
                    </a:cubicBezTo>
                    <a:cubicBezTo>
                      <a:pt x="5553" y="2041"/>
                      <a:pt x="5622" y="2085"/>
                      <a:pt x="5694" y="2085"/>
                    </a:cubicBezTo>
                    <a:cubicBezTo>
                      <a:pt x="5719" y="2085"/>
                      <a:pt x="5746" y="2085"/>
                      <a:pt x="5771" y="2074"/>
                    </a:cubicBezTo>
                    <a:cubicBezTo>
                      <a:pt x="5868" y="2032"/>
                      <a:pt x="5912" y="1917"/>
                      <a:pt x="5876" y="1822"/>
                    </a:cubicBezTo>
                    <a:cubicBezTo>
                      <a:pt x="5844" y="1751"/>
                      <a:pt x="5774" y="1709"/>
                      <a:pt x="5701" y="1709"/>
                    </a:cubicBezTo>
                    <a:close/>
                    <a:moveTo>
                      <a:pt x="399" y="1717"/>
                    </a:moveTo>
                    <a:cubicBezTo>
                      <a:pt x="324" y="1717"/>
                      <a:pt x="259" y="1760"/>
                      <a:pt x="227" y="1831"/>
                    </a:cubicBezTo>
                    <a:cubicBezTo>
                      <a:pt x="193" y="1936"/>
                      <a:pt x="237" y="2041"/>
                      <a:pt x="332" y="2085"/>
                    </a:cubicBezTo>
                    <a:cubicBezTo>
                      <a:pt x="359" y="2093"/>
                      <a:pt x="376" y="2093"/>
                      <a:pt x="403" y="2093"/>
                    </a:cubicBezTo>
                    <a:cubicBezTo>
                      <a:pt x="481" y="2093"/>
                      <a:pt x="552" y="2049"/>
                      <a:pt x="577" y="1980"/>
                    </a:cubicBezTo>
                    <a:cubicBezTo>
                      <a:pt x="621" y="1883"/>
                      <a:pt x="577" y="1770"/>
                      <a:pt x="481" y="1734"/>
                    </a:cubicBezTo>
                    <a:cubicBezTo>
                      <a:pt x="453" y="1723"/>
                      <a:pt x="425" y="1717"/>
                      <a:pt x="399" y="1717"/>
                    </a:cubicBezTo>
                    <a:close/>
                    <a:moveTo>
                      <a:pt x="5869" y="2245"/>
                    </a:moveTo>
                    <a:cubicBezTo>
                      <a:pt x="5854" y="2245"/>
                      <a:pt x="5839" y="2247"/>
                      <a:pt x="5824" y="2251"/>
                    </a:cubicBezTo>
                    <a:cubicBezTo>
                      <a:pt x="5719" y="2267"/>
                      <a:pt x="5658" y="2372"/>
                      <a:pt x="5675" y="2469"/>
                    </a:cubicBezTo>
                    <a:cubicBezTo>
                      <a:pt x="5694" y="2565"/>
                      <a:pt x="5771" y="2626"/>
                      <a:pt x="5859" y="2626"/>
                    </a:cubicBezTo>
                    <a:cubicBezTo>
                      <a:pt x="5876" y="2626"/>
                      <a:pt x="5885" y="2626"/>
                      <a:pt x="5893" y="2618"/>
                    </a:cubicBezTo>
                    <a:cubicBezTo>
                      <a:pt x="5998" y="2599"/>
                      <a:pt x="6069" y="2504"/>
                      <a:pt x="6050" y="2400"/>
                    </a:cubicBezTo>
                    <a:cubicBezTo>
                      <a:pt x="6029" y="2310"/>
                      <a:pt x="5955" y="2245"/>
                      <a:pt x="5869" y="2245"/>
                    </a:cubicBezTo>
                    <a:close/>
                    <a:moveTo>
                      <a:pt x="245" y="2256"/>
                    </a:moveTo>
                    <a:cubicBezTo>
                      <a:pt x="154" y="2256"/>
                      <a:pt x="77" y="2315"/>
                      <a:pt x="52" y="2408"/>
                    </a:cubicBezTo>
                    <a:cubicBezTo>
                      <a:pt x="36" y="2513"/>
                      <a:pt x="105" y="2609"/>
                      <a:pt x="210" y="2635"/>
                    </a:cubicBezTo>
                    <a:lnTo>
                      <a:pt x="246" y="2635"/>
                    </a:lnTo>
                    <a:cubicBezTo>
                      <a:pt x="332" y="2635"/>
                      <a:pt x="411" y="2574"/>
                      <a:pt x="428" y="2477"/>
                    </a:cubicBezTo>
                    <a:cubicBezTo>
                      <a:pt x="447" y="2381"/>
                      <a:pt x="384" y="2276"/>
                      <a:pt x="279" y="2259"/>
                    </a:cubicBezTo>
                    <a:cubicBezTo>
                      <a:pt x="268" y="2257"/>
                      <a:pt x="256" y="2256"/>
                      <a:pt x="245" y="2256"/>
                    </a:cubicBezTo>
                    <a:close/>
                    <a:moveTo>
                      <a:pt x="5920" y="2800"/>
                    </a:moveTo>
                    <a:cubicBezTo>
                      <a:pt x="5815" y="2800"/>
                      <a:pt x="5727" y="2888"/>
                      <a:pt x="5727" y="2993"/>
                    </a:cubicBezTo>
                    <a:lnTo>
                      <a:pt x="5727" y="3002"/>
                    </a:lnTo>
                    <a:cubicBezTo>
                      <a:pt x="5727" y="3107"/>
                      <a:pt x="5815" y="3186"/>
                      <a:pt x="5920" y="3186"/>
                    </a:cubicBezTo>
                    <a:cubicBezTo>
                      <a:pt x="6025" y="3186"/>
                      <a:pt x="6103" y="3107"/>
                      <a:pt x="6103" y="3002"/>
                    </a:cubicBezTo>
                    <a:lnTo>
                      <a:pt x="6103" y="2993"/>
                    </a:lnTo>
                    <a:cubicBezTo>
                      <a:pt x="6103" y="2888"/>
                      <a:pt x="6025" y="2800"/>
                      <a:pt x="5920" y="2800"/>
                    </a:cubicBezTo>
                    <a:close/>
                    <a:moveTo>
                      <a:pt x="193" y="2809"/>
                    </a:moveTo>
                    <a:cubicBezTo>
                      <a:pt x="88" y="2809"/>
                      <a:pt x="0" y="2897"/>
                      <a:pt x="0" y="3002"/>
                    </a:cubicBezTo>
                    <a:cubicBezTo>
                      <a:pt x="0" y="3107"/>
                      <a:pt x="88" y="3195"/>
                      <a:pt x="193" y="3195"/>
                    </a:cubicBezTo>
                    <a:cubicBezTo>
                      <a:pt x="298" y="3195"/>
                      <a:pt x="376" y="3107"/>
                      <a:pt x="376" y="3002"/>
                    </a:cubicBezTo>
                    <a:cubicBezTo>
                      <a:pt x="376" y="2897"/>
                      <a:pt x="298" y="2809"/>
                      <a:pt x="193" y="2809"/>
                    </a:cubicBezTo>
                    <a:close/>
                    <a:moveTo>
                      <a:pt x="5872" y="3367"/>
                    </a:moveTo>
                    <a:cubicBezTo>
                      <a:pt x="5778" y="3367"/>
                      <a:pt x="5692" y="3431"/>
                      <a:pt x="5675" y="3518"/>
                    </a:cubicBezTo>
                    <a:cubicBezTo>
                      <a:pt x="5658" y="3623"/>
                      <a:pt x="5719" y="3728"/>
                      <a:pt x="5824" y="3745"/>
                    </a:cubicBezTo>
                    <a:lnTo>
                      <a:pt x="5859" y="3745"/>
                    </a:lnTo>
                    <a:cubicBezTo>
                      <a:pt x="5956" y="3745"/>
                      <a:pt x="6034" y="3684"/>
                      <a:pt x="6050" y="3596"/>
                    </a:cubicBezTo>
                    <a:cubicBezTo>
                      <a:pt x="6069" y="3491"/>
                      <a:pt x="5998" y="3396"/>
                      <a:pt x="5903" y="3369"/>
                    </a:cubicBezTo>
                    <a:cubicBezTo>
                      <a:pt x="5893" y="3367"/>
                      <a:pt x="5882" y="3367"/>
                      <a:pt x="5872" y="3367"/>
                    </a:cubicBezTo>
                    <a:close/>
                    <a:moveTo>
                      <a:pt x="250" y="3372"/>
                    </a:moveTo>
                    <a:cubicBezTo>
                      <a:pt x="237" y="3372"/>
                      <a:pt x="223" y="3374"/>
                      <a:pt x="210" y="3377"/>
                    </a:cubicBezTo>
                    <a:cubicBezTo>
                      <a:pt x="105" y="3396"/>
                      <a:pt x="36" y="3491"/>
                      <a:pt x="61" y="3596"/>
                    </a:cubicBezTo>
                    <a:cubicBezTo>
                      <a:pt x="80" y="3684"/>
                      <a:pt x="157" y="3753"/>
                      <a:pt x="246" y="3753"/>
                    </a:cubicBezTo>
                    <a:cubicBezTo>
                      <a:pt x="254" y="3753"/>
                      <a:pt x="271" y="3753"/>
                      <a:pt x="279" y="3745"/>
                    </a:cubicBezTo>
                    <a:cubicBezTo>
                      <a:pt x="384" y="3728"/>
                      <a:pt x="455" y="3623"/>
                      <a:pt x="428" y="3526"/>
                    </a:cubicBezTo>
                    <a:cubicBezTo>
                      <a:pt x="414" y="3436"/>
                      <a:pt x="334" y="3372"/>
                      <a:pt x="250" y="3372"/>
                    </a:cubicBezTo>
                    <a:close/>
                    <a:moveTo>
                      <a:pt x="401" y="3909"/>
                    </a:moveTo>
                    <a:cubicBezTo>
                      <a:pt x="378" y="3909"/>
                      <a:pt x="354" y="3913"/>
                      <a:pt x="332" y="3921"/>
                    </a:cubicBezTo>
                    <a:cubicBezTo>
                      <a:pt x="237" y="3963"/>
                      <a:pt x="193" y="4078"/>
                      <a:pt x="227" y="4173"/>
                    </a:cubicBezTo>
                    <a:cubicBezTo>
                      <a:pt x="262" y="4244"/>
                      <a:pt x="332" y="4288"/>
                      <a:pt x="411" y="4288"/>
                    </a:cubicBezTo>
                    <a:cubicBezTo>
                      <a:pt x="428" y="4288"/>
                      <a:pt x="455" y="4288"/>
                      <a:pt x="481" y="4269"/>
                    </a:cubicBezTo>
                    <a:cubicBezTo>
                      <a:pt x="577" y="4236"/>
                      <a:pt x="621" y="4120"/>
                      <a:pt x="586" y="4026"/>
                    </a:cubicBezTo>
                    <a:cubicBezTo>
                      <a:pt x="552" y="3952"/>
                      <a:pt x="477" y="3909"/>
                      <a:pt x="401" y="3909"/>
                    </a:cubicBezTo>
                    <a:close/>
                    <a:moveTo>
                      <a:pt x="5699" y="3905"/>
                    </a:moveTo>
                    <a:cubicBezTo>
                      <a:pt x="5624" y="3905"/>
                      <a:pt x="5553" y="3953"/>
                      <a:pt x="5526" y="4026"/>
                    </a:cubicBezTo>
                    <a:cubicBezTo>
                      <a:pt x="5484" y="4120"/>
                      <a:pt x="5526" y="4225"/>
                      <a:pt x="5622" y="4269"/>
                    </a:cubicBezTo>
                    <a:cubicBezTo>
                      <a:pt x="5650" y="4278"/>
                      <a:pt x="5675" y="4288"/>
                      <a:pt x="5702" y="4288"/>
                    </a:cubicBezTo>
                    <a:cubicBezTo>
                      <a:pt x="5771" y="4288"/>
                      <a:pt x="5841" y="4244"/>
                      <a:pt x="5876" y="4164"/>
                    </a:cubicBezTo>
                    <a:cubicBezTo>
                      <a:pt x="5912" y="4068"/>
                      <a:pt x="5868" y="3955"/>
                      <a:pt x="5771" y="3921"/>
                    </a:cubicBezTo>
                    <a:cubicBezTo>
                      <a:pt x="5748" y="3910"/>
                      <a:pt x="5723" y="3905"/>
                      <a:pt x="5699" y="3905"/>
                    </a:cubicBezTo>
                    <a:close/>
                    <a:moveTo>
                      <a:pt x="5436" y="4402"/>
                    </a:moveTo>
                    <a:cubicBezTo>
                      <a:pt x="5374" y="4402"/>
                      <a:pt x="5312" y="4431"/>
                      <a:pt x="5274" y="4479"/>
                    </a:cubicBezTo>
                    <a:cubicBezTo>
                      <a:pt x="5221" y="4567"/>
                      <a:pt x="5238" y="4689"/>
                      <a:pt x="5326" y="4750"/>
                    </a:cubicBezTo>
                    <a:cubicBezTo>
                      <a:pt x="5360" y="4769"/>
                      <a:pt x="5396" y="4777"/>
                      <a:pt x="5431" y="4777"/>
                    </a:cubicBezTo>
                    <a:cubicBezTo>
                      <a:pt x="5492" y="4777"/>
                      <a:pt x="5553" y="4750"/>
                      <a:pt x="5597" y="4698"/>
                    </a:cubicBezTo>
                    <a:cubicBezTo>
                      <a:pt x="5650" y="4611"/>
                      <a:pt x="5631" y="4488"/>
                      <a:pt x="5545" y="4435"/>
                    </a:cubicBezTo>
                    <a:cubicBezTo>
                      <a:pt x="5512" y="4412"/>
                      <a:pt x="5474" y="4402"/>
                      <a:pt x="5436" y="4402"/>
                    </a:cubicBezTo>
                    <a:close/>
                    <a:moveTo>
                      <a:pt x="672" y="4402"/>
                    </a:moveTo>
                    <a:cubicBezTo>
                      <a:pt x="637" y="4402"/>
                      <a:pt x="601" y="4413"/>
                      <a:pt x="569" y="4435"/>
                    </a:cubicBezTo>
                    <a:cubicBezTo>
                      <a:pt x="481" y="4498"/>
                      <a:pt x="455" y="4611"/>
                      <a:pt x="516" y="4698"/>
                    </a:cubicBezTo>
                    <a:cubicBezTo>
                      <a:pt x="552" y="4750"/>
                      <a:pt x="613" y="4786"/>
                      <a:pt x="674" y="4786"/>
                    </a:cubicBezTo>
                    <a:cubicBezTo>
                      <a:pt x="709" y="4786"/>
                      <a:pt x="743" y="4769"/>
                      <a:pt x="779" y="4750"/>
                    </a:cubicBezTo>
                    <a:cubicBezTo>
                      <a:pt x="867" y="4689"/>
                      <a:pt x="892" y="4576"/>
                      <a:pt x="831" y="4488"/>
                    </a:cubicBezTo>
                    <a:cubicBezTo>
                      <a:pt x="793" y="4433"/>
                      <a:pt x="733" y="4402"/>
                      <a:pt x="672" y="4402"/>
                    </a:cubicBezTo>
                    <a:close/>
                    <a:moveTo>
                      <a:pt x="1031" y="4839"/>
                    </a:moveTo>
                    <a:cubicBezTo>
                      <a:pt x="982" y="4839"/>
                      <a:pt x="932" y="4856"/>
                      <a:pt x="892" y="4891"/>
                    </a:cubicBezTo>
                    <a:cubicBezTo>
                      <a:pt x="823" y="4970"/>
                      <a:pt x="823" y="5084"/>
                      <a:pt x="892" y="5161"/>
                    </a:cubicBezTo>
                    <a:cubicBezTo>
                      <a:pt x="936" y="5197"/>
                      <a:pt x="980" y="5214"/>
                      <a:pt x="1033" y="5214"/>
                    </a:cubicBezTo>
                    <a:cubicBezTo>
                      <a:pt x="1077" y="5214"/>
                      <a:pt x="1129" y="5197"/>
                      <a:pt x="1163" y="5161"/>
                    </a:cubicBezTo>
                    <a:cubicBezTo>
                      <a:pt x="1242" y="5084"/>
                      <a:pt x="1242" y="4970"/>
                      <a:pt x="1163" y="4891"/>
                    </a:cubicBezTo>
                    <a:cubicBezTo>
                      <a:pt x="1128" y="4856"/>
                      <a:pt x="1080" y="4839"/>
                      <a:pt x="1031" y="4839"/>
                    </a:cubicBezTo>
                    <a:close/>
                    <a:moveTo>
                      <a:pt x="5080" y="4832"/>
                    </a:moveTo>
                    <a:cubicBezTo>
                      <a:pt x="5030" y="4832"/>
                      <a:pt x="4980" y="4852"/>
                      <a:pt x="4940" y="4891"/>
                    </a:cubicBezTo>
                    <a:cubicBezTo>
                      <a:pt x="4871" y="4960"/>
                      <a:pt x="4871" y="5084"/>
                      <a:pt x="4940" y="5161"/>
                    </a:cubicBezTo>
                    <a:cubicBezTo>
                      <a:pt x="4984" y="5197"/>
                      <a:pt x="5028" y="5214"/>
                      <a:pt x="5081" y="5214"/>
                    </a:cubicBezTo>
                    <a:cubicBezTo>
                      <a:pt x="5125" y="5214"/>
                      <a:pt x="5177" y="5197"/>
                      <a:pt x="5211" y="5161"/>
                    </a:cubicBezTo>
                    <a:cubicBezTo>
                      <a:pt x="5291" y="5084"/>
                      <a:pt x="5291" y="4960"/>
                      <a:pt x="5211" y="4891"/>
                    </a:cubicBezTo>
                    <a:cubicBezTo>
                      <a:pt x="5176" y="4852"/>
                      <a:pt x="5129" y="4832"/>
                      <a:pt x="5080" y="4832"/>
                    </a:cubicBezTo>
                    <a:close/>
                    <a:moveTo>
                      <a:pt x="1462" y="5189"/>
                    </a:moveTo>
                    <a:cubicBezTo>
                      <a:pt x="1401" y="5189"/>
                      <a:pt x="1342" y="5220"/>
                      <a:pt x="1303" y="5275"/>
                    </a:cubicBezTo>
                    <a:cubicBezTo>
                      <a:pt x="1251" y="5363"/>
                      <a:pt x="1268" y="5484"/>
                      <a:pt x="1356" y="5537"/>
                    </a:cubicBezTo>
                    <a:cubicBezTo>
                      <a:pt x="1391" y="5564"/>
                      <a:pt x="1425" y="5573"/>
                      <a:pt x="1461" y="5573"/>
                    </a:cubicBezTo>
                    <a:cubicBezTo>
                      <a:pt x="1522" y="5573"/>
                      <a:pt x="1582" y="5547"/>
                      <a:pt x="1618" y="5484"/>
                    </a:cubicBezTo>
                    <a:cubicBezTo>
                      <a:pt x="1679" y="5398"/>
                      <a:pt x="1654" y="5285"/>
                      <a:pt x="1566" y="5222"/>
                    </a:cubicBezTo>
                    <a:cubicBezTo>
                      <a:pt x="1533" y="5200"/>
                      <a:pt x="1497" y="5189"/>
                      <a:pt x="1462" y="5189"/>
                    </a:cubicBezTo>
                    <a:close/>
                    <a:moveTo>
                      <a:pt x="4644" y="5189"/>
                    </a:moveTo>
                    <a:cubicBezTo>
                      <a:pt x="4608" y="5189"/>
                      <a:pt x="4571" y="5200"/>
                      <a:pt x="4539" y="5222"/>
                    </a:cubicBezTo>
                    <a:cubicBezTo>
                      <a:pt x="4451" y="5285"/>
                      <a:pt x="4424" y="5398"/>
                      <a:pt x="4487" y="5484"/>
                    </a:cubicBezTo>
                    <a:cubicBezTo>
                      <a:pt x="4520" y="5537"/>
                      <a:pt x="4581" y="5573"/>
                      <a:pt x="4644" y="5573"/>
                    </a:cubicBezTo>
                    <a:cubicBezTo>
                      <a:pt x="4678" y="5573"/>
                      <a:pt x="4722" y="5564"/>
                      <a:pt x="4749" y="5537"/>
                    </a:cubicBezTo>
                    <a:cubicBezTo>
                      <a:pt x="4835" y="5476"/>
                      <a:pt x="4863" y="5363"/>
                      <a:pt x="4802" y="5275"/>
                    </a:cubicBezTo>
                    <a:cubicBezTo>
                      <a:pt x="4769" y="5220"/>
                      <a:pt x="4707" y="5189"/>
                      <a:pt x="4644" y="5189"/>
                    </a:cubicBezTo>
                    <a:close/>
                    <a:moveTo>
                      <a:pt x="1960" y="5455"/>
                    </a:moveTo>
                    <a:cubicBezTo>
                      <a:pt x="1884" y="5455"/>
                      <a:pt x="1811" y="5499"/>
                      <a:pt x="1784" y="5573"/>
                    </a:cubicBezTo>
                    <a:cubicBezTo>
                      <a:pt x="1740" y="5669"/>
                      <a:pt x="1792" y="5782"/>
                      <a:pt x="1889" y="5827"/>
                    </a:cubicBezTo>
                    <a:cubicBezTo>
                      <a:pt x="1906" y="5835"/>
                      <a:pt x="1933" y="5835"/>
                      <a:pt x="1958" y="5835"/>
                    </a:cubicBezTo>
                    <a:cubicBezTo>
                      <a:pt x="2029" y="5835"/>
                      <a:pt x="2107" y="5791"/>
                      <a:pt x="2134" y="5722"/>
                    </a:cubicBezTo>
                    <a:cubicBezTo>
                      <a:pt x="2178" y="5625"/>
                      <a:pt x="2126" y="5512"/>
                      <a:pt x="2029" y="5468"/>
                    </a:cubicBezTo>
                    <a:cubicBezTo>
                      <a:pt x="2007" y="5459"/>
                      <a:pt x="1984" y="5455"/>
                      <a:pt x="1960" y="5455"/>
                    </a:cubicBezTo>
                    <a:close/>
                    <a:moveTo>
                      <a:pt x="4145" y="5455"/>
                    </a:moveTo>
                    <a:cubicBezTo>
                      <a:pt x="4121" y="5455"/>
                      <a:pt x="4098" y="5459"/>
                      <a:pt x="4076" y="5468"/>
                    </a:cubicBezTo>
                    <a:cubicBezTo>
                      <a:pt x="3979" y="5512"/>
                      <a:pt x="3935" y="5625"/>
                      <a:pt x="3979" y="5722"/>
                    </a:cubicBezTo>
                    <a:cubicBezTo>
                      <a:pt x="4004" y="5791"/>
                      <a:pt x="4076" y="5835"/>
                      <a:pt x="4153" y="5835"/>
                    </a:cubicBezTo>
                    <a:cubicBezTo>
                      <a:pt x="4172" y="5835"/>
                      <a:pt x="4197" y="5835"/>
                      <a:pt x="4225" y="5818"/>
                    </a:cubicBezTo>
                    <a:cubicBezTo>
                      <a:pt x="4319" y="5782"/>
                      <a:pt x="4363" y="5669"/>
                      <a:pt x="4330" y="5573"/>
                    </a:cubicBezTo>
                    <a:cubicBezTo>
                      <a:pt x="4296" y="5499"/>
                      <a:pt x="4221" y="5455"/>
                      <a:pt x="4145" y="5455"/>
                    </a:cubicBezTo>
                    <a:close/>
                    <a:moveTo>
                      <a:pt x="2492" y="5620"/>
                    </a:moveTo>
                    <a:cubicBezTo>
                      <a:pt x="2403" y="5620"/>
                      <a:pt x="2323" y="5684"/>
                      <a:pt x="2309" y="5774"/>
                    </a:cubicBezTo>
                    <a:cubicBezTo>
                      <a:pt x="2292" y="5879"/>
                      <a:pt x="2353" y="5976"/>
                      <a:pt x="2458" y="5992"/>
                    </a:cubicBezTo>
                    <a:cubicBezTo>
                      <a:pt x="2474" y="6001"/>
                      <a:pt x="2483" y="6001"/>
                      <a:pt x="2493" y="6001"/>
                    </a:cubicBezTo>
                    <a:cubicBezTo>
                      <a:pt x="2588" y="6001"/>
                      <a:pt x="2667" y="5940"/>
                      <a:pt x="2684" y="5843"/>
                    </a:cubicBezTo>
                    <a:cubicBezTo>
                      <a:pt x="2703" y="5738"/>
                      <a:pt x="2632" y="5642"/>
                      <a:pt x="2535" y="5625"/>
                    </a:cubicBezTo>
                    <a:cubicBezTo>
                      <a:pt x="2521" y="5622"/>
                      <a:pt x="2506" y="5620"/>
                      <a:pt x="2492" y="5620"/>
                    </a:cubicBezTo>
                    <a:close/>
                    <a:moveTo>
                      <a:pt x="3619" y="5620"/>
                    </a:moveTo>
                    <a:cubicBezTo>
                      <a:pt x="3605" y="5620"/>
                      <a:pt x="3591" y="5622"/>
                      <a:pt x="3576" y="5625"/>
                    </a:cubicBezTo>
                    <a:cubicBezTo>
                      <a:pt x="3471" y="5642"/>
                      <a:pt x="3402" y="5738"/>
                      <a:pt x="3427" y="5843"/>
                    </a:cubicBezTo>
                    <a:cubicBezTo>
                      <a:pt x="3446" y="5940"/>
                      <a:pt x="3524" y="6001"/>
                      <a:pt x="3612" y="6001"/>
                    </a:cubicBezTo>
                    <a:cubicBezTo>
                      <a:pt x="3629" y="6001"/>
                      <a:pt x="3637" y="6001"/>
                      <a:pt x="3647" y="5992"/>
                    </a:cubicBezTo>
                    <a:cubicBezTo>
                      <a:pt x="3752" y="5976"/>
                      <a:pt x="3822" y="5871"/>
                      <a:pt x="3794" y="5774"/>
                    </a:cubicBezTo>
                    <a:cubicBezTo>
                      <a:pt x="3780" y="5684"/>
                      <a:pt x="3706" y="5620"/>
                      <a:pt x="3619" y="5620"/>
                    </a:cubicBezTo>
                    <a:close/>
                    <a:moveTo>
                      <a:pt x="3051" y="5669"/>
                    </a:moveTo>
                    <a:cubicBezTo>
                      <a:pt x="2947" y="5669"/>
                      <a:pt x="2869" y="5757"/>
                      <a:pt x="2869" y="5862"/>
                    </a:cubicBezTo>
                    <a:cubicBezTo>
                      <a:pt x="2869" y="5967"/>
                      <a:pt x="2947" y="6053"/>
                      <a:pt x="3051" y="6053"/>
                    </a:cubicBezTo>
                    <a:cubicBezTo>
                      <a:pt x="3156" y="6053"/>
                      <a:pt x="3245" y="5967"/>
                      <a:pt x="3245" y="5862"/>
                    </a:cubicBezTo>
                    <a:cubicBezTo>
                      <a:pt x="3245" y="5757"/>
                      <a:pt x="3156" y="5669"/>
                      <a:pt x="3051" y="56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7"/>
              <p:cNvSpPr/>
              <p:nvPr/>
            </p:nvSpPr>
            <p:spPr>
              <a:xfrm>
                <a:off x="5063977" y="2671338"/>
                <a:ext cx="505456" cy="347808"/>
              </a:xfrm>
              <a:custGeom>
                <a:rect b="b" l="l" r="r" t="t"/>
                <a:pathLst>
                  <a:path extrusionOk="0" h="1348" w="1959">
                    <a:moveTo>
                      <a:pt x="1727" y="0"/>
                    </a:moveTo>
                    <a:cubicBezTo>
                      <a:pt x="1693" y="0"/>
                      <a:pt x="1663" y="16"/>
                      <a:pt x="1627" y="30"/>
                    </a:cubicBezTo>
                    <a:cubicBezTo>
                      <a:pt x="1538" y="90"/>
                      <a:pt x="1513" y="212"/>
                      <a:pt x="1566" y="300"/>
                    </a:cubicBezTo>
                    <a:cubicBezTo>
                      <a:pt x="1606" y="364"/>
                      <a:pt x="1672" y="396"/>
                      <a:pt x="1738" y="396"/>
                    </a:cubicBezTo>
                    <a:cubicBezTo>
                      <a:pt x="1772" y="396"/>
                      <a:pt x="1806" y="387"/>
                      <a:pt x="1836" y="369"/>
                    </a:cubicBezTo>
                    <a:cubicBezTo>
                      <a:pt x="1933" y="309"/>
                      <a:pt x="1958" y="187"/>
                      <a:pt x="1906" y="90"/>
                    </a:cubicBezTo>
                    <a:cubicBezTo>
                      <a:pt x="1872" y="38"/>
                      <a:pt x="1809" y="2"/>
                      <a:pt x="1748" y="2"/>
                    </a:cubicBezTo>
                    <a:cubicBezTo>
                      <a:pt x="1741" y="1"/>
                      <a:pt x="1734" y="0"/>
                      <a:pt x="1727" y="0"/>
                    </a:cubicBezTo>
                    <a:close/>
                    <a:moveTo>
                      <a:pt x="1251" y="317"/>
                    </a:moveTo>
                    <a:cubicBezTo>
                      <a:pt x="1207" y="317"/>
                      <a:pt x="1163" y="328"/>
                      <a:pt x="1127" y="344"/>
                    </a:cubicBezTo>
                    <a:cubicBezTo>
                      <a:pt x="1033" y="405"/>
                      <a:pt x="1005" y="527"/>
                      <a:pt x="1066" y="623"/>
                    </a:cubicBezTo>
                    <a:cubicBezTo>
                      <a:pt x="1100" y="681"/>
                      <a:pt x="1165" y="711"/>
                      <a:pt x="1232" y="711"/>
                    </a:cubicBezTo>
                    <a:cubicBezTo>
                      <a:pt x="1267" y="711"/>
                      <a:pt x="1304" y="703"/>
                      <a:pt x="1337" y="684"/>
                    </a:cubicBezTo>
                    <a:cubicBezTo>
                      <a:pt x="1434" y="623"/>
                      <a:pt x="1461" y="502"/>
                      <a:pt x="1400" y="414"/>
                    </a:cubicBezTo>
                    <a:cubicBezTo>
                      <a:pt x="1364" y="353"/>
                      <a:pt x="1312" y="328"/>
                      <a:pt x="1251" y="317"/>
                    </a:cubicBezTo>
                    <a:close/>
                    <a:moveTo>
                      <a:pt x="743" y="632"/>
                    </a:moveTo>
                    <a:cubicBezTo>
                      <a:pt x="699" y="632"/>
                      <a:pt x="655" y="642"/>
                      <a:pt x="621" y="667"/>
                    </a:cubicBezTo>
                    <a:cubicBezTo>
                      <a:pt x="533" y="720"/>
                      <a:pt x="498" y="842"/>
                      <a:pt x="561" y="938"/>
                    </a:cubicBezTo>
                    <a:cubicBezTo>
                      <a:pt x="599" y="1000"/>
                      <a:pt x="663" y="1033"/>
                      <a:pt x="726" y="1033"/>
                    </a:cubicBezTo>
                    <a:cubicBezTo>
                      <a:pt x="763" y="1033"/>
                      <a:pt x="799" y="1022"/>
                      <a:pt x="831" y="999"/>
                    </a:cubicBezTo>
                    <a:cubicBezTo>
                      <a:pt x="928" y="938"/>
                      <a:pt x="953" y="816"/>
                      <a:pt x="892" y="728"/>
                    </a:cubicBezTo>
                    <a:cubicBezTo>
                      <a:pt x="865" y="667"/>
                      <a:pt x="804" y="642"/>
                      <a:pt x="743" y="632"/>
                    </a:cubicBezTo>
                    <a:close/>
                    <a:moveTo>
                      <a:pt x="246" y="947"/>
                    </a:moveTo>
                    <a:cubicBezTo>
                      <a:pt x="202" y="947"/>
                      <a:pt x="158" y="957"/>
                      <a:pt x="122" y="982"/>
                    </a:cubicBezTo>
                    <a:cubicBezTo>
                      <a:pt x="25" y="1043"/>
                      <a:pt x="0" y="1167"/>
                      <a:pt x="61" y="1253"/>
                    </a:cubicBezTo>
                    <a:cubicBezTo>
                      <a:pt x="94" y="1314"/>
                      <a:pt x="156" y="1348"/>
                      <a:pt x="221" y="1348"/>
                    </a:cubicBezTo>
                    <a:cubicBezTo>
                      <a:pt x="258" y="1348"/>
                      <a:pt x="297" y="1337"/>
                      <a:pt x="332" y="1314"/>
                    </a:cubicBezTo>
                    <a:cubicBezTo>
                      <a:pt x="420" y="1261"/>
                      <a:pt x="456" y="1140"/>
                      <a:pt x="393" y="1043"/>
                    </a:cubicBezTo>
                    <a:cubicBezTo>
                      <a:pt x="359" y="991"/>
                      <a:pt x="298" y="957"/>
                      <a:pt x="246"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7"/>
              <p:cNvSpPr/>
              <p:nvPr/>
            </p:nvSpPr>
            <p:spPr>
              <a:xfrm>
                <a:off x="4858596" y="2428029"/>
                <a:ext cx="557576" cy="219315"/>
              </a:xfrm>
              <a:custGeom>
                <a:rect b="b" l="l" r="r" t="t"/>
                <a:pathLst>
                  <a:path extrusionOk="0" h="850" w="2161">
                    <a:moveTo>
                      <a:pt x="1934" y="1"/>
                    </a:moveTo>
                    <a:cubicBezTo>
                      <a:pt x="1923" y="1"/>
                      <a:pt x="1906" y="11"/>
                      <a:pt x="1890" y="11"/>
                    </a:cubicBezTo>
                    <a:cubicBezTo>
                      <a:pt x="1785" y="37"/>
                      <a:pt x="1724" y="150"/>
                      <a:pt x="1749" y="255"/>
                    </a:cubicBezTo>
                    <a:cubicBezTo>
                      <a:pt x="1772" y="344"/>
                      <a:pt x="1857" y="401"/>
                      <a:pt x="1946" y="401"/>
                    </a:cubicBezTo>
                    <a:cubicBezTo>
                      <a:pt x="1962" y="401"/>
                      <a:pt x="1979" y="399"/>
                      <a:pt x="1995" y="395"/>
                    </a:cubicBezTo>
                    <a:cubicBezTo>
                      <a:pt x="2099" y="368"/>
                      <a:pt x="2160" y="255"/>
                      <a:pt x="2133" y="150"/>
                    </a:cubicBezTo>
                    <a:cubicBezTo>
                      <a:pt x="2108" y="64"/>
                      <a:pt x="2028" y="1"/>
                      <a:pt x="1934" y="1"/>
                    </a:cubicBezTo>
                    <a:close/>
                    <a:moveTo>
                      <a:pt x="1374" y="157"/>
                    </a:moveTo>
                    <a:cubicBezTo>
                      <a:pt x="1368" y="157"/>
                      <a:pt x="1362" y="158"/>
                      <a:pt x="1357" y="158"/>
                    </a:cubicBezTo>
                    <a:lnTo>
                      <a:pt x="1321" y="158"/>
                    </a:lnTo>
                    <a:cubicBezTo>
                      <a:pt x="1216" y="186"/>
                      <a:pt x="1147" y="299"/>
                      <a:pt x="1180" y="404"/>
                    </a:cubicBezTo>
                    <a:cubicBezTo>
                      <a:pt x="1203" y="493"/>
                      <a:pt x="1282" y="550"/>
                      <a:pt x="1370" y="550"/>
                    </a:cubicBezTo>
                    <a:cubicBezTo>
                      <a:pt x="1385" y="550"/>
                      <a:pt x="1401" y="548"/>
                      <a:pt x="1417" y="544"/>
                    </a:cubicBezTo>
                    <a:cubicBezTo>
                      <a:pt x="1522" y="517"/>
                      <a:pt x="1592" y="412"/>
                      <a:pt x="1556" y="299"/>
                    </a:cubicBezTo>
                    <a:cubicBezTo>
                      <a:pt x="1540" y="216"/>
                      <a:pt x="1462" y="157"/>
                      <a:pt x="1374" y="157"/>
                    </a:cubicBezTo>
                    <a:close/>
                    <a:moveTo>
                      <a:pt x="804" y="306"/>
                    </a:moveTo>
                    <a:cubicBezTo>
                      <a:pt x="798" y="306"/>
                      <a:pt x="793" y="307"/>
                      <a:pt x="788" y="307"/>
                    </a:cubicBezTo>
                    <a:lnTo>
                      <a:pt x="744" y="307"/>
                    </a:lnTo>
                    <a:cubicBezTo>
                      <a:pt x="639" y="343"/>
                      <a:pt x="578" y="448"/>
                      <a:pt x="603" y="553"/>
                    </a:cubicBezTo>
                    <a:cubicBezTo>
                      <a:pt x="626" y="642"/>
                      <a:pt x="705" y="699"/>
                      <a:pt x="793" y="699"/>
                    </a:cubicBezTo>
                    <a:cubicBezTo>
                      <a:pt x="808" y="699"/>
                      <a:pt x="824" y="697"/>
                      <a:pt x="840" y="693"/>
                    </a:cubicBezTo>
                    <a:cubicBezTo>
                      <a:pt x="954" y="666"/>
                      <a:pt x="1014" y="561"/>
                      <a:pt x="989" y="456"/>
                    </a:cubicBezTo>
                    <a:cubicBezTo>
                      <a:pt x="964" y="366"/>
                      <a:pt x="884" y="306"/>
                      <a:pt x="804" y="306"/>
                    </a:cubicBezTo>
                    <a:close/>
                    <a:moveTo>
                      <a:pt x="227" y="455"/>
                    </a:moveTo>
                    <a:cubicBezTo>
                      <a:pt x="221" y="455"/>
                      <a:pt x="216" y="456"/>
                      <a:pt x="211" y="456"/>
                    </a:cubicBezTo>
                    <a:cubicBezTo>
                      <a:pt x="192" y="456"/>
                      <a:pt x="183" y="456"/>
                      <a:pt x="167" y="465"/>
                    </a:cubicBezTo>
                    <a:cubicBezTo>
                      <a:pt x="62" y="492"/>
                      <a:pt x="1" y="597"/>
                      <a:pt x="26" y="702"/>
                    </a:cubicBezTo>
                    <a:cubicBezTo>
                      <a:pt x="48" y="788"/>
                      <a:pt x="128" y="850"/>
                      <a:pt x="214" y="850"/>
                    </a:cubicBezTo>
                    <a:cubicBezTo>
                      <a:pt x="233" y="850"/>
                      <a:pt x="253" y="847"/>
                      <a:pt x="272" y="840"/>
                    </a:cubicBezTo>
                    <a:cubicBezTo>
                      <a:pt x="376" y="815"/>
                      <a:pt x="437" y="710"/>
                      <a:pt x="412" y="605"/>
                    </a:cubicBezTo>
                    <a:cubicBezTo>
                      <a:pt x="387" y="515"/>
                      <a:pt x="307" y="455"/>
                      <a:pt x="227"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7"/>
              <p:cNvSpPr/>
              <p:nvPr/>
            </p:nvSpPr>
            <p:spPr>
              <a:xfrm>
                <a:off x="5357342" y="2890651"/>
                <a:ext cx="390122" cy="471914"/>
              </a:xfrm>
              <a:custGeom>
                <a:rect b="b" l="l" r="r" t="t"/>
                <a:pathLst>
                  <a:path extrusionOk="0" h="1829" w="1512">
                    <a:moveTo>
                      <a:pt x="1278" y="0"/>
                    </a:moveTo>
                    <a:cubicBezTo>
                      <a:pt x="1218" y="0"/>
                      <a:pt x="1166" y="34"/>
                      <a:pt x="1128" y="80"/>
                    </a:cubicBezTo>
                    <a:cubicBezTo>
                      <a:pt x="1058" y="168"/>
                      <a:pt x="1084" y="290"/>
                      <a:pt x="1172" y="359"/>
                    </a:cubicBezTo>
                    <a:cubicBezTo>
                      <a:pt x="1207" y="384"/>
                      <a:pt x="1247" y="396"/>
                      <a:pt x="1287" y="396"/>
                    </a:cubicBezTo>
                    <a:cubicBezTo>
                      <a:pt x="1347" y="396"/>
                      <a:pt x="1406" y="369"/>
                      <a:pt x="1442" y="317"/>
                    </a:cubicBezTo>
                    <a:cubicBezTo>
                      <a:pt x="1512" y="229"/>
                      <a:pt x="1495" y="107"/>
                      <a:pt x="1407" y="36"/>
                    </a:cubicBezTo>
                    <a:cubicBezTo>
                      <a:pt x="1373" y="19"/>
                      <a:pt x="1337" y="2"/>
                      <a:pt x="1302" y="2"/>
                    </a:cubicBezTo>
                    <a:cubicBezTo>
                      <a:pt x="1294" y="1"/>
                      <a:pt x="1286" y="0"/>
                      <a:pt x="1278" y="0"/>
                    </a:cubicBezTo>
                    <a:close/>
                    <a:moveTo>
                      <a:pt x="945" y="474"/>
                    </a:moveTo>
                    <a:cubicBezTo>
                      <a:pt x="882" y="474"/>
                      <a:pt x="813" y="500"/>
                      <a:pt x="769" y="560"/>
                    </a:cubicBezTo>
                    <a:cubicBezTo>
                      <a:pt x="708" y="649"/>
                      <a:pt x="725" y="770"/>
                      <a:pt x="813" y="831"/>
                    </a:cubicBezTo>
                    <a:cubicBezTo>
                      <a:pt x="850" y="861"/>
                      <a:pt x="892" y="875"/>
                      <a:pt x="935" y="875"/>
                    </a:cubicBezTo>
                    <a:cubicBezTo>
                      <a:pt x="993" y="875"/>
                      <a:pt x="1052" y="848"/>
                      <a:pt x="1092" y="798"/>
                    </a:cubicBezTo>
                    <a:cubicBezTo>
                      <a:pt x="1155" y="709"/>
                      <a:pt x="1136" y="579"/>
                      <a:pt x="1050" y="516"/>
                    </a:cubicBezTo>
                    <a:cubicBezTo>
                      <a:pt x="1014" y="491"/>
                      <a:pt x="979" y="483"/>
                      <a:pt x="945" y="474"/>
                    </a:cubicBezTo>
                    <a:close/>
                    <a:moveTo>
                      <a:pt x="573" y="954"/>
                    </a:moveTo>
                    <a:cubicBezTo>
                      <a:pt x="513" y="954"/>
                      <a:pt x="458" y="986"/>
                      <a:pt x="420" y="1033"/>
                    </a:cubicBezTo>
                    <a:cubicBezTo>
                      <a:pt x="349" y="1121"/>
                      <a:pt x="368" y="1242"/>
                      <a:pt x="454" y="1314"/>
                    </a:cubicBezTo>
                    <a:cubicBezTo>
                      <a:pt x="489" y="1338"/>
                      <a:pt x="530" y="1349"/>
                      <a:pt x="571" y="1349"/>
                    </a:cubicBezTo>
                    <a:cubicBezTo>
                      <a:pt x="634" y="1349"/>
                      <a:pt x="697" y="1322"/>
                      <a:pt x="735" y="1270"/>
                    </a:cubicBezTo>
                    <a:cubicBezTo>
                      <a:pt x="804" y="1182"/>
                      <a:pt x="777" y="1060"/>
                      <a:pt x="691" y="989"/>
                    </a:cubicBezTo>
                    <a:cubicBezTo>
                      <a:pt x="664" y="972"/>
                      <a:pt x="630" y="955"/>
                      <a:pt x="595" y="955"/>
                    </a:cubicBezTo>
                    <a:cubicBezTo>
                      <a:pt x="587" y="954"/>
                      <a:pt x="580" y="954"/>
                      <a:pt x="573" y="954"/>
                    </a:cubicBezTo>
                    <a:close/>
                    <a:moveTo>
                      <a:pt x="236" y="1427"/>
                    </a:moveTo>
                    <a:cubicBezTo>
                      <a:pt x="175" y="1427"/>
                      <a:pt x="106" y="1452"/>
                      <a:pt x="62" y="1513"/>
                    </a:cubicBezTo>
                    <a:cubicBezTo>
                      <a:pt x="1" y="1601"/>
                      <a:pt x="17" y="1723"/>
                      <a:pt x="106" y="1786"/>
                    </a:cubicBezTo>
                    <a:cubicBezTo>
                      <a:pt x="141" y="1815"/>
                      <a:pt x="184" y="1829"/>
                      <a:pt x="226" y="1829"/>
                    </a:cubicBezTo>
                    <a:cubicBezTo>
                      <a:pt x="284" y="1829"/>
                      <a:pt x="341" y="1802"/>
                      <a:pt x="376" y="1750"/>
                    </a:cubicBezTo>
                    <a:cubicBezTo>
                      <a:pt x="446" y="1662"/>
                      <a:pt x="429" y="1532"/>
                      <a:pt x="341" y="1471"/>
                    </a:cubicBezTo>
                    <a:cubicBezTo>
                      <a:pt x="305" y="1444"/>
                      <a:pt x="271" y="1436"/>
                      <a:pt x="23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7"/>
              <p:cNvSpPr/>
              <p:nvPr/>
            </p:nvSpPr>
            <p:spPr>
              <a:xfrm>
                <a:off x="4941935" y="1370682"/>
                <a:ext cx="517067" cy="332327"/>
              </a:xfrm>
              <a:custGeom>
                <a:rect b="b" l="l" r="r" t="t"/>
                <a:pathLst>
                  <a:path extrusionOk="0" h="1288" w="2004">
                    <a:moveTo>
                      <a:pt x="227" y="1"/>
                    </a:moveTo>
                    <a:cubicBezTo>
                      <a:pt x="157" y="1"/>
                      <a:pt x="89" y="37"/>
                      <a:pt x="53" y="103"/>
                    </a:cubicBezTo>
                    <a:cubicBezTo>
                      <a:pt x="1" y="200"/>
                      <a:pt x="37" y="313"/>
                      <a:pt x="131" y="374"/>
                    </a:cubicBezTo>
                    <a:cubicBezTo>
                      <a:pt x="167" y="393"/>
                      <a:pt x="211" y="401"/>
                      <a:pt x="255" y="401"/>
                    </a:cubicBezTo>
                    <a:cubicBezTo>
                      <a:pt x="307" y="393"/>
                      <a:pt x="368" y="357"/>
                      <a:pt x="393" y="296"/>
                    </a:cubicBezTo>
                    <a:cubicBezTo>
                      <a:pt x="456" y="200"/>
                      <a:pt x="421" y="86"/>
                      <a:pt x="324" y="25"/>
                    </a:cubicBezTo>
                    <a:cubicBezTo>
                      <a:pt x="293" y="9"/>
                      <a:pt x="260" y="1"/>
                      <a:pt x="227" y="1"/>
                    </a:cubicBezTo>
                    <a:close/>
                    <a:moveTo>
                      <a:pt x="745" y="297"/>
                    </a:moveTo>
                    <a:cubicBezTo>
                      <a:pt x="675" y="297"/>
                      <a:pt x="606" y="335"/>
                      <a:pt x="570" y="401"/>
                    </a:cubicBezTo>
                    <a:cubicBezTo>
                      <a:pt x="517" y="489"/>
                      <a:pt x="551" y="611"/>
                      <a:pt x="647" y="663"/>
                    </a:cubicBezTo>
                    <a:cubicBezTo>
                      <a:pt x="674" y="682"/>
                      <a:pt x="705" y="693"/>
                      <a:pt x="733" y="693"/>
                    </a:cubicBezTo>
                    <a:cubicBezTo>
                      <a:pt x="743" y="693"/>
                      <a:pt x="752" y="691"/>
                      <a:pt x="761" y="689"/>
                    </a:cubicBezTo>
                    <a:cubicBezTo>
                      <a:pt x="824" y="689"/>
                      <a:pt x="885" y="655"/>
                      <a:pt x="910" y="594"/>
                    </a:cubicBezTo>
                    <a:cubicBezTo>
                      <a:pt x="971" y="498"/>
                      <a:pt x="937" y="374"/>
                      <a:pt x="840" y="321"/>
                    </a:cubicBezTo>
                    <a:cubicBezTo>
                      <a:pt x="810" y="305"/>
                      <a:pt x="778" y="297"/>
                      <a:pt x="745" y="297"/>
                    </a:cubicBezTo>
                    <a:close/>
                    <a:moveTo>
                      <a:pt x="1260" y="595"/>
                    </a:moveTo>
                    <a:cubicBezTo>
                      <a:pt x="1189" y="595"/>
                      <a:pt x="1122" y="630"/>
                      <a:pt x="1086" y="689"/>
                    </a:cubicBezTo>
                    <a:cubicBezTo>
                      <a:pt x="1034" y="785"/>
                      <a:pt x="1067" y="909"/>
                      <a:pt x="1155" y="961"/>
                    </a:cubicBezTo>
                    <a:cubicBezTo>
                      <a:pt x="1188" y="980"/>
                      <a:pt x="1221" y="990"/>
                      <a:pt x="1250" y="990"/>
                    </a:cubicBezTo>
                    <a:cubicBezTo>
                      <a:pt x="1260" y="990"/>
                      <a:pt x="1269" y="989"/>
                      <a:pt x="1277" y="987"/>
                    </a:cubicBezTo>
                    <a:cubicBezTo>
                      <a:pt x="1338" y="978"/>
                      <a:pt x="1401" y="943"/>
                      <a:pt x="1426" y="890"/>
                    </a:cubicBezTo>
                    <a:cubicBezTo>
                      <a:pt x="1487" y="794"/>
                      <a:pt x="1453" y="672"/>
                      <a:pt x="1357" y="619"/>
                    </a:cubicBezTo>
                    <a:cubicBezTo>
                      <a:pt x="1326" y="603"/>
                      <a:pt x="1292" y="595"/>
                      <a:pt x="1260" y="595"/>
                    </a:cubicBezTo>
                    <a:close/>
                    <a:moveTo>
                      <a:pt x="1768" y="890"/>
                    </a:moveTo>
                    <a:cubicBezTo>
                      <a:pt x="1700" y="890"/>
                      <a:pt x="1635" y="923"/>
                      <a:pt x="1600" y="987"/>
                    </a:cubicBezTo>
                    <a:cubicBezTo>
                      <a:pt x="1548" y="1083"/>
                      <a:pt x="1583" y="1205"/>
                      <a:pt x="1672" y="1257"/>
                    </a:cubicBezTo>
                    <a:cubicBezTo>
                      <a:pt x="1705" y="1278"/>
                      <a:pt x="1737" y="1288"/>
                      <a:pt x="1766" y="1288"/>
                    </a:cubicBezTo>
                    <a:cubicBezTo>
                      <a:pt x="1775" y="1288"/>
                      <a:pt x="1784" y="1287"/>
                      <a:pt x="1793" y="1285"/>
                    </a:cubicBezTo>
                    <a:cubicBezTo>
                      <a:pt x="1854" y="1276"/>
                      <a:pt x="1915" y="1241"/>
                      <a:pt x="1942" y="1188"/>
                    </a:cubicBezTo>
                    <a:cubicBezTo>
                      <a:pt x="2003" y="1092"/>
                      <a:pt x="1967" y="970"/>
                      <a:pt x="1873" y="917"/>
                    </a:cubicBezTo>
                    <a:cubicBezTo>
                      <a:pt x="1840" y="899"/>
                      <a:pt x="1804" y="890"/>
                      <a:pt x="1768" y="8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7"/>
              <p:cNvSpPr/>
              <p:nvPr/>
            </p:nvSpPr>
            <p:spPr>
              <a:xfrm>
                <a:off x="5221884" y="1016168"/>
                <a:ext cx="403797" cy="460819"/>
              </a:xfrm>
              <a:custGeom>
                <a:rect b="b" l="l" r="r" t="t"/>
                <a:pathLst>
                  <a:path extrusionOk="0" h="1786" w="1565">
                    <a:moveTo>
                      <a:pt x="214" y="1"/>
                    </a:moveTo>
                    <a:cubicBezTo>
                      <a:pt x="171" y="1"/>
                      <a:pt x="129" y="15"/>
                      <a:pt x="95" y="44"/>
                    </a:cubicBezTo>
                    <a:cubicBezTo>
                      <a:pt x="9" y="113"/>
                      <a:pt x="1" y="237"/>
                      <a:pt x="62" y="323"/>
                    </a:cubicBezTo>
                    <a:cubicBezTo>
                      <a:pt x="101" y="369"/>
                      <a:pt x="159" y="396"/>
                      <a:pt x="220" y="396"/>
                    </a:cubicBezTo>
                    <a:cubicBezTo>
                      <a:pt x="228" y="396"/>
                      <a:pt x="236" y="395"/>
                      <a:pt x="244" y="394"/>
                    </a:cubicBezTo>
                    <a:cubicBezTo>
                      <a:pt x="280" y="394"/>
                      <a:pt x="316" y="375"/>
                      <a:pt x="341" y="350"/>
                    </a:cubicBezTo>
                    <a:cubicBezTo>
                      <a:pt x="429" y="289"/>
                      <a:pt x="438" y="157"/>
                      <a:pt x="377" y="79"/>
                    </a:cubicBezTo>
                    <a:cubicBezTo>
                      <a:pt x="335" y="28"/>
                      <a:pt x="274" y="1"/>
                      <a:pt x="214" y="1"/>
                    </a:cubicBezTo>
                    <a:close/>
                    <a:moveTo>
                      <a:pt x="593" y="463"/>
                    </a:moveTo>
                    <a:cubicBezTo>
                      <a:pt x="549" y="463"/>
                      <a:pt x="506" y="477"/>
                      <a:pt x="473" y="507"/>
                    </a:cubicBezTo>
                    <a:cubicBezTo>
                      <a:pt x="385" y="577"/>
                      <a:pt x="368" y="698"/>
                      <a:pt x="438" y="787"/>
                    </a:cubicBezTo>
                    <a:cubicBezTo>
                      <a:pt x="475" y="832"/>
                      <a:pt x="532" y="858"/>
                      <a:pt x="591" y="858"/>
                    </a:cubicBezTo>
                    <a:cubicBezTo>
                      <a:pt x="600" y="858"/>
                      <a:pt x="610" y="857"/>
                      <a:pt x="620" y="856"/>
                    </a:cubicBezTo>
                    <a:cubicBezTo>
                      <a:pt x="656" y="856"/>
                      <a:pt x="691" y="839"/>
                      <a:pt x="717" y="814"/>
                    </a:cubicBezTo>
                    <a:cubicBezTo>
                      <a:pt x="805" y="743"/>
                      <a:pt x="813" y="621"/>
                      <a:pt x="744" y="533"/>
                    </a:cubicBezTo>
                    <a:cubicBezTo>
                      <a:pt x="709" y="488"/>
                      <a:pt x="651" y="463"/>
                      <a:pt x="593" y="463"/>
                    </a:cubicBezTo>
                    <a:close/>
                    <a:moveTo>
                      <a:pt x="970" y="923"/>
                    </a:moveTo>
                    <a:cubicBezTo>
                      <a:pt x="925" y="923"/>
                      <a:pt x="879" y="939"/>
                      <a:pt x="840" y="971"/>
                    </a:cubicBezTo>
                    <a:cubicBezTo>
                      <a:pt x="761" y="1041"/>
                      <a:pt x="744" y="1162"/>
                      <a:pt x="813" y="1250"/>
                    </a:cubicBezTo>
                    <a:cubicBezTo>
                      <a:pt x="852" y="1296"/>
                      <a:pt x="909" y="1321"/>
                      <a:pt x="964" y="1321"/>
                    </a:cubicBezTo>
                    <a:cubicBezTo>
                      <a:pt x="972" y="1321"/>
                      <a:pt x="980" y="1321"/>
                      <a:pt x="987" y="1320"/>
                    </a:cubicBezTo>
                    <a:cubicBezTo>
                      <a:pt x="1023" y="1311"/>
                      <a:pt x="1059" y="1303"/>
                      <a:pt x="1092" y="1276"/>
                    </a:cubicBezTo>
                    <a:cubicBezTo>
                      <a:pt x="1180" y="1206"/>
                      <a:pt x="1189" y="1085"/>
                      <a:pt x="1120" y="996"/>
                    </a:cubicBezTo>
                    <a:cubicBezTo>
                      <a:pt x="1081" y="948"/>
                      <a:pt x="1026" y="923"/>
                      <a:pt x="970" y="923"/>
                    </a:cubicBezTo>
                    <a:close/>
                    <a:moveTo>
                      <a:pt x="1345" y="1387"/>
                    </a:moveTo>
                    <a:cubicBezTo>
                      <a:pt x="1300" y="1387"/>
                      <a:pt x="1254" y="1402"/>
                      <a:pt x="1216" y="1433"/>
                    </a:cubicBezTo>
                    <a:cubicBezTo>
                      <a:pt x="1128" y="1504"/>
                      <a:pt x="1120" y="1626"/>
                      <a:pt x="1189" y="1714"/>
                    </a:cubicBezTo>
                    <a:cubicBezTo>
                      <a:pt x="1227" y="1760"/>
                      <a:pt x="1285" y="1785"/>
                      <a:pt x="1341" y="1785"/>
                    </a:cubicBezTo>
                    <a:cubicBezTo>
                      <a:pt x="1349" y="1785"/>
                      <a:pt x="1357" y="1785"/>
                      <a:pt x="1365" y="1783"/>
                    </a:cubicBezTo>
                    <a:cubicBezTo>
                      <a:pt x="1399" y="1775"/>
                      <a:pt x="1434" y="1767"/>
                      <a:pt x="1470" y="1739"/>
                    </a:cubicBezTo>
                    <a:cubicBezTo>
                      <a:pt x="1548" y="1670"/>
                      <a:pt x="1564" y="1548"/>
                      <a:pt x="1495" y="1460"/>
                    </a:cubicBezTo>
                    <a:cubicBezTo>
                      <a:pt x="1457" y="1411"/>
                      <a:pt x="1401" y="1387"/>
                      <a:pt x="1345" y="13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7"/>
              <p:cNvSpPr/>
              <p:nvPr/>
            </p:nvSpPr>
            <p:spPr>
              <a:xfrm>
                <a:off x="7110050" y="1370682"/>
                <a:ext cx="514745" cy="332327"/>
              </a:xfrm>
              <a:custGeom>
                <a:rect b="b" l="l" r="r" t="t"/>
                <a:pathLst>
                  <a:path extrusionOk="0" h="1288" w="1995">
                    <a:moveTo>
                      <a:pt x="1768" y="1"/>
                    </a:moveTo>
                    <a:cubicBezTo>
                      <a:pt x="1735" y="1"/>
                      <a:pt x="1702" y="9"/>
                      <a:pt x="1671" y="25"/>
                    </a:cubicBezTo>
                    <a:cubicBezTo>
                      <a:pt x="1575" y="86"/>
                      <a:pt x="1550" y="200"/>
                      <a:pt x="1602" y="296"/>
                    </a:cubicBezTo>
                    <a:cubicBezTo>
                      <a:pt x="1636" y="357"/>
                      <a:pt x="1688" y="393"/>
                      <a:pt x="1749" y="401"/>
                    </a:cubicBezTo>
                    <a:cubicBezTo>
                      <a:pt x="1793" y="401"/>
                      <a:pt x="1829" y="393"/>
                      <a:pt x="1873" y="374"/>
                    </a:cubicBezTo>
                    <a:cubicBezTo>
                      <a:pt x="1969" y="313"/>
                      <a:pt x="1995" y="200"/>
                      <a:pt x="1942" y="103"/>
                    </a:cubicBezTo>
                    <a:cubicBezTo>
                      <a:pt x="1906" y="37"/>
                      <a:pt x="1838" y="1"/>
                      <a:pt x="1768" y="1"/>
                    </a:cubicBezTo>
                    <a:close/>
                    <a:moveTo>
                      <a:pt x="1250" y="297"/>
                    </a:moveTo>
                    <a:cubicBezTo>
                      <a:pt x="1218" y="297"/>
                      <a:pt x="1185" y="305"/>
                      <a:pt x="1155" y="321"/>
                    </a:cubicBezTo>
                    <a:cubicBezTo>
                      <a:pt x="1067" y="374"/>
                      <a:pt x="1033" y="498"/>
                      <a:pt x="1086" y="594"/>
                    </a:cubicBezTo>
                    <a:cubicBezTo>
                      <a:pt x="1119" y="655"/>
                      <a:pt x="1172" y="689"/>
                      <a:pt x="1235" y="689"/>
                    </a:cubicBezTo>
                    <a:cubicBezTo>
                      <a:pt x="1246" y="691"/>
                      <a:pt x="1257" y="693"/>
                      <a:pt x="1268" y="693"/>
                    </a:cubicBezTo>
                    <a:cubicBezTo>
                      <a:pt x="1299" y="693"/>
                      <a:pt x="1330" y="682"/>
                      <a:pt x="1357" y="663"/>
                    </a:cubicBezTo>
                    <a:cubicBezTo>
                      <a:pt x="1453" y="611"/>
                      <a:pt x="1487" y="489"/>
                      <a:pt x="1426" y="401"/>
                    </a:cubicBezTo>
                    <a:cubicBezTo>
                      <a:pt x="1390" y="335"/>
                      <a:pt x="1321" y="297"/>
                      <a:pt x="1250" y="297"/>
                    </a:cubicBezTo>
                    <a:close/>
                    <a:moveTo>
                      <a:pt x="736" y="595"/>
                    </a:moveTo>
                    <a:cubicBezTo>
                      <a:pt x="703" y="595"/>
                      <a:pt x="670" y="603"/>
                      <a:pt x="639" y="619"/>
                    </a:cubicBezTo>
                    <a:cubicBezTo>
                      <a:pt x="553" y="672"/>
                      <a:pt x="517" y="794"/>
                      <a:pt x="570" y="890"/>
                    </a:cubicBezTo>
                    <a:cubicBezTo>
                      <a:pt x="605" y="943"/>
                      <a:pt x="658" y="978"/>
                      <a:pt x="719" y="987"/>
                    </a:cubicBezTo>
                    <a:cubicBezTo>
                      <a:pt x="730" y="989"/>
                      <a:pt x="741" y="990"/>
                      <a:pt x="751" y="990"/>
                    </a:cubicBezTo>
                    <a:cubicBezTo>
                      <a:pt x="783" y="990"/>
                      <a:pt x="814" y="980"/>
                      <a:pt x="840" y="961"/>
                    </a:cubicBezTo>
                    <a:cubicBezTo>
                      <a:pt x="937" y="909"/>
                      <a:pt x="973" y="785"/>
                      <a:pt x="910" y="689"/>
                    </a:cubicBezTo>
                    <a:cubicBezTo>
                      <a:pt x="874" y="630"/>
                      <a:pt x="806" y="595"/>
                      <a:pt x="736" y="595"/>
                    </a:cubicBezTo>
                    <a:close/>
                    <a:moveTo>
                      <a:pt x="228" y="890"/>
                    </a:moveTo>
                    <a:cubicBezTo>
                      <a:pt x="192" y="890"/>
                      <a:pt x="156" y="899"/>
                      <a:pt x="123" y="917"/>
                    </a:cubicBezTo>
                    <a:cubicBezTo>
                      <a:pt x="37" y="970"/>
                      <a:pt x="1" y="1092"/>
                      <a:pt x="53" y="1188"/>
                    </a:cubicBezTo>
                    <a:cubicBezTo>
                      <a:pt x="89" y="1241"/>
                      <a:pt x="142" y="1276"/>
                      <a:pt x="202" y="1285"/>
                    </a:cubicBezTo>
                    <a:cubicBezTo>
                      <a:pt x="213" y="1287"/>
                      <a:pt x="224" y="1288"/>
                      <a:pt x="235" y="1288"/>
                    </a:cubicBezTo>
                    <a:cubicBezTo>
                      <a:pt x="268" y="1288"/>
                      <a:pt x="299" y="1278"/>
                      <a:pt x="324" y="1257"/>
                    </a:cubicBezTo>
                    <a:cubicBezTo>
                      <a:pt x="421" y="1205"/>
                      <a:pt x="456" y="1083"/>
                      <a:pt x="395" y="987"/>
                    </a:cubicBezTo>
                    <a:cubicBezTo>
                      <a:pt x="361" y="923"/>
                      <a:pt x="296" y="890"/>
                      <a:pt x="228" y="8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7"/>
              <p:cNvSpPr/>
              <p:nvPr/>
            </p:nvSpPr>
            <p:spPr>
              <a:xfrm>
                <a:off x="6941307" y="1016168"/>
                <a:ext cx="406378" cy="460819"/>
              </a:xfrm>
              <a:custGeom>
                <a:rect b="b" l="l" r="r" t="t"/>
                <a:pathLst>
                  <a:path extrusionOk="0" h="1786" w="1575">
                    <a:moveTo>
                      <a:pt x="1356" y="1"/>
                    </a:moveTo>
                    <a:cubicBezTo>
                      <a:pt x="1297" y="1"/>
                      <a:pt x="1238" y="28"/>
                      <a:pt x="1196" y="79"/>
                    </a:cubicBezTo>
                    <a:cubicBezTo>
                      <a:pt x="1127" y="157"/>
                      <a:pt x="1136" y="289"/>
                      <a:pt x="1224" y="350"/>
                    </a:cubicBezTo>
                    <a:cubicBezTo>
                      <a:pt x="1259" y="375"/>
                      <a:pt x="1293" y="394"/>
                      <a:pt x="1329" y="394"/>
                    </a:cubicBezTo>
                    <a:cubicBezTo>
                      <a:pt x="1336" y="395"/>
                      <a:pt x="1343" y="396"/>
                      <a:pt x="1351" y="396"/>
                    </a:cubicBezTo>
                    <a:cubicBezTo>
                      <a:pt x="1406" y="396"/>
                      <a:pt x="1464" y="369"/>
                      <a:pt x="1503" y="323"/>
                    </a:cubicBezTo>
                    <a:cubicBezTo>
                      <a:pt x="1574" y="237"/>
                      <a:pt x="1555" y="113"/>
                      <a:pt x="1478" y="44"/>
                    </a:cubicBezTo>
                    <a:cubicBezTo>
                      <a:pt x="1441" y="15"/>
                      <a:pt x="1398" y="1"/>
                      <a:pt x="1356" y="1"/>
                    </a:cubicBezTo>
                    <a:close/>
                    <a:moveTo>
                      <a:pt x="977" y="463"/>
                    </a:moveTo>
                    <a:cubicBezTo>
                      <a:pt x="919" y="463"/>
                      <a:pt x="862" y="488"/>
                      <a:pt x="821" y="533"/>
                    </a:cubicBezTo>
                    <a:cubicBezTo>
                      <a:pt x="751" y="621"/>
                      <a:pt x="768" y="743"/>
                      <a:pt x="848" y="814"/>
                    </a:cubicBezTo>
                    <a:cubicBezTo>
                      <a:pt x="882" y="839"/>
                      <a:pt x="917" y="856"/>
                      <a:pt x="953" y="856"/>
                    </a:cubicBezTo>
                    <a:cubicBezTo>
                      <a:pt x="962" y="857"/>
                      <a:pt x="970" y="858"/>
                      <a:pt x="979" y="858"/>
                    </a:cubicBezTo>
                    <a:cubicBezTo>
                      <a:pt x="1033" y="858"/>
                      <a:pt x="1089" y="832"/>
                      <a:pt x="1127" y="787"/>
                    </a:cubicBezTo>
                    <a:cubicBezTo>
                      <a:pt x="1196" y="698"/>
                      <a:pt x="1188" y="577"/>
                      <a:pt x="1102" y="507"/>
                    </a:cubicBezTo>
                    <a:cubicBezTo>
                      <a:pt x="1064" y="477"/>
                      <a:pt x="1021" y="463"/>
                      <a:pt x="977" y="463"/>
                    </a:cubicBezTo>
                    <a:close/>
                    <a:moveTo>
                      <a:pt x="594" y="923"/>
                    </a:moveTo>
                    <a:cubicBezTo>
                      <a:pt x="538" y="923"/>
                      <a:pt x="483" y="948"/>
                      <a:pt x="445" y="996"/>
                    </a:cubicBezTo>
                    <a:cubicBezTo>
                      <a:pt x="376" y="1085"/>
                      <a:pt x="393" y="1206"/>
                      <a:pt x="481" y="1276"/>
                    </a:cubicBezTo>
                    <a:cubicBezTo>
                      <a:pt x="506" y="1303"/>
                      <a:pt x="542" y="1311"/>
                      <a:pt x="577" y="1320"/>
                    </a:cubicBezTo>
                    <a:cubicBezTo>
                      <a:pt x="586" y="1321"/>
                      <a:pt x="595" y="1321"/>
                      <a:pt x="603" y="1321"/>
                    </a:cubicBezTo>
                    <a:cubicBezTo>
                      <a:pt x="662" y="1321"/>
                      <a:pt x="713" y="1296"/>
                      <a:pt x="751" y="1250"/>
                    </a:cubicBezTo>
                    <a:cubicBezTo>
                      <a:pt x="821" y="1162"/>
                      <a:pt x="812" y="1041"/>
                      <a:pt x="724" y="971"/>
                    </a:cubicBezTo>
                    <a:cubicBezTo>
                      <a:pt x="686" y="939"/>
                      <a:pt x="640" y="923"/>
                      <a:pt x="594" y="923"/>
                    </a:cubicBezTo>
                    <a:close/>
                    <a:moveTo>
                      <a:pt x="223" y="1387"/>
                    </a:moveTo>
                    <a:cubicBezTo>
                      <a:pt x="166" y="1387"/>
                      <a:pt x="108" y="1411"/>
                      <a:pt x="69" y="1460"/>
                    </a:cubicBezTo>
                    <a:cubicBezTo>
                      <a:pt x="0" y="1548"/>
                      <a:pt x="17" y="1670"/>
                      <a:pt x="105" y="1739"/>
                    </a:cubicBezTo>
                    <a:cubicBezTo>
                      <a:pt x="130" y="1767"/>
                      <a:pt x="166" y="1775"/>
                      <a:pt x="200" y="1783"/>
                    </a:cubicBezTo>
                    <a:cubicBezTo>
                      <a:pt x="209" y="1785"/>
                      <a:pt x="218" y="1785"/>
                      <a:pt x="226" y="1785"/>
                    </a:cubicBezTo>
                    <a:cubicBezTo>
                      <a:pt x="288" y="1785"/>
                      <a:pt x="346" y="1760"/>
                      <a:pt x="384" y="1714"/>
                    </a:cubicBezTo>
                    <a:cubicBezTo>
                      <a:pt x="445" y="1626"/>
                      <a:pt x="437" y="1504"/>
                      <a:pt x="349" y="1433"/>
                    </a:cubicBezTo>
                    <a:cubicBezTo>
                      <a:pt x="314" y="1402"/>
                      <a:pt x="269" y="1387"/>
                      <a:pt x="223" y="13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7"/>
              <p:cNvSpPr/>
              <p:nvPr/>
            </p:nvSpPr>
            <p:spPr>
              <a:xfrm>
                <a:off x="6970462" y="267133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7"/>
              <p:cNvSpPr/>
              <p:nvPr/>
            </p:nvSpPr>
            <p:spPr>
              <a:xfrm>
                <a:off x="7121402" y="2428029"/>
                <a:ext cx="559640" cy="219315"/>
              </a:xfrm>
              <a:custGeom>
                <a:rect b="b" l="l" r="r" t="t"/>
                <a:pathLst>
                  <a:path extrusionOk="0" h="850" w="2169">
                    <a:moveTo>
                      <a:pt x="236" y="1"/>
                    </a:moveTo>
                    <a:cubicBezTo>
                      <a:pt x="142" y="1"/>
                      <a:pt x="53" y="64"/>
                      <a:pt x="37" y="150"/>
                    </a:cubicBezTo>
                    <a:cubicBezTo>
                      <a:pt x="1" y="255"/>
                      <a:pt x="70" y="368"/>
                      <a:pt x="175" y="395"/>
                    </a:cubicBezTo>
                    <a:cubicBezTo>
                      <a:pt x="191" y="399"/>
                      <a:pt x="207" y="401"/>
                      <a:pt x="223" y="401"/>
                    </a:cubicBezTo>
                    <a:cubicBezTo>
                      <a:pt x="310" y="401"/>
                      <a:pt x="389" y="344"/>
                      <a:pt x="412" y="255"/>
                    </a:cubicBezTo>
                    <a:cubicBezTo>
                      <a:pt x="446" y="150"/>
                      <a:pt x="377" y="37"/>
                      <a:pt x="272" y="11"/>
                    </a:cubicBezTo>
                    <a:cubicBezTo>
                      <a:pt x="263" y="11"/>
                      <a:pt x="247" y="1"/>
                      <a:pt x="236" y="1"/>
                    </a:cubicBezTo>
                    <a:close/>
                    <a:moveTo>
                      <a:pt x="789" y="157"/>
                    </a:moveTo>
                    <a:cubicBezTo>
                      <a:pt x="708" y="157"/>
                      <a:pt x="629" y="216"/>
                      <a:pt x="603" y="299"/>
                    </a:cubicBezTo>
                    <a:cubicBezTo>
                      <a:pt x="578" y="412"/>
                      <a:pt x="639" y="517"/>
                      <a:pt x="752" y="544"/>
                    </a:cubicBezTo>
                    <a:cubicBezTo>
                      <a:pt x="768" y="548"/>
                      <a:pt x="784" y="550"/>
                      <a:pt x="800" y="550"/>
                    </a:cubicBezTo>
                    <a:cubicBezTo>
                      <a:pt x="887" y="550"/>
                      <a:pt x="966" y="493"/>
                      <a:pt x="989" y="404"/>
                    </a:cubicBezTo>
                    <a:cubicBezTo>
                      <a:pt x="1015" y="299"/>
                      <a:pt x="954" y="186"/>
                      <a:pt x="849" y="158"/>
                    </a:cubicBezTo>
                    <a:lnTo>
                      <a:pt x="805" y="158"/>
                    </a:lnTo>
                    <a:cubicBezTo>
                      <a:pt x="799" y="158"/>
                      <a:pt x="794" y="157"/>
                      <a:pt x="789" y="157"/>
                    </a:cubicBezTo>
                    <a:close/>
                    <a:moveTo>
                      <a:pt x="1366" y="306"/>
                    </a:moveTo>
                    <a:cubicBezTo>
                      <a:pt x="1285" y="306"/>
                      <a:pt x="1206" y="366"/>
                      <a:pt x="1180" y="456"/>
                    </a:cubicBezTo>
                    <a:cubicBezTo>
                      <a:pt x="1155" y="561"/>
                      <a:pt x="1216" y="666"/>
                      <a:pt x="1321" y="693"/>
                    </a:cubicBezTo>
                    <a:cubicBezTo>
                      <a:pt x="1338" y="697"/>
                      <a:pt x="1355" y="699"/>
                      <a:pt x="1372" y="699"/>
                    </a:cubicBezTo>
                    <a:cubicBezTo>
                      <a:pt x="1464" y="699"/>
                      <a:pt x="1543" y="642"/>
                      <a:pt x="1567" y="553"/>
                    </a:cubicBezTo>
                    <a:cubicBezTo>
                      <a:pt x="1592" y="448"/>
                      <a:pt x="1531" y="343"/>
                      <a:pt x="1426" y="307"/>
                    </a:cubicBezTo>
                    <a:lnTo>
                      <a:pt x="1382" y="307"/>
                    </a:lnTo>
                    <a:cubicBezTo>
                      <a:pt x="1377" y="307"/>
                      <a:pt x="1371" y="306"/>
                      <a:pt x="1366" y="306"/>
                    </a:cubicBezTo>
                    <a:close/>
                    <a:moveTo>
                      <a:pt x="1941" y="455"/>
                    </a:moveTo>
                    <a:cubicBezTo>
                      <a:pt x="1853" y="455"/>
                      <a:pt x="1783" y="515"/>
                      <a:pt x="1758" y="605"/>
                    </a:cubicBezTo>
                    <a:cubicBezTo>
                      <a:pt x="1732" y="710"/>
                      <a:pt x="1793" y="815"/>
                      <a:pt x="1898" y="840"/>
                    </a:cubicBezTo>
                    <a:cubicBezTo>
                      <a:pt x="1917" y="847"/>
                      <a:pt x="1936" y="850"/>
                      <a:pt x="1955" y="850"/>
                    </a:cubicBezTo>
                    <a:cubicBezTo>
                      <a:pt x="2041" y="850"/>
                      <a:pt x="2121" y="788"/>
                      <a:pt x="2144" y="702"/>
                    </a:cubicBezTo>
                    <a:cubicBezTo>
                      <a:pt x="2169" y="597"/>
                      <a:pt x="2108" y="492"/>
                      <a:pt x="2003" y="465"/>
                    </a:cubicBezTo>
                    <a:cubicBezTo>
                      <a:pt x="1986" y="456"/>
                      <a:pt x="1967" y="456"/>
                      <a:pt x="1959" y="456"/>
                    </a:cubicBezTo>
                    <a:cubicBezTo>
                      <a:pt x="1953" y="456"/>
                      <a:pt x="1947" y="455"/>
                      <a:pt x="1941" y="4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7"/>
              <p:cNvSpPr/>
              <p:nvPr/>
            </p:nvSpPr>
            <p:spPr>
              <a:xfrm>
                <a:off x="6792431" y="2890651"/>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47"/>
            <p:cNvGrpSpPr/>
            <p:nvPr/>
          </p:nvGrpSpPr>
          <p:grpSpPr>
            <a:xfrm flipH="1" rot="3599986">
              <a:off x="6786252" y="2588690"/>
              <a:ext cx="1296164" cy="1762021"/>
              <a:chOff x="3841236" y="2462345"/>
              <a:chExt cx="1450832" cy="1972277"/>
            </a:xfrm>
          </p:grpSpPr>
          <p:grpSp>
            <p:nvGrpSpPr>
              <p:cNvPr id="1225" name="Google Shape;1225;p47"/>
              <p:cNvGrpSpPr/>
              <p:nvPr/>
            </p:nvGrpSpPr>
            <p:grpSpPr>
              <a:xfrm>
                <a:off x="3841236" y="2462345"/>
                <a:ext cx="261888" cy="997496"/>
                <a:chOff x="3841236" y="2462345"/>
                <a:chExt cx="261888" cy="997496"/>
              </a:xfrm>
            </p:grpSpPr>
            <p:sp>
              <p:nvSpPr>
                <p:cNvPr id="1226" name="Google Shape;1226;p47"/>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7"/>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7"/>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7"/>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7"/>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7"/>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 name="Google Shape;1232;p47"/>
              <p:cNvSpPr/>
              <p:nvPr/>
            </p:nvSpPr>
            <p:spPr>
              <a:xfrm>
                <a:off x="3942379" y="353388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 name="Google Shape;1233;p47"/>
            <p:cNvSpPr/>
            <p:nvPr/>
          </p:nvSpPr>
          <p:spPr>
            <a:xfrm>
              <a:off x="5038097" y="2538735"/>
              <a:ext cx="642301" cy="634024"/>
            </a:xfrm>
            <a:custGeom>
              <a:rect b="b" l="l" r="r" t="t"/>
              <a:pathLst>
                <a:path extrusionOk="0" h="2746" w="2782">
                  <a:moveTo>
                    <a:pt x="1382" y="760"/>
                  </a:moveTo>
                  <a:cubicBezTo>
                    <a:pt x="1715" y="760"/>
                    <a:pt x="1986" y="1031"/>
                    <a:pt x="1986" y="1373"/>
                  </a:cubicBezTo>
                  <a:cubicBezTo>
                    <a:pt x="1986" y="1704"/>
                    <a:pt x="1715" y="1984"/>
                    <a:pt x="1382" y="1984"/>
                  </a:cubicBezTo>
                  <a:cubicBezTo>
                    <a:pt x="1042" y="1984"/>
                    <a:pt x="771" y="1704"/>
                    <a:pt x="771" y="1373"/>
                  </a:cubicBezTo>
                  <a:cubicBezTo>
                    <a:pt x="771" y="1031"/>
                    <a:pt x="1042" y="760"/>
                    <a:pt x="1382" y="760"/>
                  </a:cubicBezTo>
                  <a:close/>
                  <a:moveTo>
                    <a:pt x="1111" y="0"/>
                  </a:moveTo>
                  <a:lnTo>
                    <a:pt x="804" y="95"/>
                  </a:lnTo>
                  <a:lnTo>
                    <a:pt x="893" y="525"/>
                  </a:lnTo>
                  <a:lnTo>
                    <a:pt x="727" y="638"/>
                  </a:lnTo>
                  <a:lnTo>
                    <a:pt x="360" y="428"/>
                  </a:lnTo>
                  <a:lnTo>
                    <a:pt x="166" y="682"/>
                  </a:lnTo>
                  <a:lnTo>
                    <a:pt x="481" y="962"/>
                  </a:lnTo>
                  <a:lnTo>
                    <a:pt x="420" y="1188"/>
                  </a:lnTo>
                  <a:lnTo>
                    <a:pt x="1" y="1215"/>
                  </a:lnTo>
                  <a:lnTo>
                    <a:pt x="1" y="1530"/>
                  </a:lnTo>
                  <a:lnTo>
                    <a:pt x="420" y="1574"/>
                  </a:lnTo>
                  <a:lnTo>
                    <a:pt x="490" y="1801"/>
                  </a:lnTo>
                  <a:lnTo>
                    <a:pt x="166" y="2063"/>
                  </a:lnTo>
                  <a:lnTo>
                    <a:pt x="360" y="2317"/>
                  </a:lnTo>
                  <a:lnTo>
                    <a:pt x="727" y="2107"/>
                  </a:lnTo>
                  <a:lnTo>
                    <a:pt x="909" y="2238"/>
                  </a:lnTo>
                  <a:lnTo>
                    <a:pt x="804" y="2649"/>
                  </a:lnTo>
                  <a:lnTo>
                    <a:pt x="1111" y="2745"/>
                  </a:lnTo>
                  <a:lnTo>
                    <a:pt x="1285" y="2351"/>
                  </a:lnTo>
                  <a:cubicBezTo>
                    <a:pt x="1338" y="2361"/>
                    <a:pt x="1329" y="2361"/>
                    <a:pt x="1382" y="2361"/>
                  </a:cubicBezTo>
                  <a:cubicBezTo>
                    <a:pt x="1434" y="2361"/>
                    <a:pt x="1453" y="2361"/>
                    <a:pt x="1505" y="2351"/>
                  </a:cubicBezTo>
                  <a:lnTo>
                    <a:pt x="1671" y="2745"/>
                  </a:lnTo>
                  <a:lnTo>
                    <a:pt x="1967" y="2649"/>
                  </a:lnTo>
                  <a:lnTo>
                    <a:pt x="1873" y="2229"/>
                  </a:lnTo>
                  <a:lnTo>
                    <a:pt x="2055" y="2088"/>
                  </a:lnTo>
                  <a:lnTo>
                    <a:pt x="2423" y="2317"/>
                  </a:lnTo>
                  <a:lnTo>
                    <a:pt x="2607" y="2063"/>
                  </a:lnTo>
                  <a:lnTo>
                    <a:pt x="2292" y="1774"/>
                  </a:lnTo>
                  <a:lnTo>
                    <a:pt x="2353" y="1574"/>
                  </a:lnTo>
                  <a:lnTo>
                    <a:pt x="2781" y="1530"/>
                  </a:lnTo>
                  <a:lnTo>
                    <a:pt x="2781" y="1215"/>
                  </a:lnTo>
                  <a:lnTo>
                    <a:pt x="2345" y="1180"/>
                  </a:lnTo>
                  <a:lnTo>
                    <a:pt x="2282" y="970"/>
                  </a:lnTo>
                  <a:lnTo>
                    <a:pt x="2607" y="682"/>
                  </a:lnTo>
                  <a:lnTo>
                    <a:pt x="2423" y="428"/>
                  </a:lnTo>
                  <a:lnTo>
                    <a:pt x="2047" y="655"/>
                  </a:lnTo>
                  <a:lnTo>
                    <a:pt x="1873" y="525"/>
                  </a:lnTo>
                  <a:lnTo>
                    <a:pt x="1967" y="95"/>
                  </a:lnTo>
                  <a:lnTo>
                    <a:pt x="1671" y="0"/>
                  </a:lnTo>
                  <a:lnTo>
                    <a:pt x="1487" y="401"/>
                  </a:lnTo>
                  <a:lnTo>
                    <a:pt x="1277" y="401"/>
                  </a:lnTo>
                  <a:lnTo>
                    <a:pt x="11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7"/>
            <p:cNvSpPr/>
            <p:nvPr/>
          </p:nvSpPr>
          <p:spPr>
            <a:xfrm>
              <a:off x="6242738" y="3797151"/>
              <a:ext cx="408027" cy="321925"/>
            </a:xfrm>
            <a:custGeom>
              <a:rect b="b" l="l" r="r" t="t"/>
              <a:pathLst>
                <a:path extrusionOk="0" h="2975" w="3770">
                  <a:moveTo>
                    <a:pt x="1058" y="1"/>
                  </a:moveTo>
                  <a:cubicBezTo>
                    <a:pt x="1058" y="1"/>
                    <a:pt x="1042" y="9"/>
                    <a:pt x="1014" y="9"/>
                  </a:cubicBezTo>
                  <a:cubicBezTo>
                    <a:pt x="998" y="20"/>
                    <a:pt x="970" y="20"/>
                    <a:pt x="945" y="28"/>
                  </a:cubicBezTo>
                  <a:cubicBezTo>
                    <a:pt x="918" y="36"/>
                    <a:pt x="901" y="45"/>
                    <a:pt x="876" y="45"/>
                  </a:cubicBezTo>
                  <a:cubicBezTo>
                    <a:pt x="857" y="53"/>
                    <a:pt x="849" y="62"/>
                    <a:pt x="840" y="62"/>
                  </a:cubicBezTo>
                  <a:cubicBezTo>
                    <a:pt x="586" y="211"/>
                    <a:pt x="393" y="387"/>
                    <a:pt x="255" y="597"/>
                  </a:cubicBezTo>
                  <a:cubicBezTo>
                    <a:pt x="114" y="815"/>
                    <a:pt x="36" y="1042"/>
                    <a:pt x="18" y="1296"/>
                  </a:cubicBezTo>
                  <a:cubicBezTo>
                    <a:pt x="9" y="1436"/>
                    <a:pt x="1" y="1566"/>
                    <a:pt x="1" y="1707"/>
                  </a:cubicBezTo>
                  <a:lnTo>
                    <a:pt x="1" y="2756"/>
                  </a:lnTo>
                  <a:cubicBezTo>
                    <a:pt x="1" y="2826"/>
                    <a:pt x="26" y="2878"/>
                    <a:pt x="70" y="2914"/>
                  </a:cubicBezTo>
                  <a:cubicBezTo>
                    <a:pt x="122" y="2947"/>
                    <a:pt x="167" y="2975"/>
                    <a:pt x="227" y="2975"/>
                  </a:cubicBezTo>
                  <a:lnTo>
                    <a:pt x="1401" y="2975"/>
                  </a:lnTo>
                  <a:cubicBezTo>
                    <a:pt x="1470" y="2975"/>
                    <a:pt x="1522" y="2947"/>
                    <a:pt x="1558" y="2914"/>
                  </a:cubicBezTo>
                  <a:cubicBezTo>
                    <a:pt x="1600" y="2878"/>
                    <a:pt x="1619" y="2826"/>
                    <a:pt x="1619" y="2756"/>
                  </a:cubicBezTo>
                  <a:lnTo>
                    <a:pt x="1619" y="1680"/>
                  </a:lnTo>
                  <a:cubicBezTo>
                    <a:pt x="1619" y="1619"/>
                    <a:pt x="1600" y="1566"/>
                    <a:pt x="1566" y="1522"/>
                  </a:cubicBezTo>
                  <a:cubicBezTo>
                    <a:pt x="1531" y="1489"/>
                    <a:pt x="1478" y="1470"/>
                    <a:pt x="1417" y="1470"/>
                  </a:cubicBezTo>
                  <a:lnTo>
                    <a:pt x="1138" y="1470"/>
                  </a:lnTo>
                  <a:cubicBezTo>
                    <a:pt x="1086" y="1453"/>
                    <a:pt x="1050" y="1426"/>
                    <a:pt x="1050" y="1365"/>
                  </a:cubicBezTo>
                  <a:lnTo>
                    <a:pt x="1050" y="1147"/>
                  </a:lnTo>
                  <a:cubicBezTo>
                    <a:pt x="1050" y="1050"/>
                    <a:pt x="1075" y="964"/>
                    <a:pt x="1119" y="884"/>
                  </a:cubicBezTo>
                  <a:cubicBezTo>
                    <a:pt x="1163" y="807"/>
                    <a:pt x="1207" y="735"/>
                    <a:pt x="1260" y="674"/>
                  </a:cubicBezTo>
                  <a:cubicBezTo>
                    <a:pt x="1312" y="614"/>
                    <a:pt x="1365" y="561"/>
                    <a:pt x="1409" y="517"/>
                  </a:cubicBezTo>
                  <a:cubicBezTo>
                    <a:pt x="1453" y="473"/>
                    <a:pt x="1470" y="429"/>
                    <a:pt x="1470" y="395"/>
                  </a:cubicBezTo>
                  <a:cubicBezTo>
                    <a:pt x="1470" y="368"/>
                    <a:pt x="1470" y="343"/>
                    <a:pt x="1461" y="316"/>
                  </a:cubicBezTo>
                  <a:cubicBezTo>
                    <a:pt x="1453" y="290"/>
                    <a:pt x="1417" y="255"/>
                    <a:pt x="1365" y="211"/>
                  </a:cubicBezTo>
                  <a:lnTo>
                    <a:pt x="1180" y="72"/>
                  </a:lnTo>
                  <a:cubicBezTo>
                    <a:pt x="1155" y="53"/>
                    <a:pt x="1138" y="36"/>
                    <a:pt x="1119" y="28"/>
                  </a:cubicBezTo>
                  <a:cubicBezTo>
                    <a:pt x="1111" y="9"/>
                    <a:pt x="1086" y="1"/>
                    <a:pt x="1058" y="1"/>
                  </a:cubicBezTo>
                  <a:close/>
                  <a:moveTo>
                    <a:pt x="3218" y="1"/>
                  </a:moveTo>
                  <a:cubicBezTo>
                    <a:pt x="3210" y="1"/>
                    <a:pt x="3193" y="9"/>
                    <a:pt x="3174" y="9"/>
                  </a:cubicBezTo>
                  <a:cubicBezTo>
                    <a:pt x="3149" y="20"/>
                    <a:pt x="3132" y="20"/>
                    <a:pt x="3105" y="28"/>
                  </a:cubicBezTo>
                  <a:cubicBezTo>
                    <a:pt x="3079" y="36"/>
                    <a:pt x="3052" y="45"/>
                    <a:pt x="3035" y="45"/>
                  </a:cubicBezTo>
                  <a:cubicBezTo>
                    <a:pt x="3016" y="53"/>
                    <a:pt x="3000" y="62"/>
                    <a:pt x="3000" y="62"/>
                  </a:cubicBezTo>
                  <a:cubicBezTo>
                    <a:pt x="2746" y="211"/>
                    <a:pt x="2555" y="387"/>
                    <a:pt x="2414" y="597"/>
                  </a:cubicBezTo>
                  <a:cubicBezTo>
                    <a:pt x="2274" y="815"/>
                    <a:pt x="2196" y="1042"/>
                    <a:pt x="2169" y="1296"/>
                  </a:cubicBezTo>
                  <a:cubicBezTo>
                    <a:pt x="2160" y="1436"/>
                    <a:pt x="2160" y="1566"/>
                    <a:pt x="2160" y="1707"/>
                  </a:cubicBezTo>
                  <a:lnTo>
                    <a:pt x="2160" y="2756"/>
                  </a:lnTo>
                  <a:cubicBezTo>
                    <a:pt x="2160" y="2826"/>
                    <a:pt x="2177" y="2878"/>
                    <a:pt x="2229" y="2914"/>
                  </a:cubicBezTo>
                  <a:cubicBezTo>
                    <a:pt x="2274" y="2947"/>
                    <a:pt x="2326" y="2975"/>
                    <a:pt x="2378" y="2975"/>
                  </a:cubicBezTo>
                  <a:lnTo>
                    <a:pt x="3560" y="2975"/>
                  </a:lnTo>
                  <a:cubicBezTo>
                    <a:pt x="3629" y="2975"/>
                    <a:pt x="3682" y="2947"/>
                    <a:pt x="3717" y="2914"/>
                  </a:cubicBezTo>
                  <a:cubicBezTo>
                    <a:pt x="3751" y="2878"/>
                    <a:pt x="3770" y="2826"/>
                    <a:pt x="3770" y="2756"/>
                  </a:cubicBezTo>
                  <a:lnTo>
                    <a:pt x="3770" y="1680"/>
                  </a:lnTo>
                  <a:cubicBezTo>
                    <a:pt x="3770" y="1619"/>
                    <a:pt x="3751" y="1566"/>
                    <a:pt x="3717" y="1522"/>
                  </a:cubicBezTo>
                  <a:cubicBezTo>
                    <a:pt x="3682" y="1489"/>
                    <a:pt x="3638" y="1470"/>
                    <a:pt x="3568" y="1470"/>
                  </a:cubicBezTo>
                  <a:lnTo>
                    <a:pt x="3298" y="1470"/>
                  </a:lnTo>
                  <a:cubicBezTo>
                    <a:pt x="3237" y="1453"/>
                    <a:pt x="3210" y="1426"/>
                    <a:pt x="3210" y="1365"/>
                  </a:cubicBezTo>
                  <a:lnTo>
                    <a:pt x="3210" y="1147"/>
                  </a:lnTo>
                  <a:cubicBezTo>
                    <a:pt x="3210" y="1050"/>
                    <a:pt x="3226" y="964"/>
                    <a:pt x="3270" y="884"/>
                  </a:cubicBezTo>
                  <a:cubicBezTo>
                    <a:pt x="3314" y="807"/>
                    <a:pt x="3367" y="735"/>
                    <a:pt x="3419" y="674"/>
                  </a:cubicBezTo>
                  <a:cubicBezTo>
                    <a:pt x="3472" y="614"/>
                    <a:pt x="3524" y="561"/>
                    <a:pt x="3568" y="517"/>
                  </a:cubicBezTo>
                  <a:cubicBezTo>
                    <a:pt x="3612" y="473"/>
                    <a:pt x="3629" y="429"/>
                    <a:pt x="3629" y="395"/>
                  </a:cubicBezTo>
                  <a:cubicBezTo>
                    <a:pt x="3629" y="368"/>
                    <a:pt x="3621" y="343"/>
                    <a:pt x="3612" y="316"/>
                  </a:cubicBezTo>
                  <a:cubicBezTo>
                    <a:pt x="3604" y="290"/>
                    <a:pt x="3577" y="255"/>
                    <a:pt x="3516" y="211"/>
                  </a:cubicBezTo>
                  <a:lnTo>
                    <a:pt x="3331" y="72"/>
                  </a:lnTo>
                  <a:cubicBezTo>
                    <a:pt x="3314" y="53"/>
                    <a:pt x="3298" y="36"/>
                    <a:pt x="3279" y="28"/>
                  </a:cubicBezTo>
                  <a:cubicBezTo>
                    <a:pt x="3262" y="9"/>
                    <a:pt x="3245" y="1"/>
                    <a:pt x="3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47"/>
            <p:cNvGrpSpPr/>
            <p:nvPr/>
          </p:nvGrpSpPr>
          <p:grpSpPr>
            <a:xfrm>
              <a:off x="7787714" y="1466572"/>
              <a:ext cx="702066" cy="1057095"/>
              <a:chOff x="8028589" y="2268060"/>
              <a:chExt cx="702066" cy="1057095"/>
            </a:xfrm>
          </p:grpSpPr>
          <p:sp>
            <p:nvSpPr>
              <p:cNvPr id="1236" name="Google Shape;1236;p47"/>
              <p:cNvSpPr/>
              <p:nvPr/>
            </p:nvSpPr>
            <p:spPr>
              <a:xfrm>
                <a:off x="8414066" y="2292829"/>
                <a:ext cx="266532" cy="424697"/>
              </a:xfrm>
              <a:custGeom>
                <a:rect b="b" l="l" r="r" t="t"/>
                <a:pathLst>
                  <a:path extrusionOk="0" h="1646" w="1033">
                    <a:moveTo>
                      <a:pt x="561" y="0"/>
                    </a:moveTo>
                    <a:cubicBezTo>
                      <a:pt x="431" y="0"/>
                      <a:pt x="307" y="97"/>
                      <a:pt x="273" y="229"/>
                    </a:cubicBezTo>
                    <a:lnTo>
                      <a:pt x="0" y="1513"/>
                    </a:lnTo>
                    <a:lnTo>
                      <a:pt x="19" y="1522"/>
                    </a:lnTo>
                    <a:cubicBezTo>
                      <a:pt x="158" y="1541"/>
                      <a:pt x="298" y="1585"/>
                      <a:pt x="420" y="1646"/>
                    </a:cubicBezTo>
                    <a:lnTo>
                      <a:pt x="964" y="464"/>
                    </a:lnTo>
                    <a:cubicBezTo>
                      <a:pt x="1033" y="307"/>
                      <a:pt x="955" y="116"/>
                      <a:pt x="787" y="63"/>
                    </a:cubicBezTo>
                    <a:lnTo>
                      <a:pt x="657" y="19"/>
                    </a:lnTo>
                    <a:cubicBezTo>
                      <a:pt x="622" y="11"/>
                      <a:pt x="596" y="0"/>
                      <a:pt x="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7"/>
              <p:cNvSpPr/>
              <p:nvPr/>
            </p:nvSpPr>
            <p:spPr>
              <a:xfrm>
                <a:off x="8028589" y="2683206"/>
                <a:ext cx="702066" cy="616404"/>
              </a:xfrm>
              <a:custGeom>
                <a:rect b="b" l="l" r="r" t="t"/>
                <a:pathLst>
                  <a:path extrusionOk="0" h="2389" w="2721">
                    <a:moveTo>
                      <a:pt x="1364" y="0"/>
                    </a:moveTo>
                    <a:cubicBezTo>
                      <a:pt x="1190" y="0"/>
                      <a:pt x="1014" y="36"/>
                      <a:pt x="848" y="114"/>
                    </a:cubicBezTo>
                    <a:cubicBezTo>
                      <a:pt x="254" y="403"/>
                      <a:pt x="0" y="1110"/>
                      <a:pt x="288" y="1706"/>
                    </a:cubicBezTo>
                    <a:cubicBezTo>
                      <a:pt x="489" y="2135"/>
                      <a:pt x="917" y="2389"/>
                      <a:pt x="1364" y="2389"/>
                    </a:cubicBezTo>
                    <a:cubicBezTo>
                      <a:pt x="1539" y="2389"/>
                      <a:pt x="1715" y="2344"/>
                      <a:pt x="1881" y="2265"/>
                    </a:cubicBezTo>
                    <a:cubicBezTo>
                      <a:pt x="2475" y="1986"/>
                      <a:pt x="2720" y="1268"/>
                      <a:pt x="2439" y="674"/>
                    </a:cubicBezTo>
                    <a:cubicBezTo>
                      <a:pt x="2325" y="428"/>
                      <a:pt x="2135" y="246"/>
                      <a:pt x="1914" y="133"/>
                    </a:cubicBezTo>
                    <a:lnTo>
                      <a:pt x="1513" y="9"/>
                    </a:lnTo>
                    <a:cubicBezTo>
                      <a:pt x="1461" y="0"/>
                      <a:pt x="1408" y="0"/>
                      <a:pt x="1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7"/>
              <p:cNvSpPr/>
              <p:nvPr/>
            </p:nvSpPr>
            <p:spPr>
              <a:xfrm>
                <a:off x="8418968" y="2685271"/>
                <a:ext cx="103723" cy="32252"/>
              </a:xfrm>
              <a:custGeom>
                <a:rect b="b" l="l" r="r" t="t"/>
                <a:pathLst>
                  <a:path extrusionOk="0" h="125" w="402">
                    <a:moveTo>
                      <a:pt x="0" y="1"/>
                    </a:moveTo>
                    <a:lnTo>
                      <a:pt x="401" y="125"/>
                    </a:lnTo>
                    <a:cubicBezTo>
                      <a:pt x="279" y="64"/>
                      <a:pt x="139" y="2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7"/>
              <p:cNvSpPr/>
              <p:nvPr/>
            </p:nvSpPr>
            <p:spPr>
              <a:xfrm>
                <a:off x="8154759" y="2808086"/>
                <a:ext cx="421859" cy="370513"/>
              </a:xfrm>
              <a:custGeom>
                <a:rect b="b" l="l" r="r" t="t"/>
                <a:pathLst>
                  <a:path extrusionOk="0" h="1436" w="1635">
                    <a:moveTo>
                      <a:pt x="816" y="0"/>
                    </a:moveTo>
                    <a:cubicBezTo>
                      <a:pt x="713" y="0"/>
                      <a:pt x="608" y="22"/>
                      <a:pt x="508" y="68"/>
                    </a:cubicBezTo>
                    <a:cubicBezTo>
                      <a:pt x="149" y="242"/>
                      <a:pt x="0" y="671"/>
                      <a:pt x="176" y="1029"/>
                    </a:cubicBezTo>
                    <a:cubicBezTo>
                      <a:pt x="295" y="1286"/>
                      <a:pt x="547" y="1435"/>
                      <a:pt x="813" y="1435"/>
                    </a:cubicBezTo>
                    <a:cubicBezTo>
                      <a:pt x="919" y="1435"/>
                      <a:pt x="1027" y="1411"/>
                      <a:pt x="1129" y="1361"/>
                    </a:cubicBezTo>
                    <a:cubicBezTo>
                      <a:pt x="1488" y="1195"/>
                      <a:pt x="1635" y="767"/>
                      <a:pt x="1469" y="408"/>
                    </a:cubicBezTo>
                    <a:cubicBezTo>
                      <a:pt x="1343" y="149"/>
                      <a:pt x="1085" y="0"/>
                      <a:pt x="8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7"/>
              <p:cNvSpPr/>
              <p:nvPr/>
            </p:nvSpPr>
            <p:spPr>
              <a:xfrm>
                <a:off x="8258740" y="2878524"/>
                <a:ext cx="137781" cy="222411"/>
              </a:xfrm>
              <a:custGeom>
                <a:rect b="b" l="l" r="r" t="t"/>
                <a:pathLst>
                  <a:path extrusionOk="0" h="862" w="534">
                    <a:moveTo>
                      <a:pt x="469" y="0"/>
                    </a:moveTo>
                    <a:cubicBezTo>
                      <a:pt x="259" y="0"/>
                      <a:pt x="74" y="157"/>
                      <a:pt x="36" y="372"/>
                    </a:cubicBezTo>
                    <a:cubicBezTo>
                      <a:pt x="0" y="607"/>
                      <a:pt x="166" y="826"/>
                      <a:pt x="403" y="861"/>
                    </a:cubicBezTo>
                    <a:lnTo>
                      <a:pt x="428" y="712"/>
                    </a:lnTo>
                    <a:cubicBezTo>
                      <a:pt x="271" y="687"/>
                      <a:pt x="166" y="547"/>
                      <a:pt x="193" y="389"/>
                    </a:cubicBezTo>
                    <a:cubicBezTo>
                      <a:pt x="209" y="252"/>
                      <a:pt x="336" y="152"/>
                      <a:pt x="473" y="152"/>
                    </a:cubicBezTo>
                    <a:cubicBezTo>
                      <a:pt x="485" y="152"/>
                      <a:pt x="496" y="153"/>
                      <a:pt x="508" y="154"/>
                    </a:cubicBezTo>
                    <a:lnTo>
                      <a:pt x="533" y="5"/>
                    </a:lnTo>
                    <a:cubicBezTo>
                      <a:pt x="512" y="2"/>
                      <a:pt x="490" y="0"/>
                      <a:pt x="4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7"/>
              <p:cNvSpPr/>
              <p:nvPr/>
            </p:nvSpPr>
            <p:spPr>
              <a:xfrm>
                <a:off x="8166112" y="2791057"/>
                <a:ext cx="440436" cy="406378"/>
              </a:xfrm>
              <a:custGeom>
                <a:rect b="b" l="l" r="r" t="t"/>
                <a:pathLst>
                  <a:path extrusionOk="0" h="1575" w="1707">
                    <a:moveTo>
                      <a:pt x="816" y="187"/>
                    </a:moveTo>
                    <a:cubicBezTo>
                      <a:pt x="881" y="187"/>
                      <a:pt x="947" y="198"/>
                      <a:pt x="1014" y="220"/>
                    </a:cubicBezTo>
                    <a:cubicBezTo>
                      <a:pt x="1163" y="273"/>
                      <a:pt x="1276" y="388"/>
                      <a:pt x="1348" y="527"/>
                    </a:cubicBezTo>
                    <a:cubicBezTo>
                      <a:pt x="1497" y="825"/>
                      <a:pt x="1364" y="1184"/>
                      <a:pt x="1066" y="1322"/>
                    </a:cubicBezTo>
                    <a:cubicBezTo>
                      <a:pt x="985" y="1362"/>
                      <a:pt x="898" y="1381"/>
                      <a:pt x="812" y="1381"/>
                    </a:cubicBezTo>
                    <a:cubicBezTo>
                      <a:pt x="594" y="1381"/>
                      <a:pt x="380" y="1259"/>
                      <a:pt x="279" y="1051"/>
                    </a:cubicBezTo>
                    <a:lnTo>
                      <a:pt x="271" y="1043"/>
                    </a:lnTo>
                    <a:cubicBezTo>
                      <a:pt x="132" y="745"/>
                      <a:pt x="263" y="397"/>
                      <a:pt x="561" y="248"/>
                    </a:cubicBezTo>
                    <a:cubicBezTo>
                      <a:pt x="641" y="208"/>
                      <a:pt x="727" y="187"/>
                      <a:pt x="816" y="187"/>
                    </a:cubicBezTo>
                    <a:close/>
                    <a:moveTo>
                      <a:pt x="812" y="1"/>
                    </a:moveTo>
                    <a:cubicBezTo>
                      <a:pt x="697" y="1"/>
                      <a:pt x="582" y="27"/>
                      <a:pt x="472" y="82"/>
                    </a:cubicBezTo>
                    <a:cubicBezTo>
                      <a:pt x="279" y="168"/>
                      <a:pt x="141" y="325"/>
                      <a:pt x="70" y="527"/>
                    </a:cubicBezTo>
                    <a:cubicBezTo>
                      <a:pt x="0" y="728"/>
                      <a:pt x="17" y="938"/>
                      <a:pt x="105" y="1131"/>
                    </a:cubicBezTo>
                    <a:cubicBezTo>
                      <a:pt x="244" y="1413"/>
                      <a:pt x="523" y="1574"/>
                      <a:pt x="815" y="1574"/>
                    </a:cubicBezTo>
                    <a:cubicBezTo>
                      <a:pt x="929" y="1574"/>
                      <a:pt x="1044" y="1550"/>
                      <a:pt x="1155" y="1498"/>
                    </a:cubicBezTo>
                    <a:cubicBezTo>
                      <a:pt x="1549" y="1305"/>
                      <a:pt x="1706" y="841"/>
                      <a:pt x="1522" y="449"/>
                    </a:cubicBezTo>
                    <a:lnTo>
                      <a:pt x="1522" y="441"/>
                    </a:lnTo>
                    <a:cubicBezTo>
                      <a:pt x="1425" y="256"/>
                      <a:pt x="1268" y="115"/>
                      <a:pt x="1077" y="46"/>
                    </a:cubicBezTo>
                    <a:cubicBezTo>
                      <a:pt x="990" y="16"/>
                      <a:pt x="901"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7"/>
              <p:cNvSpPr/>
              <p:nvPr/>
            </p:nvSpPr>
            <p:spPr>
              <a:xfrm>
                <a:off x="8035039" y="2662823"/>
                <a:ext cx="681940" cy="662331"/>
              </a:xfrm>
              <a:custGeom>
                <a:rect b="b" l="l" r="r" t="t"/>
                <a:pathLst>
                  <a:path extrusionOk="0" h="2567" w="2643">
                    <a:moveTo>
                      <a:pt x="1318" y="193"/>
                    </a:moveTo>
                    <a:cubicBezTo>
                      <a:pt x="1440" y="193"/>
                      <a:pt x="1562" y="214"/>
                      <a:pt x="1679" y="256"/>
                    </a:cubicBezTo>
                    <a:cubicBezTo>
                      <a:pt x="1961" y="350"/>
                      <a:pt x="2179" y="543"/>
                      <a:pt x="2300" y="805"/>
                    </a:cubicBezTo>
                    <a:lnTo>
                      <a:pt x="2309" y="814"/>
                    </a:lnTo>
                    <a:cubicBezTo>
                      <a:pt x="2433" y="1076"/>
                      <a:pt x="2450" y="1374"/>
                      <a:pt x="2353" y="1645"/>
                    </a:cubicBezTo>
                    <a:cubicBezTo>
                      <a:pt x="2256" y="1924"/>
                      <a:pt x="2057" y="2144"/>
                      <a:pt x="1795" y="2266"/>
                    </a:cubicBezTo>
                    <a:cubicBezTo>
                      <a:pt x="1641" y="2340"/>
                      <a:pt x="1479" y="2375"/>
                      <a:pt x="1320" y="2375"/>
                    </a:cubicBezTo>
                    <a:cubicBezTo>
                      <a:pt x="916" y="2375"/>
                      <a:pt x="531" y="2150"/>
                      <a:pt x="342" y="1767"/>
                    </a:cubicBezTo>
                    <a:cubicBezTo>
                      <a:pt x="342" y="1758"/>
                      <a:pt x="334" y="1758"/>
                      <a:pt x="334" y="1758"/>
                    </a:cubicBezTo>
                    <a:cubicBezTo>
                      <a:pt x="210" y="1496"/>
                      <a:pt x="193" y="1200"/>
                      <a:pt x="290" y="919"/>
                    </a:cubicBezTo>
                    <a:cubicBezTo>
                      <a:pt x="387" y="648"/>
                      <a:pt x="588" y="430"/>
                      <a:pt x="850" y="298"/>
                    </a:cubicBezTo>
                    <a:cubicBezTo>
                      <a:pt x="999" y="229"/>
                      <a:pt x="1159" y="193"/>
                      <a:pt x="1318" y="193"/>
                    </a:cubicBezTo>
                    <a:close/>
                    <a:moveTo>
                      <a:pt x="1336" y="0"/>
                    </a:moveTo>
                    <a:cubicBezTo>
                      <a:pt x="1142" y="0"/>
                      <a:pt x="949" y="45"/>
                      <a:pt x="771" y="132"/>
                    </a:cubicBezTo>
                    <a:cubicBezTo>
                      <a:pt x="456" y="272"/>
                      <a:pt x="229" y="535"/>
                      <a:pt x="116" y="858"/>
                    </a:cubicBezTo>
                    <a:cubicBezTo>
                      <a:pt x="0" y="1181"/>
                      <a:pt x="19" y="1532"/>
                      <a:pt x="168" y="1838"/>
                    </a:cubicBezTo>
                    <a:cubicBezTo>
                      <a:pt x="387" y="2298"/>
                      <a:pt x="844" y="2566"/>
                      <a:pt x="1321" y="2566"/>
                    </a:cubicBezTo>
                    <a:cubicBezTo>
                      <a:pt x="1506" y="2566"/>
                      <a:pt x="1694" y="2526"/>
                      <a:pt x="1872" y="2440"/>
                    </a:cubicBezTo>
                    <a:cubicBezTo>
                      <a:pt x="2187" y="2291"/>
                      <a:pt x="2414" y="2029"/>
                      <a:pt x="2529" y="1714"/>
                    </a:cubicBezTo>
                    <a:cubicBezTo>
                      <a:pt x="2643" y="1391"/>
                      <a:pt x="2624" y="1043"/>
                      <a:pt x="2477" y="728"/>
                    </a:cubicBezTo>
                    <a:lnTo>
                      <a:pt x="2477" y="717"/>
                    </a:lnTo>
                    <a:cubicBezTo>
                      <a:pt x="2328" y="413"/>
                      <a:pt x="2065" y="184"/>
                      <a:pt x="1751" y="71"/>
                    </a:cubicBezTo>
                    <a:cubicBezTo>
                      <a:pt x="1615" y="23"/>
                      <a:pt x="1475" y="0"/>
                      <a:pt x="1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7"/>
              <p:cNvSpPr/>
              <p:nvPr/>
            </p:nvSpPr>
            <p:spPr>
              <a:xfrm>
                <a:off x="8384910" y="2268060"/>
                <a:ext cx="300074" cy="480945"/>
              </a:xfrm>
              <a:custGeom>
                <a:rect b="b" l="l" r="r" t="t"/>
                <a:pathLst>
                  <a:path extrusionOk="0" h="1864" w="1163">
                    <a:moveTo>
                      <a:pt x="686" y="190"/>
                    </a:moveTo>
                    <a:cubicBezTo>
                      <a:pt x="709" y="190"/>
                      <a:pt x="732" y="194"/>
                      <a:pt x="754" y="201"/>
                    </a:cubicBezTo>
                    <a:lnTo>
                      <a:pt x="814" y="212"/>
                    </a:lnTo>
                    <a:cubicBezTo>
                      <a:pt x="867" y="228"/>
                      <a:pt x="911" y="272"/>
                      <a:pt x="936" y="325"/>
                    </a:cubicBezTo>
                    <a:cubicBezTo>
                      <a:pt x="963" y="377"/>
                      <a:pt x="963" y="438"/>
                      <a:pt x="944" y="491"/>
                    </a:cubicBezTo>
                    <a:lnTo>
                      <a:pt x="472" y="1628"/>
                    </a:lnTo>
                    <a:lnTo>
                      <a:pt x="218" y="1548"/>
                    </a:lnTo>
                    <a:lnTo>
                      <a:pt x="491" y="350"/>
                    </a:lnTo>
                    <a:cubicBezTo>
                      <a:pt x="508" y="298"/>
                      <a:pt x="544" y="245"/>
                      <a:pt x="586" y="220"/>
                    </a:cubicBezTo>
                    <a:cubicBezTo>
                      <a:pt x="617" y="199"/>
                      <a:pt x="652" y="190"/>
                      <a:pt x="686" y="190"/>
                    </a:cubicBezTo>
                    <a:close/>
                    <a:moveTo>
                      <a:pt x="702" y="0"/>
                    </a:moveTo>
                    <a:cubicBezTo>
                      <a:pt x="632" y="0"/>
                      <a:pt x="562" y="20"/>
                      <a:pt x="500" y="54"/>
                    </a:cubicBezTo>
                    <a:cubicBezTo>
                      <a:pt x="403" y="107"/>
                      <a:pt x="334" y="201"/>
                      <a:pt x="307" y="306"/>
                    </a:cubicBezTo>
                    <a:lnTo>
                      <a:pt x="0" y="1670"/>
                    </a:lnTo>
                    <a:lnTo>
                      <a:pt x="586" y="1863"/>
                    </a:lnTo>
                    <a:lnTo>
                      <a:pt x="1121" y="568"/>
                    </a:lnTo>
                    <a:cubicBezTo>
                      <a:pt x="1163" y="463"/>
                      <a:pt x="1154" y="342"/>
                      <a:pt x="1110" y="245"/>
                    </a:cubicBezTo>
                    <a:lnTo>
                      <a:pt x="1102" y="237"/>
                    </a:lnTo>
                    <a:cubicBezTo>
                      <a:pt x="1058" y="140"/>
                      <a:pt x="972" y="63"/>
                      <a:pt x="867" y="35"/>
                    </a:cubicBezTo>
                    <a:lnTo>
                      <a:pt x="814" y="19"/>
                    </a:lnTo>
                    <a:cubicBezTo>
                      <a:pt x="778" y="6"/>
                      <a:pt x="740" y="0"/>
                      <a:pt x="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47"/>
            <p:cNvGrpSpPr/>
            <p:nvPr/>
          </p:nvGrpSpPr>
          <p:grpSpPr>
            <a:xfrm>
              <a:off x="6342100" y="2052975"/>
              <a:ext cx="783918" cy="586574"/>
              <a:chOff x="3163375" y="4315288"/>
              <a:chExt cx="783918" cy="586574"/>
            </a:xfrm>
          </p:grpSpPr>
          <p:sp>
            <p:nvSpPr>
              <p:cNvPr id="1245" name="Google Shape;1245;p47"/>
              <p:cNvSpPr/>
              <p:nvPr/>
            </p:nvSpPr>
            <p:spPr>
              <a:xfrm>
                <a:off x="3394923" y="4464703"/>
                <a:ext cx="305787" cy="283045"/>
              </a:xfrm>
              <a:custGeom>
                <a:rect b="b" l="l" r="r" t="t"/>
                <a:pathLst>
                  <a:path extrusionOk="0" h="1506" w="1627">
                    <a:moveTo>
                      <a:pt x="1077" y="288"/>
                    </a:moveTo>
                    <a:cubicBezTo>
                      <a:pt x="1182" y="288"/>
                      <a:pt x="1268" y="376"/>
                      <a:pt x="1268" y="490"/>
                    </a:cubicBezTo>
                    <a:cubicBezTo>
                      <a:pt x="1268" y="561"/>
                      <a:pt x="1234" y="622"/>
                      <a:pt x="1182" y="655"/>
                    </a:cubicBezTo>
                    <a:cubicBezTo>
                      <a:pt x="1190" y="683"/>
                      <a:pt x="1199" y="718"/>
                      <a:pt x="1199" y="752"/>
                    </a:cubicBezTo>
                    <a:cubicBezTo>
                      <a:pt x="1199" y="937"/>
                      <a:pt x="1041" y="1094"/>
                      <a:pt x="857" y="1094"/>
                    </a:cubicBezTo>
                    <a:cubicBezTo>
                      <a:pt x="666" y="1094"/>
                      <a:pt x="517" y="937"/>
                      <a:pt x="517" y="752"/>
                    </a:cubicBezTo>
                    <a:cubicBezTo>
                      <a:pt x="517" y="561"/>
                      <a:pt x="666" y="412"/>
                      <a:pt x="857" y="412"/>
                    </a:cubicBezTo>
                    <a:lnTo>
                      <a:pt x="892" y="412"/>
                    </a:lnTo>
                    <a:cubicBezTo>
                      <a:pt x="928" y="341"/>
                      <a:pt x="997" y="288"/>
                      <a:pt x="1077" y="288"/>
                    </a:cubicBezTo>
                    <a:close/>
                    <a:moveTo>
                      <a:pt x="857" y="1"/>
                    </a:moveTo>
                    <a:cubicBezTo>
                      <a:pt x="552" y="1"/>
                      <a:pt x="263" y="183"/>
                      <a:pt x="149" y="481"/>
                    </a:cubicBezTo>
                    <a:cubicBezTo>
                      <a:pt x="0" y="876"/>
                      <a:pt x="202" y="1304"/>
                      <a:pt x="586" y="1453"/>
                    </a:cubicBezTo>
                    <a:cubicBezTo>
                      <a:pt x="674" y="1487"/>
                      <a:pt x="762" y="1505"/>
                      <a:pt x="857" y="1505"/>
                    </a:cubicBezTo>
                    <a:cubicBezTo>
                      <a:pt x="962" y="1505"/>
                      <a:pt x="1066" y="1487"/>
                      <a:pt x="1163" y="1434"/>
                    </a:cubicBezTo>
                    <a:cubicBezTo>
                      <a:pt x="1348" y="1356"/>
                      <a:pt x="1486" y="1207"/>
                      <a:pt x="1558" y="1023"/>
                    </a:cubicBezTo>
                    <a:cubicBezTo>
                      <a:pt x="1627" y="832"/>
                      <a:pt x="1627" y="630"/>
                      <a:pt x="1539" y="446"/>
                    </a:cubicBezTo>
                    <a:cubicBezTo>
                      <a:pt x="1461" y="263"/>
                      <a:pt x="1312" y="122"/>
                      <a:pt x="1119" y="45"/>
                    </a:cubicBezTo>
                    <a:cubicBezTo>
                      <a:pt x="1033" y="17"/>
                      <a:pt x="945" y="1"/>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3191003" y="4438391"/>
                <a:ext cx="728287" cy="333790"/>
              </a:xfrm>
              <a:custGeom>
                <a:rect b="b" l="l" r="r" t="t"/>
                <a:pathLst>
                  <a:path extrusionOk="0" h="1776" w="3875">
                    <a:moveTo>
                      <a:pt x="1942" y="19"/>
                    </a:moveTo>
                    <a:cubicBezTo>
                      <a:pt x="2405" y="19"/>
                      <a:pt x="2792" y="403"/>
                      <a:pt x="2792" y="867"/>
                    </a:cubicBezTo>
                    <a:cubicBezTo>
                      <a:pt x="2792" y="1339"/>
                      <a:pt x="2405" y="1715"/>
                      <a:pt x="1942" y="1715"/>
                    </a:cubicBezTo>
                    <a:cubicBezTo>
                      <a:pt x="1469" y="1715"/>
                      <a:pt x="1094" y="1339"/>
                      <a:pt x="1094" y="867"/>
                    </a:cubicBezTo>
                    <a:cubicBezTo>
                      <a:pt x="1094" y="403"/>
                      <a:pt x="1469" y="19"/>
                      <a:pt x="1942" y="19"/>
                    </a:cubicBezTo>
                    <a:close/>
                    <a:moveTo>
                      <a:pt x="850" y="0"/>
                    </a:moveTo>
                    <a:cubicBezTo>
                      <a:pt x="630" y="0"/>
                      <a:pt x="0" y="508"/>
                      <a:pt x="0" y="848"/>
                    </a:cubicBezTo>
                    <a:lnTo>
                      <a:pt x="0" y="936"/>
                    </a:lnTo>
                    <a:cubicBezTo>
                      <a:pt x="0" y="1400"/>
                      <a:pt x="710" y="1776"/>
                      <a:pt x="850" y="1776"/>
                    </a:cubicBezTo>
                    <a:lnTo>
                      <a:pt x="3035" y="1776"/>
                    </a:lnTo>
                    <a:cubicBezTo>
                      <a:pt x="3281" y="1776"/>
                      <a:pt x="3874" y="1287"/>
                      <a:pt x="3874" y="936"/>
                    </a:cubicBezTo>
                    <a:lnTo>
                      <a:pt x="3874" y="848"/>
                    </a:lnTo>
                    <a:cubicBezTo>
                      <a:pt x="3874" y="500"/>
                      <a:pt x="3297" y="0"/>
                      <a:pt x="3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p:nvPr/>
            </p:nvSpPr>
            <p:spPr>
              <a:xfrm>
                <a:off x="3173148" y="4422228"/>
                <a:ext cx="765876" cy="368184"/>
              </a:xfrm>
              <a:custGeom>
                <a:rect b="b" l="l" r="r" t="t"/>
                <a:pathLst>
                  <a:path extrusionOk="0" h="1959" w="4075">
                    <a:moveTo>
                      <a:pt x="3086" y="183"/>
                    </a:moveTo>
                    <a:cubicBezTo>
                      <a:pt x="3420" y="183"/>
                      <a:pt x="3743" y="724"/>
                      <a:pt x="3865" y="978"/>
                    </a:cubicBezTo>
                    <a:cubicBezTo>
                      <a:pt x="3743" y="1232"/>
                      <a:pt x="3420" y="1765"/>
                      <a:pt x="3086" y="1765"/>
                    </a:cubicBezTo>
                    <a:lnTo>
                      <a:pt x="987" y="1765"/>
                    </a:lnTo>
                    <a:cubicBezTo>
                      <a:pt x="656" y="1765"/>
                      <a:pt x="324" y="1232"/>
                      <a:pt x="200" y="978"/>
                    </a:cubicBezTo>
                    <a:cubicBezTo>
                      <a:pt x="324" y="724"/>
                      <a:pt x="656" y="183"/>
                      <a:pt x="987" y="183"/>
                    </a:cubicBezTo>
                    <a:close/>
                    <a:moveTo>
                      <a:pt x="987" y="0"/>
                    </a:moveTo>
                    <a:cubicBezTo>
                      <a:pt x="446" y="0"/>
                      <a:pt x="26" y="900"/>
                      <a:pt x="18" y="934"/>
                    </a:cubicBezTo>
                    <a:lnTo>
                      <a:pt x="1" y="978"/>
                    </a:lnTo>
                    <a:lnTo>
                      <a:pt x="18" y="1014"/>
                    </a:lnTo>
                    <a:cubicBezTo>
                      <a:pt x="26" y="1058"/>
                      <a:pt x="446" y="1958"/>
                      <a:pt x="987" y="1958"/>
                    </a:cubicBezTo>
                    <a:lnTo>
                      <a:pt x="3086" y="1958"/>
                    </a:lnTo>
                    <a:cubicBezTo>
                      <a:pt x="3629" y="1958"/>
                      <a:pt x="4041" y="1058"/>
                      <a:pt x="4058" y="1014"/>
                    </a:cubicBezTo>
                    <a:lnTo>
                      <a:pt x="4074" y="978"/>
                    </a:lnTo>
                    <a:lnTo>
                      <a:pt x="4058" y="934"/>
                    </a:lnTo>
                    <a:cubicBezTo>
                      <a:pt x="4041" y="900"/>
                      <a:pt x="3629" y="0"/>
                      <a:pt x="30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7"/>
              <p:cNvSpPr/>
              <p:nvPr/>
            </p:nvSpPr>
            <p:spPr>
              <a:xfrm>
                <a:off x="3373685" y="4428806"/>
                <a:ext cx="364989" cy="354840"/>
              </a:xfrm>
              <a:custGeom>
                <a:rect b="b" l="l" r="r" t="t"/>
                <a:pathLst>
                  <a:path extrusionOk="0" h="1888" w="1942">
                    <a:moveTo>
                      <a:pt x="970" y="192"/>
                    </a:moveTo>
                    <a:cubicBezTo>
                      <a:pt x="1058" y="192"/>
                      <a:pt x="1146" y="208"/>
                      <a:pt x="1232" y="236"/>
                    </a:cubicBezTo>
                    <a:cubicBezTo>
                      <a:pt x="1425" y="313"/>
                      <a:pt x="1574" y="454"/>
                      <a:pt x="1652" y="637"/>
                    </a:cubicBezTo>
                    <a:cubicBezTo>
                      <a:pt x="1740" y="821"/>
                      <a:pt x="1740" y="1023"/>
                      <a:pt x="1671" y="1214"/>
                    </a:cubicBezTo>
                    <a:cubicBezTo>
                      <a:pt x="1599" y="1398"/>
                      <a:pt x="1461" y="1547"/>
                      <a:pt x="1276" y="1625"/>
                    </a:cubicBezTo>
                    <a:cubicBezTo>
                      <a:pt x="1177" y="1673"/>
                      <a:pt x="1073" y="1697"/>
                      <a:pt x="967" y="1697"/>
                    </a:cubicBezTo>
                    <a:cubicBezTo>
                      <a:pt x="878" y="1697"/>
                      <a:pt x="787" y="1680"/>
                      <a:pt x="699" y="1644"/>
                    </a:cubicBezTo>
                    <a:cubicBezTo>
                      <a:pt x="315" y="1495"/>
                      <a:pt x="113" y="1067"/>
                      <a:pt x="262" y="672"/>
                    </a:cubicBezTo>
                    <a:cubicBezTo>
                      <a:pt x="376" y="374"/>
                      <a:pt x="665" y="192"/>
                      <a:pt x="970" y="192"/>
                    </a:cubicBezTo>
                    <a:close/>
                    <a:moveTo>
                      <a:pt x="968" y="0"/>
                    </a:moveTo>
                    <a:cubicBezTo>
                      <a:pt x="837" y="0"/>
                      <a:pt x="707" y="27"/>
                      <a:pt x="586" y="78"/>
                    </a:cubicBezTo>
                    <a:cubicBezTo>
                      <a:pt x="351" y="183"/>
                      <a:pt x="174" y="374"/>
                      <a:pt x="88" y="603"/>
                    </a:cubicBezTo>
                    <a:cubicBezTo>
                      <a:pt x="0" y="838"/>
                      <a:pt x="8" y="1100"/>
                      <a:pt x="105" y="1329"/>
                    </a:cubicBezTo>
                    <a:cubicBezTo>
                      <a:pt x="210" y="1556"/>
                      <a:pt x="392" y="1730"/>
                      <a:pt x="630" y="1827"/>
                    </a:cubicBezTo>
                    <a:cubicBezTo>
                      <a:pt x="743" y="1862"/>
                      <a:pt x="856" y="1887"/>
                      <a:pt x="970" y="1887"/>
                    </a:cubicBezTo>
                    <a:cubicBezTo>
                      <a:pt x="1102" y="1887"/>
                      <a:pt x="1232" y="1862"/>
                      <a:pt x="1356" y="1801"/>
                    </a:cubicBezTo>
                    <a:cubicBezTo>
                      <a:pt x="1582" y="1705"/>
                      <a:pt x="1757" y="1512"/>
                      <a:pt x="1853" y="1277"/>
                    </a:cubicBezTo>
                    <a:cubicBezTo>
                      <a:pt x="1941" y="1040"/>
                      <a:pt x="1933" y="786"/>
                      <a:pt x="1828" y="559"/>
                    </a:cubicBezTo>
                    <a:cubicBezTo>
                      <a:pt x="1723" y="322"/>
                      <a:pt x="1538" y="148"/>
                      <a:pt x="1303" y="59"/>
                    </a:cubicBezTo>
                    <a:cubicBezTo>
                      <a:pt x="1194" y="20"/>
                      <a:pt x="1080" y="0"/>
                      <a:pt x="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7"/>
              <p:cNvSpPr/>
              <p:nvPr/>
            </p:nvSpPr>
            <p:spPr>
              <a:xfrm>
                <a:off x="3491903" y="4542136"/>
                <a:ext cx="128366" cy="128366"/>
              </a:xfrm>
              <a:custGeom>
                <a:rect b="b" l="l" r="r" t="t"/>
                <a:pathLst>
                  <a:path extrusionOk="0" h="683" w="683">
                    <a:moveTo>
                      <a:pt x="341" y="0"/>
                    </a:moveTo>
                    <a:cubicBezTo>
                      <a:pt x="150" y="0"/>
                      <a:pt x="1" y="149"/>
                      <a:pt x="1" y="340"/>
                    </a:cubicBezTo>
                    <a:cubicBezTo>
                      <a:pt x="1" y="525"/>
                      <a:pt x="150" y="682"/>
                      <a:pt x="341" y="682"/>
                    </a:cubicBezTo>
                    <a:cubicBezTo>
                      <a:pt x="525" y="682"/>
                      <a:pt x="683" y="525"/>
                      <a:pt x="683" y="340"/>
                    </a:cubicBezTo>
                    <a:cubicBezTo>
                      <a:pt x="683" y="149"/>
                      <a:pt x="525" y="0"/>
                      <a:pt x="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7"/>
              <p:cNvSpPr/>
              <p:nvPr/>
            </p:nvSpPr>
            <p:spPr>
              <a:xfrm>
                <a:off x="3843735" y="4718052"/>
                <a:ext cx="103558" cy="133065"/>
              </a:xfrm>
              <a:custGeom>
                <a:rect b="b" l="l" r="r" t="t"/>
                <a:pathLst>
                  <a:path extrusionOk="0" h="708" w="551">
                    <a:moveTo>
                      <a:pt x="131" y="0"/>
                    </a:moveTo>
                    <a:lnTo>
                      <a:pt x="1" y="122"/>
                    </a:lnTo>
                    <a:lnTo>
                      <a:pt x="393" y="707"/>
                    </a:lnTo>
                    <a:lnTo>
                      <a:pt x="550" y="594"/>
                    </a:lnTo>
                    <a:lnTo>
                      <a:pt x="1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7"/>
              <p:cNvSpPr/>
              <p:nvPr/>
            </p:nvSpPr>
            <p:spPr>
              <a:xfrm>
                <a:off x="3762919" y="4757332"/>
                <a:ext cx="67660" cy="134757"/>
              </a:xfrm>
              <a:custGeom>
                <a:rect b="b" l="l" r="r" t="t"/>
                <a:pathLst>
                  <a:path extrusionOk="0" h="717" w="360">
                    <a:moveTo>
                      <a:pt x="185" y="1"/>
                    </a:moveTo>
                    <a:lnTo>
                      <a:pt x="0" y="43"/>
                    </a:lnTo>
                    <a:lnTo>
                      <a:pt x="177" y="717"/>
                    </a:lnTo>
                    <a:lnTo>
                      <a:pt x="359" y="672"/>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7"/>
              <p:cNvSpPr/>
              <p:nvPr/>
            </p:nvSpPr>
            <p:spPr>
              <a:xfrm>
                <a:off x="3654475" y="4768797"/>
                <a:ext cx="44731" cy="133065"/>
              </a:xfrm>
              <a:custGeom>
                <a:rect b="b" l="l" r="r" t="t"/>
                <a:pathLst>
                  <a:path extrusionOk="0" h="708" w="238">
                    <a:moveTo>
                      <a:pt x="185" y="1"/>
                    </a:moveTo>
                    <a:lnTo>
                      <a:pt x="0" y="18"/>
                    </a:lnTo>
                    <a:lnTo>
                      <a:pt x="53" y="708"/>
                    </a:lnTo>
                    <a:lnTo>
                      <a:pt x="237" y="691"/>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3166570" y="4712789"/>
                <a:ext cx="101866" cy="133629"/>
              </a:xfrm>
              <a:custGeom>
                <a:rect b="b" l="l" r="r" t="t"/>
                <a:pathLst>
                  <a:path extrusionOk="0" h="711" w="542">
                    <a:moveTo>
                      <a:pt x="384" y="1"/>
                    </a:moveTo>
                    <a:lnTo>
                      <a:pt x="0" y="605"/>
                    </a:lnTo>
                    <a:lnTo>
                      <a:pt x="158" y="710"/>
                    </a:lnTo>
                    <a:lnTo>
                      <a:pt x="542" y="106"/>
                    </a:lnTo>
                    <a:lnTo>
                      <a:pt x="3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7"/>
              <p:cNvSpPr/>
              <p:nvPr/>
            </p:nvSpPr>
            <p:spPr>
              <a:xfrm>
                <a:off x="3279713" y="4757332"/>
                <a:ext cx="69164" cy="134757"/>
              </a:xfrm>
              <a:custGeom>
                <a:rect b="b" l="l" r="r" t="t"/>
                <a:pathLst>
                  <a:path extrusionOk="0" h="717" w="368">
                    <a:moveTo>
                      <a:pt x="185" y="1"/>
                    </a:moveTo>
                    <a:lnTo>
                      <a:pt x="1" y="672"/>
                    </a:lnTo>
                    <a:lnTo>
                      <a:pt x="185" y="717"/>
                    </a:lnTo>
                    <a:lnTo>
                      <a:pt x="368" y="43"/>
                    </a:lnTo>
                    <a:lnTo>
                      <a:pt x="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7"/>
              <p:cNvSpPr/>
              <p:nvPr/>
            </p:nvSpPr>
            <p:spPr>
              <a:xfrm>
                <a:off x="3538137" y="4770488"/>
                <a:ext cx="36085" cy="129870"/>
              </a:xfrm>
              <a:custGeom>
                <a:rect b="b" l="l" r="r" t="t"/>
                <a:pathLst>
                  <a:path extrusionOk="0" h="691" w="192">
                    <a:moveTo>
                      <a:pt x="0" y="0"/>
                    </a:moveTo>
                    <a:lnTo>
                      <a:pt x="0" y="691"/>
                    </a:lnTo>
                    <a:lnTo>
                      <a:pt x="191"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3411462" y="4768797"/>
                <a:ext cx="45859" cy="133065"/>
              </a:xfrm>
              <a:custGeom>
                <a:rect b="b" l="l" r="r" t="t"/>
                <a:pathLst>
                  <a:path extrusionOk="0" h="708" w="244">
                    <a:moveTo>
                      <a:pt x="53" y="1"/>
                    </a:moveTo>
                    <a:lnTo>
                      <a:pt x="1" y="691"/>
                    </a:lnTo>
                    <a:lnTo>
                      <a:pt x="191" y="708"/>
                    </a:lnTo>
                    <a:lnTo>
                      <a:pt x="244" y="18"/>
                    </a:lnTo>
                    <a:lnTo>
                      <a:pt x="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3843735" y="4366221"/>
                <a:ext cx="103558" cy="129870"/>
              </a:xfrm>
              <a:custGeom>
                <a:rect b="b" l="l" r="r" t="t"/>
                <a:pathLst>
                  <a:path extrusionOk="0" h="691" w="551">
                    <a:moveTo>
                      <a:pt x="393" y="0"/>
                    </a:moveTo>
                    <a:lnTo>
                      <a:pt x="1" y="586"/>
                    </a:lnTo>
                    <a:lnTo>
                      <a:pt x="158" y="690"/>
                    </a:lnTo>
                    <a:lnTo>
                      <a:pt x="550" y="105"/>
                    </a:lnTo>
                    <a:lnTo>
                      <a:pt x="3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3762919" y="4323557"/>
                <a:ext cx="67660" cy="136260"/>
              </a:xfrm>
              <a:custGeom>
                <a:rect b="b" l="l" r="r" t="t"/>
                <a:pathLst>
                  <a:path extrusionOk="0" h="725" w="360">
                    <a:moveTo>
                      <a:pt x="177" y="0"/>
                    </a:moveTo>
                    <a:lnTo>
                      <a:pt x="0" y="672"/>
                    </a:lnTo>
                    <a:lnTo>
                      <a:pt x="185" y="724"/>
                    </a:lnTo>
                    <a:lnTo>
                      <a:pt x="359" y="53"/>
                    </a:lnTo>
                    <a:lnTo>
                      <a:pt x="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7"/>
              <p:cNvSpPr/>
              <p:nvPr/>
            </p:nvSpPr>
            <p:spPr>
              <a:xfrm>
                <a:off x="3654475" y="4315288"/>
                <a:ext cx="44731" cy="133065"/>
              </a:xfrm>
              <a:custGeom>
                <a:rect b="b" l="l" r="r" t="t"/>
                <a:pathLst>
                  <a:path extrusionOk="0" h="708" w="238">
                    <a:moveTo>
                      <a:pt x="53" y="0"/>
                    </a:moveTo>
                    <a:lnTo>
                      <a:pt x="0" y="691"/>
                    </a:lnTo>
                    <a:lnTo>
                      <a:pt x="185" y="708"/>
                    </a:lnTo>
                    <a:lnTo>
                      <a:pt x="237" y="9"/>
                    </a:lnTo>
                    <a:lnTo>
                      <a:pt x="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7"/>
              <p:cNvSpPr/>
              <p:nvPr/>
            </p:nvSpPr>
            <p:spPr>
              <a:xfrm>
                <a:off x="3163375" y="4366221"/>
                <a:ext cx="101866" cy="133065"/>
              </a:xfrm>
              <a:custGeom>
                <a:rect b="b" l="l" r="r" t="t"/>
                <a:pathLst>
                  <a:path extrusionOk="0" h="708" w="542">
                    <a:moveTo>
                      <a:pt x="166" y="0"/>
                    </a:moveTo>
                    <a:lnTo>
                      <a:pt x="0" y="105"/>
                    </a:lnTo>
                    <a:lnTo>
                      <a:pt x="385" y="707"/>
                    </a:lnTo>
                    <a:lnTo>
                      <a:pt x="542" y="602"/>
                    </a:lnTo>
                    <a:lnTo>
                      <a:pt x="1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3279713" y="4323557"/>
                <a:ext cx="69164" cy="136260"/>
              </a:xfrm>
              <a:custGeom>
                <a:rect b="b" l="l" r="r" t="t"/>
                <a:pathLst>
                  <a:path extrusionOk="0" h="725" w="368">
                    <a:moveTo>
                      <a:pt x="185" y="0"/>
                    </a:moveTo>
                    <a:lnTo>
                      <a:pt x="1" y="53"/>
                    </a:lnTo>
                    <a:lnTo>
                      <a:pt x="185" y="724"/>
                    </a:lnTo>
                    <a:lnTo>
                      <a:pt x="368" y="672"/>
                    </a:lnTo>
                    <a:lnTo>
                      <a:pt x="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3538137" y="4316791"/>
                <a:ext cx="36085" cy="130058"/>
              </a:xfrm>
              <a:custGeom>
                <a:rect b="b" l="l" r="r" t="t"/>
                <a:pathLst>
                  <a:path extrusionOk="0" h="692" w="192">
                    <a:moveTo>
                      <a:pt x="0" y="1"/>
                    </a:moveTo>
                    <a:lnTo>
                      <a:pt x="0" y="691"/>
                    </a:lnTo>
                    <a:lnTo>
                      <a:pt x="191" y="691"/>
                    </a:lnTo>
                    <a:lnTo>
                      <a:pt x="1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7"/>
              <p:cNvSpPr/>
              <p:nvPr/>
            </p:nvSpPr>
            <p:spPr>
              <a:xfrm>
                <a:off x="3411462" y="4315288"/>
                <a:ext cx="45859" cy="133065"/>
              </a:xfrm>
              <a:custGeom>
                <a:rect b="b" l="l" r="r" t="t"/>
                <a:pathLst>
                  <a:path extrusionOk="0" h="708" w="244">
                    <a:moveTo>
                      <a:pt x="191" y="0"/>
                    </a:moveTo>
                    <a:lnTo>
                      <a:pt x="1" y="9"/>
                    </a:lnTo>
                    <a:lnTo>
                      <a:pt x="53" y="708"/>
                    </a:lnTo>
                    <a:lnTo>
                      <a:pt x="244" y="691"/>
                    </a:lnTo>
                    <a:lnTo>
                      <a:pt x="1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 name="Google Shape;1264;p47"/>
              <p:cNvGrpSpPr/>
              <p:nvPr/>
            </p:nvGrpSpPr>
            <p:grpSpPr>
              <a:xfrm>
                <a:off x="3559375" y="4518831"/>
                <a:ext cx="73862" cy="74238"/>
                <a:chOff x="3559375" y="4518831"/>
                <a:chExt cx="73862" cy="74238"/>
              </a:xfrm>
            </p:grpSpPr>
            <p:sp>
              <p:nvSpPr>
                <p:cNvPr id="1265" name="Google Shape;1265;p47"/>
                <p:cNvSpPr/>
                <p:nvPr/>
              </p:nvSpPr>
              <p:spPr>
                <a:xfrm>
                  <a:off x="3562570" y="4518831"/>
                  <a:ext cx="70667" cy="69164"/>
                </a:xfrm>
                <a:custGeom>
                  <a:rect b="b" l="l" r="r" t="t"/>
                  <a:pathLst>
                    <a:path extrusionOk="0" h="368" w="376">
                      <a:moveTo>
                        <a:pt x="185" y="0"/>
                      </a:moveTo>
                      <a:cubicBezTo>
                        <a:pt x="105" y="0"/>
                        <a:pt x="36" y="53"/>
                        <a:pt x="0" y="124"/>
                      </a:cubicBezTo>
                      <a:cubicBezTo>
                        <a:pt x="141" y="141"/>
                        <a:pt x="254" y="237"/>
                        <a:pt x="290" y="367"/>
                      </a:cubicBezTo>
                      <a:cubicBezTo>
                        <a:pt x="342" y="334"/>
                        <a:pt x="376" y="273"/>
                        <a:pt x="376" y="202"/>
                      </a:cubicBezTo>
                      <a:cubicBezTo>
                        <a:pt x="376" y="88"/>
                        <a:pt x="290"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7"/>
                <p:cNvSpPr/>
                <p:nvPr/>
              </p:nvSpPr>
              <p:spPr>
                <a:xfrm>
                  <a:off x="3559375" y="4542136"/>
                  <a:ext cx="57699" cy="50933"/>
                </a:xfrm>
                <a:custGeom>
                  <a:rect b="b" l="l" r="r" t="t"/>
                  <a:pathLst>
                    <a:path extrusionOk="0" h="271" w="307">
                      <a:moveTo>
                        <a:pt x="17" y="0"/>
                      </a:moveTo>
                      <a:cubicBezTo>
                        <a:pt x="9" y="25"/>
                        <a:pt x="1" y="53"/>
                        <a:pt x="1" y="78"/>
                      </a:cubicBezTo>
                      <a:cubicBezTo>
                        <a:pt x="1" y="183"/>
                        <a:pt x="87" y="271"/>
                        <a:pt x="202" y="271"/>
                      </a:cubicBezTo>
                      <a:cubicBezTo>
                        <a:pt x="236" y="271"/>
                        <a:pt x="280" y="262"/>
                        <a:pt x="307" y="243"/>
                      </a:cubicBezTo>
                      <a:cubicBezTo>
                        <a:pt x="271" y="113"/>
                        <a:pt x="158" y="17"/>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 name="Google Shape;1267;p47"/>
            <p:cNvGrpSpPr/>
            <p:nvPr/>
          </p:nvGrpSpPr>
          <p:grpSpPr>
            <a:xfrm>
              <a:off x="7804180" y="4203027"/>
              <a:ext cx="133260" cy="129152"/>
              <a:chOff x="3739723" y="2282290"/>
              <a:chExt cx="690824" cy="669530"/>
            </a:xfrm>
          </p:grpSpPr>
          <p:sp>
            <p:nvSpPr>
              <p:cNvPr id="1268" name="Google Shape;1268;p4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47"/>
            <p:cNvGrpSpPr/>
            <p:nvPr/>
          </p:nvGrpSpPr>
          <p:grpSpPr>
            <a:xfrm>
              <a:off x="4803475" y="2141820"/>
              <a:ext cx="133260" cy="129152"/>
              <a:chOff x="3739723" y="2282290"/>
              <a:chExt cx="690824" cy="669530"/>
            </a:xfrm>
          </p:grpSpPr>
          <p:sp>
            <p:nvSpPr>
              <p:cNvPr id="1273" name="Google Shape;1273;p47"/>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7"/>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7"/>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7"/>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 name="Google Shape;1277;p47"/>
            <p:cNvSpPr/>
            <p:nvPr/>
          </p:nvSpPr>
          <p:spPr>
            <a:xfrm>
              <a:off x="5550187" y="1232090"/>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47"/>
            <p:cNvGrpSpPr/>
            <p:nvPr/>
          </p:nvGrpSpPr>
          <p:grpSpPr>
            <a:xfrm rot="10800000">
              <a:off x="5435099" y="3688817"/>
              <a:ext cx="371307" cy="91637"/>
              <a:chOff x="4241622" y="1303995"/>
              <a:chExt cx="1256112" cy="310004"/>
            </a:xfrm>
          </p:grpSpPr>
          <p:sp>
            <p:nvSpPr>
              <p:cNvPr id="1279" name="Google Shape;1279;p47"/>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7"/>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7"/>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47"/>
            <p:cNvSpPr/>
            <p:nvPr/>
          </p:nvSpPr>
          <p:spPr>
            <a:xfrm>
              <a:off x="8311322" y="261059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7"/>
            <p:cNvSpPr/>
            <p:nvPr/>
          </p:nvSpPr>
          <p:spPr>
            <a:xfrm>
              <a:off x="5334373" y="14487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7"/>
            <p:cNvSpPr/>
            <p:nvPr/>
          </p:nvSpPr>
          <p:spPr>
            <a:xfrm>
              <a:off x="8044049" y="948654"/>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7"/>
            <p:cNvSpPr/>
            <p:nvPr/>
          </p:nvSpPr>
          <p:spPr>
            <a:xfrm>
              <a:off x="8568349" y="305987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48"/>
          <p:cNvSpPr txBox="1"/>
          <p:nvPr>
            <p:ph type="title"/>
          </p:nvPr>
        </p:nvSpPr>
        <p:spPr>
          <a:xfrm>
            <a:off x="1133425" y="3634325"/>
            <a:ext cx="6877200" cy="100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291" name="Google Shape;1291;p48"/>
          <p:cNvGrpSpPr/>
          <p:nvPr/>
        </p:nvGrpSpPr>
        <p:grpSpPr>
          <a:xfrm>
            <a:off x="1835736" y="296825"/>
            <a:ext cx="5190009" cy="3337493"/>
            <a:chOff x="1835736" y="296825"/>
            <a:chExt cx="5190009" cy="3337493"/>
          </a:xfrm>
        </p:grpSpPr>
        <p:sp>
          <p:nvSpPr>
            <p:cNvPr id="1292" name="Google Shape;1292;p48"/>
            <p:cNvSpPr/>
            <p:nvPr/>
          </p:nvSpPr>
          <p:spPr>
            <a:xfrm>
              <a:off x="2119800" y="948925"/>
              <a:ext cx="4589355" cy="2685393"/>
            </a:xfrm>
            <a:custGeom>
              <a:rect b="b" l="l" r="r" t="t"/>
              <a:pathLst>
                <a:path extrusionOk="0" h="14473" w="26856">
                  <a:moveTo>
                    <a:pt x="10951" y="1"/>
                  </a:moveTo>
                  <a:cubicBezTo>
                    <a:pt x="9670" y="1"/>
                    <a:pt x="8389" y="14"/>
                    <a:pt x="7109" y="40"/>
                  </a:cubicBezTo>
                  <a:cubicBezTo>
                    <a:pt x="7050" y="41"/>
                    <a:pt x="6987" y="41"/>
                    <a:pt x="6920" y="41"/>
                  </a:cubicBezTo>
                  <a:cubicBezTo>
                    <a:pt x="6539" y="41"/>
                    <a:pt x="6052" y="27"/>
                    <a:pt x="5520" y="27"/>
                  </a:cubicBezTo>
                  <a:cubicBezTo>
                    <a:pt x="3918" y="27"/>
                    <a:pt x="1914" y="160"/>
                    <a:pt x="1216" y="1236"/>
                  </a:cubicBezTo>
                  <a:cubicBezTo>
                    <a:pt x="1" y="3116"/>
                    <a:pt x="1059" y="7043"/>
                    <a:pt x="2362" y="8661"/>
                  </a:cubicBezTo>
                  <a:cubicBezTo>
                    <a:pt x="3751" y="10381"/>
                    <a:pt x="6303" y="10697"/>
                    <a:pt x="8664" y="10697"/>
                  </a:cubicBezTo>
                  <a:cubicBezTo>
                    <a:pt x="9748" y="10697"/>
                    <a:pt x="10793" y="10630"/>
                    <a:pt x="11665" y="10602"/>
                  </a:cubicBezTo>
                  <a:cubicBezTo>
                    <a:pt x="12584" y="12088"/>
                    <a:pt x="13781" y="13391"/>
                    <a:pt x="15197" y="14441"/>
                  </a:cubicBezTo>
                  <a:cubicBezTo>
                    <a:pt x="15227" y="14463"/>
                    <a:pt x="15258" y="14473"/>
                    <a:pt x="15288" y="14473"/>
                  </a:cubicBezTo>
                  <a:cubicBezTo>
                    <a:pt x="15397" y="14473"/>
                    <a:pt x="15490" y="14341"/>
                    <a:pt x="15470" y="14231"/>
                  </a:cubicBezTo>
                  <a:cubicBezTo>
                    <a:pt x="15233" y="12963"/>
                    <a:pt x="15172" y="11687"/>
                    <a:pt x="15269" y="10401"/>
                  </a:cubicBezTo>
                  <a:cubicBezTo>
                    <a:pt x="18014" y="10182"/>
                    <a:pt x="20750" y="9780"/>
                    <a:pt x="23445" y="9116"/>
                  </a:cubicBezTo>
                  <a:cubicBezTo>
                    <a:pt x="26005" y="8487"/>
                    <a:pt x="26740" y="5740"/>
                    <a:pt x="26803" y="3450"/>
                  </a:cubicBezTo>
                  <a:cubicBezTo>
                    <a:pt x="26855" y="1666"/>
                    <a:pt x="25972" y="590"/>
                    <a:pt x="24135" y="460"/>
                  </a:cubicBezTo>
                  <a:cubicBezTo>
                    <a:pt x="19747" y="154"/>
                    <a:pt x="15348" y="1"/>
                    <a:pt x="10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 name="Google Shape;1293;p48"/>
            <p:cNvGrpSpPr/>
            <p:nvPr/>
          </p:nvGrpSpPr>
          <p:grpSpPr>
            <a:xfrm>
              <a:off x="2392055" y="866315"/>
              <a:ext cx="133260" cy="129152"/>
              <a:chOff x="3739723" y="2282290"/>
              <a:chExt cx="690824" cy="669530"/>
            </a:xfrm>
          </p:grpSpPr>
          <p:sp>
            <p:nvSpPr>
              <p:cNvPr id="1294" name="Google Shape;1294;p48"/>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8"/>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8"/>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8"/>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48"/>
            <p:cNvGrpSpPr/>
            <p:nvPr/>
          </p:nvGrpSpPr>
          <p:grpSpPr>
            <a:xfrm>
              <a:off x="5329037" y="543070"/>
              <a:ext cx="133260" cy="129152"/>
              <a:chOff x="3739723" y="2282290"/>
              <a:chExt cx="690824" cy="669530"/>
            </a:xfrm>
          </p:grpSpPr>
          <p:sp>
            <p:nvSpPr>
              <p:cNvPr id="1299" name="Google Shape;1299;p48"/>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8"/>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8"/>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8"/>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48"/>
            <p:cNvSpPr/>
            <p:nvPr/>
          </p:nvSpPr>
          <p:spPr>
            <a:xfrm>
              <a:off x="6136224" y="2322552"/>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48"/>
            <p:cNvGrpSpPr/>
            <p:nvPr/>
          </p:nvGrpSpPr>
          <p:grpSpPr>
            <a:xfrm rot="10800000">
              <a:off x="6392811" y="885080"/>
              <a:ext cx="371307" cy="91637"/>
              <a:chOff x="4241622" y="1303995"/>
              <a:chExt cx="1256112" cy="310004"/>
            </a:xfrm>
          </p:grpSpPr>
          <p:sp>
            <p:nvSpPr>
              <p:cNvPr id="1305" name="Google Shape;1305;p48"/>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8"/>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8"/>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 name="Google Shape;1308;p48"/>
            <p:cNvSpPr/>
            <p:nvPr/>
          </p:nvSpPr>
          <p:spPr>
            <a:xfrm>
              <a:off x="2253634" y="2279181"/>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8"/>
            <p:cNvSpPr/>
            <p:nvPr/>
          </p:nvSpPr>
          <p:spPr>
            <a:xfrm>
              <a:off x="1835736" y="119991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8"/>
            <p:cNvSpPr/>
            <p:nvPr/>
          </p:nvSpPr>
          <p:spPr>
            <a:xfrm>
              <a:off x="5064862" y="2963729"/>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8"/>
            <p:cNvSpPr/>
            <p:nvPr/>
          </p:nvSpPr>
          <p:spPr>
            <a:xfrm>
              <a:off x="5865887" y="192051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 name="Google Shape;1312;p48"/>
            <p:cNvGrpSpPr/>
            <p:nvPr/>
          </p:nvGrpSpPr>
          <p:grpSpPr>
            <a:xfrm>
              <a:off x="3232559" y="296825"/>
              <a:ext cx="2173518" cy="2865353"/>
              <a:chOff x="3239234" y="197275"/>
              <a:chExt cx="2173518" cy="2865353"/>
            </a:xfrm>
          </p:grpSpPr>
          <p:grpSp>
            <p:nvGrpSpPr>
              <p:cNvPr id="1313" name="Google Shape;1313;p48"/>
              <p:cNvGrpSpPr/>
              <p:nvPr/>
            </p:nvGrpSpPr>
            <p:grpSpPr>
              <a:xfrm rot="-8100000">
                <a:off x="3557207" y="1207746"/>
                <a:ext cx="1537574" cy="1536246"/>
                <a:chOff x="2895702" y="2896832"/>
                <a:chExt cx="2691827" cy="2689502"/>
              </a:xfrm>
            </p:grpSpPr>
            <p:sp>
              <p:nvSpPr>
                <p:cNvPr id="1314" name="Google Shape;1314;p48"/>
                <p:cNvSpPr/>
                <p:nvPr/>
              </p:nvSpPr>
              <p:spPr>
                <a:xfrm>
                  <a:off x="4150922" y="3060183"/>
                  <a:ext cx="793376" cy="1789203"/>
                </a:xfrm>
                <a:custGeom>
                  <a:rect b="b" l="l" r="r" t="t"/>
                  <a:pathLst>
                    <a:path extrusionOk="0" h="10022" w="4444">
                      <a:moveTo>
                        <a:pt x="735" y="0"/>
                      </a:moveTo>
                      <a:lnTo>
                        <a:pt x="0" y="282"/>
                      </a:lnTo>
                      <a:lnTo>
                        <a:pt x="3700" y="10021"/>
                      </a:lnTo>
                      <a:lnTo>
                        <a:pt x="4443" y="9742"/>
                      </a:lnTo>
                      <a:lnTo>
                        <a:pt x="7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8"/>
                <p:cNvSpPr/>
                <p:nvPr/>
              </p:nvSpPr>
              <p:spPr>
                <a:xfrm>
                  <a:off x="4119859" y="3029298"/>
                  <a:ext cx="855504" cy="1849723"/>
                </a:xfrm>
                <a:custGeom>
                  <a:rect b="b" l="l" r="r" t="t"/>
                  <a:pathLst>
                    <a:path extrusionOk="0" h="10361" w="4792">
                      <a:moveTo>
                        <a:pt x="814" y="392"/>
                      </a:moveTo>
                      <a:lnTo>
                        <a:pt x="4399" y="9810"/>
                      </a:lnTo>
                      <a:lnTo>
                        <a:pt x="3971" y="9976"/>
                      </a:lnTo>
                      <a:lnTo>
                        <a:pt x="395" y="549"/>
                      </a:lnTo>
                      <a:lnTo>
                        <a:pt x="814" y="392"/>
                      </a:lnTo>
                      <a:close/>
                      <a:moveTo>
                        <a:pt x="900" y="0"/>
                      </a:moveTo>
                      <a:cubicBezTo>
                        <a:pt x="883" y="0"/>
                        <a:pt x="865" y="3"/>
                        <a:pt x="848" y="8"/>
                      </a:cubicBezTo>
                      <a:lnTo>
                        <a:pt x="113" y="297"/>
                      </a:lnTo>
                      <a:cubicBezTo>
                        <a:pt x="69" y="306"/>
                        <a:pt x="36" y="339"/>
                        <a:pt x="17" y="383"/>
                      </a:cubicBezTo>
                      <a:cubicBezTo>
                        <a:pt x="0" y="427"/>
                        <a:pt x="0" y="471"/>
                        <a:pt x="9" y="515"/>
                      </a:cubicBezTo>
                      <a:lnTo>
                        <a:pt x="3717" y="10255"/>
                      </a:lnTo>
                      <a:cubicBezTo>
                        <a:pt x="3742" y="10326"/>
                        <a:pt x="3805" y="10360"/>
                        <a:pt x="3874" y="10360"/>
                      </a:cubicBezTo>
                      <a:cubicBezTo>
                        <a:pt x="3891" y="10360"/>
                        <a:pt x="3918" y="10360"/>
                        <a:pt x="3935" y="10352"/>
                      </a:cubicBezTo>
                      <a:lnTo>
                        <a:pt x="4678" y="10073"/>
                      </a:lnTo>
                      <a:cubicBezTo>
                        <a:pt x="4714" y="10056"/>
                        <a:pt x="4749" y="10020"/>
                        <a:pt x="4775" y="9984"/>
                      </a:cubicBezTo>
                      <a:cubicBezTo>
                        <a:pt x="4791" y="9940"/>
                        <a:pt x="4791" y="9898"/>
                        <a:pt x="4775" y="9854"/>
                      </a:cubicBezTo>
                      <a:lnTo>
                        <a:pt x="1077" y="112"/>
                      </a:lnTo>
                      <a:cubicBezTo>
                        <a:pt x="1048" y="41"/>
                        <a:pt x="974" y="0"/>
                        <a:pt x="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8"/>
                <p:cNvSpPr/>
                <p:nvPr/>
              </p:nvSpPr>
              <p:spPr>
                <a:xfrm>
                  <a:off x="4080761" y="2927538"/>
                  <a:ext cx="201379" cy="182991"/>
                </a:xfrm>
                <a:custGeom>
                  <a:rect b="b" l="l" r="r" t="t"/>
                  <a:pathLst>
                    <a:path extrusionOk="0" h="1025" w="1128">
                      <a:moveTo>
                        <a:pt x="1" y="0"/>
                      </a:moveTo>
                      <a:lnTo>
                        <a:pt x="393" y="1025"/>
                      </a:lnTo>
                      <a:lnTo>
                        <a:pt x="1128" y="743"/>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8"/>
                <p:cNvSpPr/>
                <p:nvPr/>
              </p:nvSpPr>
              <p:spPr>
                <a:xfrm>
                  <a:off x="4047912" y="2896832"/>
                  <a:ext cx="267256" cy="243333"/>
                </a:xfrm>
                <a:custGeom>
                  <a:rect b="b" l="l" r="r" t="t"/>
                  <a:pathLst>
                    <a:path extrusionOk="0" h="1363" w="1497">
                      <a:moveTo>
                        <a:pt x="535" y="601"/>
                      </a:moveTo>
                      <a:lnTo>
                        <a:pt x="945" y="871"/>
                      </a:lnTo>
                      <a:lnTo>
                        <a:pt x="674" y="976"/>
                      </a:lnTo>
                      <a:lnTo>
                        <a:pt x="535" y="601"/>
                      </a:lnTo>
                      <a:close/>
                      <a:moveTo>
                        <a:pt x="192" y="0"/>
                      </a:moveTo>
                      <a:cubicBezTo>
                        <a:pt x="153" y="0"/>
                        <a:pt x="114" y="13"/>
                        <a:pt x="80" y="42"/>
                      </a:cubicBezTo>
                      <a:cubicBezTo>
                        <a:pt x="19" y="84"/>
                        <a:pt x="0" y="164"/>
                        <a:pt x="28" y="233"/>
                      </a:cubicBezTo>
                      <a:lnTo>
                        <a:pt x="412" y="1257"/>
                      </a:lnTo>
                      <a:cubicBezTo>
                        <a:pt x="439" y="1327"/>
                        <a:pt x="508" y="1362"/>
                        <a:pt x="577" y="1362"/>
                      </a:cubicBezTo>
                      <a:cubicBezTo>
                        <a:pt x="596" y="1362"/>
                        <a:pt x="613" y="1362"/>
                        <a:pt x="640" y="1354"/>
                      </a:cubicBezTo>
                      <a:lnTo>
                        <a:pt x="1375" y="1073"/>
                      </a:lnTo>
                      <a:cubicBezTo>
                        <a:pt x="1436" y="1048"/>
                        <a:pt x="1480" y="995"/>
                        <a:pt x="1488" y="934"/>
                      </a:cubicBezTo>
                      <a:cubicBezTo>
                        <a:pt x="1497" y="863"/>
                        <a:pt x="1461" y="802"/>
                        <a:pt x="1408" y="766"/>
                      </a:cubicBezTo>
                      <a:lnTo>
                        <a:pt x="281" y="23"/>
                      </a:lnTo>
                      <a:cubicBezTo>
                        <a:pt x="254" y="9"/>
                        <a:pt x="224" y="0"/>
                        <a:pt x="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8"/>
                <p:cNvSpPr/>
                <p:nvPr/>
              </p:nvSpPr>
              <p:spPr>
                <a:xfrm>
                  <a:off x="3061374" y="4148123"/>
                  <a:ext cx="1789203" cy="793376"/>
                </a:xfrm>
                <a:custGeom>
                  <a:rect b="b" l="l" r="r" t="t"/>
                  <a:pathLst>
                    <a:path extrusionOk="0" h="4444" w="10022">
                      <a:moveTo>
                        <a:pt x="280" y="1"/>
                      </a:moveTo>
                      <a:lnTo>
                        <a:pt x="1" y="746"/>
                      </a:lnTo>
                      <a:lnTo>
                        <a:pt x="9742" y="4444"/>
                      </a:lnTo>
                      <a:lnTo>
                        <a:pt x="10021" y="3709"/>
                      </a:lnTo>
                      <a:lnTo>
                        <a:pt x="2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8"/>
                <p:cNvSpPr/>
                <p:nvPr/>
              </p:nvSpPr>
              <p:spPr>
                <a:xfrm>
                  <a:off x="3026919" y="4117952"/>
                  <a:ext cx="1858114" cy="854611"/>
                </a:xfrm>
                <a:custGeom>
                  <a:rect b="b" l="l" r="r" t="t"/>
                  <a:pathLst>
                    <a:path extrusionOk="0" h="4787" w="10408">
                      <a:moveTo>
                        <a:pt x="569" y="399"/>
                      </a:moveTo>
                      <a:lnTo>
                        <a:pt x="9996" y="3975"/>
                      </a:lnTo>
                      <a:lnTo>
                        <a:pt x="9839" y="4394"/>
                      </a:lnTo>
                      <a:lnTo>
                        <a:pt x="412" y="818"/>
                      </a:lnTo>
                      <a:lnTo>
                        <a:pt x="569" y="399"/>
                      </a:lnTo>
                      <a:close/>
                      <a:moveTo>
                        <a:pt x="477" y="1"/>
                      </a:moveTo>
                      <a:cubicBezTo>
                        <a:pt x="453" y="1"/>
                        <a:pt x="428" y="8"/>
                        <a:pt x="403" y="23"/>
                      </a:cubicBezTo>
                      <a:cubicBezTo>
                        <a:pt x="359" y="40"/>
                        <a:pt x="334" y="75"/>
                        <a:pt x="315" y="109"/>
                      </a:cubicBezTo>
                      <a:lnTo>
                        <a:pt x="36" y="852"/>
                      </a:lnTo>
                      <a:cubicBezTo>
                        <a:pt x="0" y="940"/>
                        <a:pt x="45" y="1045"/>
                        <a:pt x="133" y="1072"/>
                      </a:cubicBezTo>
                      <a:lnTo>
                        <a:pt x="9875" y="4778"/>
                      </a:lnTo>
                      <a:cubicBezTo>
                        <a:pt x="9891" y="4787"/>
                        <a:pt x="9916" y="4787"/>
                        <a:pt x="9935" y="4787"/>
                      </a:cubicBezTo>
                      <a:cubicBezTo>
                        <a:pt x="9961" y="4787"/>
                        <a:pt x="9979" y="4778"/>
                        <a:pt x="10005" y="4770"/>
                      </a:cubicBezTo>
                      <a:cubicBezTo>
                        <a:pt x="10049" y="4753"/>
                        <a:pt x="10074" y="4717"/>
                        <a:pt x="10093" y="4673"/>
                      </a:cubicBezTo>
                      <a:lnTo>
                        <a:pt x="10372" y="3939"/>
                      </a:lnTo>
                      <a:cubicBezTo>
                        <a:pt x="10408" y="3853"/>
                        <a:pt x="10363" y="3748"/>
                        <a:pt x="10275" y="3712"/>
                      </a:cubicBezTo>
                      <a:lnTo>
                        <a:pt x="536" y="12"/>
                      </a:lnTo>
                      <a:cubicBezTo>
                        <a:pt x="516" y="5"/>
                        <a:pt x="497"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8"/>
                <p:cNvSpPr/>
                <p:nvPr/>
              </p:nvSpPr>
              <p:spPr>
                <a:xfrm>
                  <a:off x="2928729" y="4079568"/>
                  <a:ext cx="182634" cy="201736"/>
                </a:xfrm>
                <a:custGeom>
                  <a:rect b="b" l="l" r="r" t="t"/>
                  <a:pathLst>
                    <a:path extrusionOk="0" h="1130" w="1023">
                      <a:moveTo>
                        <a:pt x="1" y="1"/>
                      </a:moveTo>
                      <a:lnTo>
                        <a:pt x="744" y="1130"/>
                      </a:lnTo>
                      <a:lnTo>
                        <a:pt x="1023" y="38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8"/>
                <p:cNvSpPr/>
                <p:nvPr/>
              </p:nvSpPr>
              <p:spPr>
                <a:xfrm>
                  <a:off x="2895702" y="4049576"/>
                  <a:ext cx="250117" cy="262792"/>
                </a:xfrm>
                <a:custGeom>
                  <a:rect b="b" l="l" r="r" t="t"/>
                  <a:pathLst>
                    <a:path extrusionOk="0" h="1472" w="1401">
                      <a:moveTo>
                        <a:pt x="614" y="519"/>
                      </a:moveTo>
                      <a:lnTo>
                        <a:pt x="989" y="658"/>
                      </a:lnTo>
                      <a:lnTo>
                        <a:pt x="884" y="920"/>
                      </a:lnTo>
                      <a:lnTo>
                        <a:pt x="614" y="519"/>
                      </a:lnTo>
                      <a:close/>
                      <a:moveTo>
                        <a:pt x="183" y="0"/>
                      </a:moveTo>
                      <a:cubicBezTo>
                        <a:pt x="133" y="0"/>
                        <a:pt x="84" y="21"/>
                        <a:pt x="53" y="64"/>
                      </a:cubicBezTo>
                      <a:cubicBezTo>
                        <a:pt x="11" y="116"/>
                        <a:pt x="1" y="204"/>
                        <a:pt x="45" y="265"/>
                      </a:cubicBezTo>
                      <a:lnTo>
                        <a:pt x="788" y="1392"/>
                      </a:lnTo>
                      <a:cubicBezTo>
                        <a:pt x="815" y="1436"/>
                        <a:pt x="868" y="1472"/>
                        <a:pt x="929" y="1472"/>
                      </a:cubicBezTo>
                      <a:lnTo>
                        <a:pt x="945" y="1472"/>
                      </a:lnTo>
                      <a:cubicBezTo>
                        <a:pt x="1008" y="1464"/>
                        <a:pt x="1069" y="1419"/>
                        <a:pt x="1086" y="1359"/>
                      </a:cubicBezTo>
                      <a:lnTo>
                        <a:pt x="1365" y="616"/>
                      </a:lnTo>
                      <a:cubicBezTo>
                        <a:pt x="1401" y="528"/>
                        <a:pt x="1357" y="431"/>
                        <a:pt x="1271" y="395"/>
                      </a:cubicBezTo>
                      <a:lnTo>
                        <a:pt x="246" y="11"/>
                      </a:lnTo>
                      <a:cubicBezTo>
                        <a:pt x="226" y="4"/>
                        <a:pt x="204"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8"/>
                <p:cNvSpPr/>
                <p:nvPr/>
              </p:nvSpPr>
              <p:spPr>
                <a:xfrm>
                  <a:off x="3784050" y="3786250"/>
                  <a:ext cx="936912" cy="930485"/>
                </a:xfrm>
                <a:custGeom>
                  <a:rect b="b" l="l" r="r" t="t"/>
                  <a:pathLst>
                    <a:path extrusionOk="0" h="5212" w="5248">
                      <a:moveTo>
                        <a:pt x="5056" y="1"/>
                      </a:moveTo>
                      <a:cubicBezTo>
                        <a:pt x="5039" y="1"/>
                        <a:pt x="5021" y="3"/>
                        <a:pt x="5004" y="9"/>
                      </a:cubicBezTo>
                      <a:cubicBezTo>
                        <a:pt x="4653" y="131"/>
                        <a:pt x="4295" y="288"/>
                        <a:pt x="3955" y="473"/>
                      </a:cubicBezTo>
                      <a:cubicBezTo>
                        <a:pt x="3604" y="655"/>
                        <a:pt x="3254" y="874"/>
                        <a:pt x="2930" y="1119"/>
                      </a:cubicBezTo>
                      <a:cubicBezTo>
                        <a:pt x="2599" y="1373"/>
                        <a:pt x="2276" y="1652"/>
                        <a:pt x="1969" y="1950"/>
                      </a:cubicBezTo>
                      <a:cubicBezTo>
                        <a:pt x="1671" y="2248"/>
                        <a:pt x="1392" y="2571"/>
                        <a:pt x="1138" y="2911"/>
                      </a:cubicBezTo>
                      <a:cubicBezTo>
                        <a:pt x="901" y="3234"/>
                        <a:pt x="683" y="3577"/>
                        <a:pt x="492" y="3927"/>
                      </a:cubicBezTo>
                      <a:cubicBezTo>
                        <a:pt x="307" y="4275"/>
                        <a:pt x="150" y="4626"/>
                        <a:pt x="28" y="4985"/>
                      </a:cubicBezTo>
                      <a:cubicBezTo>
                        <a:pt x="1" y="5071"/>
                        <a:pt x="45" y="5167"/>
                        <a:pt x="133" y="5203"/>
                      </a:cubicBezTo>
                      <a:cubicBezTo>
                        <a:pt x="158" y="5203"/>
                        <a:pt x="177" y="5211"/>
                        <a:pt x="194" y="5211"/>
                      </a:cubicBezTo>
                      <a:cubicBezTo>
                        <a:pt x="263" y="5211"/>
                        <a:pt x="334" y="5167"/>
                        <a:pt x="351" y="5098"/>
                      </a:cubicBezTo>
                      <a:cubicBezTo>
                        <a:pt x="473" y="4756"/>
                        <a:pt x="622" y="4416"/>
                        <a:pt x="796" y="4093"/>
                      </a:cubicBezTo>
                      <a:cubicBezTo>
                        <a:pt x="972" y="3759"/>
                        <a:pt x="1182" y="3428"/>
                        <a:pt x="1417" y="3113"/>
                      </a:cubicBezTo>
                      <a:cubicBezTo>
                        <a:pt x="1655" y="2790"/>
                        <a:pt x="1925" y="2483"/>
                        <a:pt x="2213" y="2196"/>
                      </a:cubicBezTo>
                      <a:cubicBezTo>
                        <a:pt x="2502" y="1906"/>
                        <a:pt x="2817" y="1635"/>
                        <a:pt x="3132" y="1390"/>
                      </a:cubicBezTo>
                      <a:cubicBezTo>
                        <a:pt x="3447" y="1163"/>
                        <a:pt x="3778" y="953"/>
                        <a:pt x="4112" y="769"/>
                      </a:cubicBezTo>
                      <a:cubicBezTo>
                        <a:pt x="4444" y="594"/>
                        <a:pt x="4775" y="445"/>
                        <a:pt x="5117" y="332"/>
                      </a:cubicBezTo>
                      <a:cubicBezTo>
                        <a:pt x="5203" y="296"/>
                        <a:pt x="5247" y="202"/>
                        <a:pt x="5222" y="114"/>
                      </a:cubicBezTo>
                      <a:cubicBezTo>
                        <a:pt x="5194" y="43"/>
                        <a:pt x="5126" y="1"/>
                        <a:pt x="5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8"/>
                <p:cNvSpPr/>
                <p:nvPr/>
              </p:nvSpPr>
              <p:spPr>
                <a:xfrm>
                  <a:off x="5111217" y="5109843"/>
                  <a:ext cx="457566" cy="445962"/>
                </a:xfrm>
                <a:custGeom>
                  <a:rect b="b" l="l" r="r" t="t"/>
                  <a:pathLst>
                    <a:path extrusionOk="0" h="2498" w="2563">
                      <a:moveTo>
                        <a:pt x="961" y="1"/>
                      </a:moveTo>
                      <a:lnTo>
                        <a:pt x="0" y="954"/>
                      </a:lnTo>
                      <a:lnTo>
                        <a:pt x="1337" y="2301"/>
                      </a:lnTo>
                      <a:cubicBezTo>
                        <a:pt x="1468" y="2432"/>
                        <a:pt x="1643" y="2498"/>
                        <a:pt x="1819" y="2498"/>
                      </a:cubicBezTo>
                      <a:cubicBezTo>
                        <a:pt x="1994" y="2498"/>
                        <a:pt x="2169" y="2432"/>
                        <a:pt x="2300" y="2301"/>
                      </a:cubicBezTo>
                      <a:cubicBezTo>
                        <a:pt x="2563" y="2030"/>
                        <a:pt x="2563" y="1602"/>
                        <a:pt x="2300" y="1340"/>
                      </a:cubicBezTo>
                      <a:lnTo>
                        <a:pt x="9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8"/>
                <p:cNvSpPr/>
                <p:nvPr/>
              </p:nvSpPr>
              <p:spPr>
                <a:xfrm>
                  <a:off x="5076761" y="5078601"/>
                  <a:ext cx="510767" cy="507732"/>
                </a:xfrm>
                <a:custGeom>
                  <a:rect b="b" l="l" r="r" t="t"/>
                  <a:pathLst>
                    <a:path extrusionOk="0" h="2844" w="2861">
                      <a:moveTo>
                        <a:pt x="1154" y="413"/>
                      </a:moveTo>
                      <a:lnTo>
                        <a:pt x="2369" y="1637"/>
                      </a:lnTo>
                      <a:cubicBezTo>
                        <a:pt x="2466" y="1733"/>
                        <a:pt x="2518" y="1855"/>
                        <a:pt x="2518" y="1995"/>
                      </a:cubicBezTo>
                      <a:cubicBezTo>
                        <a:pt x="2518" y="2126"/>
                        <a:pt x="2466" y="2258"/>
                        <a:pt x="2369" y="2354"/>
                      </a:cubicBezTo>
                      <a:cubicBezTo>
                        <a:pt x="2270" y="2454"/>
                        <a:pt x="2139" y="2504"/>
                        <a:pt x="2008" y="2504"/>
                      </a:cubicBezTo>
                      <a:cubicBezTo>
                        <a:pt x="1878" y="2504"/>
                        <a:pt x="1749" y="2454"/>
                        <a:pt x="1654" y="2354"/>
                      </a:cubicBezTo>
                      <a:lnTo>
                        <a:pt x="428" y="1129"/>
                      </a:lnTo>
                      <a:lnTo>
                        <a:pt x="1154" y="413"/>
                      </a:lnTo>
                      <a:close/>
                      <a:moveTo>
                        <a:pt x="1155" y="1"/>
                      </a:moveTo>
                      <a:cubicBezTo>
                        <a:pt x="1111" y="1"/>
                        <a:pt x="1067" y="19"/>
                        <a:pt x="1033" y="54"/>
                      </a:cubicBezTo>
                      <a:lnTo>
                        <a:pt x="71" y="1015"/>
                      </a:lnTo>
                      <a:cubicBezTo>
                        <a:pt x="0" y="1076"/>
                        <a:pt x="0" y="1190"/>
                        <a:pt x="71" y="1253"/>
                      </a:cubicBezTo>
                      <a:lnTo>
                        <a:pt x="1408" y="2589"/>
                      </a:lnTo>
                      <a:cubicBezTo>
                        <a:pt x="1574" y="2755"/>
                        <a:pt x="1792" y="2843"/>
                        <a:pt x="2013" y="2843"/>
                      </a:cubicBezTo>
                      <a:cubicBezTo>
                        <a:pt x="2231" y="2843"/>
                        <a:pt x="2449" y="2755"/>
                        <a:pt x="2615" y="2589"/>
                      </a:cubicBezTo>
                      <a:cubicBezTo>
                        <a:pt x="2772" y="2432"/>
                        <a:pt x="2861" y="2222"/>
                        <a:pt x="2861" y="1995"/>
                      </a:cubicBezTo>
                      <a:cubicBezTo>
                        <a:pt x="2861" y="1767"/>
                        <a:pt x="2772" y="1548"/>
                        <a:pt x="2615" y="1391"/>
                      </a:cubicBezTo>
                      <a:lnTo>
                        <a:pt x="1278" y="54"/>
                      </a:lnTo>
                      <a:cubicBezTo>
                        <a:pt x="1242" y="19"/>
                        <a:pt x="1198" y="1"/>
                        <a:pt x="1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8"/>
                <p:cNvSpPr/>
                <p:nvPr/>
              </p:nvSpPr>
              <p:spPr>
                <a:xfrm>
                  <a:off x="4703462" y="4730297"/>
                  <a:ext cx="629666" cy="572359"/>
                </a:xfrm>
                <a:custGeom>
                  <a:rect b="b" l="l" r="r" t="t"/>
                  <a:pathLst>
                    <a:path extrusionOk="0" h="3206" w="3527">
                      <a:moveTo>
                        <a:pt x="1759" y="0"/>
                      </a:moveTo>
                      <a:cubicBezTo>
                        <a:pt x="1348" y="0"/>
                        <a:pt x="937" y="155"/>
                        <a:pt x="622" y="465"/>
                      </a:cubicBezTo>
                      <a:cubicBezTo>
                        <a:pt x="1" y="1094"/>
                        <a:pt x="1" y="2110"/>
                        <a:pt x="622" y="2740"/>
                      </a:cubicBezTo>
                      <a:cubicBezTo>
                        <a:pt x="937" y="3050"/>
                        <a:pt x="1348" y="3206"/>
                        <a:pt x="1759" y="3206"/>
                      </a:cubicBezTo>
                      <a:cubicBezTo>
                        <a:pt x="2171" y="3206"/>
                        <a:pt x="2582" y="3050"/>
                        <a:pt x="2897" y="2740"/>
                      </a:cubicBezTo>
                      <a:cubicBezTo>
                        <a:pt x="3527" y="2110"/>
                        <a:pt x="3527" y="1094"/>
                        <a:pt x="2897" y="465"/>
                      </a:cubicBezTo>
                      <a:cubicBezTo>
                        <a:pt x="2582" y="155"/>
                        <a:pt x="2171" y="0"/>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8"/>
                <p:cNvSpPr/>
                <p:nvPr/>
              </p:nvSpPr>
              <p:spPr>
                <a:xfrm>
                  <a:off x="4700606" y="4699233"/>
                  <a:ext cx="633951" cy="634130"/>
                </a:xfrm>
                <a:custGeom>
                  <a:rect b="b" l="l" r="r" t="t"/>
                  <a:pathLst>
                    <a:path extrusionOk="0" h="3552" w="3551">
                      <a:moveTo>
                        <a:pt x="1775" y="343"/>
                      </a:moveTo>
                      <a:cubicBezTo>
                        <a:pt x="2160" y="343"/>
                        <a:pt x="2518" y="492"/>
                        <a:pt x="2789" y="763"/>
                      </a:cubicBezTo>
                      <a:cubicBezTo>
                        <a:pt x="3060" y="1033"/>
                        <a:pt x="3209" y="1392"/>
                        <a:pt x="3209" y="1776"/>
                      </a:cubicBezTo>
                      <a:cubicBezTo>
                        <a:pt x="3209" y="2160"/>
                        <a:pt x="3060" y="2519"/>
                        <a:pt x="2789" y="2790"/>
                      </a:cubicBezTo>
                      <a:cubicBezTo>
                        <a:pt x="2518" y="3063"/>
                        <a:pt x="2160" y="3210"/>
                        <a:pt x="1775" y="3210"/>
                      </a:cubicBezTo>
                      <a:cubicBezTo>
                        <a:pt x="1391" y="3210"/>
                        <a:pt x="1033" y="3063"/>
                        <a:pt x="762" y="2790"/>
                      </a:cubicBezTo>
                      <a:cubicBezTo>
                        <a:pt x="489" y="2519"/>
                        <a:pt x="342" y="2160"/>
                        <a:pt x="342" y="1776"/>
                      </a:cubicBezTo>
                      <a:cubicBezTo>
                        <a:pt x="342" y="1392"/>
                        <a:pt x="489" y="1033"/>
                        <a:pt x="762" y="763"/>
                      </a:cubicBezTo>
                      <a:cubicBezTo>
                        <a:pt x="1033" y="492"/>
                        <a:pt x="1391" y="343"/>
                        <a:pt x="1775" y="343"/>
                      </a:cubicBezTo>
                      <a:close/>
                      <a:moveTo>
                        <a:pt x="1775" y="1"/>
                      </a:moveTo>
                      <a:cubicBezTo>
                        <a:pt x="1303" y="1"/>
                        <a:pt x="856" y="186"/>
                        <a:pt x="525" y="517"/>
                      </a:cubicBezTo>
                      <a:cubicBezTo>
                        <a:pt x="185" y="859"/>
                        <a:pt x="0" y="1304"/>
                        <a:pt x="0" y="1776"/>
                      </a:cubicBezTo>
                      <a:cubicBezTo>
                        <a:pt x="0" y="2248"/>
                        <a:pt x="185" y="2695"/>
                        <a:pt x="525" y="3035"/>
                      </a:cubicBezTo>
                      <a:cubicBezTo>
                        <a:pt x="856" y="3367"/>
                        <a:pt x="1303" y="3552"/>
                        <a:pt x="1775" y="3552"/>
                      </a:cubicBezTo>
                      <a:cubicBezTo>
                        <a:pt x="2248" y="3552"/>
                        <a:pt x="2693" y="3367"/>
                        <a:pt x="3035" y="3035"/>
                      </a:cubicBezTo>
                      <a:cubicBezTo>
                        <a:pt x="3366" y="2695"/>
                        <a:pt x="3551" y="2248"/>
                        <a:pt x="3551" y="1776"/>
                      </a:cubicBezTo>
                      <a:cubicBezTo>
                        <a:pt x="3551" y="1304"/>
                        <a:pt x="3366" y="859"/>
                        <a:pt x="3035" y="517"/>
                      </a:cubicBezTo>
                      <a:cubicBezTo>
                        <a:pt x="2693" y="186"/>
                        <a:pt x="2248" y="1"/>
                        <a:pt x="17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8"/>
                <p:cNvSpPr/>
                <p:nvPr/>
              </p:nvSpPr>
              <p:spPr>
                <a:xfrm>
                  <a:off x="4881453" y="4890970"/>
                  <a:ext cx="273683" cy="250474"/>
                </a:xfrm>
                <a:custGeom>
                  <a:rect b="b" l="l" r="r" t="t"/>
                  <a:pathLst>
                    <a:path extrusionOk="0" h="1403" w="1533">
                      <a:moveTo>
                        <a:pt x="767" y="0"/>
                      </a:moveTo>
                      <a:cubicBezTo>
                        <a:pt x="588" y="0"/>
                        <a:pt x="409" y="68"/>
                        <a:pt x="274" y="205"/>
                      </a:cubicBezTo>
                      <a:cubicBezTo>
                        <a:pt x="1" y="484"/>
                        <a:pt x="1" y="921"/>
                        <a:pt x="274" y="1191"/>
                      </a:cubicBezTo>
                      <a:cubicBezTo>
                        <a:pt x="409" y="1332"/>
                        <a:pt x="588" y="1402"/>
                        <a:pt x="767" y="1402"/>
                      </a:cubicBezTo>
                      <a:cubicBezTo>
                        <a:pt x="946" y="1402"/>
                        <a:pt x="1124" y="1332"/>
                        <a:pt x="1260" y="1191"/>
                      </a:cubicBezTo>
                      <a:cubicBezTo>
                        <a:pt x="1533" y="921"/>
                        <a:pt x="1533" y="484"/>
                        <a:pt x="1260" y="205"/>
                      </a:cubicBezTo>
                      <a:cubicBezTo>
                        <a:pt x="1124" y="68"/>
                        <a:pt x="946" y="0"/>
                        <a:pt x="7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8"/>
                <p:cNvSpPr/>
                <p:nvPr/>
              </p:nvSpPr>
              <p:spPr>
                <a:xfrm>
                  <a:off x="4862708" y="4861335"/>
                  <a:ext cx="325099" cy="309745"/>
                </a:xfrm>
                <a:custGeom>
                  <a:rect b="b" l="l" r="r" t="t"/>
                  <a:pathLst>
                    <a:path extrusionOk="0" h="1735" w="1821">
                      <a:moveTo>
                        <a:pt x="869" y="342"/>
                      </a:moveTo>
                      <a:cubicBezTo>
                        <a:pt x="1003" y="342"/>
                        <a:pt x="1138" y="392"/>
                        <a:pt x="1243" y="493"/>
                      </a:cubicBezTo>
                      <a:cubicBezTo>
                        <a:pt x="1445" y="702"/>
                        <a:pt x="1445" y="1034"/>
                        <a:pt x="1243" y="1244"/>
                      </a:cubicBezTo>
                      <a:cubicBezTo>
                        <a:pt x="1147" y="1340"/>
                        <a:pt x="1008" y="1393"/>
                        <a:pt x="867" y="1393"/>
                      </a:cubicBezTo>
                      <a:cubicBezTo>
                        <a:pt x="727" y="1393"/>
                        <a:pt x="597" y="1340"/>
                        <a:pt x="500" y="1244"/>
                      </a:cubicBezTo>
                      <a:cubicBezTo>
                        <a:pt x="395" y="1139"/>
                        <a:pt x="343" y="1009"/>
                        <a:pt x="343" y="868"/>
                      </a:cubicBezTo>
                      <a:cubicBezTo>
                        <a:pt x="343" y="728"/>
                        <a:pt x="395" y="598"/>
                        <a:pt x="500" y="493"/>
                      </a:cubicBezTo>
                      <a:cubicBezTo>
                        <a:pt x="601" y="392"/>
                        <a:pt x="734" y="342"/>
                        <a:pt x="869" y="342"/>
                      </a:cubicBezTo>
                      <a:close/>
                      <a:moveTo>
                        <a:pt x="872" y="0"/>
                      </a:moveTo>
                      <a:cubicBezTo>
                        <a:pt x="649" y="0"/>
                        <a:pt x="426" y="85"/>
                        <a:pt x="255" y="255"/>
                      </a:cubicBezTo>
                      <a:cubicBezTo>
                        <a:pt x="89" y="413"/>
                        <a:pt x="1" y="633"/>
                        <a:pt x="1" y="868"/>
                      </a:cubicBezTo>
                      <a:cubicBezTo>
                        <a:pt x="1" y="1105"/>
                        <a:pt x="89" y="1324"/>
                        <a:pt x="255" y="1481"/>
                      </a:cubicBezTo>
                      <a:cubicBezTo>
                        <a:pt x="420" y="1647"/>
                        <a:pt x="641" y="1735"/>
                        <a:pt x="867" y="1735"/>
                      </a:cubicBezTo>
                      <a:cubicBezTo>
                        <a:pt x="1103" y="1735"/>
                        <a:pt x="1323" y="1647"/>
                        <a:pt x="1489" y="1481"/>
                      </a:cubicBezTo>
                      <a:cubicBezTo>
                        <a:pt x="1820" y="1147"/>
                        <a:pt x="1820" y="589"/>
                        <a:pt x="1489" y="255"/>
                      </a:cubicBezTo>
                      <a:cubicBezTo>
                        <a:pt x="1318" y="85"/>
                        <a:pt x="1095" y="0"/>
                        <a:pt x="8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48"/>
              <p:cNvGrpSpPr/>
              <p:nvPr/>
            </p:nvGrpSpPr>
            <p:grpSpPr>
              <a:xfrm flipH="1" rot="5400000">
                <a:off x="3983765" y="-300145"/>
                <a:ext cx="684454" cy="1679293"/>
                <a:chOff x="7541402" y="1040318"/>
                <a:chExt cx="684454" cy="1679293"/>
              </a:xfrm>
            </p:grpSpPr>
            <p:sp>
              <p:nvSpPr>
                <p:cNvPr id="1330" name="Google Shape;1330;p48"/>
                <p:cNvSpPr/>
                <p:nvPr/>
              </p:nvSpPr>
              <p:spPr>
                <a:xfrm rot="-1251331">
                  <a:off x="7675047" y="1908923"/>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8"/>
                <p:cNvSpPr/>
                <p:nvPr/>
              </p:nvSpPr>
              <p:spPr>
                <a:xfrm rot="-1251331">
                  <a:off x="7612626" y="219371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8"/>
                <p:cNvSpPr/>
                <p:nvPr/>
              </p:nvSpPr>
              <p:spPr>
                <a:xfrm flipH="1" rot="-9548669">
                  <a:off x="7675047" y="150319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8"/>
                <p:cNvSpPr/>
                <p:nvPr/>
              </p:nvSpPr>
              <p:spPr>
                <a:xfrm flipH="1" rot="-9548669">
                  <a:off x="7612626" y="109430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4" name="Google Shape;1334;p48"/>
            <p:cNvGrpSpPr/>
            <p:nvPr/>
          </p:nvGrpSpPr>
          <p:grpSpPr>
            <a:xfrm>
              <a:off x="2331426" y="1315889"/>
              <a:ext cx="1551378" cy="898462"/>
              <a:chOff x="6936404" y="3407456"/>
              <a:chExt cx="1773612" cy="1027165"/>
            </a:xfrm>
          </p:grpSpPr>
          <p:sp>
            <p:nvSpPr>
              <p:cNvPr id="1335" name="Google Shape;1335;p48"/>
              <p:cNvSpPr/>
              <p:nvPr/>
            </p:nvSpPr>
            <p:spPr>
              <a:xfrm>
                <a:off x="6974849" y="3567942"/>
                <a:ext cx="1705754" cy="823334"/>
              </a:xfrm>
              <a:custGeom>
                <a:rect b="b" l="l" r="r" t="t"/>
                <a:pathLst>
                  <a:path extrusionOk="0" h="3191" w="6611">
                    <a:moveTo>
                      <a:pt x="6208" y="0"/>
                    </a:moveTo>
                    <a:lnTo>
                      <a:pt x="5029" y="1914"/>
                    </a:lnTo>
                    <a:lnTo>
                      <a:pt x="4863" y="2194"/>
                    </a:lnTo>
                    <a:lnTo>
                      <a:pt x="4120" y="1975"/>
                    </a:lnTo>
                    <a:lnTo>
                      <a:pt x="3209" y="1870"/>
                    </a:lnTo>
                    <a:lnTo>
                      <a:pt x="2204" y="2011"/>
                    </a:lnTo>
                    <a:lnTo>
                      <a:pt x="1304" y="1818"/>
                    </a:lnTo>
                    <a:lnTo>
                      <a:pt x="80" y="1870"/>
                    </a:lnTo>
                    <a:lnTo>
                      <a:pt x="0" y="1994"/>
                    </a:lnTo>
                    <a:lnTo>
                      <a:pt x="298" y="2685"/>
                    </a:lnTo>
                    <a:lnTo>
                      <a:pt x="2240" y="2876"/>
                    </a:lnTo>
                    <a:lnTo>
                      <a:pt x="2798" y="2798"/>
                    </a:lnTo>
                    <a:lnTo>
                      <a:pt x="4487" y="2999"/>
                    </a:lnTo>
                    <a:lnTo>
                      <a:pt x="5222" y="3190"/>
                    </a:lnTo>
                    <a:lnTo>
                      <a:pt x="6611" y="934"/>
                    </a:lnTo>
                    <a:lnTo>
                      <a:pt x="6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8"/>
              <p:cNvSpPr/>
              <p:nvPr/>
            </p:nvSpPr>
            <p:spPr>
              <a:xfrm>
                <a:off x="6974849" y="3567942"/>
                <a:ext cx="1705754" cy="823334"/>
              </a:xfrm>
              <a:custGeom>
                <a:rect b="b" l="l" r="r" t="t"/>
                <a:pathLst>
                  <a:path extrusionOk="0" h="3191" w="6611">
                    <a:moveTo>
                      <a:pt x="6208" y="0"/>
                    </a:moveTo>
                    <a:lnTo>
                      <a:pt x="5029" y="1914"/>
                    </a:lnTo>
                    <a:lnTo>
                      <a:pt x="4863" y="2194"/>
                    </a:lnTo>
                    <a:lnTo>
                      <a:pt x="4120" y="1975"/>
                    </a:lnTo>
                    <a:lnTo>
                      <a:pt x="3209" y="1870"/>
                    </a:lnTo>
                    <a:lnTo>
                      <a:pt x="2204" y="2011"/>
                    </a:lnTo>
                    <a:lnTo>
                      <a:pt x="1304" y="1818"/>
                    </a:lnTo>
                    <a:lnTo>
                      <a:pt x="80" y="1870"/>
                    </a:lnTo>
                    <a:lnTo>
                      <a:pt x="0" y="1994"/>
                    </a:lnTo>
                    <a:lnTo>
                      <a:pt x="298" y="2685"/>
                    </a:lnTo>
                    <a:lnTo>
                      <a:pt x="2240" y="2876"/>
                    </a:lnTo>
                    <a:lnTo>
                      <a:pt x="2798" y="2798"/>
                    </a:lnTo>
                    <a:lnTo>
                      <a:pt x="4487" y="2999"/>
                    </a:lnTo>
                    <a:lnTo>
                      <a:pt x="5222" y="3190"/>
                    </a:lnTo>
                    <a:lnTo>
                      <a:pt x="6611" y="934"/>
                    </a:lnTo>
                    <a:lnTo>
                      <a:pt x="6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8"/>
              <p:cNvSpPr/>
              <p:nvPr/>
            </p:nvSpPr>
            <p:spPr>
              <a:xfrm>
                <a:off x="6974849" y="3567942"/>
                <a:ext cx="1705754" cy="823334"/>
              </a:xfrm>
              <a:custGeom>
                <a:rect b="b" l="l" r="r" t="t"/>
                <a:pathLst>
                  <a:path extrusionOk="0" h="3191" w="6611">
                    <a:moveTo>
                      <a:pt x="6208" y="0"/>
                    </a:moveTo>
                    <a:lnTo>
                      <a:pt x="5029" y="1914"/>
                    </a:lnTo>
                    <a:lnTo>
                      <a:pt x="4863" y="2194"/>
                    </a:lnTo>
                    <a:lnTo>
                      <a:pt x="4120" y="1975"/>
                    </a:lnTo>
                    <a:lnTo>
                      <a:pt x="3209" y="1870"/>
                    </a:lnTo>
                    <a:lnTo>
                      <a:pt x="2204" y="2011"/>
                    </a:lnTo>
                    <a:lnTo>
                      <a:pt x="1304" y="1818"/>
                    </a:lnTo>
                    <a:lnTo>
                      <a:pt x="80" y="1870"/>
                    </a:lnTo>
                    <a:lnTo>
                      <a:pt x="0" y="1994"/>
                    </a:lnTo>
                    <a:lnTo>
                      <a:pt x="298" y="2685"/>
                    </a:lnTo>
                    <a:lnTo>
                      <a:pt x="2240" y="2876"/>
                    </a:lnTo>
                    <a:lnTo>
                      <a:pt x="2798" y="2798"/>
                    </a:lnTo>
                    <a:lnTo>
                      <a:pt x="4487" y="2999"/>
                    </a:lnTo>
                    <a:lnTo>
                      <a:pt x="5222" y="3190"/>
                    </a:lnTo>
                    <a:lnTo>
                      <a:pt x="6611" y="934"/>
                    </a:lnTo>
                    <a:lnTo>
                      <a:pt x="62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8"/>
              <p:cNvSpPr/>
              <p:nvPr/>
            </p:nvSpPr>
            <p:spPr>
              <a:xfrm>
                <a:off x="6945435" y="3429903"/>
                <a:ext cx="1622672" cy="704130"/>
              </a:xfrm>
              <a:custGeom>
                <a:rect b="b" l="l" r="r" t="t"/>
                <a:pathLst>
                  <a:path extrusionOk="0" h="2729" w="6289">
                    <a:moveTo>
                      <a:pt x="5369" y="0"/>
                    </a:moveTo>
                    <a:lnTo>
                      <a:pt x="4295" y="72"/>
                    </a:lnTo>
                    <a:lnTo>
                      <a:pt x="3525" y="378"/>
                    </a:lnTo>
                    <a:lnTo>
                      <a:pt x="2544" y="210"/>
                    </a:lnTo>
                    <a:lnTo>
                      <a:pt x="1443" y="403"/>
                    </a:lnTo>
                    <a:lnTo>
                      <a:pt x="1067" y="884"/>
                    </a:lnTo>
                    <a:lnTo>
                      <a:pt x="1" y="2449"/>
                    </a:lnTo>
                    <a:lnTo>
                      <a:pt x="1" y="2449"/>
                    </a:lnTo>
                    <a:lnTo>
                      <a:pt x="840" y="2344"/>
                    </a:lnTo>
                    <a:lnTo>
                      <a:pt x="2125" y="2477"/>
                    </a:lnTo>
                    <a:lnTo>
                      <a:pt x="2729" y="2485"/>
                    </a:lnTo>
                    <a:lnTo>
                      <a:pt x="3823" y="2441"/>
                    </a:lnTo>
                    <a:lnTo>
                      <a:pt x="4977" y="2729"/>
                    </a:lnTo>
                    <a:lnTo>
                      <a:pt x="5501" y="1986"/>
                    </a:lnTo>
                    <a:lnTo>
                      <a:pt x="6148" y="726"/>
                    </a:lnTo>
                    <a:lnTo>
                      <a:pt x="6288" y="246"/>
                    </a:lnTo>
                    <a:lnTo>
                      <a:pt x="53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8"/>
              <p:cNvSpPr/>
              <p:nvPr/>
            </p:nvSpPr>
            <p:spPr>
              <a:xfrm>
                <a:off x="7504815" y="4066170"/>
                <a:ext cx="137781" cy="250793"/>
              </a:xfrm>
              <a:custGeom>
                <a:rect b="b" l="l" r="r" t="t"/>
                <a:pathLst>
                  <a:path extrusionOk="0" h="972" w="534">
                    <a:moveTo>
                      <a:pt x="186" y="0"/>
                    </a:moveTo>
                    <a:lnTo>
                      <a:pt x="1" y="80"/>
                    </a:lnTo>
                    <a:lnTo>
                      <a:pt x="343" y="972"/>
                    </a:lnTo>
                    <a:lnTo>
                      <a:pt x="534" y="892"/>
                    </a:lnTo>
                    <a:lnTo>
                      <a:pt x="1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8"/>
              <p:cNvSpPr/>
              <p:nvPr/>
            </p:nvSpPr>
            <p:spPr>
              <a:xfrm>
                <a:off x="7026710" y="3695917"/>
                <a:ext cx="1683306" cy="738704"/>
              </a:xfrm>
              <a:custGeom>
                <a:rect b="b" l="l" r="r" t="t"/>
                <a:pathLst>
                  <a:path extrusionOk="0" h="2863" w="6524">
                    <a:moveTo>
                      <a:pt x="6168" y="1"/>
                    </a:moveTo>
                    <a:cubicBezTo>
                      <a:pt x="6121" y="1"/>
                      <a:pt x="6078" y="34"/>
                      <a:pt x="6070" y="82"/>
                    </a:cubicBezTo>
                    <a:cubicBezTo>
                      <a:pt x="6059" y="134"/>
                      <a:pt x="6095" y="187"/>
                      <a:pt x="6148" y="203"/>
                    </a:cubicBezTo>
                    <a:lnTo>
                      <a:pt x="6305" y="228"/>
                    </a:lnTo>
                    <a:lnTo>
                      <a:pt x="5037" y="2634"/>
                    </a:lnTo>
                    <a:cubicBezTo>
                      <a:pt x="5031" y="2647"/>
                      <a:pt x="5010" y="2656"/>
                      <a:pt x="4993" y="2656"/>
                    </a:cubicBezTo>
                    <a:cubicBezTo>
                      <a:pt x="4987" y="2656"/>
                      <a:pt x="4981" y="2655"/>
                      <a:pt x="4977" y="2652"/>
                    </a:cubicBezTo>
                    <a:cubicBezTo>
                      <a:pt x="4339" y="2340"/>
                      <a:pt x="3687" y="2258"/>
                      <a:pt x="3181" y="2258"/>
                    </a:cubicBezTo>
                    <a:cubicBezTo>
                      <a:pt x="2735" y="2258"/>
                      <a:pt x="2402" y="2321"/>
                      <a:pt x="2292" y="2346"/>
                    </a:cubicBezTo>
                    <a:lnTo>
                      <a:pt x="2274" y="2346"/>
                    </a:lnTo>
                    <a:cubicBezTo>
                      <a:pt x="1652" y="2115"/>
                      <a:pt x="1065" y="2061"/>
                      <a:pt x="656" y="2061"/>
                    </a:cubicBezTo>
                    <a:cubicBezTo>
                      <a:pt x="323" y="2061"/>
                      <a:pt x="108" y="2097"/>
                      <a:pt x="89" y="2100"/>
                    </a:cubicBezTo>
                    <a:cubicBezTo>
                      <a:pt x="36" y="2109"/>
                      <a:pt x="1" y="2161"/>
                      <a:pt x="9" y="2222"/>
                    </a:cubicBezTo>
                    <a:cubicBezTo>
                      <a:pt x="17" y="2269"/>
                      <a:pt x="60" y="2303"/>
                      <a:pt x="107" y="2303"/>
                    </a:cubicBezTo>
                    <a:cubicBezTo>
                      <a:pt x="112" y="2303"/>
                      <a:pt x="117" y="2303"/>
                      <a:pt x="122" y="2302"/>
                    </a:cubicBezTo>
                    <a:cubicBezTo>
                      <a:pt x="126" y="2302"/>
                      <a:pt x="333" y="2268"/>
                      <a:pt x="657" y="2268"/>
                    </a:cubicBezTo>
                    <a:cubicBezTo>
                      <a:pt x="1050" y="2268"/>
                      <a:pt x="1615" y="2318"/>
                      <a:pt x="2204" y="2537"/>
                    </a:cubicBezTo>
                    <a:cubicBezTo>
                      <a:pt x="2236" y="2544"/>
                      <a:pt x="2267" y="2551"/>
                      <a:pt x="2298" y="2551"/>
                    </a:cubicBezTo>
                    <a:cubicBezTo>
                      <a:pt x="2310" y="2551"/>
                      <a:pt x="2322" y="2550"/>
                      <a:pt x="2334" y="2547"/>
                    </a:cubicBezTo>
                    <a:cubicBezTo>
                      <a:pt x="2442" y="2523"/>
                      <a:pt x="2761" y="2461"/>
                      <a:pt x="3188" y="2461"/>
                    </a:cubicBezTo>
                    <a:cubicBezTo>
                      <a:pt x="3668" y="2461"/>
                      <a:pt x="4283" y="2539"/>
                      <a:pt x="4888" y="2835"/>
                    </a:cubicBezTo>
                    <a:cubicBezTo>
                      <a:pt x="4916" y="2852"/>
                      <a:pt x="4949" y="2852"/>
                      <a:pt x="4977" y="2862"/>
                    </a:cubicBezTo>
                    <a:cubicBezTo>
                      <a:pt x="5073" y="2862"/>
                      <a:pt x="5168" y="2818"/>
                      <a:pt x="5212" y="2730"/>
                    </a:cubicBezTo>
                    <a:lnTo>
                      <a:pt x="6490" y="308"/>
                    </a:lnTo>
                    <a:cubicBezTo>
                      <a:pt x="6515" y="256"/>
                      <a:pt x="6523" y="195"/>
                      <a:pt x="6498" y="142"/>
                    </a:cubicBezTo>
                    <a:cubicBezTo>
                      <a:pt x="6462" y="82"/>
                      <a:pt x="6418" y="46"/>
                      <a:pt x="6358" y="38"/>
                    </a:cubicBezTo>
                    <a:lnTo>
                      <a:pt x="6183" y="2"/>
                    </a:lnTo>
                    <a:cubicBezTo>
                      <a:pt x="6178" y="1"/>
                      <a:pt x="6173" y="1"/>
                      <a:pt x="6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8"/>
              <p:cNvSpPr/>
              <p:nvPr/>
            </p:nvSpPr>
            <p:spPr>
              <a:xfrm>
                <a:off x="7935961" y="3616965"/>
                <a:ext cx="404055" cy="80759"/>
              </a:xfrm>
              <a:custGeom>
                <a:rect b="b" l="l" r="r" t="t"/>
                <a:pathLst>
                  <a:path extrusionOk="0" h="313" w="1566">
                    <a:moveTo>
                      <a:pt x="711" y="0"/>
                    </a:moveTo>
                    <a:cubicBezTo>
                      <a:pt x="498" y="0"/>
                      <a:pt x="293" y="35"/>
                      <a:pt x="88" y="98"/>
                    </a:cubicBezTo>
                    <a:cubicBezTo>
                      <a:pt x="28" y="115"/>
                      <a:pt x="0" y="167"/>
                      <a:pt x="17" y="220"/>
                    </a:cubicBezTo>
                    <a:cubicBezTo>
                      <a:pt x="28" y="264"/>
                      <a:pt x="61" y="291"/>
                      <a:pt x="105" y="291"/>
                    </a:cubicBezTo>
                    <a:lnTo>
                      <a:pt x="141" y="291"/>
                    </a:lnTo>
                    <a:cubicBezTo>
                      <a:pt x="330" y="236"/>
                      <a:pt x="520" y="202"/>
                      <a:pt x="715" y="202"/>
                    </a:cubicBezTo>
                    <a:cubicBezTo>
                      <a:pt x="737" y="202"/>
                      <a:pt x="758" y="202"/>
                      <a:pt x="779" y="203"/>
                    </a:cubicBezTo>
                    <a:cubicBezTo>
                      <a:pt x="997" y="203"/>
                      <a:pt x="1215" y="239"/>
                      <a:pt x="1417" y="308"/>
                    </a:cubicBezTo>
                    <a:cubicBezTo>
                      <a:pt x="1426" y="311"/>
                      <a:pt x="1436" y="312"/>
                      <a:pt x="1445" y="312"/>
                    </a:cubicBezTo>
                    <a:cubicBezTo>
                      <a:pt x="1490" y="312"/>
                      <a:pt x="1534" y="282"/>
                      <a:pt x="1549" y="239"/>
                    </a:cubicBezTo>
                    <a:cubicBezTo>
                      <a:pt x="1566" y="186"/>
                      <a:pt x="1530" y="134"/>
                      <a:pt x="1478" y="115"/>
                    </a:cubicBezTo>
                    <a:cubicBezTo>
                      <a:pt x="1251" y="37"/>
                      <a:pt x="1024" y="1"/>
                      <a:pt x="779" y="1"/>
                    </a:cubicBezTo>
                    <a:cubicBezTo>
                      <a:pt x="756" y="1"/>
                      <a:pt x="733" y="0"/>
                      <a:pt x="7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8"/>
              <p:cNvSpPr/>
              <p:nvPr/>
            </p:nvSpPr>
            <p:spPr>
              <a:xfrm>
                <a:off x="7843333" y="3795253"/>
                <a:ext cx="404313" cy="81017"/>
              </a:xfrm>
              <a:custGeom>
                <a:rect b="b" l="l" r="r" t="t"/>
                <a:pathLst>
                  <a:path extrusionOk="0" h="314" w="1567">
                    <a:moveTo>
                      <a:pt x="779" y="1"/>
                    </a:moveTo>
                    <a:cubicBezTo>
                      <a:pt x="544" y="1"/>
                      <a:pt x="315" y="28"/>
                      <a:pt x="89" y="97"/>
                    </a:cubicBezTo>
                    <a:cubicBezTo>
                      <a:pt x="28" y="116"/>
                      <a:pt x="0" y="169"/>
                      <a:pt x="19" y="221"/>
                    </a:cubicBezTo>
                    <a:cubicBezTo>
                      <a:pt x="28" y="263"/>
                      <a:pt x="61" y="290"/>
                      <a:pt x="105" y="299"/>
                    </a:cubicBezTo>
                    <a:cubicBezTo>
                      <a:pt x="114" y="299"/>
                      <a:pt x="133" y="299"/>
                      <a:pt x="141" y="290"/>
                    </a:cubicBezTo>
                    <a:cubicBezTo>
                      <a:pt x="351" y="230"/>
                      <a:pt x="561" y="202"/>
                      <a:pt x="779" y="202"/>
                    </a:cubicBezTo>
                    <a:cubicBezTo>
                      <a:pt x="997" y="202"/>
                      <a:pt x="1216" y="246"/>
                      <a:pt x="1417" y="307"/>
                    </a:cubicBezTo>
                    <a:cubicBezTo>
                      <a:pt x="1428" y="311"/>
                      <a:pt x="1440" y="313"/>
                      <a:pt x="1452" y="313"/>
                    </a:cubicBezTo>
                    <a:cubicBezTo>
                      <a:pt x="1494" y="313"/>
                      <a:pt x="1534" y="288"/>
                      <a:pt x="1549" y="246"/>
                    </a:cubicBezTo>
                    <a:cubicBezTo>
                      <a:pt x="1566" y="194"/>
                      <a:pt x="1530" y="133"/>
                      <a:pt x="1478" y="116"/>
                    </a:cubicBezTo>
                    <a:cubicBezTo>
                      <a:pt x="1251" y="45"/>
                      <a:pt x="1025" y="1"/>
                      <a:pt x="7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8"/>
              <p:cNvSpPr/>
              <p:nvPr/>
            </p:nvSpPr>
            <p:spPr>
              <a:xfrm>
                <a:off x="7380967" y="3643798"/>
                <a:ext cx="264468" cy="68891"/>
              </a:xfrm>
              <a:custGeom>
                <a:rect b="b" l="l" r="r" t="t"/>
                <a:pathLst>
                  <a:path extrusionOk="0" h="267" w="1025">
                    <a:moveTo>
                      <a:pt x="461" y="1"/>
                    </a:moveTo>
                    <a:cubicBezTo>
                      <a:pt x="333" y="1"/>
                      <a:pt x="210" y="25"/>
                      <a:pt x="88" y="55"/>
                    </a:cubicBezTo>
                    <a:cubicBezTo>
                      <a:pt x="36" y="74"/>
                      <a:pt x="0" y="135"/>
                      <a:pt x="17" y="187"/>
                    </a:cubicBezTo>
                    <a:cubicBezTo>
                      <a:pt x="28" y="221"/>
                      <a:pt x="61" y="256"/>
                      <a:pt x="105" y="256"/>
                    </a:cubicBezTo>
                    <a:cubicBezTo>
                      <a:pt x="114" y="256"/>
                      <a:pt x="132" y="256"/>
                      <a:pt x="141" y="248"/>
                    </a:cubicBezTo>
                    <a:cubicBezTo>
                      <a:pt x="242" y="218"/>
                      <a:pt x="343" y="202"/>
                      <a:pt x="450" y="202"/>
                    </a:cubicBezTo>
                    <a:cubicBezTo>
                      <a:pt x="472" y="202"/>
                      <a:pt x="494" y="202"/>
                      <a:pt x="517" y="204"/>
                    </a:cubicBezTo>
                    <a:cubicBezTo>
                      <a:pt x="638" y="204"/>
                      <a:pt x="762" y="221"/>
                      <a:pt x="884" y="265"/>
                    </a:cubicBezTo>
                    <a:cubicBezTo>
                      <a:pt x="890" y="266"/>
                      <a:pt x="897" y="266"/>
                      <a:pt x="904" y="266"/>
                    </a:cubicBezTo>
                    <a:cubicBezTo>
                      <a:pt x="949" y="266"/>
                      <a:pt x="991" y="241"/>
                      <a:pt x="1005" y="195"/>
                    </a:cubicBezTo>
                    <a:cubicBezTo>
                      <a:pt x="1024" y="143"/>
                      <a:pt x="997" y="91"/>
                      <a:pt x="945" y="74"/>
                    </a:cubicBezTo>
                    <a:cubicBezTo>
                      <a:pt x="804" y="21"/>
                      <a:pt x="666" y="2"/>
                      <a:pt x="517" y="2"/>
                    </a:cubicBezTo>
                    <a:cubicBezTo>
                      <a:pt x="498" y="1"/>
                      <a:pt x="480" y="1"/>
                      <a:pt x="4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8"/>
              <p:cNvSpPr/>
              <p:nvPr/>
            </p:nvSpPr>
            <p:spPr>
              <a:xfrm>
                <a:off x="7270536" y="3804542"/>
                <a:ext cx="263952" cy="69407"/>
              </a:xfrm>
              <a:custGeom>
                <a:rect b="b" l="l" r="r" t="t"/>
                <a:pathLst>
                  <a:path extrusionOk="0" h="269" w="1023">
                    <a:moveTo>
                      <a:pt x="516" y="1"/>
                    </a:moveTo>
                    <a:cubicBezTo>
                      <a:pt x="367" y="1"/>
                      <a:pt x="218" y="17"/>
                      <a:pt x="78" y="61"/>
                    </a:cubicBezTo>
                    <a:cubicBezTo>
                      <a:pt x="25" y="80"/>
                      <a:pt x="0" y="133"/>
                      <a:pt x="17" y="185"/>
                    </a:cubicBezTo>
                    <a:cubicBezTo>
                      <a:pt x="25" y="227"/>
                      <a:pt x="61" y="254"/>
                      <a:pt x="105" y="263"/>
                    </a:cubicBezTo>
                    <a:cubicBezTo>
                      <a:pt x="113" y="263"/>
                      <a:pt x="130" y="254"/>
                      <a:pt x="141" y="254"/>
                    </a:cubicBezTo>
                    <a:cubicBezTo>
                      <a:pt x="262" y="219"/>
                      <a:pt x="384" y="202"/>
                      <a:pt x="508" y="202"/>
                    </a:cubicBezTo>
                    <a:cubicBezTo>
                      <a:pt x="638" y="202"/>
                      <a:pt x="760" y="227"/>
                      <a:pt x="884" y="263"/>
                    </a:cubicBezTo>
                    <a:cubicBezTo>
                      <a:pt x="895" y="266"/>
                      <a:pt x="905" y="268"/>
                      <a:pt x="916" y="268"/>
                    </a:cubicBezTo>
                    <a:cubicBezTo>
                      <a:pt x="956" y="268"/>
                      <a:pt x="992" y="244"/>
                      <a:pt x="1005" y="202"/>
                    </a:cubicBezTo>
                    <a:cubicBezTo>
                      <a:pt x="1022" y="150"/>
                      <a:pt x="997" y="89"/>
                      <a:pt x="945" y="70"/>
                    </a:cubicBezTo>
                    <a:cubicBezTo>
                      <a:pt x="804" y="28"/>
                      <a:pt x="655" y="1"/>
                      <a:pt x="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8"/>
              <p:cNvSpPr/>
              <p:nvPr/>
            </p:nvSpPr>
            <p:spPr>
              <a:xfrm>
                <a:off x="8535850" y="3547300"/>
                <a:ext cx="149134" cy="264468"/>
              </a:xfrm>
              <a:custGeom>
                <a:rect b="b" l="l" r="r" t="t"/>
                <a:pathLst>
                  <a:path extrusionOk="0" h="1025" w="578">
                    <a:moveTo>
                      <a:pt x="194" y="1"/>
                    </a:moveTo>
                    <a:lnTo>
                      <a:pt x="1" y="80"/>
                    </a:lnTo>
                    <a:lnTo>
                      <a:pt x="395" y="1025"/>
                    </a:lnTo>
                    <a:lnTo>
                      <a:pt x="578" y="945"/>
                    </a:lnTo>
                    <a:lnTo>
                      <a:pt x="1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8"/>
              <p:cNvSpPr/>
              <p:nvPr/>
            </p:nvSpPr>
            <p:spPr>
              <a:xfrm>
                <a:off x="6970462" y="4039078"/>
                <a:ext cx="133395" cy="228087"/>
              </a:xfrm>
              <a:custGeom>
                <a:rect b="b" l="l" r="r" t="t"/>
                <a:pathLst>
                  <a:path extrusionOk="0" h="884" w="517">
                    <a:moveTo>
                      <a:pt x="183" y="0"/>
                    </a:moveTo>
                    <a:lnTo>
                      <a:pt x="0" y="80"/>
                    </a:lnTo>
                    <a:lnTo>
                      <a:pt x="332" y="884"/>
                    </a:lnTo>
                    <a:lnTo>
                      <a:pt x="517" y="806"/>
                    </a:lnTo>
                    <a:lnTo>
                      <a:pt x="1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8"/>
              <p:cNvSpPr/>
              <p:nvPr/>
            </p:nvSpPr>
            <p:spPr>
              <a:xfrm>
                <a:off x="7502751" y="3407456"/>
                <a:ext cx="1090124" cy="745671"/>
              </a:xfrm>
              <a:custGeom>
                <a:rect b="b" l="l" r="r" t="t"/>
                <a:pathLst>
                  <a:path extrusionOk="0" h="2890" w="4225">
                    <a:moveTo>
                      <a:pt x="2793" y="203"/>
                    </a:moveTo>
                    <a:cubicBezTo>
                      <a:pt x="2869" y="203"/>
                      <a:pt x="2944" y="206"/>
                      <a:pt x="3018" y="211"/>
                    </a:cubicBezTo>
                    <a:cubicBezTo>
                      <a:pt x="3367" y="236"/>
                      <a:pt x="3673" y="316"/>
                      <a:pt x="3900" y="385"/>
                    </a:cubicBezTo>
                    <a:cubicBezTo>
                      <a:pt x="3944" y="394"/>
                      <a:pt x="3979" y="429"/>
                      <a:pt x="3996" y="465"/>
                    </a:cubicBezTo>
                    <a:cubicBezTo>
                      <a:pt x="4015" y="507"/>
                      <a:pt x="4005" y="551"/>
                      <a:pt x="3988" y="587"/>
                    </a:cubicBezTo>
                    <a:lnTo>
                      <a:pt x="2850" y="2625"/>
                    </a:lnTo>
                    <a:cubicBezTo>
                      <a:pt x="2827" y="2667"/>
                      <a:pt x="2790" y="2688"/>
                      <a:pt x="2748" y="2688"/>
                    </a:cubicBezTo>
                    <a:cubicBezTo>
                      <a:pt x="2730" y="2688"/>
                      <a:pt x="2712" y="2685"/>
                      <a:pt x="2693" y="2677"/>
                    </a:cubicBezTo>
                    <a:cubicBezTo>
                      <a:pt x="2175" y="2436"/>
                      <a:pt x="1671" y="2363"/>
                      <a:pt x="1249" y="2363"/>
                    </a:cubicBezTo>
                    <a:cubicBezTo>
                      <a:pt x="859" y="2363"/>
                      <a:pt x="539" y="2425"/>
                      <a:pt x="343" y="2476"/>
                    </a:cubicBezTo>
                    <a:lnTo>
                      <a:pt x="1530" y="570"/>
                    </a:lnTo>
                    <a:cubicBezTo>
                      <a:pt x="1923" y="295"/>
                      <a:pt x="2372" y="203"/>
                      <a:pt x="2793" y="203"/>
                    </a:cubicBezTo>
                    <a:close/>
                    <a:moveTo>
                      <a:pt x="2794" y="1"/>
                    </a:moveTo>
                    <a:cubicBezTo>
                      <a:pt x="2334" y="1"/>
                      <a:pt x="1837" y="102"/>
                      <a:pt x="1400" y="413"/>
                    </a:cubicBezTo>
                    <a:lnTo>
                      <a:pt x="1381" y="429"/>
                    </a:lnTo>
                    <a:lnTo>
                      <a:pt x="1373" y="446"/>
                    </a:lnTo>
                    <a:lnTo>
                      <a:pt x="36" y="2580"/>
                    </a:lnTo>
                    <a:cubicBezTo>
                      <a:pt x="0" y="2633"/>
                      <a:pt x="17" y="2694"/>
                      <a:pt x="61" y="2721"/>
                    </a:cubicBezTo>
                    <a:cubicBezTo>
                      <a:pt x="80" y="2729"/>
                      <a:pt x="97" y="2738"/>
                      <a:pt x="114" y="2738"/>
                    </a:cubicBezTo>
                    <a:cubicBezTo>
                      <a:pt x="133" y="2738"/>
                      <a:pt x="141" y="2738"/>
                      <a:pt x="158" y="2729"/>
                    </a:cubicBezTo>
                    <a:cubicBezTo>
                      <a:pt x="175" y="2729"/>
                      <a:pt x="185" y="2729"/>
                      <a:pt x="202" y="2721"/>
                    </a:cubicBezTo>
                    <a:cubicBezTo>
                      <a:pt x="207" y="2721"/>
                      <a:pt x="637" y="2565"/>
                      <a:pt x="1244" y="2565"/>
                    </a:cubicBezTo>
                    <a:cubicBezTo>
                      <a:pt x="1645" y="2565"/>
                      <a:pt x="2123" y="2633"/>
                      <a:pt x="2607" y="2860"/>
                    </a:cubicBezTo>
                    <a:cubicBezTo>
                      <a:pt x="2651" y="2880"/>
                      <a:pt x="2697" y="2889"/>
                      <a:pt x="2742" y="2889"/>
                    </a:cubicBezTo>
                    <a:cubicBezTo>
                      <a:pt x="2859" y="2889"/>
                      <a:pt x="2969" y="2827"/>
                      <a:pt x="3027" y="2721"/>
                    </a:cubicBezTo>
                    <a:lnTo>
                      <a:pt x="4162" y="692"/>
                    </a:lnTo>
                    <a:cubicBezTo>
                      <a:pt x="4214" y="595"/>
                      <a:pt x="4225" y="490"/>
                      <a:pt x="4181" y="394"/>
                    </a:cubicBezTo>
                    <a:cubicBezTo>
                      <a:pt x="4145" y="297"/>
                      <a:pt x="4068" y="220"/>
                      <a:pt x="3963" y="192"/>
                    </a:cubicBezTo>
                    <a:cubicBezTo>
                      <a:pt x="3674" y="101"/>
                      <a:pt x="3253" y="1"/>
                      <a:pt x="27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8"/>
              <p:cNvSpPr/>
              <p:nvPr/>
            </p:nvSpPr>
            <p:spPr>
              <a:xfrm>
                <a:off x="6936404" y="3461123"/>
                <a:ext cx="963437" cy="652784"/>
              </a:xfrm>
              <a:custGeom>
                <a:rect b="b" l="l" r="r" t="t"/>
                <a:pathLst>
                  <a:path extrusionOk="0" h="2530" w="3734">
                    <a:moveTo>
                      <a:pt x="2481" y="0"/>
                    </a:moveTo>
                    <a:cubicBezTo>
                      <a:pt x="2149" y="0"/>
                      <a:pt x="1791" y="55"/>
                      <a:pt x="1469" y="221"/>
                    </a:cubicBezTo>
                    <a:cubicBezTo>
                      <a:pt x="1400" y="257"/>
                      <a:pt x="1331" y="318"/>
                      <a:pt x="1287" y="387"/>
                    </a:cubicBezTo>
                    <a:lnTo>
                      <a:pt x="44" y="2119"/>
                    </a:lnTo>
                    <a:cubicBezTo>
                      <a:pt x="0" y="2171"/>
                      <a:pt x="0" y="2251"/>
                      <a:pt x="36" y="2312"/>
                    </a:cubicBezTo>
                    <a:cubicBezTo>
                      <a:pt x="72" y="2364"/>
                      <a:pt x="114" y="2389"/>
                      <a:pt x="177" y="2398"/>
                    </a:cubicBezTo>
                    <a:cubicBezTo>
                      <a:pt x="185" y="2398"/>
                      <a:pt x="202" y="2398"/>
                      <a:pt x="219" y="2389"/>
                    </a:cubicBezTo>
                    <a:cubicBezTo>
                      <a:pt x="400" y="2358"/>
                      <a:pt x="723" y="2314"/>
                      <a:pt x="1086" y="2314"/>
                    </a:cubicBezTo>
                    <a:cubicBezTo>
                      <a:pt x="1441" y="2314"/>
                      <a:pt x="1833" y="2356"/>
                      <a:pt x="2170" y="2494"/>
                    </a:cubicBezTo>
                    <a:lnTo>
                      <a:pt x="2265" y="2530"/>
                    </a:lnTo>
                    <a:lnTo>
                      <a:pt x="2336" y="2345"/>
                    </a:lnTo>
                    <a:lnTo>
                      <a:pt x="2248" y="2303"/>
                    </a:lnTo>
                    <a:cubicBezTo>
                      <a:pt x="1884" y="2157"/>
                      <a:pt x="1468" y="2113"/>
                      <a:pt x="1095" y="2113"/>
                    </a:cubicBezTo>
                    <a:cubicBezTo>
                      <a:pt x="751" y="2113"/>
                      <a:pt x="443" y="2150"/>
                      <a:pt x="246" y="2179"/>
                    </a:cubicBezTo>
                    <a:lnTo>
                      <a:pt x="1444" y="500"/>
                    </a:lnTo>
                    <a:cubicBezTo>
                      <a:pt x="1478" y="456"/>
                      <a:pt x="1522" y="423"/>
                      <a:pt x="1566" y="396"/>
                    </a:cubicBezTo>
                    <a:cubicBezTo>
                      <a:pt x="1847" y="251"/>
                      <a:pt x="2165" y="203"/>
                      <a:pt x="2464" y="203"/>
                    </a:cubicBezTo>
                    <a:cubicBezTo>
                      <a:pt x="3051" y="203"/>
                      <a:pt x="3562" y="387"/>
                      <a:pt x="3568" y="387"/>
                    </a:cubicBezTo>
                    <a:lnTo>
                      <a:pt x="3664" y="423"/>
                    </a:lnTo>
                    <a:lnTo>
                      <a:pt x="3734" y="230"/>
                    </a:lnTo>
                    <a:lnTo>
                      <a:pt x="3639" y="194"/>
                    </a:lnTo>
                    <a:cubicBezTo>
                      <a:pt x="3605" y="183"/>
                      <a:pt x="3088" y="0"/>
                      <a:pt x="2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8"/>
              <p:cNvSpPr/>
              <p:nvPr/>
            </p:nvSpPr>
            <p:spPr>
              <a:xfrm>
                <a:off x="8195268" y="4100228"/>
                <a:ext cx="167711" cy="309363"/>
              </a:xfrm>
              <a:custGeom>
                <a:rect b="b" l="l" r="r" t="t"/>
                <a:pathLst>
                  <a:path extrusionOk="0" h="1199" w="650">
                    <a:moveTo>
                      <a:pt x="185" y="0"/>
                    </a:moveTo>
                    <a:lnTo>
                      <a:pt x="1" y="78"/>
                    </a:lnTo>
                    <a:lnTo>
                      <a:pt x="464" y="1199"/>
                    </a:lnTo>
                    <a:lnTo>
                      <a:pt x="649" y="1119"/>
                    </a:lnTo>
                    <a:lnTo>
                      <a:pt x="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8"/>
              <p:cNvSpPr/>
              <p:nvPr/>
            </p:nvSpPr>
            <p:spPr>
              <a:xfrm>
                <a:off x="7024646" y="3671406"/>
                <a:ext cx="1615448" cy="638593"/>
              </a:xfrm>
              <a:custGeom>
                <a:rect b="b" l="l" r="r" t="t"/>
                <a:pathLst>
                  <a:path extrusionOk="0" h="2475" w="6261">
                    <a:moveTo>
                      <a:pt x="6086" y="0"/>
                    </a:moveTo>
                    <a:lnTo>
                      <a:pt x="4844" y="2223"/>
                    </a:lnTo>
                    <a:cubicBezTo>
                      <a:pt x="4596" y="2120"/>
                      <a:pt x="3833" y="1851"/>
                      <a:pt x="3034" y="1851"/>
                    </a:cubicBezTo>
                    <a:cubicBezTo>
                      <a:pt x="2736" y="1851"/>
                      <a:pt x="2434" y="1888"/>
                      <a:pt x="2151" y="1986"/>
                    </a:cubicBezTo>
                    <a:lnTo>
                      <a:pt x="2116" y="1986"/>
                    </a:lnTo>
                    <a:cubicBezTo>
                      <a:pt x="1912" y="1917"/>
                      <a:pt x="1306" y="1743"/>
                      <a:pt x="657" y="1743"/>
                    </a:cubicBezTo>
                    <a:cubicBezTo>
                      <a:pt x="471" y="1743"/>
                      <a:pt x="281" y="1757"/>
                      <a:pt x="97" y="1793"/>
                    </a:cubicBezTo>
                    <a:lnTo>
                      <a:pt x="0" y="1820"/>
                    </a:lnTo>
                    <a:lnTo>
                      <a:pt x="34" y="2013"/>
                    </a:lnTo>
                    <a:lnTo>
                      <a:pt x="130" y="1994"/>
                    </a:lnTo>
                    <a:cubicBezTo>
                      <a:pt x="305" y="1960"/>
                      <a:pt x="484" y="1947"/>
                      <a:pt x="660" y="1947"/>
                    </a:cubicBezTo>
                    <a:cubicBezTo>
                      <a:pt x="1307" y="1947"/>
                      <a:pt x="1910" y="2131"/>
                      <a:pt x="2055" y="2179"/>
                    </a:cubicBezTo>
                    <a:cubicBezTo>
                      <a:pt x="2075" y="2185"/>
                      <a:pt x="2095" y="2188"/>
                      <a:pt x="2115" y="2188"/>
                    </a:cubicBezTo>
                    <a:cubicBezTo>
                      <a:pt x="2147" y="2188"/>
                      <a:pt x="2180" y="2181"/>
                      <a:pt x="2212" y="2170"/>
                    </a:cubicBezTo>
                    <a:cubicBezTo>
                      <a:pt x="2467" y="2084"/>
                      <a:pt x="2741" y="2051"/>
                      <a:pt x="3014" y="2051"/>
                    </a:cubicBezTo>
                    <a:cubicBezTo>
                      <a:pt x="3939" y="2051"/>
                      <a:pt x="4839" y="2435"/>
                      <a:pt x="4852" y="2441"/>
                    </a:cubicBezTo>
                    <a:lnTo>
                      <a:pt x="4932" y="2475"/>
                    </a:lnTo>
                    <a:lnTo>
                      <a:pt x="6261" y="105"/>
                    </a:lnTo>
                    <a:lnTo>
                      <a:pt x="60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48"/>
            <p:cNvSpPr/>
            <p:nvPr/>
          </p:nvSpPr>
          <p:spPr>
            <a:xfrm>
              <a:off x="2708798" y="672236"/>
              <a:ext cx="641042" cy="578832"/>
            </a:xfrm>
            <a:custGeom>
              <a:rect b="b" l="l" r="r" t="t"/>
              <a:pathLst>
                <a:path extrusionOk="0" h="4187" w="4637">
                  <a:moveTo>
                    <a:pt x="270" y="1"/>
                  </a:moveTo>
                  <a:cubicBezTo>
                    <a:pt x="167" y="1"/>
                    <a:pt x="106" y="6"/>
                    <a:pt x="106" y="6"/>
                  </a:cubicBezTo>
                  <a:cubicBezTo>
                    <a:pt x="106" y="6"/>
                    <a:pt x="1" y="1133"/>
                    <a:pt x="630" y="1763"/>
                  </a:cubicBezTo>
                  <a:cubicBezTo>
                    <a:pt x="1072" y="2204"/>
                    <a:pt x="1586" y="2454"/>
                    <a:pt x="1976" y="2454"/>
                  </a:cubicBezTo>
                  <a:cubicBezTo>
                    <a:pt x="2035" y="2454"/>
                    <a:pt x="2091" y="2448"/>
                    <a:pt x="2143" y="2436"/>
                  </a:cubicBezTo>
                  <a:cubicBezTo>
                    <a:pt x="2188" y="2560"/>
                    <a:pt x="2309" y="2980"/>
                    <a:pt x="2389" y="4176"/>
                  </a:cubicBezTo>
                  <a:lnTo>
                    <a:pt x="2519" y="4187"/>
                  </a:lnTo>
                  <a:lnTo>
                    <a:pt x="2914" y="2550"/>
                  </a:lnTo>
                  <a:cubicBezTo>
                    <a:pt x="2985" y="2594"/>
                    <a:pt x="3072" y="2616"/>
                    <a:pt x="3170" y="2616"/>
                  </a:cubicBezTo>
                  <a:cubicBezTo>
                    <a:pt x="3457" y="2616"/>
                    <a:pt x="3837" y="2430"/>
                    <a:pt x="4164" y="2105"/>
                  </a:cubicBezTo>
                  <a:cubicBezTo>
                    <a:pt x="4637" y="1633"/>
                    <a:pt x="4557" y="793"/>
                    <a:pt x="4557" y="793"/>
                  </a:cubicBezTo>
                  <a:cubicBezTo>
                    <a:pt x="4557" y="793"/>
                    <a:pt x="4514" y="790"/>
                    <a:pt x="4441" y="790"/>
                  </a:cubicBezTo>
                  <a:cubicBezTo>
                    <a:pt x="4195" y="790"/>
                    <a:pt x="3610" y="831"/>
                    <a:pt x="3245" y="1196"/>
                  </a:cubicBezTo>
                  <a:cubicBezTo>
                    <a:pt x="2800" y="1633"/>
                    <a:pt x="2616" y="2174"/>
                    <a:pt x="2800" y="2455"/>
                  </a:cubicBezTo>
                  <a:lnTo>
                    <a:pt x="2486" y="3748"/>
                  </a:lnTo>
                  <a:cubicBezTo>
                    <a:pt x="2414" y="2883"/>
                    <a:pt x="2320" y="2525"/>
                    <a:pt x="2267" y="2392"/>
                  </a:cubicBezTo>
                  <a:cubicBezTo>
                    <a:pt x="2309" y="2367"/>
                    <a:pt x="2353" y="2331"/>
                    <a:pt x="2397" y="2298"/>
                  </a:cubicBezTo>
                  <a:cubicBezTo>
                    <a:pt x="2729" y="1956"/>
                    <a:pt x="2494" y="1169"/>
                    <a:pt x="1864" y="539"/>
                  </a:cubicBezTo>
                  <a:cubicBezTo>
                    <a:pt x="1376" y="57"/>
                    <a:pt x="605"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8"/>
            <p:cNvSpPr/>
            <p:nvPr/>
          </p:nvSpPr>
          <p:spPr>
            <a:xfrm>
              <a:off x="4683835" y="1128374"/>
              <a:ext cx="381003" cy="792144"/>
            </a:xfrm>
            <a:custGeom>
              <a:rect b="b" l="l" r="r" t="t"/>
              <a:pathLst>
                <a:path extrusionOk="0" h="5730" w="2756">
                  <a:moveTo>
                    <a:pt x="2756" y="0"/>
                  </a:moveTo>
                  <a:lnTo>
                    <a:pt x="691" y="1820"/>
                  </a:lnTo>
                  <a:lnTo>
                    <a:pt x="1558" y="1908"/>
                  </a:lnTo>
                  <a:lnTo>
                    <a:pt x="298" y="3543"/>
                  </a:lnTo>
                  <a:lnTo>
                    <a:pt x="1392" y="3648"/>
                  </a:lnTo>
                  <a:lnTo>
                    <a:pt x="0" y="5729"/>
                  </a:lnTo>
                  <a:lnTo>
                    <a:pt x="2301" y="3228"/>
                  </a:lnTo>
                  <a:lnTo>
                    <a:pt x="1434" y="3175"/>
                  </a:lnTo>
                  <a:lnTo>
                    <a:pt x="2571" y="1522"/>
                  </a:lnTo>
                  <a:lnTo>
                    <a:pt x="1610" y="1392"/>
                  </a:lnTo>
                  <a:lnTo>
                    <a:pt x="275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8"/>
            <p:cNvSpPr/>
            <p:nvPr/>
          </p:nvSpPr>
          <p:spPr>
            <a:xfrm>
              <a:off x="2944516" y="2483433"/>
              <a:ext cx="453305" cy="453582"/>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4" name="Google Shape;1354;p48"/>
            <p:cNvGrpSpPr/>
            <p:nvPr/>
          </p:nvGrpSpPr>
          <p:grpSpPr>
            <a:xfrm>
              <a:off x="5237419" y="836854"/>
              <a:ext cx="819422" cy="817767"/>
              <a:chOff x="3538794" y="2197292"/>
              <a:chExt cx="819422" cy="817767"/>
            </a:xfrm>
          </p:grpSpPr>
          <p:sp>
            <p:nvSpPr>
              <p:cNvPr id="1355" name="Google Shape;1355;p48"/>
              <p:cNvSpPr/>
              <p:nvPr/>
            </p:nvSpPr>
            <p:spPr>
              <a:xfrm>
                <a:off x="3659815" y="2322450"/>
                <a:ext cx="575519" cy="568072"/>
              </a:xfrm>
              <a:custGeom>
                <a:rect b="b" l="l" r="r" t="t"/>
                <a:pathLst>
                  <a:path extrusionOk="0" h="2746" w="2782">
                    <a:moveTo>
                      <a:pt x="1382" y="760"/>
                    </a:moveTo>
                    <a:cubicBezTo>
                      <a:pt x="1715" y="760"/>
                      <a:pt x="1986" y="1031"/>
                      <a:pt x="1986" y="1373"/>
                    </a:cubicBezTo>
                    <a:cubicBezTo>
                      <a:pt x="1986" y="1704"/>
                      <a:pt x="1715" y="1984"/>
                      <a:pt x="1382" y="1984"/>
                    </a:cubicBezTo>
                    <a:cubicBezTo>
                      <a:pt x="1042" y="1984"/>
                      <a:pt x="771" y="1704"/>
                      <a:pt x="771" y="1373"/>
                    </a:cubicBezTo>
                    <a:cubicBezTo>
                      <a:pt x="771" y="1031"/>
                      <a:pt x="1042" y="760"/>
                      <a:pt x="1382" y="760"/>
                    </a:cubicBezTo>
                    <a:close/>
                    <a:moveTo>
                      <a:pt x="1111" y="0"/>
                    </a:moveTo>
                    <a:lnTo>
                      <a:pt x="804" y="95"/>
                    </a:lnTo>
                    <a:lnTo>
                      <a:pt x="893" y="525"/>
                    </a:lnTo>
                    <a:lnTo>
                      <a:pt x="727" y="638"/>
                    </a:lnTo>
                    <a:lnTo>
                      <a:pt x="360" y="428"/>
                    </a:lnTo>
                    <a:lnTo>
                      <a:pt x="166" y="682"/>
                    </a:lnTo>
                    <a:lnTo>
                      <a:pt x="481" y="962"/>
                    </a:lnTo>
                    <a:lnTo>
                      <a:pt x="420" y="1188"/>
                    </a:lnTo>
                    <a:lnTo>
                      <a:pt x="1" y="1215"/>
                    </a:lnTo>
                    <a:lnTo>
                      <a:pt x="1" y="1530"/>
                    </a:lnTo>
                    <a:lnTo>
                      <a:pt x="420" y="1574"/>
                    </a:lnTo>
                    <a:lnTo>
                      <a:pt x="490" y="1801"/>
                    </a:lnTo>
                    <a:lnTo>
                      <a:pt x="166" y="2063"/>
                    </a:lnTo>
                    <a:lnTo>
                      <a:pt x="360" y="2317"/>
                    </a:lnTo>
                    <a:lnTo>
                      <a:pt x="727" y="2107"/>
                    </a:lnTo>
                    <a:lnTo>
                      <a:pt x="909" y="2238"/>
                    </a:lnTo>
                    <a:lnTo>
                      <a:pt x="804" y="2649"/>
                    </a:lnTo>
                    <a:lnTo>
                      <a:pt x="1111" y="2745"/>
                    </a:lnTo>
                    <a:lnTo>
                      <a:pt x="1285" y="2351"/>
                    </a:lnTo>
                    <a:cubicBezTo>
                      <a:pt x="1338" y="2361"/>
                      <a:pt x="1329" y="2361"/>
                      <a:pt x="1382" y="2361"/>
                    </a:cubicBezTo>
                    <a:cubicBezTo>
                      <a:pt x="1434" y="2361"/>
                      <a:pt x="1453" y="2361"/>
                      <a:pt x="1505" y="2351"/>
                    </a:cubicBezTo>
                    <a:lnTo>
                      <a:pt x="1671" y="2745"/>
                    </a:lnTo>
                    <a:lnTo>
                      <a:pt x="1967" y="2649"/>
                    </a:lnTo>
                    <a:lnTo>
                      <a:pt x="1873" y="2229"/>
                    </a:lnTo>
                    <a:lnTo>
                      <a:pt x="2055" y="2088"/>
                    </a:lnTo>
                    <a:lnTo>
                      <a:pt x="2423" y="2317"/>
                    </a:lnTo>
                    <a:lnTo>
                      <a:pt x="2607" y="2063"/>
                    </a:lnTo>
                    <a:lnTo>
                      <a:pt x="2292" y="1774"/>
                    </a:lnTo>
                    <a:lnTo>
                      <a:pt x="2353" y="1574"/>
                    </a:lnTo>
                    <a:lnTo>
                      <a:pt x="2781" y="1530"/>
                    </a:lnTo>
                    <a:lnTo>
                      <a:pt x="2781" y="1215"/>
                    </a:lnTo>
                    <a:lnTo>
                      <a:pt x="2345" y="1180"/>
                    </a:lnTo>
                    <a:lnTo>
                      <a:pt x="2282" y="970"/>
                    </a:lnTo>
                    <a:lnTo>
                      <a:pt x="2607" y="682"/>
                    </a:lnTo>
                    <a:lnTo>
                      <a:pt x="2423" y="428"/>
                    </a:lnTo>
                    <a:lnTo>
                      <a:pt x="2047" y="655"/>
                    </a:lnTo>
                    <a:lnTo>
                      <a:pt x="1873" y="525"/>
                    </a:lnTo>
                    <a:lnTo>
                      <a:pt x="1967" y="95"/>
                    </a:lnTo>
                    <a:lnTo>
                      <a:pt x="1671" y="0"/>
                    </a:lnTo>
                    <a:lnTo>
                      <a:pt x="1487" y="401"/>
                    </a:lnTo>
                    <a:lnTo>
                      <a:pt x="1277" y="401"/>
                    </a:lnTo>
                    <a:lnTo>
                      <a:pt x="1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8"/>
              <p:cNvSpPr/>
              <p:nvPr/>
            </p:nvSpPr>
            <p:spPr>
              <a:xfrm>
                <a:off x="3867722" y="2526427"/>
                <a:ext cx="159706" cy="159499"/>
              </a:xfrm>
              <a:custGeom>
                <a:rect b="b" l="l" r="r" t="t"/>
                <a:pathLst>
                  <a:path extrusionOk="0" h="771" w="772">
                    <a:moveTo>
                      <a:pt x="385" y="255"/>
                    </a:moveTo>
                    <a:cubicBezTo>
                      <a:pt x="456" y="255"/>
                      <a:pt x="509" y="316"/>
                      <a:pt x="509" y="387"/>
                    </a:cubicBezTo>
                    <a:cubicBezTo>
                      <a:pt x="509" y="456"/>
                      <a:pt x="456" y="509"/>
                      <a:pt x="385" y="509"/>
                    </a:cubicBezTo>
                    <a:cubicBezTo>
                      <a:pt x="316" y="509"/>
                      <a:pt x="255" y="456"/>
                      <a:pt x="255" y="387"/>
                    </a:cubicBezTo>
                    <a:cubicBezTo>
                      <a:pt x="255" y="316"/>
                      <a:pt x="316" y="255"/>
                      <a:pt x="385" y="255"/>
                    </a:cubicBezTo>
                    <a:close/>
                    <a:moveTo>
                      <a:pt x="385" y="1"/>
                    </a:moveTo>
                    <a:cubicBezTo>
                      <a:pt x="175" y="1"/>
                      <a:pt x="1" y="177"/>
                      <a:pt x="1" y="387"/>
                    </a:cubicBezTo>
                    <a:cubicBezTo>
                      <a:pt x="1" y="597"/>
                      <a:pt x="175" y="771"/>
                      <a:pt x="385" y="771"/>
                    </a:cubicBezTo>
                    <a:cubicBezTo>
                      <a:pt x="595" y="771"/>
                      <a:pt x="771" y="597"/>
                      <a:pt x="771" y="387"/>
                    </a:cubicBezTo>
                    <a:cubicBezTo>
                      <a:pt x="771" y="177"/>
                      <a:pt x="595" y="1"/>
                      <a:pt x="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8"/>
              <p:cNvSpPr/>
              <p:nvPr/>
            </p:nvSpPr>
            <p:spPr>
              <a:xfrm>
                <a:off x="3538794" y="2197292"/>
                <a:ext cx="819422" cy="817767"/>
              </a:xfrm>
              <a:custGeom>
                <a:rect b="b" l="l" r="r" t="t"/>
                <a:pathLst>
                  <a:path extrusionOk="0" h="3953" w="3961">
                    <a:moveTo>
                      <a:pt x="1818" y="0"/>
                    </a:moveTo>
                    <a:cubicBezTo>
                      <a:pt x="1812" y="0"/>
                      <a:pt x="1806" y="1"/>
                      <a:pt x="1801" y="1"/>
                    </a:cubicBezTo>
                    <a:cubicBezTo>
                      <a:pt x="1696" y="9"/>
                      <a:pt x="1618" y="106"/>
                      <a:pt x="1627" y="211"/>
                    </a:cubicBezTo>
                    <a:cubicBezTo>
                      <a:pt x="1635" y="316"/>
                      <a:pt x="1723" y="396"/>
                      <a:pt x="1818" y="396"/>
                    </a:cubicBezTo>
                    <a:lnTo>
                      <a:pt x="1836" y="396"/>
                    </a:lnTo>
                    <a:cubicBezTo>
                      <a:pt x="1950" y="385"/>
                      <a:pt x="2027" y="291"/>
                      <a:pt x="2019" y="175"/>
                    </a:cubicBezTo>
                    <a:cubicBezTo>
                      <a:pt x="2011" y="75"/>
                      <a:pt x="1923" y="0"/>
                      <a:pt x="1818" y="0"/>
                    </a:cubicBezTo>
                    <a:close/>
                    <a:moveTo>
                      <a:pt x="2409" y="48"/>
                    </a:moveTo>
                    <a:cubicBezTo>
                      <a:pt x="2320" y="48"/>
                      <a:pt x="2235" y="105"/>
                      <a:pt x="2221" y="194"/>
                    </a:cubicBezTo>
                    <a:cubicBezTo>
                      <a:pt x="2185" y="299"/>
                      <a:pt x="2256" y="404"/>
                      <a:pt x="2361" y="429"/>
                    </a:cubicBezTo>
                    <a:cubicBezTo>
                      <a:pt x="2378" y="437"/>
                      <a:pt x="2395" y="437"/>
                      <a:pt x="2405" y="437"/>
                    </a:cubicBezTo>
                    <a:cubicBezTo>
                      <a:pt x="2491" y="437"/>
                      <a:pt x="2579" y="377"/>
                      <a:pt x="2596" y="291"/>
                    </a:cubicBezTo>
                    <a:cubicBezTo>
                      <a:pt x="2623" y="186"/>
                      <a:pt x="2563" y="81"/>
                      <a:pt x="2458" y="53"/>
                    </a:cubicBezTo>
                    <a:cubicBezTo>
                      <a:pt x="2442" y="50"/>
                      <a:pt x="2426" y="48"/>
                      <a:pt x="2409" y="48"/>
                    </a:cubicBezTo>
                    <a:close/>
                    <a:moveTo>
                      <a:pt x="1245" y="143"/>
                    </a:moveTo>
                    <a:cubicBezTo>
                      <a:pt x="1220" y="143"/>
                      <a:pt x="1195" y="148"/>
                      <a:pt x="1171" y="158"/>
                    </a:cubicBezTo>
                    <a:cubicBezTo>
                      <a:pt x="1075" y="202"/>
                      <a:pt x="1031" y="324"/>
                      <a:pt x="1075" y="421"/>
                    </a:cubicBezTo>
                    <a:cubicBezTo>
                      <a:pt x="1102" y="490"/>
                      <a:pt x="1180" y="534"/>
                      <a:pt x="1251" y="534"/>
                    </a:cubicBezTo>
                    <a:cubicBezTo>
                      <a:pt x="1276" y="534"/>
                      <a:pt x="1303" y="534"/>
                      <a:pt x="1329" y="526"/>
                    </a:cubicBezTo>
                    <a:cubicBezTo>
                      <a:pt x="1434" y="473"/>
                      <a:pt x="1478" y="360"/>
                      <a:pt x="1434" y="263"/>
                    </a:cubicBezTo>
                    <a:cubicBezTo>
                      <a:pt x="1400" y="190"/>
                      <a:pt x="1323" y="143"/>
                      <a:pt x="1245" y="143"/>
                    </a:cubicBezTo>
                    <a:close/>
                    <a:moveTo>
                      <a:pt x="2944" y="282"/>
                    </a:moveTo>
                    <a:cubicBezTo>
                      <a:pt x="2881" y="282"/>
                      <a:pt x="2819" y="313"/>
                      <a:pt x="2781" y="368"/>
                    </a:cubicBezTo>
                    <a:cubicBezTo>
                      <a:pt x="2720" y="465"/>
                      <a:pt x="2745" y="586"/>
                      <a:pt x="2842" y="639"/>
                    </a:cubicBezTo>
                    <a:cubicBezTo>
                      <a:pt x="2867" y="666"/>
                      <a:pt x="2911" y="675"/>
                      <a:pt x="2947" y="675"/>
                    </a:cubicBezTo>
                    <a:cubicBezTo>
                      <a:pt x="3008" y="675"/>
                      <a:pt x="3077" y="639"/>
                      <a:pt x="3112" y="586"/>
                    </a:cubicBezTo>
                    <a:cubicBezTo>
                      <a:pt x="3173" y="490"/>
                      <a:pt x="3148" y="368"/>
                      <a:pt x="3052" y="316"/>
                    </a:cubicBezTo>
                    <a:cubicBezTo>
                      <a:pt x="3019" y="293"/>
                      <a:pt x="2981" y="282"/>
                      <a:pt x="2944" y="282"/>
                    </a:cubicBezTo>
                    <a:close/>
                    <a:moveTo>
                      <a:pt x="756" y="470"/>
                    </a:moveTo>
                    <a:cubicBezTo>
                      <a:pt x="710" y="470"/>
                      <a:pt x="665" y="486"/>
                      <a:pt x="630" y="517"/>
                    </a:cubicBezTo>
                    <a:cubicBezTo>
                      <a:pt x="550" y="595"/>
                      <a:pt x="542" y="719"/>
                      <a:pt x="621" y="796"/>
                    </a:cubicBezTo>
                    <a:cubicBezTo>
                      <a:pt x="655" y="840"/>
                      <a:pt x="707" y="857"/>
                      <a:pt x="760" y="857"/>
                    </a:cubicBezTo>
                    <a:cubicBezTo>
                      <a:pt x="812" y="857"/>
                      <a:pt x="856" y="840"/>
                      <a:pt x="892" y="805"/>
                    </a:cubicBezTo>
                    <a:cubicBezTo>
                      <a:pt x="970" y="735"/>
                      <a:pt x="978" y="614"/>
                      <a:pt x="909" y="534"/>
                    </a:cubicBezTo>
                    <a:cubicBezTo>
                      <a:pt x="867" y="492"/>
                      <a:pt x="811" y="470"/>
                      <a:pt x="756" y="470"/>
                    </a:cubicBezTo>
                    <a:close/>
                    <a:moveTo>
                      <a:pt x="3378" y="675"/>
                    </a:moveTo>
                    <a:cubicBezTo>
                      <a:pt x="3336" y="675"/>
                      <a:pt x="3294" y="689"/>
                      <a:pt x="3261" y="719"/>
                    </a:cubicBezTo>
                    <a:cubicBezTo>
                      <a:pt x="3173" y="788"/>
                      <a:pt x="3157" y="910"/>
                      <a:pt x="3226" y="998"/>
                    </a:cubicBezTo>
                    <a:cubicBezTo>
                      <a:pt x="3261" y="1042"/>
                      <a:pt x="3322" y="1067"/>
                      <a:pt x="3383" y="1067"/>
                    </a:cubicBezTo>
                    <a:cubicBezTo>
                      <a:pt x="3419" y="1067"/>
                      <a:pt x="3463" y="1059"/>
                      <a:pt x="3497" y="1025"/>
                    </a:cubicBezTo>
                    <a:cubicBezTo>
                      <a:pt x="3585" y="962"/>
                      <a:pt x="3601" y="840"/>
                      <a:pt x="3532" y="752"/>
                    </a:cubicBezTo>
                    <a:cubicBezTo>
                      <a:pt x="3497" y="702"/>
                      <a:pt x="3437" y="675"/>
                      <a:pt x="3378" y="675"/>
                    </a:cubicBezTo>
                    <a:close/>
                    <a:moveTo>
                      <a:pt x="402" y="930"/>
                    </a:moveTo>
                    <a:cubicBezTo>
                      <a:pt x="332" y="930"/>
                      <a:pt x="263" y="967"/>
                      <a:pt x="227" y="1033"/>
                    </a:cubicBezTo>
                    <a:cubicBezTo>
                      <a:pt x="174" y="1130"/>
                      <a:pt x="210" y="1252"/>
                      <a:pt x="307" y="1304"/>
                    </a:cubicBezTo>
                    <a:cubicBezTo>
                      <a:pt x="340" y="1321"/>
                      <a:pt x="367" y="1329"/>
                      <a:pt x="401" y="1329"/>
                    </a:cubicBezTo>
                    <a:cubicBezTo>
                      <a:pt x="472" y="1329"/>
                      <a:pt x="542" y="1287"/>
                      <a:pt x="577" y="1224"/>
                    </a:cubicBezTo>
                    <a:cubicBezTo>
                      <a:pt x="630" y="1130"/>
                      <a:pt x="586" y="1006"/>
                      <a:pt x="498" y="954"/>
                    </a:cubicBezTo>
                    <a:cubicBezTo>
                      <a:pt x="467" y="937"/>
                      <a:pt x="435" y="930"/>
                      <a:pt x="402" y="930"/>
                    </a:cubicBezTo>
                    <a:close/>
                    <a:moveTo>
                      <a:pt x="3665" y="1193"/>
                    </a:moveTo>
                    <a:cubicBezTo>
                      <a:pt x="3641" y="1193"/>
                      <a:pt x="3617" y="1198"/>
                      <a:pt x="3593" y="1208"/>
                    </a:cubicBezTo>
                    <a:cubicBezTo>
                      <a:pt x="3497" y="1243"/>
                      <a:pt x="3444" y="1348"/>
                      <a:pt x="3480" y="1453"/>
                    </a:cubicBezTo>
                    <a:cubicBezTo>
                      <a:pt x="3507" y="1531"/>
                      <a:pt x="3585" y="1583"/>
                      <a:pt x="3664" y="1583"/>
                    </a:cubicBezTo>
                    <a:cubicBezTo>
                      <a:pt x="3681" y="1583"/>
                      <a:pt x="3706" y="1583"/>
                      <a:pt x="3725" y="1575"/>
                    </a:cubicBezTo>
                    <a:cubicBezTo>
                      <a:pt x="3830" y="1539"/>
                      <a:pt x="3883" y="1426"/>
                      <a:pt x="3847" y="1321"/>
                    </a:cubicBezTo>
                    <a:cubicBezTo>
                      <a:pt x="3819" y="1246"/>
                      <a:pt x="3745" y="1193"/>
                      <a:pt x="3665" y="1193"/>
                    </a:cubicBezTo>
                    <a:close/>
                    <a:moveTo>
                      <a:pt x="215" y="1485"/>
                    </a:moveTo>
                    <a:cubicBezTo>
                      <a:pt x="121" y="1485"/>
                      <a:pt x="32" y="1559"/>
                      <a:pt x="17" y="1655"/>
                    </a:cubicBezTo>
                    <a:cubicBezTo>
                      <a:pt x="0" y="1760"/>
                      <a:pt x="69" y="1865"/>
                      <a:pt x="183" y="1881"/>
                    </a:cubicBezTo>
                    <a:lnTo>
                      <a:pt x="210" y="1881"/>
                    </a:lnTo>
                    <a:cubicBezTo>
                      <a:pt x="307" y="1881"/>
                      <a:pt x="393" y="1812"/>
                      <a:pt x="401" y="1716"/>
                    </a:cubicBezTo>
                    <a:cubicBezTo>
                      <a:pt x="420" y="1611"/>
                      <a:pt x="349" y="1506"/>
                      <a:pt x="244" y="1487"/>
                    </a:cubicBezTo>
                    <a:cubicBezTo>
                      <a:pt x="234" y="1485"/>
                      <a:pt x="225" y="1485"/>
                      <a:pt x="215" y="1485"/>
                    </a:cubicBezTo>
                    <a:close/>
                    <a:moveTo>
                      <a:pt x="3759" y="1776"/>
                    </a:moveTo>
                    <a:cubicBezTo>
                      <a:pt x="3654" y="1776"/>
                      <a:pt x="3568" y="1865"/>
                      <a:pt x="3568" y="1969"/>
                    </a:cubicBezTo>
                    <a:lnTo>
                      <a:pt x="3568" y="1978"/>
                    </a:lnTo>
                    <a:cubicBezTo>
                      <a:pt x="3568" y="2083"/>
                      <a:pt x="3654" y="2169"/>
                      <a:pt x="3759" y="2169"/>
                    </a:cubicBezTo>
                    <a:cubicBezTo>
                      <a:pt x="3874" y="2169"/>
                      <a:pt x="3960" y="2083"/>
                      <a:pt x="3960" y="1978"/>
                    </a:cubicBezTo>
                    <a:lnTo>
                      <a:pt x="3960" y="1969"/>
                    </a:lnTo>
                    <a:cubicBezTo>
                      <a:pt x="3960" y="1865"/>
                      <a:pt x="3864" y="1776"/>
                      <a:pt x="3759" y="1776"/>
                    </a:cubicBezTo>
                    <a:close/>
                    <a:moveTo>
                      <a:pt x="216" y="2080"/>
                    </a:moveTo>
                    <a:cubicBezTo>
                      <a:pt x="205" y="2080"/>
                      <a:pt x="194" y="2081"/>
                      <a:pt x="183" y="2083"/>
                    </a:cubicBezTo>
                    <a:cubicBezTo>
                      <a:pt x="69" y="2100"/>
                      <a:pt x="0" y="2196"/>
                      <a:pt x="17" y="2309"/>
                    </a:cubicBezTo>
                    <a:cubicBezTo>
                      <a:pt x="34" y="2406"/>
                      <a:pt x="114" y="2467"/>
                      <a:pt x="210" y="2467"/>
                    </a:cubicBezTo>
                    <a:lnTo>
                      <a:pt x="244" y="2467"/>
                    </a:lnTo>
                    <a:cubicBezTo>
                      <a:pt x="349" y="2450"/>
                      <a:pt x="428" y="2345"/>
                      <a:pt x="401" y="2240"/>
                    </a:cubicBezTo>
                    <a:cubicBezTo>
                      <a:pt x="386" y="2147"/>
                      <a:pt x="308" y="2080"/>
                      <a:pt x="216" y="2080"/>
                    </a:cubicBezTo>
                    <a:close/>
                    <a:moveTo>
                      <a:pt x="3665" y="2360"/>
                    </a:moveTo>
                    <a:cubicBezTo>
                      <a:pt x="3586" y="2360"/>
                      <a:pt x="3508" y="2411"/>
                      <a:pt x="3480" y="2494"/>
                    </a:cubicBezTo>
                    <a:cubicBezTo>
                      <a:pt x="3444" y="2599"/>
                      <a:pt x="3497" y="2704"/>
                      <a:pt x="3601" y="2738"/>
                    </a:cubicBezTo>
                    <a:cubicBezTo>
                      <a:pt x="3620" y="2746"/>
                      <a:pt x="3646" y="2756"/>
                      <a:pt x="3664" y="2756"/>
                    </a:cubicBezTo>
                    <a:cubicBezTo>
                      <a:pt x="3742" y="2756"/>
                      <a:pt x="3822" y="2704"/>
                      <a:pt x="3847" y="2624"/>
                    </a:cubicBezTo>
                    <a:cubicBezTo>
                      <a:pt x="3883" y="2519"/>
                      <a:pt x="3830" y="2406"/>
                      <a:pt x="3725" y="2370"/>
                    </a:cubicBezTo>
                    <a:cubicBezTo>
                      <a:pt x="3706" y="2363"/>
                      <a:pt x="3685" y="2360"/>
                      <a:pt x="3665" y="2360"/>
                    </a:cubicBezTo>
                    <a:close/>
                    <a:moveTo>
                      <a:pt x="402" y="2635"/>
                    </a:moveTo>
                    <a:cubicBezTo>
                      <a:pt x="370" y="2635"/>
                      <a:pt x="337" y="2643"/>
                      <a:pt x="307" y="2660"/>
                    </a:cubicBezTo>
                    <a:cubicBezTo>
                      <a:pt x="218" y="2712"/>
                      <a:pt x="183" y="2826"/>
                      <a:pt x="227" y="2922"/>
                    </a:cubicBezTo>
                    <a:cubicBezTo>
                      <a:pt x="271" y="2992"/>
                      <a:pt x="332" y="3027"/>
                      <a:pt x="401" y="3027"/>
                    </a:cubicBezTo>
                    <a:cubicBezTo>
                      <a:pt x="437" y="3027"/>
                      <a:pt x="472" y="3019"/>
                      <a:pt x="498" y="3000"/>
                    </a:cubicBezTo>
                    <a:cubicBezTo>
                      <a:pt x="594" y="2947"/>
                      <a:pt x="630" y="2834"/>
                      <a:pt x="577" y="2738"/>
                    </a:cubicBezTo>
                    <a:cubicBezTo>
                      <a:pt x="542" y="2672"/>
                      <a:pt x="473" y="2635"/>
                      <a:pt x="402" y="2635"/>
                    </a:cubicBezTo>
                    <a:close/>
                    <a:moveTo>
                      <a:pt x="3382" y="2878"/>
                    </a:moveTo>
                    <a:cubicBezTo>
                      <a:pt x="3324" y="2878"/>
                      <a:pt x="3267" y="2903"/>
                      <a:pt x="3226" y="2947"/>
                    </a:cubicBezTo>
                    <a:cubicBezTo>
                      <a:pt x="3165" y="3036"/>
                      <a:pt x="3173" y="3157"/>
                      <a:pt x="3261" y="3229"/>
                    </a:cubicBezTo>
                    <a:cubicBezTo>
                      <a:pt x="3297" y="3254"/>
                      <a:pt x="3339" y="3271"/>
                      <a:pt x="3383" y="3271"/>
                    </a:cubicBezTo>
                    <a:cubicBezTo>
                      <a:pt x="3444" y="3271"/>
                      <a:pt x="3497" y="3245"/>
                      <a:pt x="3541" y="3193"/>
                    </a:cubicBezTo>
                    <a:cubicBezTo>
                      <a:pt x="3601" y="3105"/>
                      <a:pt x="3593" y="2983"/>
                      <a:pt x="3507" y="2922"/>
                    </a:cubicBezTo>
                    <a:cubicBezTo>
                      <a:pt x="3469" y="2892"/>
                      <a:pt x="3426" y="2878"/>
                      <a:pt x="3382" y="2878"/>
                    </a:cubicBezTo>
                    <a:close/>
                    <a:moveTo>
                      <a:pt x="765" y="3095"/>
                    </a:moveTo>
                    <a:cubicBezTo>
                      <a:pt x="711" y="3095"/>
                      <a:pt x="658" y="3116"/>
                      <a:pt x="621" y="3157"/>
                    </a:cubicBezTo>
                    <a:cubicBezTo>
                      <a:pt x="550" y="3237"/>
                      <a:pt x="550" y="3367"/>
                      <a:pt x="630" y="3439"/>
                    </a:cubicBezTo>
                    <a:cubicBezTo>
                      <a:pt x="674" y="3472"/>
                      <a:pt x="716" y="3491"/>
                      <a:pt x="768" y="3491"/>
                    </a:cubicBezTo>
                    <a:cubicBezTo>
                      <a:pt x="821" y="3491"/>
                      <a:pt x="873" y="3464"/>
                      <a:pt x="909" y="3428"/>
                    </a:cubicBezTo>
                    <a:cubicBezTo>
                      <a:pt x="989" y="3342"/>
                      <a:pt x="978" y="3218"/>
                      <a:pt x="900" y="3149"/>
                    </a:cubicBezTo>
                    <a:cubicBezTo>
                      <a:pt x="863" y="3112"/>
                      <a:pt x="814" y="3095"/>
                      <a:pt x="765" y="3095"/>
                    </a:cubicBezTo>
                    <a:close/>
                    <a:moveTo>
                      <a:pt x="2953" y="3273"/>
                    </a:moveTo>
                    <a:cubicBezTo>
                      <a:pt x="2916" y="3273"/>
                      <a:pt x="2877" y="3284"/>
                      <a:pt x="2842" y="3306"/>
                    </a:cubicBezTo>
                    <a:cubicBezTo>
                      <a:pt x="2754" y="3367"/>
                      <a:pt x="2728" y="3491"/>
                      <a:pt x="2789" y="3577"/>
                    </a:cubicBezTo>
                    <a:cubicBezTo>
                      <a:pt x="2825" y="3638"/>
                      <a:pt x="2886" y="3665"/>
                      <a:pt x="2955" y="3665"/>
                    </a:cubicBezTo>
                    <a:cubicBezTo>
                      <a:pt x="2991" y="3665"/>
                      <a:pt x="3024" y="3657"/>
                      <a:pt x="3060" y="3638"/>
                    </a:cubicBezTo>
                    <a:cubicBezTo>
                      <a:pt x="3148" y="3577"/>
                      <a:pt x="3173" y="3455"/>
                      <a:pt x="3112" y="3367"/>
                    </a:cubicBezTo>
                    <a:cubicBezTo>
                      <a:pt x="3079" y="3306"/>
                      <a:pt x="3018" y="3273"/>
                      <a:pt x="2953" y="3273"/>
                    </a:cubicBezTo>
                    <a:close/>
                    <a:moveTo>
                      <a:pt x="1257" y="3421"/>
                    </a:moveTo>
                    <a:cubicBezTo>
                      <a:pt x="1181" y="3421"/>
                      <a:pt x="1107" y="3464"/>
                      <a:pt x="1075" y="3533"/>
                    </a:cubicBezTo>
                    <a:cubicBezTo>
                      <a:pt x="1031" y="3629"/>
                      <a:pt x="1083" y="3753"/>
                      <a:pt x="1180" y="3795"/>
                    </a:cubicBezTo>
                    <a:cubicBezTo>
                      <a:pt x="1207" y="3806"/>
                      <a:pt x="1232" y="3814"/>
                      <a:pt x="1259" y="3814"/>
                    </a:cubicBezTo>
                    <a:cubicBezTo>
                      <a:pt x="1337" y="3814"/>
                      <a:pt x="1408" y="3770"/>
                      <a:pt x="1442" y="3690"/>
                    </a:cubicBezTo>
                    <a:cubicBezTo>
                      <a:pt x="1478" y="3596"/>
                      <a:pt x="1434" y="3480"/>
                      <a:pt x="1337" y="3439"/>
                    </a:cubicBezTo>
                    <a:cubicBezTo>
                      <a:pt x="1311" y="3427"/>
                      <a:pt x="1284" y="3421"/>
                      <a:pt x="1257" y="3421"/>
                    </a:cubicBezTo>
                    <a:close/>
                    <a:moveTo>
                      <a:pt x="2417" y="3510"/>
                    </a:moveTo>
                    <a:cubicBezTo>
                      <a:pt x="2401" y="3510"/>
                      <a:pt x="2385" y="3512"/>
                      <a:pt x="2370" y="3516"/>
                    </a:cubicBezTo>
                    <a:cubicBezTo>
                      <a:pt x="2265" y="3543"/>
                      <a:pt x="2195" y="3648"/>
                      <a:pt x="2221" y="3753"/>
                    </a:cubicBezTo>
                    <a:cubicBezTo>
                      <a:pt x="2248" y="3848"/>
                      <a:pt x="2325" y="3900"/>
                      <a:pt x="2414" y="3900"/>
                    </a:cubicBezTo>
                    <a:lnTo>
                      <a:pt x="2466" y="3900"/>
                    </a:lnTo>
                    <a:cubicBezTo>
                      <a:pt x="2571" y="3875"/>
                      <a:pt x="2632" y="3762"/>
                      <a:pt x="2605" y="3657"/>
                    </a:cubicBezTo>
                    <a:cubicBezTo>
                      <a:pt x="2583" y="3568"/>
                      <a:pt x="2505" y="3510"/>
                      <a:pt x="2417" y="3510"/>
                    </a:cubicBezTo>
                    <a:close/>
                    <a:moveTo>
                      <a:pt x="1829" y="3560"/>
                    </a:moveTo>
                    <a:cubicBezTo>
                      <a:pt x="1731" y="3560"/>
                      <a:pt x="1643" y="3635"/>
                      <a:pt x="1635" y="3743"/>
                    </a:cubicBezTo>
                    <a:cubicBezTo>
                      <a:pt x="1627" y="3848"/>
                      <a:pt x="1704" y="3944"/>
                      <a:pt x="1809" y="3953"/>
                    </a:cubicBezTo>
                    <a:lnTo>
                      <a:pt x="1828" y="3953"/>
                    </a:lnTo>
                    <a:cubicBezTo>
                      <a:pt x="1933" y="3953"/>
                      <a:pt x="2019" y="3875"/>
                      <a:pt x="2027" y="3770"/>
                    </a:cubicBezTo>
                    <a:cubicBezTo>
                      <a:pt x="2038" y="3665"/>
                      <a:pt x="1950" y="3569"/>
                      <a:pt x="1845" y="3560"/>
                    </a:cubicBezTo>
                    <a:cubicBezTo>
                      <a:pt x="1840" y="3560"/>
                      <a:pt x="1835" y="3560"/>
                      <a:pt x="1829" y="35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 name="Google Shape;1358;p48"/>
            <p:cNvSpPr/>
            <p:nvPr/>
          </p:nvSpPr>
          <p:spPr>
            <a:xfrm>
              <a:off x="5064851" y="2093888"/>
              <a:ext cx="892617" cy="482200"/>
            </a:xfrm>
            <a:custGeom>
              <a:rect b="b" l="l" r="r" t="t"/>
              <a:pathLst>
                <a:path extrusionOk="0" h="1820" w="3369">
                  <a:moveTo>
                    <a:pt x="1724" y="237"/>
                  </a:moveTo>
                  <a:cubicBezTo>
                    <a:pt x="1864" y="237"/>
                    <a:pt x="2005" y="332"/>
                    <a:pt x="2074" y="481"/>
                  </a:cubicBezTo>
                  <a:cubicBezTo>
                    <a:pt x="2143" y="638"/>
                    <a:pt x="2127" y="848"/>
                    <a:pt x="2030" y="1041"/>
                  </a:cubicBezTo>
                  <a:cubicBezTo>
                    <a:pt x="2022" y="1058"/>
                    <a:pt x="2013" y="1066"/>
                    <a:pt x="2013" y="1077"/>
                  </a:cubicBezTo>
                  <a:cubicBezTo>
                    <a:pt x="1900" y="1077"/>
                    <a:pt x="1784" y="1077"/>
                    <a:pt x="1698" y="1033"/>
                  </a:cubicBezTo>
                  <a:cubicBezTo>
                    <a:pt x="1533" y="945"/>
                    <a:pt x="1409" y="787"/>
                    <a:pt x="1400" y="621"/>
                  </a:cubicBezTo>
                  <a:cubicBezTo>
                    <a:pt x="1392" y="456"/>
                    <a:pt x="1497" y="279"/>
                    <a:pt x="1646" y="246"/>
                  </a:cubicBezTo>
                  <a:cubicBezTo>
                    <a:pt x="1671" y="237"/>
                    <a:pt x="1698" y="237"/>
                    <a:pt x="1724" y="237"/>
                  </a:cubicBezTo>
                  <a:close/>
                  <a:moveTo>
                    <a:pt x="1716" y="1"/>
                  </a:moveTo>
                  <a:cubicBezTo>
                    <a:pt x="1672" y="1"/>
                    <a:pt x="1628" y="6"/>
                    <a:pt x="1585" y="17"/>
                  </a:cubicBezTo>
                  <a:cubicBezTo>
                    <a:pt x="1331" y="88"/>
                    <a:pt x="1146" y="359"/>
                    <a:pt x="1165" y="638"/>
                  </a:cubicBezTo>
                  <a:cubicBezTo>
                    <a:pt x="1182" y="884"/>
                    <a:pt x="1348" y="1119"/>
                    <a:pt x="1593" y="1243"/>
                  </a:cubicBezTo>
                  <a:cubicBezTo>
                    <a:pt x="1671" y="1276"/>
                    <a:pt x="1751" y="1295"/>
                    <a:pt x="1820" y="1304"/>
                  </a:cubicBezTo>
                  <a:cubicBezTo>
                    <a:pt x="1654" y="1461"/>
                    <a:pt x="1428" y="1566"/>
                    <a:pt x="1191" y="1574"/>
                  </a:cubicBezTo>
                  <a:cubicBezTo>
                    <a:pt x="1164" y="1576"/>
                    <a:pt x="1137" y="1577"/>
                    <a:pt x="1110" y="1577"/>
                  </a:cubicBezTo>
                  <a:cubicBezTo>
                    <a:pt x="795" y="1577"/>
                    <a:pt x="473" y="1432"/>
                    <a:pt x="255" y="1190"/>
                  </a:cubicBezTo>
                  <a:lnTo>
                    <a:pt x="177" y="1102"/>
                  </a:lnTo>
                  <a:lnTo>
                    <a:pt x="1" y="1259"/>
                  </a:lnTo>
                  <a:lnTo>
                    <a:pt x="80" y="1348"/>
                  </a:lnTo>
                  <a:cubicBezTo>
                    <a:pt x="351" y="1644"/>
                    <a:pt x="735" y="1820"/>
                    <a:pt x="1121" y="1820"/>
                  </a:cubicBezTo>
                  <a:cubicBezTo>
                    <a:pt x="1146" y="1820"/>
                    <a:pt x="1182" y="1811"/>
                    <a:pt x="1207" y="1811"/>
                  </a:cubicBezTo>
                  <a:cubicBezTo>
                    <a:pt x="1575" y="1784"/>
                    <a:pt x="1925" y="1591"/>
                    <a:pt x="2135" y="1312"/>
                  </a:cubicBezTo>
                  <a:cubicBezTo>
                    <a:pt x="2170" y="1312"/>
                    <a:pt x="2201" y="1308"/>
                    <a:pt x="2231" y="1308"/>
                  </a:cubicBezTo>
                  <a:cubicBezTo>
                    <a:pt x="2246" y="1308"/>
                    <a:pt x="2261" y="1309"/>
                    <a:pt x="2276" y="1312"/>
                  </a:cubicBezTo>
                  <a:cubicBezTo>
                    <a:pt x="2286" y="1312"/>
                    <a:pt x="2297" y="1313"/>
                    <a:pt x="2307" y="1313"/>
                  </a:cubicBezTo>
                  <a:cubicBezTo>
                    <a:pt x="2884" y="1313"/>
                    <a:pt x="3289" y="585"/>
                    <a:pt x="3306" y="552"/>
                  </a:cubicBezTo>
                  <a:lnTo>
                    <a:pt x="3369" y="456"/>
                  </a:lnTo>
                  <a:lnTo>
                    <a:pt x="3159" y="342"/>
                  </a:lnTo>
                  <a:lnTo>
                    <a:pt x="3096" y="437"/>
                  </a:lnTo>
                  <a:cubicBezTo>
                    <a:pt x="3002" y="621"/>
                    <a:pt x="2668" y="1077"/>
                    <a:pt x="2309" y="1077"/>
                  </a:cubicBezTo>
                  <a:lnTo>
                    <a:pt x="2276" y="1077"/>
                  </a:lnTo>
                  <a:cubicBezTo>
                    <a:pt x="2372" y="840"/>
                    <a:pt x="2380" y="586"/>
                    <a:pt x="2292" y="384"/>
                  </a:cubicBezTo>
                  <a:cubicBezTo>
                    <a:pt x="2183" y="150"/>
                    <a:pt x="1949" y="1"/>
                    <a:pt x="1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 name="Google Shape;1359;p48"/>
            <p:cNvGrpSpPr/>
            <p:nvPr/>
          </p:nvGrpSpPr>
          <p:grpSpPr>
            <a:xfrm>
              <a:off x="5917559" y="1654634"/>
              <a:ext cx="1108185" cy="510359"/>
              <a:chOff x="6209134" y="2574097"/>
              <a:chExt cx="1108185" cy="510359"/>
            </a:xfrm>
          </p:grpSpPr>
          <p:sp>
            <p:nvSpPr>
              <p:cNvPr id="1360" name="Google Shape;1360;p48"/>
              <p:cNvSpPr/>
              <p:nvPr/>
            </p:nvSpPr>
            <p:spPr>
              <a:xfrm flipH="1">
                <a:off x="6290410" y="2599124"/>
                <a:ext cx="959051" cy="440436"/>
              </a:xfrm>
              <a:custGeom>
                <a:rect b="b" l="l" r="r" t="t"/>
                <a:pathLst>
                  <a:path extrusionOk="0" h="1707" w="3717">
                    <a:moveTo>
                      <a:pt x="3717" y="0"/>
                    </a:moveTo>
                    <a:lnTo>
                      <a:pt x="0" y="19"/>
                    </a:lnTo>
                    <a:lnTo>
                      <a:pt x="1864" y="1530"/>
                    </a:lnTo>
                    <a:lnTo>
                      <a:pt x="2240" y="1320"/>
                    </a:lnTo>
                    <a:lnTo>
                      <a:pt x="3165" y="1706"/>
                    </a:lnTo>
                    <a:lnTo>
                      <a:pt x="3262" y="569"/>
                    </a:lnTo>
                    <a:lnTo>
                      <a:pt x="37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8"/>
              <p:cNvSpPr/>
              <p:nvPr/>
            </p:nvSpPr>
            <p:spPr>
              <a:xfrm flipH="1">
                <a:off x="6419163" y="2874685"/>
                <a:ext cx="159971" cy="155585"/>
              </a:xfrm>
              <a:custGeom>
                <a:rect b="b" l="l" r="r" t="t"/>
                <a:pathLst>
                  <a:path extrusionOk="0" h="603" w="620">
                    <a:moveTo>
                      <a:pt x="620" y="0"/>
                    </a:moveTo>
                    <a:lnTo>
                      <a:pt x="586" y="462"/>
                    </a:lnTo>
                    <a:lnTo>
                      <a:pt x="603" y="445"/>
                    </a:lnTo>
                    <a:lnTo>
                      <a:pt x="620" y="0"/>
                    </a:lnTo>
                    <a:close/>
                    <a:moveTo>
                      <a:pt x="0" y="401"/>
                    </a:moveTo>
                    <a:lnTo>
                      <a:pt x="376" y="603"/>
                    </a:lnTo>
                    <a:lnTo>
                      <a:pt x="410" y="567"/>
                    </a:lnTo>
                    <a:lnTo>
                      <a:pt x="0" y="4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8"/>
              <p:cNvSpPr/>
              <p:nvPr/>
            </p:nvSpPr>
            <p:spPr>
              <a:xfrm flipH="1">
                <a:off x="6414260" y="2685044"/>
                <a:ext cx="422117" cy="336197"/>
              </a:xfrm>
              <a:custGeom>
                <a:rect b="b" l="l" r="r" t="t"/>
                <a:pathLst>
                  <a:path extrusionOk="0" h="1303" w="1636">
                    <a:moveTo>
                      <a:pt x="87" y="1"/>
                    </a:moveTo>
                    <a:lnTo>
                      <a:pt x="1" y="123"/>
                    </a:lnTo>
                    <a:lnTo>
                      <a:pt x="1277" y="437"/>
                    </a:lnTo>
                    <a:lnTo>
                      <a:pt x="655" y="954"/>
                    </a:lnTo>
                    <a:lnTo>
                      <a:pt x="997" y="1136"/>
                    </a:lnTo>
                    <a:lnTo>
                      <a:pt x="1407" y="1302"/>
                    </a:lnTo>
                    <a:lnTo>
                      <a:pt x="1583" y="1197"/>
                    </a:lnTo>
                    <a:lnTo>
                      <a:pt x="1617" y="735"/>
                    </a:lnTo>
                    <a:lnTo>
                      <a:pt x="1635" y="228"/>
                    </a:lnTo>
                    <a:lnTo>
                      <a:pt x="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8"/>
              <p:cNvSpPr/>
              <p:nvPr/>
            </p:nvSpPr>
            <p:spPr>
              <a:xfrm flipH="1">
                <a:off x="6409872" y="2576935"/>
                <a:ext cx="841911" cy="189643"/>
              </a:xfrm>
              <a:custGeom>
                <a:rect b="b" l="l" r="r" t="t"/>
                <a:pathLst>
                  <a:path extrusionOk="0" h="735" w="3263">
                    <a:moveTo>
                      <a:pt x="37" y="0"/>
                    </a:moveTo>
                    <a:lnTo>
                      <a:pt x="1" y="191"/>
                    </a:lnTo>
                    <a:lnTo>
                      <a:pt x="3237" y="735"/>
                    </a:lnTo>
                    <a:lnTo>
                      <a:pt x="3262" y="550"/>
                    </a:lnTo>
                    <a:lnTo>
                      <a:pt x="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8"/>
              <p:cNvSpPr/>
              <p:nvPr/>
            </p:nvSpPr>
            <p:spPr>
              <a:xfrm flipH="1">
                <a:off x="6209134" y="2574097"/>
                <a:ext cx="1108185" cy="510359"/>
              </a:xfrm>
              <a:custGeom>
                <a:rect b="b" l="l" r="r" t="t"/>
                <a:pathLst>
                  <a:path extrusionOk="0" h="1978" w="4295">
                    <a:moveTo>
                      <a:pt x="3831" y="194"/>
                    </a:moveTo>
                    <a:lnTo>
                      <a:pt x="3411" y="614"/>
                    </a:lnTo>
                    <a:lnTo>
                      <a:pt x="3376" y="1690"/>
                    </a:lnTo>
                    <a:lnTo>
                      <a:pt x="2685" y="1365"/>
                    </a:lnTo>
                    <a:lnTo>
                      <a:pt x="3201" y="937"/>
                    </a:lnTo>
                    <a:lnTo>
                      <a:pt x="3080" y="788"/>
                    </a:lnTo>
                    <a:lnTo>
                      <a:pt x="2188" y="1533"/>
                    </a:lnTo>
                    <a:lnTo>
                      <a:pt x="534" y="202"/>
                    </a:lnTo>
                    <a:lnTo>
                      <a:pt x="3831" y="194"/>
                    </a:lnTo>
                    <a:close/>
                    <a:moveTo>
                      <a:pt x="4295" y="1"/>
                    </a:moveTo>
                    <a:lnTo>
                      <a:pt x="1" y="11"/>
                    </a:lnTo>
                    <a:lnTo>
                      <a:pt x="2196" y="1785"/>
                    </a:lnTo>
                    <a:lnTo>
                      <a:pt x="2519" y="1505"/>
                    </a:lnTo>
                    <a:lnTo>
                      <a:pt x="3560" y="1978"/>
                    </a:lnTo>
                    <a:lnTo>
                      <a:pt x="3596" y="693"/>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8"/>
              <p:cNvSpPr/>
              <p:nvPr/>
            </p:nvSpPr>
            <p:spPr>
              <a:xfrm flipH="1">
                <a:off x="6400841" y="2585450"/>
                <a:ext cx="825914" cy="465464"/>
              </a:xfrm>
              <a:custGeom>
                <a:rect b="b" l="l" r="r" t="t"/>
                <a:pathLst>
                  <a:path extrusionOk="0" h="1804" w="3201">
                    <a:moveTo>
                      <a:pt x="45" y="1"/>
                    </a:moveTo>
                    <a:lnTo>
                      <a:pt x="0" y="185"/>
                    </a:lnTo>
                    <a:lnTo>
                      <a:pt x="2710" y="901"/>
                    </a:lnTo>
                    <a:lnTo>
                      <a:pt x="3025" y="1803"/>
                    </a:lnTo>
                    <a:lnTo>
                      <a:pt x="3201" y="1741"/>
                    </a:lnTo>
                    <a:lnTo>
                      <a:pt x="2859" y="744"/>
                    </a:lnTo>
                    <a:lnTo>
                      <a:pt x="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pic>
        <p:nvPicPr>
          <p:cNvPr id="1370" name="Google Shape;1370;p49"/>
          <p:cNvPicPr preferRelativeResize="0"/>
          <p:nvPr>
            <p:ph idx="2" type="pic"/>
          </p:nvPr>
        </p:nvPicPr>
        <p:blipFill rotWithShape="1">
          <a:blip r:embed="rId3">
            <a:alphaModFix/>
          </a:blip>
          <a:srcRect b="-450" l="0" r="0" t="15495"/>
          <a:stretch/>
        </p:blipFill>
        <p:spPr>
          <a:xfrm>
            <a:off x="-15025" y="-5000"/>
            <a:ext cx="9206323" cy="5178550"/>
          </a:xfrm>
          <a:prstGeom prst="rect">
            <a:avLst/>
          </a:prstGeom>
        </p:spPr>
      </p:pic>
      <p:sp>
        <p:nvSpPr>
          <p:cNvPr id="1371" name="Google Shape;1371;p49"/>
          <p:cNvSpPr txBox="1"/>
          <p:nvPr>
            <p:ph type="title"/>
          </p:nvPr>
        </p:nvSpPr>
        <p:spPr>
          <a:xfrm>
            <a:off x="720000" y="3912133"/>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1372" name="Google Shape;1372;p49"/>
          <p:cNvGrpSpPr/>
          <p:nvPr/>
        </p:nvGrpSpPr>
        <p:grpSpPr>
          <a:xfrm>
            <a:off x="5688961" y="-704899"/>
            <a:ext cx="4375183" cy="1892037"/>
            <a:chOff x="5688961" y="-704899"/>
            <a:chExt cx="4375183" cy="1892037"/>
          </a:xfrm>
        </p:grpSpPr>
        <p:grpSp>
          <p:nvGrpSpPr>
            <p:cNvPr id="1373" name="Google Shape;1373;p49"/>
            <p:cNvGrpSpPr/>
            <p:nvPr/>
          </p:nvGrpSpPr>
          <p:grpSpPr>
            <a:xfrm>
              <a:off x="6911025" y="-704899"/>
              <a:ext cx="3153119" cy="1892037"/>
              <a:chOff x="6911025" y="-704899"/>
              <a:chExt cx="3153119" cy="1892037"/>
            </a:xfrm>
          </p:grpSpPr>
          <p:sp>
            <p:nvSpPr>
              <p:cNvPr id="1374" name="Google Shape;1374;p49"/>
              <p:cNvSpPr/>
              <p:nvPr/>
            </p:nvSpPr>
            <p:spPr>
              <a:xfrm>
                <a:off x="6911025" y="-704892"/>
                <a:ext cx="1433483" cy="1244398"/>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9"/>
              <p:cNvSpPr/>
              <p:nvPr/>
            </p:nvSpPr>
            <p:spPr>
              <a:xfrm rot="2700000">
                <a:off x="8518017" y="-496644"/>
                <a:ext cx="1200217" cy="1475528"/>
              </a:xfrm>
              <a:custGeom>
                <a:rect b="b" l="l" r="r" t="t"/>
                <a:pathLst>
                  <a:path extrusionOk="0" h="15317" w="12460">
                    <a:moveTo>
                      <a:pt x="4540" y="0"/>
                    </a:moveTo>
                    <a:cubicBezTo>
                      <a:pt x="4496" y="0"/>
                      <a:pt x="4452" y="0"/>
                      <a:pt x="4407" y="1"/>
                    </a:cubicBezTo>
                    <a:cubicBezTo>
                      <a:pt x="3306" y="9"/>
                      <a:pt x="2141" y="185"/>
                      <a:pt x="1302" y="962"/>
                    </a:cubicBezTo>
                    <a:cubicBezTo>
                      <a:pt x="655" y="1566"/>
                      <a:pt x="324" y="2406"/>
                      <a:pt x="219" y="3270"/>
                    </a:cubicBezTo>
                    <a:cubicBezTo>
                      <a:pt x="0" y="5081"/>
                      <a:pt x="368" y="7547"/>
                      <a:pt x="865" y="9314"/>
                    </a:cubicBezTo>
                    <a:cubicBezTo>
                      <a:pt x="1296" y="10890"/>
                      <a:pt x="2253" y="12311"/>
                      <a:pt x="3997" y="12311"/>
                    </a:cubicBezTo>
                    <a:cubicBezTo>
                      <a:pt x="4062" y="12311"/>
                      <a:pt x="4129" y="12309"/>
                      <a:pt x="4198" y="12305"/>
                    </a:cubicBezTo>
                    <a:cubicBezTo>
                      <a:pt x="4722" y="12269"/>
                      <a:pt x="5264" y="12189"/>
                      <a:pt x="5805" y="12084"/>
                    </a:cubicBezTo>
                    <a:lnTo>
                      <a:pt x="5805" y="12084"/>
                    </a:lnTo>
                    <a:cubicBezTo>
                      <a:pt x="5824" y="13081"/>
                      <a:pt x="5744" y="14089"/>
                      <a:pt x="5562" y="15075"/>
                    </a:cubicBezTo>
                    <a:cubicBezTo>
                      <a:pt x="5540" y="15186"/>
                      <a:pt x="5628" y="15317"/>
                      <a:pt x="5739" y="15317"/>
                    </a:cubicBezTo>
                    <a:cubicBezTo>
                      <a:pt x="5769" y="15317"/>
                      <a:pt x="5801" y="15307"/>
                      <a:pt x="5832" y="15285"/>
                    </a:cubicBezTo>
                    <a:cubicBezTo>
                      <a:pt x="7406" y="14114"/>
                      <a:pt x="8710" y="12636"/>
                      <a:pt x="9671" y="10930"/>
                    </a:cubicBezTo>
                    <a:cubicBezTo>
                      <a:pt x="10300" y="10704"/>
                      <a:pt x="10922" y="10406"/>
                      <a:pt x="11350" y="9864"/>
                    </a:cubicBezTo>
                    <a:cubicBezTo>
                      <a:pt x="11847" y="9226"/>
                      <a:pt x="11996" y="8403"/>
                      <a:pt x="12101" y="7625"/>
                    </a:cubicBezTo>
                    <a:cubicBezTo>
                      <a:pt x="12303" y="5982"/>
                      <a:pt x="12460" y="4181"/>
                      <a:pt x="12214" y="2536"/>
                    </a:cubicBezTo>
                    <a:cubicBezTo>
                      <a:pt x="11979" y="1050"/>
                      <a:pt x="10913" y="718"/>
                      <a:pt x="9583" y="464"/>
                    </a:cubicBezTo>
                    <a:cubicBezTo>
                      <a:pt x="7922" y="158"/>
                      <a:pt x="6235" y="0"/>
                      <a:pt x="45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 name="Google Shape;1376;p49"/>
            <p:cNvSpPr/>
            <p:nvPr/>
          </p:nvSpPr>
          <p:spPr>
            <a:xfrm flipH="1" rot="-8223986">
              <a:off x="5919742" y="-290049"/>
              <a:ext cx="1349700" cy="900746"/>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 name="Google Shape;1377;p49"/>
            <p:cNvGrpSpPr/>
            <p:nvPr/>
          </p:nvGrpSpPr>
          <p:grpSpPr>
            <a:xfrm>
              <a:off x="8849480" y="862615"/>
              <a:ext cx="133260" cy="129152"/>
              <a:chOff x="3739723" y="2282290"/>
              <a:chExt cx="690824" cy="669530"/>
            </a:xfrm>
          </p:grpSpPr>
          <p:sp>
            <p:nvSpPr>
              <p:cNvPr id="1378" name="Google Shape;1378;p49"/>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9"/>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9"/>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9"/>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49"/>
            <p:cNvGrpSpPr/>
            <p:nvPr/>
          </p:nvGrpSpPr>
          <p:grpSpPr>
            <a:xfrm rot="10800000">
              <a:off x="5688961" y="447867"/>
              <a:ext cx="371307" cy="91637"/>
              <a:chOff x="4241622" y="1303995"/>
              <a:chExt cx="1256112" cy="310004"/>
            </a:xfrm>
          </p:grpSpPr>
          <p:sp>
            <p:nvSpPr>
              <p:cNvPr id="1383" name="Google Shape;1383;p49"/>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9"/>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9"/>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 name="Google Shape;1386;p49"/>
            <p:cNvSpPr/>
            <p:nvPr/>
          </p:nvSpPr>
          <p:spPr>
            <a:xfrm>
              <a:off x="7923059" y="180856"/>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9"/>
            <p:cNvSpPr/>
            <p:nvPr/>
          </p:nvSpPr>
          <p:spPr>
            <a:xfrm>
              <a:off x="8332411" y="35624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sp>
        <p:nvSpPr>
          <p:cNvPr id="1392" name="Google Shape;1392;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exercise:  persona</a:t>
            </a:r>
            <a:endParaRPr/>
          </a:p>
        </p:txBody>
      </p:sp>
      <p:sp>
        <p:nvSpPr>
          <p:cNvPr id="1393" name="Google Shape;1393;p50"/>
          <p:cNvSpPr txBox="1"/>
          <p:nvPr>
            <p:ph idx="4294967295" type="subTitle"/>
          </p:nvPr>
        </p:nvSpPr>
        <p:spPr>
          <a:xfrm>
            <a:off x="720000" y="1149500"/>
            <a:ext cx="2516400" cy="239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Personas help us to take decisions and get success in a project. In this </a:t>
            </a:r>
            <a:r>
              <a:rPr lang="en"/>
              <a:t>activity</a:t>
            </a:r>
            <a:r>
              <a:rPr lang="en"/>
              <a:t> you must create a persona for your product/service. This persona represents your ideal customer. You must define it </a:t>
            </a:r>
            <a:r>
              <a:rPr lang="en"/>
              <a:t>through</a:t>
            </a:r>
            <a:r>
              <a:rPr lang="en"/>
              <a:t> attributes such us the following ones:</a:t>
            </a:r>
            <a:endParaRPr/>
          </a:p>
        </p:txBody>
      </p:sp>
      <p:sp>
        <p:nvSpPr>
          <p:cNvPr id="1394" name="Google Shape;1394;p50"/>
          <p:cNvSpPr txBox="1"/>
          <p:nvPr>
            <p:ph idx="4294967295" type="subTitle"/>
          </p:nvPr>
        </p:nvSpPr>
        <p:spPr>
          <a:xfrm>
            <a:off x="4063775" y="3943175"/>
            <a:ext cx="2115600" cy="665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Figtree"/>
                <a:ea typeface="Figtree"/>
                <a:cs typeface="Figtree"/>
                <a:sym typeface="Figtree"/>
              </a:rPr>
              <a:t>Despite being red, Mars is very cold</a:t>
            </a:r>
            <a:endParaRPr>
              <a:latin typeface="Figtree"/>
              <a:ea typeface="Figtree"/>
              <a:cs typeface="Figtree"/>
              <a:sym typeface="Figtree"/>
            </a:endParaRPr>
          </a:p>
        </p:txBody>
      </p:sp>
      <p:sp>
        <p:nvSpPr>
          <p:cNvPr id="1395" name="Google Shape;1395;p50"/>
          <p:cNvSpPr txBox="1"/>
          <p:nvPr>
            <p:ph idx="4294967295" type="subTitle"/>
          </p:nvPr>
        </p:nvSpPr>
        <p:spPr>
          <a:xfrm>
            <a:off x="6307904" y="3943167"/>
            <a:ext cx="2116200" cy="665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Figtree"/>
                <a:ea typeface="Figtree"/>
                <a:cs typeface="Figtree"/>
                <a:sym typeface="Figtree"/>
              </a:rPr>
              <a:t>Neptune is the farthest planet from the Sun</a:t>
            </a:r>
            <a:endParaRPr>
              <a:latin typeface="Figtree"/>
              <a:ea typeface="Figtree"/>
              <a:cs typeface="Figtree"/>
              <a:sym typeface="Figtree"/>
            </a:endParaRPr>
          </a:p>
        </p:txBody>
      </p:sp>
      <p:sp>
        <p:nvSpPr>
          <p:cNvPr id="1396" name="Google Shape;1396;p50"/>
          <p:cNvSpPr txBox="1"/>
          <p:nvPr>
            <p:ph idx="4294967295" type="subTitle"/>
          </p:nvPr>
        </p:nvSpPr>
        <p:spPr>
          <a:xfrm>
            <a:off x="4063775" y="3618275"/>
            <a:ext cx="2116200" cy="405600"/>
          </a:xfrm>
          <a:prstGeom prst="rect">
            <a:avLst/>
          </a:prstGeom>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latin typeface="Sora ExtraBold"/>
                <a:ea typeface="Sora ExtraBold"/>
                <a:cs typeface="Sora ExtraBold"/>
                <a:sym typeface="Sora ExtraBold"/>
              </a:rPr>
              <a:t>Goals</a:t>
            </a:r>
            <a:endParaRPr b="0" sz="1900">
              <a:latin typeface="Sora ExtraBold"/>
              <a:ea typeface="Sora ExtraBold"/>
              <a:cs typeface="Sora ExtraBold"/>
              <a:sym typeface="Sora ExtraBold"/>
            </a:endParaRPr>
          </a:p>
        </p:txBody>
      </p:sp>
      <p:sp>
        <p:nvSpPr>
          <p:cNvPr id="1397" name="Google Shape;1397;p50"/>
          <p:cNvSpPr txBox="1"/>
          <p:nvPr>
            <p:ph idx="4294967295" type="subTitle"/>
          </p:nvPr>
        </p:nvSpPr>
        <p:spPr>
          <a:xfrm>
            <a:off x="6307902" y="3618275"/>
            <a:ext cx="2116200" cy="405600"/>
          </a:xfrm>
          <a:prstGeom prst="rect">
            <a:avLst/>
          </a:prstGeom>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latin typeface="Sora ExtraBold"/>
                <a:ea typeface="Sora ExtraBold"/>
                <a:cs typeface="Sora ExtraBold"/>
                <a:sym typeface="Sora ExtraBold"/>
              </a:rPr>
              <a:t>Frustrations</a:t>
            </a:r>
            <a:endParaRPr b="0" sz="1900">
              <a:latin typeface="Sora ExtraBold"/>
              <a:ea typeface="Sora ExtraBold"/>
              <a:cs typeface="Sora ExtraBold"/>
              <a:sym typeface="Sora ExtraBold"/>
            </a:endParaRPr>
          </a:p>
        </p:txBody>
      </p:sp>
      <p:sp>
        <p:nvSpPr>
          <p:cNvPr id="1398" name="Google Shape;1398;p50"/>
          <p:cNvSpPr txBox="1"/>
          <p:nvPr>
            <p:ph idx="4294967295" type="subTitle"/>
          </p:nvPr>
        </p:nvSpPr>
        <p:spPr>
          <a:xfrm>
            <a:off x="739700" y="3943175"/>
            <a:ext cx="3194700" cy="665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Figtree"/>
                <a:ea typeface="Figtree"/>
                <a:cs typeface="Figtree"/>
                <a:sym typeface="Figtree"/>
              </a:rPr>
              <a:t>Venus has a beautiful name and is the second planet from the Sun</a:t>
            </a:r>
            <a:endParaRPr>
              <a:latin typeface="Figtree"/>
              <a:ea typeface="Figtree"/>
              <a:cs typeface="Figtree"/>
              <a:sym typeface="Figtree"/>
            </a:endParaRPr>
          </a:p>
        </p:txBody>
      </p:sp>
      <p:sp>
        <p:nvSpPr>
          <p:cNvPr id="1399" name="Google Shape;1399;p50"/>
          <p:cNvSpPr txBox="1"/>
          <p:nvPr>
            <p:ph idx="4294967295" type="subTitle"/>
          </p:nvPr>
        </p:nvSpPr>
        <p:spPr>
          <a:xfrm>
            <a:off x="739700" y="3618275"/>
            <a:ext cx="3195600" cy="405600"/>
          </a:xfrm>
          <a:prstGeom prst="rect">
            <a:avLst/>
          </a:prstGeom>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latin typeface="Sora ExtraBold"/>
                <a:ea typeface="Sora ExtraBold"/>
                <a:cs typeface="Sora ExtraBold"/>
                <a:sym typeface="Sora ExtraBold"/>
              </a:rPr>
              <a:t>Description</a:t>
            </a:r>
            <a:endParaRPr b="0" sz="1900">
              <a:latin typeface="Sora ExtraBold"/>
              <a:ea typeface="Sora ExtraBold"/>
              <a:cs typeface="Sora ExtraBold"/>
              <a:sym typeface="Sora ExtraBold"/>
            </a:endParaRPr>
          </a:p>
        </p:txBody>
      </p:sp>
      <p:graphicFrame>
        <p:nvGraphicFramePr>
          <p:cNvPr id="1400" name="Google Shape;1400;p50"/>
          <p:cNvGraphicFramePr/>
          <p:nvPr/>
        </p:nvGraphicFramePr>
        <p:xfrm>
          <a:off x="4909250" y="1175675"/>
          <a:ext cx="3000000" cy="3000000"/>
        </p:xfrm>
        <a:graphic>
          <a:graphicData uri="http://schemas.openxmlformats.org/drawingml/2006/table">
            <a:tbl>
              <a:tblPr>
                <a:noFill/>
                <a:tableStyleId>{31B75987-797E-4673-8273-6C631016A98A}</a:tableStyleId>
              </a:tblPr>
              <a:tblGrid>
                <a:gridCol w="1757425"/>
                <a:gridCol w="1757425"/>
              </a:tblGrid>
              <a:tr h="457450">
                <a:tc>
                  <a:txBody>
                    <a:bodyPr/>
                    <a:lstStyle/>
                    <a:p>
                      <a:pPr indent="0" lvl="0" marL="0" rtl="0" algn="l">
                        <a:lnSpc>
                          <a:spcPct val="115000"/>
                        </a:lnSpc>
                        <a:spcBef>
                          <a:spcPts val="0"/>
                        </a:spcBef>
                        <a:spcAft>
                          <a:spcPts val="0"/>
                        </a:spcAft>
                        <a:buNone/>
                      </a:pPr>
                      <a:r>
                        <a:rPr b="1" lang="en">
                          <a:solidFill>
                            <a:schemeClr val="dk1"/>
                          </a:solidFill>
                          <a:latin typeface="Figtree"/>
                          <a:ea typeface="Figtree"/>
                          <a:cs typeface="Figtree"/>
                          <a:sym typeface="Figtree"/>
                        </a:rPr>
                        <a:t>Name</a:t>
                      </a:r>
                      <a:endParaRPr b="1" sz="1600">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7450">
                <a:tc>
                  <a:txBody>
                    <a:bodyPr/>
                    <a:lstStyle/>
                    <a:p>
                      <a:pPr indent="0" lvl="0" marL="0" rtl="0" algn="l">
                        <a:lnSpc>
                          <a:spcPct val="115000"/>
                        </a:lnSpc>
                        <a:spcBef>
                          <a:spcPts val="0"/>
                        </a:spcBef>
                        <a:spcAft>
                          <a:spcPts val="0"/>
                        </a:spcAft>
                        <a:buNone/>
                      </a:pPr>
                      <a:r>
                        <a:rPr b="1" lang="en">
                          <a:solidFill>
                            <a:schemeClr val="dk1"/>
                          </a:solidFill>
                          <a:latin typeface="Figtree"/>
                          <a:ea typeface="Figtree"/>
                          <a:cs typeface="Figtree"/>
                          <a:sym typeface="Figtree"/>
                        </a:rPr>
                        <a:t>Age</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7450">
                <a:tc>
                  <a:txBody>
                    <a:bodyPr/>
                    <a:lstStyle/>
                    <a:p>
                      <a:pPr indent="0" lvl="0" marL="0" rtl="0" algn="l">
                        <a:lnSpc>
                          <a:spcPct val="115000"/>
                        </a:lnSpc>
                        <a:spcBef>
                          <a:spcPts val="0"/>
                        </a:spcBef>
                        <a:spcAft>
                          <a:spcPts val="0"/>
                        </a:spcAft>
                        <a:buNone/>
                      </a:pPr>
                      <a:r>
                        <a:rPr b="1" lang="en">
                          <a:solidFill>
                            <a:schemeClr val="dk1"/>
                          </a:solidFill>
                          <a:latin typeface="Figtree"/>
                          <a:ea typeface="Figtree"/>
                          <a:cs typeface="Figtree"/>
                          <a:sym typeface="Figtree"/>
                        </a:rPr>
                        <a:t>Education</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Jupiter</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67450">
                <a:tc>
                  <a:txBody>
                    <a:bodyPr/>
                    <a:lstStyle/>
                    <a:p>
                      <a:pPr indent="0" lvl="0" marL="0" rtl="0" algn="l">
                        <a:lnSpc>
                          <a:spcPct val="115000"/>
                        </a:lnSpc>
                        <a:spcBef>
                          <a:spcPts val="0"/>
                        </a:spcBef>
                        <a:spcAft>
                          <a:spcPts val="0"/>
                        </a:spcAft>
                        <a:buNone/>
                      </a:pPr>
                      <a:r>
                        <a:rPr b="1" lang="en">
                          <a:solidFill>
                            <a:schemeClr val="dk1"/>
                          </a:solidFill>
                          <a:latin typeface="Figtree"/>
                          <a:ea typeface="Figtree"/>
                          <a:cs typeface="Figtree"/>
                          <a:sym typeface="Figtree"/>
                        </a:rPr>
                        <a:t>City</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57450">
                <a:tc>
                  <a:txBody>
                    <a:bodyPr/>
                    <a:lstStyle/>
                    <a:p>
                      <a:pPr indent="0" lvl="0" marL="0" rtl="0" algn="l">
                        <a:lnSpc>
                          <a:spcPct val="115000"/>
                        </a:lnSpc>
                        <a:spcBef>
                          <a:spcPts val="0"/>
                        </a:spcBef>
                        <a:spcAft>
                          <a:spcPts val="0"/>
                        </a:spcAft>
                        <a:buNone/>
                      </a:pPr>
                      <a:r>
                        <a:rPr b="1" lang="en">
                          <a:solidFill>
                            <a:schemeClr val="dk1"/>
                          </a:solidFill>
                          <a:latin typeface="Figtree"/>
                          <a:ea typeface="Figtree"/>
                          <a:cs typeface="Figtree"/>
                          <a:sym typeface="Figtree"/>
                        </a:rPr>
                        <a:t>Occupation</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Mars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pic>
        <p:nvPicPr>
          <p:cNvPr id="1401" name="Google Shape;1401;p50"/>
          <p:cNvPicPr preferRelativeResize="0"/>
          <p:nvPr/>
        </p:nvPicPr>
        <p:blipFill rotWithShape="1">
          <a:blip r:embed="rId3">
            <a:alphaModFix/>
          </a:blip>
          <a:srcRect b="1804" l="15539" r="21241" t="8396"/>
          <a:stretch/>
        </p:blipFill>
        <p:spPr>
          <a:xfrm>
            <a:off x="3365425" y="1175675"/>
            <a:ext cx="1360200" cy="1980900"/>
          </a:xfrm>
          <a:prstGeom prst="roundRect">
            <a:avLst>
              <a:gd fmla="val 16667" name="adj"/>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 name="Shape 1405"/>
        <p:cNvGrpSpPr/>
        <p:nvPr/>
      </p:nvGrpSpPr>
      <p:grpSpPr>
        <a:xfrm>
          <a:off x="0" y="0"/>
          <a:ext cx="0" cy="0"/>
          <a:chOff x="0" y="0"/>
          <a:chExt cx="0" cy="0"/>
        </a:xfrm>
      </p:grpSpPr>
      <p:sp>
        <p:nvSpPr>
          <p:cNvPr id="1406" name="Google Shape;140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a:t>
            </a:r>
            <a:r>
              <a:rPr lang="en"/>
              <a:t>instorming</a:t>
            </a:r>
            <a:r>
              <a:rPr lang="en"/>
              <a:t> and idea generation </a:t>
            </a:r>
            <a:endParaRPr sz="2300"/>
          </a:p>
        </p:txBody>
      </p:sp>
      <p:graphicFrame>
        <p:nvGraphicFramePr>
          <p:cNvPr id="1407" name="Google Shape;1407;p51"/>
          <p:cNvGraphicFramePr/>
          <p:nvPr/>
        </p:nvGraphicFramePr>
        <p:xfrm>
          <a:off x="758100" y="1180100"/>
          <a:ext cx="3000000" cy="3000000"/>
        </p:xfrm>
        <a:graphic>
          <a:graphicData uri="http://schemas.openxmlformats.org/drawingml/2006/table">
            <a:tbl>
              <a:tblPr>
                <a:noFill/>
                <a:tableStyleId>{31B75987-797E-4673-8273-6C631016A98A}</a:tableStyleId>
              </a:tblPr>
              <a:tblGrid>
                <a:gridCol w="399675"/>
                <a:gridCol w="2023825"/>
              </a:tblGrid>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A</a:t>
                      </a:r>
                      <a:endParaRPr b="1" sz="1600">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B</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C</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Ceres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D</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E</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Eris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F</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G</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H</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aphicFrame>
        <p:nvGraphicFramePr>
          <p:cNvPr id="1408" name="Google Shape;1408;p51"/>
          <p:cNvGraphicFramePr/>
          <p:nvPr/>
        </p:nvGraphicFramePr>
        <p:xfrm>
          <a:off x="3360263" y="1180100"/>
          <a:ext cx="3000000" cy="3000000"/>
        </p:xfrm>
        <a:graphic>
          <a:graphicData uri="http://schemas.openxmlformats.org/drawingml/2006/table">
            <a:tbl>
              <a:tblPr>
                <a:noFill/>
                <a:tableStyleId>{31B75987-797E-4673-8273-6C631016A98A}</a:tableStyleId>
              </a:tblPr>
              <a:tblGrid>
                <a:gridCol w="412275"/>
                <a:gridCol w="2113675"/>
              </a:tblGrid>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I</a:t>
                      </a:r>
                      <a:endParaRPr b="1" sz="1600">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J</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Jupiter</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K</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L</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M</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Mars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N</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Neptune</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O</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P</a:t>
                      </a:r>
                      <a:endParaRPr b="1">
                        <a:solidFill>
                          <a:schemeClr val="dk1"/>
                        </a:solidFill>
                        <a:latin typeface="Figtree"/>
                        <a:ea typeface="Figtree"/>
                        <a:cs typeface="Figtree"/>
                        <a:sym typeface="Figtree"/>
                      </a:endParaRPr>
                    </a:p>
                  </a:txBody>
                  <a:tcPr marT="91425" marB="91425" marR="91425" marL="91425">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aphicFrame>
        <p:nvGraphicFramePr>
          <p:cNvPr id="1409" name="Google Shape;1409;p51"/>
          <p:cNvGraphicFramePr/>
          <p:nvPr/>
        </p:nvGraphicFramePr>
        <p:xfrm>
          <a:off x="5962425" y="1180100"/>
          <a:ext cx="3000000" cy="3000000"/>
        </p:xfrm>
        <a:graphic>
          <a:graphicData uri="http://schemas.openxmlformats.org/drawingml/2006/table">
            <a:tbl>
              <a:tblPr>
                <a:noFill/>
                <a:tableStyleId>{31B75987-797E-4673-8273-6C631016A98A}</a:tableStyleId>
              </a:tblPr>
              <a:tblGrid>
                <a:gridCol w="397200"/>
                <a:gridCol w="1603700"/>
              </a:tblGrid>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Q</a:t>
                      </a:r>
                      <a:endParaRPr b="1" sz="1600">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R</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S</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T</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U</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V/W</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X/Y</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lnSpc>
                          <a:spcPct val="115000"/>
                        </a:lnSpc>
                        <a:spcBef>
                          <a:spcPts val="0"/>
                        </a:spcBef>
                        <a:spcAft>
                          <a:spcPts val="0"/>
                        </a:spcAft>
                        <a:buNone/>
                      </a:pPr>
                      <a:r>
                        <a:rPr b="1" lang="en">
                          <a:solidFill>
                            <a:schemeClr val="dk1"/>
                          </a:solidFill>
                          <a:latin typeface="Figtree"/>
                          <a:ea typeface="Figtree"/>
                          <a:cs typeface="Figtree"/>
                          <a:sym typeface="Figtree"/>
                        </a:rPr>
                        <a:t>Z</a:t>
                      </a:r>
                      <a:endParaRPr b="1">
                        <a:solidFill>
                          <a:schemeClr val="dk1"/>
                        </a:solidFill>
                        <a:latin typeface="Figtree"/>
                        <a:ea typeface="Figtree"/>
                        <a:cs typeface="Figtree"/>
                        <a:sym typeface="Figtree"/>
                      </a:endParaRPr>
                    </a:p>
                  </a:txBody>
                  <a:tcPr marT="91425" marB="91425" marR="0" marL="0">
                    <a:lnL cap="flat" cmpd="sng" w="9525">
                      <a:solidFill>
                        <a:schemeClr val="lt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2"/>
                    </a:solidFill>
                  </a:tcPr>
                </a:tc>
                <a:tc>
                  <a:txBody>
                    <a:bodyPr/>
                    <a:lstStyle/>
                    <a:p>
                      <a:pPr indent="0" lvl="0" marL="0" rtl="0" algn="l">
                        <a:lnSpc>
                          <a:spcPct val="115000"/>
                        </a:lnSpc>
                        <a:spcBef>
                          <a:spcPts val="0"/>
                        </a:spcBef>
                        <a:spcAft>
                          <a:spcPts val="0"/>
                        </a:spcAft>
                        <a:buNone/>
                      </a:pPr>
                      <a:r>
                        <a:t/>
                      </a:r>
                      <a:endParaRPr b="1">
                        <a:solidFill>
                          <a:schemeClr val="dk1"/>
                        </a:solidFill>
                        <a:latin typeface="Figtree"/>
                        <a:ea typeface="Figtree"/>
                        <a:cs typeface="Figtree"/>
                        <a:sym typeface="Figtre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3" name="Shape 1413"/>
        <p:cNvGrpSpPr/>
        <p:nvPr/>
      </p:nvGrpSpPr>
      <p:grpSpPr>
        <a:xfrm>
          <a:off x="0" y="0"/>
          <a:ext cx="0" cy="0"/>
          <a:chOff x="0" y="0"/>
          <a:chExt cx="0" cy="0"/>
        </a:xfrm>
      </p:grpSpPr>
      <p:sp>
        <p:nvSpPr>
          <p:cNvPr id="1414" name="Google Shape;1414;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Design thinking</a:t>
            </a:r>
            <a:r>
              <a:rPr lang="en"/>
              <a:t> and details</a:t>
            </a:r>
            <a:endParaRPr/>
          </a:p>
        </p:txBody>
      </p:sp>
      <p:sp>
        <p:nvSpPr>
          <p:cNvPr id="1415" name="Google Shape;1415;p52"/>
          <p:cNvSpPr/>
          <p:nvPr/>
        </p:nvSpPr>
        <p:spPr>
          <a:xfrm>
            <a:off x="3255300" y="1861725"/>
            <a:ext cx="2633400" cy="5211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Design thinking</a:t>
            </a:r>
            <a:endParaRPr sz="1900">
              <a:solidFill>
                <a:schemeClr val="dk1"/>
              </a:solidFill>
              <a:latin typeface="Sora ExtraBold"/>
              <a:ea typeface="Sora ExtraBold"/>
              <a:cs typeface="Sora ExtraBold"/>
              <a:sym typeface="Sora ExtraBold"/>
            </a:endParaRPr>
          </a:p>
        </p:txBody>
      </p:sp>
      <p:sp>
        <p:nvSpPr>
          <p:cNvPr id="1416" name="Google Shape;1416;p52"/>
          <p:cNvSpPr/>
          <p:nvPr/>
        </p:nvSpPr>
        <p:spPr>
          <a:xfrm>
            <a:off x="3346525" y="3509375"/>
            <a:ext cx="2451000" cy="1099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Despite being red, Mars is actually a cold place. It’s full of iron oxide dust</a:t>
            </a:r>
            <a:endParaRPr>
              <a:solidFill>
                <a:schemeClr val="dk1"/>
              </a:solidFill>
              <a:latin typeface="Figtree"/>
              <a:ea typeface="Figtree"/>
              <a:cs typeface="Figtree"/>
              <a:sym typeface="Figtree"/>
            </a:endParaRPr>
          </a:p>
        </p:txBody>
      </p:sp>
      <p:sp>
        <p:nvSpPr>
          <p:cNvPr id="1417" name="Google Shape;1417;p52"/>
          <p:cNvSpPr/>
          <p:nvPr/>
        </p:nvSpPr>
        <p:spPr>
          <a:xfrm>
            <a:off x="720000" y="3509375"/>
            <a:ext cx="2451000" cy="1099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Mercury i</a:t>
            </a:r>
            <a:r>
              <a:rPr lang="en">
                <a:solidFill>
                  <a:schemeClr val="dk1"/>
                </a:solidFill>
                <a:latin typeface="Figtree"/>
                <a:ea typeface="Figtree"/>
                <a:cs typeface="Figtree"/>
                <a:sym typeface="Figtree"/>
              </a:rPr>
              <a:t>s the closest planet </a:t>
            </a:r>
            <a:r>
              <a:rPr lang="en">
                <a:solidFill>
                  <a:schemeClr val="dk1"/>
                </a:solidFill>
                <a:latin typeface="Figtree"/>
                <a:ea typeface="Figtree"/>
                <a:cs typeface="Figtree"/>
                <a:sym typeface="Figtree"/>
              </a:rPr>
              <a:t>to the Sun </a:t>
            </a:r>
            <a:r>
              <a:rPr lang="en">
                <a:solidFill>
                  <a:schemeClr val="dk1"/>
                </a:solidFill>
                <a:latin typeface="Figtree"/>
                <a:ea typeface="Figtree"/>
                <a:cs typeface="Figtree"/>
                <a:sym typeface="Figtree"/>
              </a:rPr>
              <a:t>and the smallest one of them all</a:t>
            </a:r>
            <a:endParaRPr>
              <a:solidFill>
                <a:schemeClr val="dk1"/>
              </a:solidFill>
              <a:latin typeface="Figtree"/>
              <a:ea typeface="Figtree"/>
              <a:cs typeface="Figtree"/>
              <a:sym typeface="Figtree"/>
            </a:endParaRPr>
          </a:p>
        </p:txBody>
      </p:sp>
      <p:sp>
        <p:nvSpPr>
          <p:cNvPr id="1418" name="Google Shape;1418;p52"/>
          <p:cNvSpPr/>
          <p:nvPr/>
        </p:nvSpPr>
        <p:spPr>
          <a:xfrm>
            <a:off x="5973050" y="3509375"/>
            <a:ext cx="2451000" cy="10992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Venus has a very beautiful name and is the second planet from the Sun</a:t>
            </a:r>
            <a:endParaRPr>
              <a:solidFill>
                <a:schemeClr val="dk1"/>
              </a:solidFill>
              <a:latin typeface="Figtree"/>
              <a:ea typeface="Figtree"/>
              <a:cs typeface="Figtree"/>
              <a:sym typeface="Figtree"/>
            </a:endParaRPr>
          </a:p>
        </p:txBody>
      </p:sp>
      <p:cxnSp>
        <p:nvCxnSpPr>
          <p:cNvPr id="1419" name="Google Shape;1419;p52"/>
          <p:cNvCxnSpPr>
            <a:stCxn id="1415" idx="2"/>
            <a:endCxn id="1420" idx="0"/>
          </p:cNvCxnSpPr>
          <p:nvPr/>
        </p:nvCxnSpPr>
        <p:spPr>
          <a:xfrm rot="5400000">
            <a:off x="2994150" y="1334175"/>
            <a:ext cx="529200" cy="2626500"/>
          </a:xfrm>
          <a:prstGeom prst="bentConnector3">
            <a:avLst>
              <a:gd fmla="val 50002" name="adj1"/>
            </a:avLst>
          </a:prstGeom>
          <a:noFill/>
          <a:ln cap="flat" cmpd="sng" w="9525">
            <a:solidFill>
              <a:schemeClr val="dk1"/>
            </a:solidFill>
            <a:prstDash val="solid"/>
            <a:round/>
            <a:headEnd len="med" w="med" type="none"/>
            <a:tailEnd len="med" w="med" type="diamond"/>
          </a:ln>
        </p:spPr>
      </p:cxnSp>
      <p:cxnSp>
        <p:nvCxnSpPr>
          <p:cNvPr id="1421" name="Google Shape;1421;p52"/>
          <p:cNvCxnSpPr>
            <a:stCxn id="1415" idx="2"/>
            <a:endCxn id="1422" idx="0"/>
          </p:cNvCxnSpPr>
          <p:nvPr/>
        </p:nvCxnSpPr>
        <p:spPr>
          <a:xfrm flipH="1" rot="-5400000">
            <a:off x="4307700" y="2647125"/>
            <a:ext cx="529200" cy="600"/>
          </a:xfrm>
          <a:prstGeom prst="bentConnector3">
            <a:avLst>
              <a:gd fmla="val 50002" name="adj1"/>
            </a:avLst>
          </a:prstGeom>
          <a:noFill/>
          <a:ln cap="flat" cmpd="sng" w="9525">
            <a:solidFill>
              <a:schemeClr val="dk1"/>
            </a:solidFill>
            <a:prstDash val="solid"/>
            <a:round/>
            <a:headEnd len="med" w="med" type="none"/>
            <a:tailEnd len="med" w="med" type="diamond"/>
          </a:ln>
        </p:spPr>
      </p:cxnSp>
      <p:cxnSp>
        <p:nvCxnSpPr>
          <p:cNvPr id="1423" name="Google Shape;1423;p52"/>
          <p:cNvCxnSpPr>
            <a:stCxn id="1415" idx="2"/>
            <a:endCxn id="1424" idx="0"/>
          </p:cNvCxnSpPr>
          <p:nvPr/>
        </p:nvCxnSpPr>
        <p:spPr>
          <a:xfrm flipH="1" rot="-5400000">
            <a:off x="5620650" y="1334175"/>
            <a:ext cx="529200" cy="2626500"/>
          </a:xfrm>
          <a:prstGeom prst="bentConnector3">
            <a:avLst>
              <a:gd fmla="val 50002" name="adj1"/>
            </a:avLst>
          </a:prstGeom>
          <a:noFill/>
          <a:ln cap="flat" cmpd="sng" w="9525">
            <a:solidFill>
              <a:schemeClr val="dk1"/>
            </a:solidFill>
            <a:prstDash val="solid"/>
            <a:round/>
            <a:headEnd len="med" w="med" type="none"/>
            <a:tailEnd len="med" w="med" type="diamond"/>
          </a:ln>
        </p:spPr>
      </p:cxnSp>
      <p:sp>
        <p:nvSpPr>
          <p:cNvPr id="1420" name="Google Shape;1420;p52"/>
          <p:cNvSpPr txBox="1"/>
          <p:nvPr/>
        </p:nvSpPr>
        <p:spPr>
          <a:xfrm>
            <a:off x="720000" y="2912050"/>
            <a:ext cx="2451000" cy="5211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Idea</a:t>
            </a:r>
            <a:endParaRPr sz="1900">
              <a:solidFill>
                <a:schemeClr val="dk1"/>
              </a:solidFill>
              <a:latin typeface="Sora ExtraBold"/>
              <a:ea typeface="Sora ExtraBold"/>
              <a:cs typeface="Sora ExtraBold"/>
              <a:sym typeface="Sora ExtraBold"/>
            </a:endParaRPr>
          </a:p>
        </p:txBody>
      </p:sp>
      <p:sp>
        <p:nvSpPr>
          <p:cNvPr id="1422" name="Google Shape;1422;p52"/>
          <p:cNvSpPr txBox="1"/>
          <p:nvPr/>
        </p:nvSpPr>
        <p:spPr>
          <a:xfrm>
            <a:off x="3346527" y="2912050"/>
            <a:ext cx="2451000" cy="5211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Analyzing</a:t>
            </a:r>
            <a:endParaRPr sz="1900">
              <a:solidFill>
                <a:schemeClr val="dk1"/>
              </a:solidFill>
              <a:latin typeface="Sora ExtraBold"/>
              <a:ea typeface="Sora ExtraBold"/>
              <a:cs typeface="Sora ExtraBold"/>
              <a:sym typeface="Sora ExtraBold"/>
            </a:endParaRPr>
          </a:p>
        </p:txBody>
      </p:sp>
      <p:sp>
        <p:nvSpPr>
          <p:cNvPr id="1424" name="Google Shape;1424;p52"/>
          <p:cNvSpPr txBox="1"/>
          <p:nvPr/>
        </p:nvSpPr>
        <p:spPr>
          <a:xfrm>
            <a:off x="5973053" y="2912050"/>
            <a:ext cx="2451000" cy="5211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Improvement</a:t>
            </a:r>
            <a:endParaRPr sz="1900">
              <a:solidFill>
                <a:schemeClr val="dk1"/>
              </a:solidFill>
              <a:latin typeface="Sora ExtraBold"/>
              <a:ea typeface="Sora ExtraBold"/>
              <a:cs typeface="Sora ExtraBold"/>
              <a:sym typeface="Sora ExtraBold"/>
            </a:endParaRPr>
          </a:p>
        </p:txBody>
      </p:sp>
      <p:sp>
        <p:nvSpPr>
          <p:cNvPr id="1425" name="Google Shape;1425;p52"/>
          <p:cNvSpPr/>
          <p:nvPr/>
        </p:nvSpPr>
        <p:spPr>
          <a:xfrm rot="10800000">
            <a:off x="4297959" y="1203483"/>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426" name="Google Shape;1426;p52"/>
          <p:cNvSpPr/>
          <p:nvPr/>
        </p:nvSpPr>
        <p:spPr>
          <a:xfrm>
            <a:off x="4396350" y="1303338"/>
            <a:ext cx="351300" cy="348975"/>
          </a:xfrm>
          <a:custGeom>
            <a:rect b="b" l="l" r="r" t="t"/>
            <a:pathLst>
              <a:path extrusionOk="0" h="13959" w="14052">
                <a:moveTo>
                  <a:pt x="6979" y="1070"/>
                </a:moveTo>
                <a:cubicBezTo>
                  <a:pt x="7375" y="1070"/>
                  <a:pt x="8352" y="1163"/>
                  <a:pt x="8352" y="2233"/>
                </a:cubicBezTo>
                <a:cubicBezTo>
                  <a:pt x="8352" y="2629"/>
                  <a:pt x="8049" y="3001"/>
                  <a:pt x="7863" y="3490"/>
                </a:cubicBezTo>
                <a:cubicBezTo>
                  <a:pt x="7654" y="3699"/>
                  <a:pt x="7561" y="3885"/>
                  <a:pt x="7468" y="4164"/>
                </a:cubicBezTo>
                <a:lnTo>
                  <a:pt x="6398" y="4164"/>
                </a:lnTo>
                <a:cubicBezTo>
                  <a:pt x="6305" y="3885"/>
                  <a:pt x="6212" y="3583"/>
                  <a:pt x="6025" y="3397"/>
                </a:cubicBezTo>
                <a:cubicBezTo>
                  <a:pt x="5816" y="3001"/>
                  <a:pt x="5537" y="2629"/>
                  <a:pt x="5537" y="2233"/>
                </a:cubicBezTo>
                <a:cubicBezTo>
                  <a:pt x="5537" y="1373"/>
                  <a:pt x="6305" y="1070"/>
                  <a:pt x="6979" y="1070"/>
                </a:cubicBezTo>
                <a:close/>
                <a:moveTo>
                  <a:pt x="7189" y="5234"/>
                </a:moveTo>
                <a:lnTo>
                  <a:pt x="7189" y="5816"/>
                </a:lnTo>
                <a:lnTo>
                  <a:pt x="6700" y="5816"/>
                </a:lnTo>
                <a:lnTo>
                  <a:pt x="6700" y="5234"/>
                </a:lnTo>
                <a:close/>
                <a:moveTo>
                  <a:pt x="10864" y="2326"/>
                </a:moveTo>
                <a:cubicBezTo>
                  <a:pt x="10562" y="2326"/>
                  <a:pt x="10376" y="2536"/>
                  <a:pt x="10283" y="2815"/>
                </a:cubicBezTo>
                <a:cubicBezTo>
                  <a:pt x="10283" y="3210"/>
                  <a:pt x="10562" y="3490"/>
                  <a:pt x="10864" y="3490"/>
                </a:cubicBezTo>
                <a:lnTo>
                  <a:pt x="11841" y="3490"/>
                </a:lnTo>
                <a:lnTo>
                  <a:pt x="11841" y="6118"/>
                </a:lnTo>
                <a:cubicBezTo>
                  <a:pt x="11841" y="6398"/>
                  <a:pt x="12121" y="6700"/>
                  <a:pt x="12423" y="6700"/>
                </a:cubicBezTo>
                <a:cubicBezTo>
                  <a:pt x="12702" y="6607"/>
                  <a:pt x="12888" y="6398"/>
                  <a:pt x="12888" y="6118"/>
                </a:cubicBezTo>
                <a:lnTo>
                  <a:pt x="12888" y="2908"/>
                </a:lnTo>
                <a:cubicBezTo>
                  <a:pt x="12888" y="2629"/>
                  <a:pt x="12702" y="2326"/>
                  <a:pt x="12423" y="2326"/>
                </a:cubicBezTo>
                <a:close/>
                <a:moveTo>
                  <a:pt x="6979" y="0"/>
                </a:moveTo>
                <a:cubicBezTo>
                  <a:pt x="6305" y="0"/>
                  <a:pt x="5630" y="209"/>
                  <a:pt x="5234" y="582"/>
                </a:cubicBezTo>
                <a:cubicBezTo>
                  <a:pt x="4746" y="977"/>
                  <a:pt x="4467" y="1559"/>
                  <a:pt x="4467" y="2140"/>
                </a:cubicBezTo>
                <a:lnTo>
                  <a:pt x="4467" y="2233"/>
                </a:lnTo>
                <a:cubicBezTo>
                  <a:pt x="4467" y="2908"/>
                  <a:pt x="4746" y="3490"/>
                  <a:pt x="5048" y="3978"/>
                </a:cubicBezTo>
                <a:cubicBezTo>
                  <a:pt x="5327" y="4374"/>
                  <a:pt x="5537" y="4746"/>
                  <a:pt x="5537" y="5141"/>
                </a:cubicBezTo>
                <a:lnTo>
                  <a:pt x="5537" y="5816"/>
                </a:lnTo>
                <a:cubicBezTo>
                  <a:pt x="5537" y="6305"/>
                  <a:pt x="5909" y="6700"/>
                  <a:pt x="6398" y="6886"/>
                </a:cubicBezTo>
                <a:cubicBezTo>
                  <a:pt x="6398" y="7072"/>
                  <a:pt x="6607" y="7375"/>
                  <a:pt x="6886" y="7375"/>
                </a:cubicBezTo>
                <a:cubicBezTo>
                  <a:pt x="7189" y="7375"/>
                  <a:pt x="7468" y="7072"/>
                  <a:pt x="7468" y="6886"/>
                </a:cubicBezTo>
                <a:cubicBezTo>
                  <a:pt x="7956" y="6700"/>
                  <a:pt x="8352" y="6305"/>
                  <a:pt x="8352" y="5816"/>
                </a:cubicBezTo>
                <a:lnTo>
                  <a:pt x="8352" y="5141"/>
                </a:lnTo>
                <a:cubicBezTo>
                  <a:pt x="8352" y="4746"/>
                  <a:pt x="8538" y="4467"/>
                  <a:pt x="8724" y="4071"/>
                </a:cubicBezTo>
                <a:cubicBezTo>
                  <a:pt x="9026" y="3490"/>
                  <a:pt x="9399" y="3001"/>
                  <a:pt x="9399" y="2233"/>
                </a:cubicBezTo>
                <a:lnTo>
                  <a:pt x="9399" y="2140"/>
                </a:lnTo>
                <a:cubicBezTo>
                  <a:pt x="9399" y="884"/>
                  <a:pt x="8445" y="0"/>
                  <a:pt x="6979" y="0"/>
                </a:cubicBezTo>
                <a:close/>
                <a:moveTo>
                  <a:pt x="12027" y="10957"/>
                </a:moveTo>
                <a:lnTo>
                  <a:pt x="12888" y="12423"/>
                </a:lnTo>
                <a:lnTo>
                  <a:pt x="12888" y="12702"/>
                </a:lnTo>
                <a:cubicBezTo>
                  <a:pt x="12795" y="12795"/>
                  <a:pt x="12795" y="12888"/>
                  <a:pt x="12609" y="12888"/>
                </a:cubicBezTo>
                <a:lnTo>
                  <a:pt x="8933" y="12888"/>
                </a:lnTo>
                <a:cubicBezTo>
                  <a:pt x="8933" y="12609"/>
                  <a:pt x="8631" y="12307"/>
                  <a:pt x="8352" y="12307"/>
                </a:cubicBezTo>
                <a:lnTo>
                  <a:pt x="5630" y="12307"/>
                </a:lnTo>
                <a:cubicBezTo>
                  <a:pt x="5327" y="12307"/>
                  <a:pt x="5141" y="12609"/>
                  <a:pt x="5048" y="12888"/>
                </a:cubicBezTo>
                <a:lnTo>
                  <a:pt x="1466" y="12888"/>
                </a:lnTo>
                <a:cubicBezTo>
                  <a:pt x="1256" y="12888"/>
                  <a:pt x="1163" y="12702"/>
                  <a:pt x="1163" y="12702"/>
                </a:cubicBezTo>
                <a:cubicBezTo>
                  <a:pt x="1163" y="12609"/>
                  <a:pt x="1070" y="12516"/>
                  <a:pt x="1163" y="12423"/>
                </a:cubicBezTo>
                <a:lnTo>
                  <a:pt x="1954" y="10957"/>
                </a:lnTo>
                <a:close/>
                <a:moveTo>
                  <a:pt x="1745" y="2326"/>
                </a:moveTo>
                <a:cubicBezTo>
                  <a:pt x="1373" y="2326"/>
                  <a:pt x="1163" y="2629"/>
                  <a:pt x="1163" y="2908"/>
                </a:cubicBezTo>
                <a:lnTo>
                  <a:pt x="1163" y="10190"/>
                </a:lnTo>
                <a:lnTo>
                  <a:pt x="209" y="11934"/>
                </a:lnTo>
                <a:cubicBezTo>
                  <a:pt x="0" y="12307"/>
                  <a:pt x="0" y="12795"/>
                  <a:pt x="209" y="13284"/>
                </a:cubicBezTo>
                <a:cubicBezTo>
                  <a:pt x="489" y="13679"/>
                  <a:pt x="977" y="13958"/>
                  <a:pt x="1466" y="13958"/>
                </a:cubicBezTo>
                <a:lnTo>
                  <a:pt x="12609" y="13958"/>
                </a:lnTo>
                <a:cubicBezTo>
                  <a:pt x="13098" y="13958"/>
                  <a:pt x="13586" y="13679"/>
                  <a:pt x="13772" y="13284"/>
                </a:cubicBezTo>
                <a:cubicBezTo>
                  <a:pt x="14051" y="12888"/>
                  <a:pt x="14051" y="12307"/>
                  <a:pt x="13772" y="11934"/>
                </a:cubicBezTo>
                <a:lnTo>
                  <a:pt x="12888" y="10283"/>
                </a:lnTo>
                <a:lnTo>
                  <a:pt x="12888" y="8817"/>
                </a:lnTo>
                <a:cubicBezTo>
                  <a:pt x="12888" y="8631"/>
                  <a:pt x="12702" y="8352"/>
                  <a:pt x="12423" y="8352"/>
                </a:cubicBezTo>
                <a:cubicBezTo>
                  <a:pt x="12377" y="8334"/>
                  <a:pt x="12332" y="8326"/>
                  <a:pt x="12289" y="8326"/>
                </a:cubicBezTo>
                <a:cubicBezTo>
                  <a:pt x="12043" y="8326"/>
                  <a:pt x="11841" y="8580"/>
                  <a:pt x="11841" y="8817"/>
                </a:cubicBezTo>
                <a:lnTo>
                  <a:pt x="11841" y="9887"/>
                </a:lnTo>
                <a:lnTo>
                  <a:pt x="2233" y="9887"/>
                </a:lnTo>
                <a:lnTo>
                  <a:pt x="2233" y="3490"/>
                </a:lnTo>
                <a:lnTo>
                  <a:pt x="3001" y="3490"/>
                </a:lnTo>
                <a:cubicBezTo>
                  <a:pt x="3210" y="3490"/>
                  <a:pt x="3490" y="3210"/>
                  <a:pt x="3490" y="3001"/>
                </a:cubicBezTo>
                <a:cubicBezTo>
                  <a:pt x="3583" y="2629"/>
                  <a:pt x="3304" y="2326"/>
                  <a:pt x="3001" y="2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0" name="Shape 1430"/>
        <p:cNvGrpSpPr/>
        <p:nvPr/>
      </p:nvGrpSpPr>
      <p:grpSpPr>
        <a:xfrm>
          <a:off x="0" y="0"/>
          <a:ext cx="0" cy="0"/>
          <a:chOff x="0" y="0"/>
          <a:chExt cx="0" cy="0"/>
        </a:xfrm>
      </p:grpSpPr>
      <p:sp>
        <p:nvSpPr>
          <p:cNvPr id="1431" name="Google Shape;1431;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Customer journey</a:t>
            </a:r>
            <a:endParaRPr/>
          </a:p>
        </p:txBody>
      </p:sp>
      <p:sp>
        <p:nvSpPr>
          <p:cNvPr id="1432" name="Google Shape;1432;p53"/>
          <p:cNvSpPr/>
          <p:nvPr/>
        </p:nvSpPr>
        <p:spPr>
          <a:xfrm>
            <a:off x="963800" y="1728125"/>
            <a:ext cx="2206200" cy="45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Sora ExtraBold"/>
                <a:ea typeface="Sora ExtraBold"/>
                <a:cs typeface="Sora ExtraBold"/>
                <a:sym typeface="Sora ExtraBold"/>
              </a:rPr>
              <a:t>Step 1</a:t>
            </a:r>
            <a:endParaRPr sz="1900">
              <a:solidFill>
                <a:schemeClr val="dk1"/>
              </a:solidFill>
              <a:latin typeface="Sora ExtraBold"/>
              <a:ea typeface="Sora ExtraBold"/>
              <a:cs typeface="Sora ExtraBold"/>
              <a:sym typeface="Sora ExtraBold"/>
            </a:endParaRPr>
          </a:p>
        </p:txBody>
      </p:sp>
      <p:sp>
        <p:nvSpPr>
          <p:cNvPr id="1433" name="Google Shape;1433;p53"/>
          <p:cNvSpPr/>
          <p:nvPr/>
        </p:nvSpPr>
        <p:spPr>
          <a:xfrm>
            <a:off x="5979925" y="1728125"/>
            <a:ext cx="2206200" cy="45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Sora ExtraBold"/>
                <a:ea typeface="Sora ExtraBold"/>
                <a:cs typeface="Sora ExtraBold"/>
                <a:sym typeface="Sora ExtraBold"/>
              </a:rPr>
              <a:t>Step 3</a:t>
            </a:r>
            <a:endParaRPr>
              <a:latin typeface="Sora"/>
              <a:ea typeface="Sora"/>
              <a:cs typeface="Sora"/>
              <a:sym typeface="Sora"/>
            </a:endParaRPr>
          </a:p>
        </p:txBody>
      </p:sp>
      <p:sp>
        <p:nvSpPr>
          <p:cNvPr id="1434" name="Google Shape;1434;p53"/>
          <p:cNvSpPr/>
          <p:nvPr/>
        </p:nvSpPr>
        <p:spPr>
          <a:xfrm>
            <a:off x="3462750" y="1728125"/>
            <a:ext cx="2206200" cy="45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Sora ExtraBold"/>
                <a:ea typeface="Sora ExtraBold"/>
                <a:cs typeface="Sora ExtraBold"/>
                <a:sym typeface="Sora ExtraBold"/>
              </a:rPr>
              <a:t>Step 2</a:t>
            </a:r>
            <a:endParaRPr>
              <a:latin typeface="Sora"/>
              <a:ea typeface="Sora"/>
              <a:cs typeface="Sora"/>
              <a:sym typeface="Sora"/>
            </a:endParaRPr>
          </a:p>
        </p:txBody>
      </p:sp>
      <p:graphicFrame>
        <p:nvGraphicFramePr>
          <p:cNvPr id="1435" name="Google Shape;1435;p53"/>
          <p:cNvGraphicFramePr/>
          <p:nvPr/>
        </p:nvGraphicFramePr>
        <p:xfrm>
          <a:off x="958088" y="2261482"/>
          <a:ext cx="3000000" cy="3000000"/>
        </p:xfrm>
        <a:graphic>
          <a:graphicData uri="http://schemas.openxmlformats.org/drawingml/2006/table">
            <a:tbl>
              <a:tblPr>
                <a:noFill/>
                <a:tableStyleId>{31B75987-797E-4673-8273-6C631016A98A}</a:tableStyleId>
              </a:tblPr>
              <a:tblGrid>
                <a:gridCol w="2206075"/>
              </a:tblGrid>
              <a:tr h="416950">
                <a:tc>
                  <a:txBody>
                    <a:bodyPr/>
                    <a:lstStyle/>
                    <a:p>
                      <a:pPr indent="0" lvl="0" marL="0" rtl="0" algn="l">
                        <a:lnSpc>
                          <a:spcPct val="115000"/>
                        </a:lnSpc>
                        <a:spcBef>
                          <a:spcPts val="0"/>
                        </a:spcBef>
                        <a:spcAft>
                          <a:spcPts val="0"/>
                        </a:spcAft>
                        <a:buClr>
                          <a:srgbClr val="000000"/>
                        </a:buClr>
                        <a:buSzPts val="1100"/>
                        <a:buFont typeface="Arial"/>
                        <a:buNone/>
                      </a:pPr>
                      <a:r>
                        <a:rPr lang="en">
                          <a:solidFill>
                            <a:schemeClr val="dk1"/>
                          </a:solidFill>
                          <a:latin typeface="Figtree"/>
                          <a:ea typeface="Figtree"/>
                          <a:cs typeface="Figtree"/>
                          <a:sym typeface="Figtree"/>
                        </a:rPr>
                        <a:t>Mercury is the closest planet to the Sun and the smallest one</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6950">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Venus is very big</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Neptune is cold</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Mars is red</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1436" name="Google Shape;1436;p53"/>
          <p:cNvSpPr txBox="1"/>
          <p:nvPr/>
        </p:nvSpPr>
        <p:spPr>
          <a:xfrm>
            <a:off x="3468975" y="1042375"/>
            <a:ext cx="2206200" cy="4572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900">
                <a:solidFill>
                  <a:schemeClr val="dk1"/>
                </a:solidFill>
                <a:latin typeface="Sora ExtraBold"/>
                <a:ea typeface="Sora ExtraBold"/>
                <a:cs typeface="Sora ExtraBold"/>
                <a:sym typeface="Sora ExtraBold"/>
              </a:rPr>
              <a:t>Start</a:t>
            </a:r>
            <a:endParaRPr sz="1900">
              <a:solidFill>
                <a:schemeClr val="dk1"/>
              </a:solidFill>
              <a:latin typeface="Sora ExtraBold"/>
              <a:ea typeface="Sora ExtraBold"/>
              <a:cs typeface="Sora ExtraBold"/>
              <a:sym typeface="Sora ExtraBold"/>
            </a:endParaRPr>
          </a:p>
        </p:txBody>
      </p:sp>
      <p:sp>
        <p:nvSpPr>
          <p:cNvPr id="1437" name="Google Shape;1437;p53"/>
          <p:cNvSpPr txBox="1"/>
          <p:nvPr/>
        </p:nvSpPr>
        <p:spPr>
          <a:xfrm>
            <a:off x="3468975" y="4288325"/>
            <a:ext cx="2206200" cy="45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Sora ExtraBold"/>
                <a:ea typeface="Sora ExtraBold"/>
                <a:cs typeface="Sora ExtraBold"/>
                <a:sym typeface="Sora ExtraBold"/>
              </a:rPr>
              <a:t>End</a:t>
            </a:r>
            <a:endParaRPr sz="1900">
              <a:solidFill>
                <a:schemeClr val="dk1"/>
              </a:solidFill>
              <a:latin typeface="Sora ExtraBold"/>
              <a:ea typeface="Sora ExtraBold"/>
              <a:cs typeface="Sora ExtraBold"/>
              <a:sym typeface="Sora ExtraBold"/>
            </a:endParaRPr>
          </a:p>
        </p:txBody>
      </p:sp>
      <p:graphicFrame>
        <p:nvGraphicFramePr>
          <p:cNvPr id="1438" name="Google Shape;1438;p53"/>
          <p:cNvGraphicFramePr/>
          <p:nvPr/>
        </p:nvGraphicFramePr>
        <p:xfrm>
          <a:off x="3468963" y="2261482"/>
          <a:ext cx="3000000" cy="3000000"/>
        </p:xfrm>
        <a:graphic>
          <a:graphicData uri="http://schemas.openxmlformats.org/drawingml/2006/table">
            <a:tbl>
              <a:tblPr>
                <a:noFill/>
                <a:tableStyleId>{31B75987-797E-4673-8273-6C631016A98A}</a:tableStyleId>
              </a:tblPr>
              <a:tblGrid>
                <a:gridCol w="2206075"/>
              </a:tblGrid>
              <a:tr h="416950">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 has a beautiful name and is the second planet from the Sun</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6950">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Saturn is far away</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Neptune is cold</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Mars is red</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aphicFrame>
        <p:nvGraphicFramePr>
          <p:cNvPr id="1439" name="Google Shape;1439;p53"/>
          <p:cNvGraphicFramePr/>
          <p:nvPr/>
        </p:nvGraphicFramePr>
        <p:xfrm>
          <a:off x="5979838" y="2261473"/>
          <a:ext cx="3000000" cy="3000000"/>
        </p:xfrm>
        <a:graphic>
          <a:graphicData uri="http://schemas.openxmlformats.org/drawingml/2006/table">
            <a:tbl>
              <a:tblPr>
                <a:noFill/>
                <a:tableStyleId>{31B75987-797E-4673-8273-6C631016A98A}</a:tableStyleId>
              </a:tblPr>
              <a:tblGrid>
                <a:gridCol w="2206075"/>
              </a:tblGrid>
              <a:tr h="100000">
                <a:tc>
                  <a:txBody>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Despite being red, Mars is actually a cold place. It’s full of iron oxide dust</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100000">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Mercury is small</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Mars is beautiful</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Venus is big</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cxnSp>
        <p:nvCxnSpPr>
          <p:cNvPr id="1440" name="Google Shape;1440;p53"/>
          <p:cNvCxnSpPr>
            <a:stCxn id="1436" idx="2"/>
            <a:endCxn id="1432" idx="0"/>
          </p:cNvCxnSpPr>
          <p:nvPr/>
        </p:nvCxnSpPr>
        <p:spPr>
          <a:xfrm rot="5400000">
            <a:off x="3205125" y="361225"/>
            <a:ext cx="228600" cy="2505300"/>
          </a:xfrm>
          <a:prstGeom prst="bentConnector3">
            <a:avLst>
              <a:gd fmla="val 49989" name="adj1"/>
            </a:avLst>
          </a:prstGeom>
          <a:noFill/>
          <a:ln cap="flat" cmpd="sng" w="9525">
            <a:solidFill>
              <a:schemeClr val="dk1"/>
            </a:solidFill>
            <a:prstDash val="solid"/>
            <a:round/>
            <a:headEnd len="med" w="med" type="none"/>
            <a:tailEnd len="med" w="med" type="diamond"/>
          </a:ln>
        </p:spPr>
      </p:cxnSp>
      <p:cxnSp>
        <p:nvCxnSpPr>
          <p:cNvPr id="1441" name="Google Shape;1441;p53"/>
          <p:cNvCxnSpPr>
            <a:stCxn id="1432" idx="3"/>
            <a:endCxn id="1434" idx="1"/>
          </p:cNvCxnSpPr>
          <p:nvPr/>
        </p:nvCxnSpPr>
        <p:spPr>
          <a:xfrm>
            <a:off x="3170000" y="1956725"/>
            <a:ext cx="292800" cy="0"/>
          </a:xfrm>
          <a:prstGeom prst="straightConnector1">
            <a:avLst/>
          </a:prstGeom>
          <a:noFill/>
          <a:ln cap="flat" cmpd="sng" w="9525">
            <a:solidFill>
              <a:schemeClr val="dk1"/>
            </a:solidFill>
            <a:prstDash val="solid"/>
            <a:round/>
            <a:headEnd len="med" w="med" type="none"/>
            <a:tailEnd len="med" w="med" type="diamond"/>
          </a:ln>
        </p:spPr>
      </p:cxnSp>
      <p:cxnSp>
        <p:nvCxnSpPr>
          <p:cNvPr id="1442" name="Google Shape;1442;p53"/>
          <p:cNvCxnSpPr>
            <a:stCxn id="1434" idx="3"/>
            <a:endCxn id="1433" idx="1"/>
          </p:cNvCxnSpPr>
          <p:nvPr/>
        </p:nvCxnSpPr>
        <p:spPr>
          <a:xfrm>
            <a:off x="5668950" y="1956725"/>
            <a:ext cx="311100" cy="0"/>
          </a:xfrm>
          <a:prstGeom prst="straightConnector1">
            <a:avLst/>
          </a:prstGeom>
          <a:noFill/>
          <a:ln cap="flat" cmpd="sng" w="9525">
            <a:solidFill>
              <a:schemeClr val="dk1"/>
            </a:solidFill>
            <a:prstDash val="solid"/>
            <a:round/>
            <a:headEnd len="med" w="med" type="none"/>
            <a:tailEnd len="med" w="med" type="diamond"/>
          </a:ln>
        </p:spPr>
      </p:cxnSp>
      <p:cxnSp>
        <p:nvCxnSpPr>
          <p:cNvPr id="1443" name="Google Shape;1443;p53"/>
          <p:cNvCxnSpPr>
            <a:stCxn id="1433" idx="3"/>
            <a:endCxn id="1437" idx="1"/>
          </p:cNvCxnSpPr>
          <p:nvPr/>
        </p:nvCxnSpPr>
        <p:spPr>
          <a:xfrm flipH="1">
            <a:off x="3468925" y="1956725"/>
            <a:ext cx="4717200" cy="2560200"/>
          </a:xfrm>
          <a:prstGeom prst="bentConnector5">
            <a:avLst>
              <a:gd fmla="val -2957" name="adj1"/>
              <a:gd fmla="val 86077" name="adj2"/>
              <a:gd fmla="val 105047" name="adj3"/>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7" name="Shape 1447"/>
        <p:cNvGrpSpPr/>
        <p:nvPr/>
      </p:nvGrpSpPr>
      <p:grpSpPr>
        <a:xfrm>
          <a:off x="0" y="0"/>
          <a:ext cx="0" cy="0"/>
          <a:chOff x="0" y="0"/>
          <a:chExt cx="0" cy="0"/>
        </a:xfrm>
      </p:grpSpPr>
      <p:sp>
        <p:nvSpPr>
          <p:cNvPr id="1448" name="Google Shape;1448;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Sequence</a:t>
            </a:r>
            <a:endParaRPr/>
          </a:p>
        </p:txBody>
      </p:sp>
      <p:sp>
        <p:nvSpPr>
          <p:cNvPr id="1449" name="Google Shape;1449;p54"/>
          <p:cNvSpPr txBox="1"/>
          <p:nvPr/>
        </p:nvSpPr>
        <p:spPr>
          <a:xfrm>
            <a:off x="720000" y="1810798"/>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a:t>
            </a:r>
            <a:endParaRPr>
              <a:solidFill>
                <a:schemeClr val="dk1"/>
              </a:solidFill>
              <a:latin typeface="Figtree"/>
              <a:ea typeface="Figtree"/>
              <a:cs typeface="Figtree"/>
              <a:sym typeface="Figtree"/>
            </a:endParaRPr>
          </a:p>
        </p:txBody>
      </p:sp>
      <p:sp>
        <p:nvSpPr>
          <p:cNvPr id="1450" name="Google Shape;1450;p54"/>
          <p:cNvSpPr txBox="1"/>
          <p:nvPr/>
        </p:nvSpPr>
        <p:spPr>
          <a:xfrm>
            <a:off x="720000" y="1260000"/>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Empathize</a:t>
            </a:r>
            <a:endParaRPr sz="1900">
              <a:solidFill>
                <a:schemeClr val="dk1"/>
              </a:solidFill>
              <a:latin typeface="Sora ExtraBold"/>
              <a:ea typeface="Sora ExtraBold"/>
              <a:cs typeface="Sora ExtraBold"/>
              <a:sym typeface="Sora ExtraBold"/>
            </a:endParaRPr>
          </a:p>
        </p:txBody>
      </p:sp>
      <p:sp>
        <p:nvSpPr>
          <p:cNvPr id="1451" name="Google Shape;1451;p54"/>
          <p:cNvSpPr txBox="1"/>
          <p:nvPr/>
        </p:nvSpPr>
        <p:spPr>
          <a:xfrm>
            <a:off x="3402600" y="1810798"/>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1452" name="Google Shape;1452;p54"/>
          <p:cNvSpPr txBox="1"/>
          <p:nvPr/>
        </p:nvSpPr>
        <p:spPr>
          <a:xfrm>
            <a:off x="3402600" y="1260000"/>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Define</a:t>
            </a:r>
            <a:endParaRPr sz="1900">
              <a:solidFill>
                <a:schemeClr val="dk1"/>
              </a:solidFill>
              <a:latin typeface="Sora ExtraBold"/>
              <a:ea typeface="Sora ExtraBold"/>
              <a:cs typeface="Sora ExtraBold"/>
              <a:sym typeface="Sora ExtraBold"/>
            </a:endParaRPr>
          </a:p>
        </p:txBody>
      </p:sp>
      <p:sp>
        <p:nvSpPr>
          <p:cNvPr id="1453" name="Google Shape;1453;p54"/>
          <p:cNvSpPr txBox="1"/>
          <p:nvPr/>
        </p:nvSpPr>
        <p:spPr>
          <a:xfrm>
            <a:off x="6085200" y="1810798"/>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Despite being red, Mars is actually a cold place</a:t>
            </a:r>
            <a:endParaRPr>
              <a:solidFill>
                <a:schemeClr val="dk1"/>
              </a:solidFill>
              <a:latin typeface="Figtree"/>
              <a:ea typeface="Figtree"/>
              <a:cs typeface="Figtree"/>
              <a:sym typeface="Figtree"/>
            </a:endParaRPr>
          </a:p>
        </p:txBody>
      </p:sp>
      <p:sp>
        <p:nvSpPr>
          <p:cNvPr id="1454" name="Google Shape;1454;p54"/>
          <p:cNvSpPr txBox="1"/>
          <p:nvPr/>
        </p:nvSpPr>
        <p:spPr>
          <a:xfrm>
            <a:off x="6085200" y="1260000"/>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Ideate</a:t>
            </a:r>
            <a:endParaRPr sz="1900">
              <a:solidFill>
                <a:schemeClr val="dk1"/>
              </a:solidFill>
              <a:latin typeface="Sora ExtraBold"/>
              <a:ea typeface="Sora ExtraBold"/>
              <a:cs typeface="Sora ExtraBold"/>
              <a:sym typeface="Sora ExtraBold"/>
            </a:endParaRPr>
          </a:p>
        </p:txBody>
      </p:sp>
      <p:sp>
        <p:nvSpPr>
          <p:cNvPr id="1455" name="Google Shape;1455;p54"/>
          <p:cNvSpPr txBox="1"/>
          <p:nvPr/>
        </p:nvSpPr>
        <p:spPr>
          <a:xfrm>
            <a:off x="720000" y="3641941"/>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p:txBody>
      </p:sp>
      <p:sp>
        <p:nvSpPr>
          <p:cNvPr id="1456" name="Google Shape;1456;p54"/>
          <p:cNvSpPr txBox="1"/>
          <p:nvPr/>
        </p:nvSpPr>
        <p:spPr>
          <a:xfrm>
            <a:off x="720000" y="3091143"/>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Prototype</a:t>
            </a:r>
            <a:endParaRPr sz="1900">
              <a:solidFill>
                <a:schemeClr val="dk1"/>
              </a:solidFill>
              <a:latin typeface="Sora ExtraBold"/>
              <a:ea typeface="Sora ExtraBold"/>
              <a:cs typeface="Sora ExtraBold"/>
              <a:sym typeface="Sora ExtraBold"/>
            </a:endParaRPr>
          </a:p>
        </p:txBody>
      </p:sp>
      <p:sp>
        <p:nvSpPr>
          <p:cNvPr id="1457" name="Google Shape;1457;p54"/>
          <p:cNvSpPr txBox="1"/>
          <p:nvPr/>
        </p:nvSpPr>
        <p:spPr>
          <a:xfrm>
            <a:off x="3402600" y="3641941"/>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Saturn is</a:t>
            </a:r>
            <a:r>
              <a:rPr lang="en">
                <a:solidFill>
                  <a:schemeClr val="dk1"/>
                </a:solidFill>
                <a:latin typeface="Figtree"/>
                <a:ea typeface="Figtree"/>
                <a:cs typeface="Figtree"/>
                <a:sym typeface="Figtree"/>
              </a:rPr>
              <a:t> composed of hydrogen and helium</a:t>
            </a:r>
            <a:endParaRPr>
              <a:solidFill>
                <a:schemeClr val="dk1"/>
              </a:solidFill>
              <a:latin typeface="Figtree"/>
              <a:ea typeface="Figtree"/>
              <a:cs typeface="Figtree"/>
              <a:sym typeface="Figtree"/>
            </a:endParaRPr>
          </a:p>
        </p:txBody>
      </p:sp>
      <p:sp>
        <p:nvSpPr>
          <p:cNvPr id="1458" name="Google Shape;1458;p54"/>
          <p:cNvSpPr txBox="1"/>
          <p:nvPr/>
        </p:nvSpPr>
        <p:spPr>
          <a:xfrm>
            <a:off x="3402600" y="3091143"/>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Test</a:t>
            </a:r>
            <a:endParaRPr sz="1900">
              <a:solidFill>
                <a:schemeClr val="dk1"/>
              </a:solidFill>
              <a:latin typeface="Sora ExtraBold"/>
              <a:ea typeface="Sora ExtraBold"/>
              <a:cs typeface="Sora ExtraBold"/>
              <a:sym typeface="Sora ExtraBold"/>
            </a:endParaRPr>
          </a:p>
        </p:txBody>
      </p:sp>
      <p:sp>
        <p:nvSpPr>
          <p:cNvPr id="1459" name="Google Shape;1459;p54"/>
          <p:cNvSpPr txBox="1"/>
          <p:nvPr/>
        </p:nvSpPr>
        <p:spPr>
          <a:xfrm>
            <a:off x="6085200" y="3641941"/>
            <a:ext cx="2338800" cy="8586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Figtree"/>
                <a:ea typeface="Figtree"/>
                <a:cs typeface="Figtree"/>
                <a:sym typeface="Figtree"/>
              </a:rPr>
              <a:t>Neptune is</a:t>
            </a:r>
            <a:r>
              <a:rPr lang="en">
                <a:solidFill>
                  <a:schemeClr val="dk1"/>
                </a:solidFill>
                <a:latin typeface="Figtree"/>
                <a:ea typeface="Figtree"/>
                <a:cs typeface="Figtree"/>
                <a:sym typeface="Figtree"/>
              </a:rPr>
              <a:t> the farthest planet from the Sun</a:t>
            </a:r>
            <a:endParaRPr>
              <a:solidFill>
                <a:schemeClr val="dk1"/>
              </a:solidFill>
              <a:latin typeface="Figtree"/>
              <a:ea typeface="Figtree"/>
              <a:cs typeface="Figtree"/>
              <a:sym typeface="Figtree"/>
            </a:endParaRPr>
          </a:p>
        </p:txBody>
      </p:sp>
      <p:sp>
        <p:nvSpPr>
          <p:cNvPr id="1460" name="Google Shape;1460;p54"/>
          <p:cNvSpPr txBox="1"/>
          <p:nvPr/>
        </p:nvSpPr>
        <p:spPr>
          <a:xfrm>
            <a:off x="6085200" y="3091143"/>
            <a:ext cx="2338800" cy="474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Implement</a:t>
            </a:r>
            <a:endParaRPr sz="1900">
              <a:solidFill>
                <a:schemeClr val="dk1"/>
              </a:solidFill>
              <a:latin typeface="Sora ExtraBold"/>
              <a:ea typeface="Sora ExtraBold"/>
              <a:cs typeface="Sora ExtraBold"/>
              <a:sym typeface="Sora ExtraBold"/>
            </a:endParaRPr>
          </a:p>
        </p:txBody>
      </p:sp>
      <p:cxnSp>
        <p:nvCxnSpPr>
          <p:cNvPr id="1461" name="Google Shape;1461;p54"/>
          <p:cNvCxnSpPr>
            <a:stCxn id="1450" idx="3"/>
            <a:endCxn id="1452" idx="1"/>
          </p:cNvCxnSpPr>
          <p:nvPr/>
        </p:nvCxnSpPr>
        <p:spPr>
          <a:xfrm>
            <a:off x="3058800" y="1497300"/>
            <a:ext cx="343800" cy="600"/>
          </a:xfrm>
          <a:prstGeom prst="bentConnector3">
            <a:avLst>
              <a:gd fmla="val 50004" name="adj1"/>
            </a:avLst>
          </a:prstGeom>
          <a:noFill/>
          <a:ln cap="flat" cmpd="sng" w="9525">
            <a:solidFill>
              <a:schemeClr val="dk1"/>
            </a:solidFill>
            <a:prstDash val="solid"/>
            <a:round/>
            <a:headEnd len="med" w="med" type="none"/>
            <a:tailEnd len="med" w="med" type="diamond"/>
          </a:ln>
        </p:spPr>
      </p:cxnSp>
      <p:cxnSp>
        <p:nvCxnSpPr>
          <p:cNvPr id="1462" name="Google Shape;1462;p54"/>
          <p:cNvCxnSpPr>
            <a:stCxn id="1452" idx="3"/>
            <a:endCxn id="1454" idx="1"/>
          </p:cNvCxnSpPr>
          <p:nvPr/>
        </p:nvCxnSpPr>
        <p:spPr>
          <a:xfrm>
            <a:off x="5741400" y="1497300"/>
            <a:ext cx="343800" cy="600"/>
          </a:xfrm>
          <a:prstGeom prst="bentConnector3">
            <a:avLst>
              <a:gd fmla="val 50004" name="adj1"/>
            </a:avLst>
          </a:prstGeom>
          <a:noFill/>
          <a:ln cap="flat" cmpd="sng" w="9525">
            <a:solidFill>
              <a:schemeClr val="dk1"/>
            </a:solidFill>
            <a:prstDash val="solid"/>
            <a:round/>
            <a:headEnd len="med" w="med" type="none"/>
            <a:tailEnd len="med" w="med" type="diamond"/>
          </a:ln>
        </p:spPr>
      </p:cxnSp>
      <p:cxnSp>
        <p:nvCxnSpPr>
          <p:cNvPr id="1463" name="Google Shape;1463;p54"/>
          <p:cNvCxnSpPr>
            <a:stCxn id="1453" idx="2"/>
            <a:endCxn id="1456" idx="0"/>
          </p:cNvCxnSpPr>
          <p:nvPr/>
        </p:nvCxnSpPr>
        <p:spPr>
          <a:xfrm rot="5400000">
            <a:off x="4361100" y="197698"/>
            <a:ext cx="421800" cy="5365200"/>
          </a:xfrm>
          <a:prstGeom prst="bentConnector3">
            <a:avLst>
              <a:gd fmla="val 49994" name="adj1"/>
            </a:avLst>
          </a:prstGeom>
          <a:noFill/>
          <a:ln cap="flat" cmpd="sng" w="9525">
            <a:solidFill>
              <a:schemeClr val="dk1"/>
            </a:solidFill>
            <a:prstDash val="solid"/>
            <a:round/>
            <a:headEnd len="med" w="med" type="none"/>
            <a:tailEnd len="med" w="med" type="diamond"/>
          </a:ln>
        </p:spPr>
      </p:cxnSp>
      <p:cxnSp>
        <p:nvCxnSpPr>
          <p:cNvPr id="1464" name="Google Shape;1464;p54"/>
          <p:cNvCxnSpPr>
            <a:stCxn id="1456" idx="3"/>
            <a:endCxn id="1458" idx="1"/>
          </p:cNvCxnSpPr>
          <p:nvPr/>
        </p:nvCxnSpPr>
        <p:spPr>
          <a:xfrm>
            <a:off x="3058800" y="3328443"/>
            <a:ext cx="343800" cy="600"/>
          </a:xfrm>
          <a:prstGeom prst="bentConnector3">
            <a:avLst>
              <a:gd fmla="val 50004" name="adj1"/>
            </a:avLst>
          </a:prstGeom>
          <a:noFill/>
          <a:ln cap="flat" cmpd="sng" w="9525">
            <a:solidFill>
              <a:schemeClr val="dk1"/>
            </a:solidFill>
            <a:prstDash val="solid"/>
            <a:round/>
            <a:headEnd len="med" w="med" type="none"/>
            <a:tailEnd len="med" w="med" type="diamond"/>
          </a:ln>
        </p:spPr>
      </p:cxnSp>
      <p:cxnSp>
        <p:nvCxnSpPr>
          <p:cNvPr id="1465" name="Google Shape;1465;p54"/>
          <p:cNvCxnSpPr>
            <a:stCxn id="1458" idx="3"/>
            <a:endCxn id="1460" idx="1"/>
          </p:cNvCxnSpPr>
          <p:nvPr/>
        </p:nvCxnSpPr>
        <p:spPr>
          <a:xfrm>
            <a:off x="5741400" y="3328443"/>
            <a:ext cx="343800" cy="600"/>
          </a:xfrm>
          <a:prstGeom prst="bentConnector3">
            <a:avLst>
              <a:gd fmla="val 50004"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9" name="Shape 1469"/>
        <p:cNvGrpSpPr/>
        <p:nvPr/>
      </p:nvGrpSpPr>
      <p:grpSpPr>
        <a:xfrm>
          <a:off x="0" y="0"/>
          <a:ext cx="0" cy="0"/>
          <a:chOff x="0" y="0"/>
          <a:chExt cx="0" cy="0"/>
        </a:xfrm>
      </p:grpSpPr>
      <p:sp>
        <p:nvSpPr>
          <p:cNvPr id="1470" name="Google Shape;1470;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a:t>
            </a:r>
            <a:endParaRPr/>
          </a:p>
        </p:txBody>
      </p:sp>
      <p:graphicFrame>
        <p:nvGraphicFramePr>
          <p:cNvPr id="1471" name="Google Shape;1471;p55"/>
          <p:cNvGraphicFramePr/>
          <p:nvPr/>
        </p:nvGraphicFramePr>
        <p:xfrm>
          <a:off x="720000" y="1313450"/>
          <a:ext cx="3000000" cy="3000000"/>
        </p:xfrm>
        <a:graphic>
          <a:graphicData uri="http://schemas.openxmlformats.org/drawingml/2006/table">
            <a:tbl>
              <a:tblPr>
                <a:noFill/>
                <a:tableStyleId>{31B75987-797E-4673-8273-6C631016A98A}</a:tableStyleId>
              </a:tblPr>
              <a:tblGrid>
                <a:gridCol w="1926000"/>
                <a:gridCol w="1926000"/>
                <a:gridCol w="1926000"/>
                <a:gridCol w="1926000"/>
              </a:tblGrid>
              <a:tr h="758725">
                <a:tc>
                  <a:txBody>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Desirability</a:t>
                      </a:r>
                      <a:endParaRPr sz="1900">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Viability</a:t>
                      </a:r>
                      <a:endParaRPr sz="1900">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Feasibility</a:t>
                      </a:r>
                      <a:endParaRPr sz="1900">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Productivity</a:t>
                      </a:r>
                      <a:endParaRPr sz="1900">
                        <a:solidFill>
                          <a:schemeClr val="dk1"/>
                        </a:solidFill>
                        <a:latin typeface="Sora ExtraBold"/>
                        <a:ea typeface="Sora ExtraBold"/>
                        <a:cs typeface="Sora ExtraBold"/>
                        <a:sym typeface="Sora ExtraBold"/>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r>
              <a:tr h="1220675">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Small</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Red</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Cold </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Rocky</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Small</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Hot</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Dry</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Volcanic</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Small</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Hot</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Rocky</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Cratered</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Large</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Cold</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Gassy</a:t>
                      </a:r>
                      <a:endParaRPr>
                        <a:solidFill>
                          <a:schemeClr val="dk1"/>
                        </a:solidFill>
                        <a:latin typeface="Figtree"/>
                        <a:ea typeface="Figtree"/>
                        <a:cs typeface="Figtree"/>
                        <a:sym typeface="Figtree"/>
                      </a:endParaRPr>
                    </a:p>
                    <a:p>
                      <a:pPr indent="-317500" lvl="0" marL="457200" rtl="0" algn="l">
                        <a:lnSpc>
                          <a:spcPct val="115000"/>
                        </a:lnSpc>
                        <a:spcBef>
                          <a:spcPts val="0"/>
                        </a:spcBef>
                        <a:spcAft>
                          <a:spcPts val="0"/>
                        </a:spcAft>
                        <a:buClr>
                          <a:schemeClr val="dk2"/>
                        </a:buClr>
                        <a:buSzPts val="1400"/>
                        <a:buFont typeface="Figtree"/>
                        <a:buChar char="●"/>
                      </a:pPr>
                      <a:r>
                        <a:rPr lang="en">
                          <a:solidFill>
                            <a:schemeClr val="dk1"/>
                          </a:solidFill>
                          <a:latin typeface="Figtree"/>
                          <a:ea typeface="Figtree"/>
                          <a:cs typeface="Figtree"/>
                          <a:sym typeface="Figtree"/>
                        </a:rPr>
                        <a:t>Striped</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956150">
                <a:tc>
                  <a:txBody>
                    <a:bodyPr/>
                    <a:lstStyle/>
                    <a:p>
                      <a:pPr indent="0" lvl="0" marL="230399" rtl="0" algn="l">
                        <a:lnSpc>
                          <a:spcPct val="115000"/>
                        </a:lnSpc>
                        <a:spcBef>
                          <a:spcPts val="0"/>
                        </a:spcBef>
                        <a:spcAft>
                          <a:spcPts val="0"/>
                        </a:spcAft>
                        <a:buNone/>
                      </a:pPr>
                      <a:r>
                        <a:rPr lang="en">
                          <a:solidFill>
                            <a:schemeClr val="dk1"/>
                          </a:solidFill>
                          <a:latin typeface="Figtree"/>
                          <a:ea typeface="Figtree"/>
                          <a:cs typeface="Figtree"/>
                          <a:sym typeface="Figtree"/>
                        </a:rPr>
                        <a:t>Despite being red, Mars is actually a cold place</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230399" rtl="0" algn="l">
                        <a:lnSpc>
                          <a:spcPct val="115000"/>
                        </a:lnSpc>
                        <a:spcBef>
                          <a:spcPts val="0"/>
                        </a:spcBef>
                        <a:spcAft>
                          <a:spcPts val="0"/>
                        </a:spcAft>
                        <a:buNone/>
                      </a:pPr>
                      <a:r>
                        <a:rPr lang="en">
                          <a:solidFill>
                            <a:schemeClr val="dk1"/>
                          </a:solidFill>
                          <a:latin typeface="Figtree"/>
                          <a:ea typeface="Figtree"/>
                          <a:cs typeface="Figtree"/>
                          <a:sym typeface="Figtree"/>
                        </a:rPr>
                        <a:t>Venus is extremely hot, even more than Mercury</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230399" rtl="0" algn="l">
                        <a:lnSpc>
                          <a:spcPct val="115000"/>
                        </a:lnSpc>
                        <a:spcBef>
                          <a:spcPts val="0"/>
                        </a:spcBef>
                        <a:spcAft>
                          <a:spcPts val="0"/>
                        </a:spcAft>
                        <a:buNone/>
                      </a:pPr>
                      <a:r>
                        <a:rPr lang="en">
                          <a:solidFill>
                            <a:schemeClr val="dk1"/>
                          </a:solidFill>
                          <a:latin typeface="Figtree"/>
                          <a:ea typeface="Figtree"/>
                          <a:cs typeface="Figtree"/>
                          <a:sym typeface="Figtree"/>
                        </a:rPr>
                        <a:t>Mercury is the smallest planet of them all</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230399" rtl="0" algn="l">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5" name="Shape 1475"/>
        <p:cNvGrpSpPr/>
        <p:nvPr/>
      </p:nvGrpSpPr>
      <p:grpSpPr>
        <a:xfrm>
          <a:off x="0" y="0"/>
          <a:ext cx="0" cy="0"/>
          <a:chOff x="0" y="0"/>
          <a:chExt cx="0" cy="0"/>
        </a:xfrm>
      </p:grpSpPr>
      <p:sp>
        <p:nvSpPr>
          <p:cNvPr id="1476" name="Google Shape;1476;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Cause and effect </a:t>
            </a:r>
            <a:endParaRPr/>
          </a:p>
        </p:txBody>
      </p:sp>
      <p:grpSp>
        <p:nvGrpSpPr>
          <p:cNvPr id="1477" name="Google Shape;1477;p56"/>
          <p:cNvGrpSpPr/>
          <p:nvPr/>
        </p:nvGrpSpPr>
        <p:grpSpPr>
          <a:xfrm flipH="1">
            <a:off x="6163634" y="1590174"/>
            <a:ext cx="367838" cy="2725152"/>
            <a:chOff x="2257300" y="1279525"/>
            <a:chExt cx="732600" cy="3093600"/>
          </a:xfrm>
        </p:grpSpPr>
        <p:cxnSp>
          <p:nvCxnSpPr>
            <p:cNvPr id="1478" name="Google Shape;1478;p56"/>
            <p:cNvCxnSpPr/>
            <p:nvPr/>
          </p:nvCxnSpPr>
          <p:spPr>
            <a:xfrm rot="10800000">
              <a:off x="2257300" y="1279525"/>
              <a:ext cx="732600" cy="1546800"/>
            </a:xfrm>
            <a:prstGeom prst="straightConnector1">
              <a:avLst/>
            </a:prstGeom>
            <a:noFill/>
            <a:ln cap="flat" cmpd="sng" w="9525">
              <a:solidFill>
                <a:schemeClr val="dk1"/>
              </a:solidFill>
              <a:prstDash val="solid"/>
              <a:round/>
              <a:headEnd len="med" w="med" type="none"/>
              <a:tailEnd len="med" w="med" type="none"/>
            </a:ln>
          </p:spPr>
        </p:cxnSp>
        <p:cxnSp>
          <p:nvCxnSpPr>
            <p:cNvPr id="1479" name="Google Shape;1479;p56"/>
            <p:cNvCxnSpPr/>
            <p:nvPr/>
          </p:nvCxnSpPr>
          <p:spPr>
            <a:xfrm flipH="1">
              <a:off x="2257300" y="2826325"/>
              <a:ext cx="732600" cy="1546800"/>
            </a:xfrm>
            <a:prstGeom prst="straightConnector1">
              <a:avLst/>
            </a:prstGeom>
            <a:noFill/>
            <a:ln cap="flat" cmpd="sng" w="9525">
              <a:solidFill>
                <a:schemeClr val="dk1"/>
              </a:solidFill>
              <a:prstDash val="solid"/>
              <a:round/>
              <a:headEnd len="med" w="med" type="none"/>
              <a:tailEnd len="med" w="med" type="none"/>
            </a:ln>
          </p:spPr>
        </p:cxnSp>
      </p:grpSp>
      <p:grpSp>
        <p:nvGrpSpPr>
          <p:cNvPr id="1480" name="Google Shape;1480;p56"/>
          <p:cNvGrpSpPr/>
          <p:nvPr/>
        </p:nvGrpSpPr>
        <p:grpSpPr>
          <a:xfrm flipH="1">
            <a:off x="4232859" y="1590174"/>
            <a:ext cx="367838" cy="2725152"/>
            <a:chOff x="2257300" y="1279525"/>
            <a:chExt cx="732600" cy="3093600"/>
          </a:xfrm>
        </p:grpSpPr>
        <p:cxnSp>
          <p:nvCxnSpPr>
            <p:cNvPr id="1481" name="Google Shape;1481;p56"/>
            <p:cNvCxnSpPr/>
            <p:nvPr/>
          </p:nvCxnSpPr>
          <p:spPr>
            <a:xfrm rot="10800000">
              <a:off x="2257300" y="1279525"/>
              <a:ext cx="732600" cy="1546800"/>
            </a:xfrm>
            <a:prstGeom prst="straightConnector1">
              <a:avLst/>
            </a:prstGeom>
            <a:noFill/>
            <a:ln cap="flat" cmpd="sng" w="9525">
              <a:solidFill>
                <a:schemeClr val="dk1"/>
              </a:solidFill>
              <a:prstDash val="solid"/>
              <a:round/>
              <a:headEnd len="med" w="med" type="none"/>
              <a:tailEnd len="med" w="med" type="none"/>
            </a:ln>
          </p:spPr>
        </p:cxnSp>
        <p:cxnSp>
          <p:nvCxnSpPr>
            <p:cNvPr id="1482" name="Google Shape;1482;p56"/>
            <p:cNvCxnSpPr/>
            <p:nvPr/>
          </p:nvCxnSpPr>
          <p:spPr>
            <a:xfrm flipH="1">
              <a:off x="2257300" y="2826325"/>
              <a:ext cx="732600" cy="1546800"/>
            </a:xfrm>
            <a:prstGeom prst="straightConnector1">
              <a:avLst/>
            </a:prstGeom>
            <a:noFill/>
            <a:ln cap="flat" cmpd="sng" w="9525">
              <a:solidFill>
                <a:schemeClr val="dk1"/>
              </a:solidFill>
              <a:prstDash val="solid"/>
              <a:round/>
              <a:headEnd len="med" w="med" type="none"/>
              <a:tailEnd len="med" w="med" type="none"/>
            </a:ln>
          </p:spPr>
        </p:cxnSp>
      </p:grpSp>
      <p:grpSp>
        <p:nvGrpSpPr>
          <p:cNvPr id="1483" name="Google Shape;1483;p56"/>
          <p:cNvGrpSpPr/>
          <p:nvPr/>
        </p:nvGrpSpPr>
        <p:grpSpPr>
          <a:xfrm flipH="1">
            <a:off x="2302084" y="1590174"/>
            <a:ext cx="367838" cy="2725152"/>
            <a:chOff x="2257300" y="1279525"/>
            <a:chExt cx="732600" cy="3093600"/>
          </a:xfrm>
        </p:grpSpPr>
        <p:cxnSp>
          <p:nvCxnSpPr>
            <p:cNvPr id="1484" name="Google Shape;1484;p56"/>
            <p:cNvCxnSpPr/>
            <p:nvPr/>
          </p:nvCxnSpPr>
          <p:spPr>
            <a:xfrm rot="10800000">
              <a:off x="2257300" y="1279525"/>
              <a:ext cx="732600" cy="1546800"/>
            </a:xfrm>
            <a:prstGeom prst="straightConnector1">
              <a:avLst/>
            </a:prstGeom>
            <a:noFill/>
            <a:ln cap="flat" cmpd="sng" w="9525">
              <a:solidFill>
                <a:schemeClr val="dk1"/>
              </a:solidFill>
              <a:prstDash val="solid"/>
              <a:round/>
              <a:headEnd len="med" w="med" type="none"/>
              <a:tailEnd len="med" w="med" type="none"/>
            </a:ln>
          </p:spPr>
        </p:cxnSp>
        <p:cxnSp>
          <p:nvCxnSpPr>
            <p:cNvPr id="1485" name="Google Shape;1485;p56"/>
            <p:cNvCxnSpPr/>
            <p:nvPr/>
          </p:nvCxnSpPr>
          <p:spPr>
            <a:xfrm flipH="1">
              <a:off x="2257300" y="2826325"/>
              <a:ext cx="732600" cy="1546800"/>
            </a:xfrm>
            <a:prstGeom prst="straightConnector1">
              <a:avLst/>
            </a:prstGeom>
            <a:noFill/>
            <a:ln cap="flat" cmpd="sng" w="9525">
              <a:solidFill>
                <a:schemeClr val="dk1"/>
              </a:solidFill>
              <a:prstDash val="solid"/>
              <a:round/>
              <a:headEnd len="med" w="med" type="none"/>
              <a:tailEnd len="med" w="med" type="none"/>
            </a:ln>
          </p:spPr>
        </p:cxnSp>
      </p:grpSp>
      <p:sp>
        <p:nvSpPr>
          <p:cNvPr id="1486" name="Google Shape;1486;p56"/>
          <p:cNvSpPr/>
          <p:nvPr/>
        </p:nvSpPr>
        <p:spPr>
          <a:xfrm flipH="1">
            <a:off x="719999" y="2588400"/>
            <a:ext cx="1272300" cy="728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Problem or goal</a:t>
            </a:r>
            <a:endParaRPr sz="1900">
              <a:solidFill>
                <a:schemeClr val="dk1"/>
              </a:solidFill>
              <a:latin typeface="Sora ExtraBold"/>
              <a:ea typeface="Sora ExtraBold"/>
              <a:cs typeface="Sora ExtraBold"/>
              <a:sym typeface="Sora ExtraBold"/>
            </a:endParaRPr>
          </a:p>
        </p:txBody>
      </p:sp>
      <p:sp>
        <p:nvSpPr>
          <p:cNvPr id="1487" name="Google Shape;1487;p56"/>
          <p:cNvSpPr txBox="1"/>
          <p:nvPr/>
        </p:nvSpPr>
        <p:spPr>
          <a:xfrm>
            <a:off x="2669873" y="1521575"/>
            <a:ext cx="1634100" cy="474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Environment</a:t>
            </a:r>
            <a:endParaRPr sz="1500">
              <a:solidFill>
                <a:schemeClr val="dk1"/>
              </a:solidFill>
              <a:latin typeface="Sora ExtraBold"/>
              <a:ea typeface="Sora ExtraBold"/>
              <a:cs typeface="Sora ExtraBold"/>
              <a:sym typeface="Sora ExtraBold"/>
            </a:endParaRPr>
          </a:p>
        </p:txBody>
      </p:sp>
      <p:sp>
        <p:nvSpPr>
          <p:cNvPr id="1488" name="Google Shape;1488;p56"/>
          <p:cNvSpPr txBox="1"/>
          <p:nvPr/>
        </p:nvSpPr>
        <p:spPr>
          <a:xfrm>
            <a:off x="2669873" y="3963050"/>
            <a:ext cx="1634100" cy="474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Materials</a:t>
            </a:r>
            <a:endParaRPr sz="1500">
              <a:solidFill>
                <a:schemeClr val="dk1"/>
              </a:solidFill>
              <a:latin typeface="Sora ExtraBold"/>
              <a:ea typeface="Sora ExtraBold"/>
              <a:cs typeface="Sora ExtraBold"/>
              <a:sym typeface="Sora ExtraBold"/>
            </a:endParaRPr>
          </a:p>
        </p:txBody>
      </p:sp>
      <p:sp>
        <p:nvSpPr>
          <p:cNvPr id="1489" name="Google Shape;1489;p56"/>
          <p:cNvSpPr txBox="1"/>
          <p:nvPr/>
        </p:nvSpPr>
        <p:spPr>
          <a:xfrm>
            <a:off x="2669875" y="1925950"/>
            <a:ext cx="16368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a:t>
            </a:r>
            <a:endParaRPr>
              <a:solidFill>
                <a:schemeClr val="dk1"/>
              </a:solidFill>
              <a:latin typeface="Figtree"/>
              <a:ea typeface="Figtree"/>
              <a:cs typeface="Figtree"/>
              <a:sym typeface="Figtree"/>
            </a:endParaRPr>
          </a:p>
        </p:txBody>
      </p:sp>
      <p:sp>
        <p:nvSpPr>
          <p:cNvPr id="1490" name="Google Shape;1490;p56"/>
          <p:cNvSpPr txBox="1"/>
          <p:nvPr/>
        </p:nvSpPr>
        <p:spPr>
          <a:xfrm>
            <a:off x="2669850" y="3146550"/>
            <a:ext cx="1636800" cy="854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1491" name="Google Shape;1491;p56"/>
          <p:cNvSpPr txBox="1"/>
          <p:nvPr/>
        </p:nvSpPr>
        <p:spPr>
          <a:xfrm>
            <a:off x="4600698" y="1521575"/>
            <a:ext cx="1634100" cy="474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People</a:t>
            </a:r>
            <a:endParaRPr sz="1500">
              <a:solidFill>
                <a:schemeClr val="dk1"/>
              </a:solidFill>
              <a:latin typeface="Sora ExtraBold"/>
              <a:ea typeface="Sora ExtraBold"/>
              <a:cs typeface="Sora ExtraBold"/>
              <a:sym typeface="Sora ExtraBold"/>
            </a:endParaRPr>
          </a:p>
        </p:txBody>
      </p:sp>
      <p:sp>
        <p:nvSpPr>
          <p:cNvPr id="1492" name="Google Shape;1492;p56"/>
          <p:cNvSpPr txBox="1"/>
          <p:nvPr/>
        </p:nvSpPr>
        <p:spPr>
          <a:xfrm>
            <a:off x="4600685" y="3963050"/>
            <a:ext cx="1634100" cy="474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Methods</a:t>
            </a:r>
            <a:endParaRPr sz="1500">
              <a:solidFill>
                <a:schemeClr val="dk1"/>
              </a:solidFill>
              <a:latin typeface="Sora ExtraBold"/>
              <a:ea typeface="Sora ExtraBold"/>
              <a:cs typeface="Sora ExtraBold"/>
              <a:sym typeface="Sora ExtraBold"/>
            </a:endParaRPr>
          </a:p>
        </p:txBody>
      </p:sp>
      <p:sp>
        <p:nvSpPr>
          <p:cNvPr id="1493" name="Google Shape;1493;p56"/>
          <p:cNvSpPr txBox="1"/>
          <p:nvPr/>
        </p:nvSpPr>
        <p:spPr>
          <a:xfrm>
            <a:off x="4600700" y="1925950"/>
            <a:ext cx="16368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Mars is actually a very cold place full of oxide dust</a:t>
            </a:r>
            <a:endParaRPr>
              <a:solidFill>
                <a:schemeClr val="dk1"/>
              </a:solidFill>
              <a:latin typeface="Figtree"/>
              <a:ea typeface="Figtree"/>
              <a:cs typeface="Figtree"/>
              <a:sym typeface="Figtree"/>
            </a:endParaRPr>
          </a:p>
        </p:txBody>
      </p:sp>
      <p:sp>
        <p:nvSpPr>
          <p:cNvPr id="1494" name="Google Shape;1494;p56"/>
          <p:cNvSpPr txBox="1"/>
          <p:nvPr/>
        </p:nvSpPr>
        <p:spPr>
          <a:xfrm>
            <a:off x="4600675" y="3146550"/>
            <a:ext cx="1636800" cy="8541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Jupiter is the biggest planet of them all</a:t>
            </a:r>
            <a:endParaRPr>
              <a:solidFill>
                <a:schemeClr val="dk1"/>
              </a:solidFill>
              <a:latin typeface="Figtree"/>
              <a:ea typeface="Figtree"/>
              <a:cs typeface="Figtree"/>
              <a:sym typeface="Figtree"/>
            </a:endParaRPr>
          </a:p>
        </p:txBody>
      </p:sp>
      <p:sp>
        <p:nvSpPr>
          <p:cNvPr id="1495" name="Google Shape;1495;p56"/>
          <p:cNvSpPr txBox="1"/>
          <p:nvPr/>
        </p:nvSpPr>
        <p:spPr>
          <a:xfrm>
            <a:off x="6531498" y="1521575"/>
            <a:ext cx="1634100" cy="4746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Measurement</a:t>
            </a:r>
            <a:endParaRPr sz="1500">
              <a:solidFill>
                <a:schemeClr val="dk1"/>
              </a:solidFill>
              <a:latin typeface="Sora ExtraBold"/>
              <a:ea typeface="Sora ExtraBold"/>
              <a:cs typeface="Sora ExtraBold"/>
              <a:sym typeface="Sora ExtraBold"/>
            </a:endParaRPr>
          </a:p>
        </p:txBody>
      </p:sp>
      <p:sp>
        <p:nvSpPr>
          <p:cNvPr id="1496" name="Google Shape;1496;p56"/>
          <p:cNvSpPr txBox="1"/>
          <p:nvPr/>
        </p:nvSpPr>
        <p:spPr>
          <a:xfrm>
            <a:off x="6531498" y="3963050"/>
            <a:ext cx="1634100" cy="4746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None/>
            </a:pPr>
            <a:r>
              <a:rPr lang="en" sz="1500">
                <a:solidFill>
                  <a:schemeClr val="dk1"/>
                </a:solidFill>
                <a:latin typeface="Sora ExtraBold"/>
                <a:ea typeface="Sora ExtraBold"/>
                <a:cs typeface="Sora ExtraBold"/>
                <a:sym typeface="Sora ExtraBold"/>
              </a:rPr>
              <a:t>Machines</a:t>
            </a:r>
            <a:endParaRPr sz="1500">
              <a:solidFill>
                <a:schemeClr val="dk1"/>
              </a:solidFill>
              <a:latin typeface="Sora ExtraBold"/>
              <a:ea typeface="Sora ExtraBold"/>
              <a:cs typeface="Sora ExtraBold"/>
              <a:sym typeface="Sora ExtraBold"/>
            </a:endParaRPr>
          </a:p>
        </p:txBody>
      </p:sp>
      <p:sp>
        <p:nvSpPr>
          <p:cNvPr id="1497" name="Google Shape;1497;p56"/>
          <p:cNvSpPr txBox="1"/>
          <p:nvPr/>
        </p:nvSpPr>
        <p:spPr>
          <a:xfrm>
            <a:off x="6531500" y="1925950"/>
            <a:ext cx="1636800" cy="854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a:t>
            </a:r>
            <a:endParaRPr>
              <a:solidFill>
                <a:schemeClr val="dk1"/>
              </a:solidFill>
              <a:latin typeface="Figtree"/>
              <a:ea typeface="Figtree"/>
              <a:cs typeface="Figtree"/>
              <a:sym typeface="Figtree"/>
            </a:endParaRPr>
          </a:p>
        </p:txBody>
      </p:sp>
      <p:sp>
        <p:nvSpPr>
          <p:cNvPr id="1498" name="Google Shape;1498;p56"/>
          <p:cNvSpPr txBox="1"/>
          <p:nvPr/>
        </p:nvSpPr>
        <p:spPr>
          <a:xfrm>
            <a:off x="6531475" y="3146550"/>
            <a:ext cx="1636800" cy="854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Figtree"/>
                <a:ea typeface="Figtree"/>
                <a:cs typeface="Figtree"/>
                <a:sym typeface="Figtree"/>
              </a:rPr>
              <a:t>Neptune is a planet far away from the Sun</a:t>
            </a:r>
            <a:endParaRPr>
              <a:solidFill>
                <a:schemeClr val="dk1"/>
              </a:solidFill>
              <a:latin typeface="Figtree"/>
              <a:ea typeface="Figtree"/>
              <a:cs typeface="Figtree"/>
              <a:sym typeface="Figtree"/>
            </a:endParaRPr>
          </a:p>
        </p:txBody>
      </p:sp>
      <p:cxnSp>
        <p:nvCxnSpPr>
          <p:cNvPr id="1499" name="Google Shape;1499;p56"/>
          <p:cNvCxnSpPr/>
          <p:nvPr/>
        </p:nvCxnSpPr>
        <p:spPr>
          <a:xfrm>
            <a:off x="1992299" y="2952750"/>
            <a:ext cx="6229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3" name="Shape 1503"/>
        <p:cNvGrpSpPr/>
        <p:nvPr/>
      </p:nvGrpSpPr>
      <p:grpSpPr>
        <a:xfrm>
          <a:off x="0" y="0"/>
          <a:ext cx="0" cy="0"/>
          <a:chOff x="0" y="0"/>
          <a:chExt cx="0" cy="0"/>
        </a:xfrm>
      </p:grpSpPr>
      <p:sp>
        <p:nvSpPr>
          <p:cNvPr id="1504" name="Google Shape;1504;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Question and answer</a:t>
            </a:r>
            <a:endParaRPr/>
          </a:p>
        </p:txBody>
      </p:sp>
      <p:sp>
        <p:nvSpPr>
          <p:cNvPr id="1505" name="Google Shape;1505;p57"/>
          <p:cNvSpPr txBox="1"/>
          <p:nvPr>
            <p:ph idx="1" type="subTitle"/>
          </p:nvPr>
        </p:nvSpPr>
        <p:spPr>
          <a:xfrm>
            <a:off x="4848475" y="1662875"/>
            <a:ext cx="3665400" cy="86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Mercury the closest planet to the Sun and the smallest one in the Solar System? Note that it’s a bit larger than the Moon</a:t>
            </a:r>
            <a:endParaRPr/>
          </a:p>
        </p:txBody>
      </p:sp>
      <p:sp>
        <p:nvSpPr>
          <p:cNvPr id="1506" name="Google Shape;1506;p57"/>
          <p:cNvSpPr txBox="1"/>
          <p:nvPr>
            <p:ph idx="2" type="subTitle"/>
          </p:nvPr>
        </p:nvSpPr>
        <p:spPr>
          <a:xfrm>
            <a:off x="3705475" y="3224900"/>
            <a:ext cx="3665400" cy="96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1507" name="Google Shape;1507;p57"/>
          <p:cNvSpPr txBox="1"/>
          <p:nvPr>
            <p:ph idx="3" type="subTitle"/>
          </p:nvPr>
        </p:nvSpPr>
        <p:spPr>
          <a:xfrm>
            <a:off x="4848475" y="1326325"/>
            <a:ext cx="3665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Question</a:t>
            </a:r>
            <a:endParaRPr/>
          </a:p>
        </p:txBody>
      </p:sp>
      <p:sp>
        <p:nvSpPr>
          <p:cNvPr id="1508" name="Google Shape;1508;p57"/>
          <p:cNvSpPr txBox="1"/>
          <p:nvPr>
            <p:ph idx="4" type="subTitle"/>
          </p:nvPr>
        </p:nvSpPr>
        <p:spPr>
          <a:xfrm>
            <a:off x="3705475" y="2891250"/>
            <a:ext cx="36654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Answer</a:t>
            </a:r>
            <a:endParaRPr/>
          </a:p>
        </p:txBody>
      </p:sp>
      <p:cxnSp>
        <p:nvCxnSpPr>
          <p:cNvPr id="1509" name="Google Shape;1509;p57"/>
          <p:cNvCxnSpPr>
            <a:stCxn id="1507" idx="1"/>
            <a:endCxn id="1508" idx="1"/>
          </p:cNvCxnSpPr>
          <p:nvPr/>
        </p:nvCxnSpPr>
        <p:spPr>
          <a:xfrm flipH="1">
            <a:off x="3705475" y="1554925"/>
            <a:ext cx="1143000" cy="1564800"/>
          </a:xfrm>
          <a:prstGeom prst="bentConnector3">
            <a:avLst>
              <a:gd fmla="val 244059" name="adj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3" name="Shape 1513"/>
        <p:cNvGrpSpPr/>
        <p:nvPr/>
      </p:nvGrpSpPr>
      <p:grpSpPr>
        <a:xfrm>
          <a:off x="0" y="0"/>
          <a:ext cx="0" cy="0"/>
          <a:chOff x="0" y="0"/>
          <a:chExt cx="0" cy="0"/>
        </a:xfrm>
      </p:grpSpPr>
      <p:sp>
        <p:nvSpPr>
          <p:cNvPr id="1514" name="Google Shape;1514;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a:t>
            </a:r>
            <a:endParaRPr/>
          </a:p>
        </p:txBody>
      </p:sp>
      <p:sp>
        <p:nvSpPr>
          <p:cNvPr id="1515" name="Google Shape;1515;p58"/>
          <p:cNvSpPr/>
          <p:nvPr/>
        </p:nvSpPr>
        <p:spPr>
          <a:xfrm>
            <a:off x="2316300" y="1240425"/>
            <a:ext cx="1223700" cy="612600"/>
          </a:xfrm>
          <a:prstGeom prst="roundRect">
            <a:avLst>
              <a:gd fmla="val 16667"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20XX</a:t>
            </a:r>
            <a:endParaRPr sz="1900">
              <a:solidFill>
                <a:schemeClr val="dk1"/>
              </a:solidFill>
              <a:latin typeface="Sora ExtraBold"/>
              <a:ea typeface="Sora ExtraBold"/>
              <a:cs typeface="Sora ExtraBold"/>
              <a:sym typeface="Sora ExtraBold"/>
            </a:endParaRPr>
          </a:p>
        </p:txBody>
      </p:sp>
      <p:sp>
        <p:nvSpPr>
          <p:cNvPr id="1516" name="Google Shape;1516;p58"/>
          <p:cNvSpPr txBox="1"/>
          <p:nvPr/>
        </p:nvSpPr>
        <p:spPr>
          <a:xfrm>
            <a:off x="3921000" y="1240425"/>
            <a:ext cx="1578600" cy="6126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Mercury</a:t>
            </a:r>
            <a:endParaRPr sz="1900">
              <a:solidFill>
                <a:schemeClr val="dk1"/>
              </a:solidFill>
              <a:latin typeface="Sora ExtraBold"/>
              <a:ea typeface="Sora ExtraBold"/>
              <a:cs typeface="Sora ExtraBold"/>
              <a:sym typeface="Sora ExtraBold"/>
            </a:endParaRPr>
          </a:p>
        </p:txBody>
      </p:sp>
      <p:cxnSp>
        <p:nvCxnSpPr>
          <p:cNvPr id="1517" name="Google Shape;1517;p58"/>
          <p:cNvCxnSpPr>
            <a:stCxn id="1515" idx="3"/>
            <a:endCxn id="1516" idx="1"/>
          </p:cNvCxnSpPr>
          <p:nvPr/>
        </p:nvCxnSpPr>
        <p:spPr>
          <a:xfrm>
            <a:off x="3540000" y="1546725"/>
            <a:ext cx="381000" cy="0"/>
          </a:xfrm>
          <a:prstGeom prst="straightConnector1">
            <a:avLst/>
          </a:prstGeom>
          <a:noFill/>
          <a:ln cap="flat" cmpd="sng" w="9525">
            <a:solidFill>
              <a:schemeClr val="dk1"/>
            </a:solidFill>
            <a:prstDash val="solid"/>
            <a:round/>
            <a:headEnd len="med" w="med" type="none"/>
            <a:tailEnd len="med" w="med" type="diamond"/>
          </a:ln>
        </p:spPr>
      </p:cxnSp>
      <p:sp>
        <p:nvSpPr>
          <p:cNvPr id="1518" name="Google Shape;1518;p58"/>
          <p:cNvSpPr txBox="1"/>
          <p:nvPr/>
        </p:nvSpPr>
        <p:spPr>
          <a:xfrm>
            <a:off x="5423399" y="1242225"/>
            <a:ext cx="2397300" cy="6090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 is the smallest planet of them all</a:t>
            </a:r>
            <a:endParaRPr>
              <a:solidFill>
                <a:schemeClr val="dk1"/>
              </a:solidFill>
              <a:latin typeface="Figtree"/>
              <a:ea typeface="Figtree"/>
              <a:cs typeface="Figtree"/>
              <a:sym typeface="Figtree"/>
            </a:endParaRPr>
          </a:p>
        </p:txBody>
      </p:sp>
      <p:sp>
        <p:nvSpPr>
          <p:cNvPr id="1519" name="Google Shape;1519;p58"/>
          <p:cNvSpPr/>
          <p:nvPr/>
        </p:nvSpPr>
        <p:spPr>
          <a:xfrm>
            <a:off x="1323301" y="1240725"/>
            <a:ext cx="612000" cy="6120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0" name="Google Shape;1520;p58"/>
          <p:cNvCxnSpPr>
            <a:stCxn id="1519" idx="3"/>
            <a:endCxn id="1515" idx="1"/>
          </p:cNvCxnSpPr>
          <p:nvPr/>
        </p:nvCxnSpPr>
        <p:spPr>
          <a:xfrm>
            <a:off x="1935301" y="1546725"/>
            <a:ext cx="381000" cy="0"/>
          </a:xfrm>
          <a:prstGeom prst="straightConnector1">
            <a:avLst/>
          </a:prstGeom>
          <a:noFill/>
          <a:ln cap="flat" cmpd="sng" w="9525">
            <a:solidFill>
              <a:schemeClr val="dk1"/>
            </a:solidFill>
            <a:prstDash val="solid"/>
            <a:round/>
            <a:headEnd len="med" w="med" type="none"/>
            <a:tailEnd len="med" w="med" type="diamond"/>
          </a:ln>
        </p:spPr>
      </p:cxnSp>
      <p:sp>
        <p:nvSpPr>
          <p:cNvPr id="1521" name="Google Shape;1521;p58"/>
          <p:cNvSpPr/>
          <p:nvPr/>
        </p:nvSpPr>
        <p:spPr>
          <a:xfrm>
            <a:off x="2316300" y="2079500"/>
            <a:ext cx="1223700" cy="612600"/>
          </a:xfrm>
          <a:prstGeom prst="roundRect">
            <a:avLst>
              <a:gd fmla="val 16667"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20XX</a:t>
            </a:r>
            <a:endParaRPr sz="1900">
              <a:solidFill>
                <a:schemeClr val="dk1"/>
              </a:solidFill>
              <a:latin typeface="Sora ExtraBold"/>
              <a:ea typeface="Sora ExtraBold"/>
              <a:cs typeface="Sora ExtraBold"/>
              <a:sym typeface="Sora ExtraBold"/>
            </a:endParaRPr>
          </a:p>
        </p:txBody>
      </p:sp>
      <p:sp>
        <p:nvSpPr>
          <p:cNvPr id="1522" name="Google Shape;1522;p58"/>
          <p:cNvSpPr txBox="1"/>
          <p:nvPr/>
        </p:nvSpPr>
        <p:spPr>
          <a:xfrm>
            <a:off x="3921000" y="2079483"/>
            <a:ext cx="1578600" cy="6126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Venus</a:t>
            </a:r>
            <a:endParaRPr sz="1900">
              <a:solidFill>
                <a:schemeClr val="dk1"/>
              </a:solidFill>
              <a:latin typeface="Sora ExtraBold"/>
              <a:ea typeface="Sora ExtraBold"/>
              <a:cs typeface="Sora ExtraBold"/>
              <a:sym typeface="Sora ExtraBold"/>
            </a:endParaRPr>
          </a:p>
        </p:txBody>
      </p:sp>
      <p:cxnSp>
        <p:nvCxnSpPr>
          <p:cNvPr id="1523" name="Google Shape;1523;p58"/>
          <p:cNvCxnSpPr>
            <a:stCxn id="1521" idx="3"/>
            <a:endCxn id="1522" idx="1"/>
          </p:cNvCxnSpPr>
          <p:nvPr/>
        </p:nvCxnSpPr>
        <p:spPr>
          <a:xfrm>
            <a:off x="3540000" y="2385800"/>
            <a:ext cx="381000" cy="0"/>
          </a:xfrm>
          <a:prstGeom prst="straightConnector1">
            <a:avLst/>
          </a:prstGeom>
          <a:noFill/>
          <a:ln cap="flat" cmpd="sng" w="9525">
            <a:solidFill>
              <a:schemeClr val="dk1"/>
            </a:solidFill>
            <a:prstDash val="solid"/>
            <a:round/>
            <a:headEnd len="med" w="med" type="none"/>
            <a:tailEnd len="med" w="med" type="diamond"/>
          </a:ln>
        </p:spPr>
      </p:cxnSp>
      <p:sp>
        <p:nvSpPr>
          <p:cNvPr id="1524" name="Google Shape;1524;p58"/>
          <p:cNvSpPr txBox="1"/>
          <p:nvPr/>
        </p:nvSpPr>
        <p:spPr>
          <a:xfrm>
            <a:off x="5423399" y="2081300"/>
            <a:ext cx="2397300" cy="60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1525" name="Google Shape;1525;p58"/>
          <p:cNvSpPr/>
          <p:nvPr/>
        </p:nvSpPr>
        <p:spPr>
          <a:xfrm>
            <a:off x="1323301" y="2079800"/>
            <a:ext cx="612000" cy="6120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6" name="Google Shape;1526;p58"/>
          <p:cNvCxnSpPr>
            <a:stCxn id="1525" idx="3"/>
            <a:endCxn id="1521" idx="1"/>
          </p:cNvCxnSpPr>
          <p:nvPr/>
        </p:nvCxnSpPr>
        <p:spPr>
          <a:xfrm>
            <a:off x="1935301" y="2385800"/>
            <a:ext cx="381000" cy="0"/>
          </a:xfrm>
          <a:prstGeom prst="straightConnector1">
            <a:avLst/>
          </a:prstGeom>
          <a:noFill/>
          <a:ln cap="flat" cmpd="sng" w="9525">
            <a:solidFill>
              <a:schemeClr val="dk1"/>
            </a:solidFill>
            <a:prstDash val="solid"/>
            <a:round/>
            <a:headEnd len="med" w="med" type="none"/>
            <a:tailEnd len="med" w="med" type="diamond"/>
          </a:ln>
        </p:spPr>
      </p:cxnSp>
      <p:sp>
        <p:nvSpPr>
          <p:cNvPr id="1527" name="Google Shape;1527;p58"/>
          <p:cNvSpPr/>
          <p:nvPr/>
        </p:nvSpPr>
        <p:spPr>
          <a:xfrm>
            <a:off x="2316300" y="2918550"/>
            <a:ext cx="1223700" cy="612600"/>
          </a:xfrm>
          <a:prstGeom prst="roundRect">
            <a:avLst>
              <a:gd fmla="val 16667"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20XX</a:t>
            </a:r>
            <a:endParaRPr sz="1900">
              <a:solidFill>
                <a:schemeClr val="dk1"/>
              </a:solidFill>
              <a:latin typeface="Sora ExtraBold"/>
              <a:ea typeface="Sora ExtraBold"/>
              <a:cs typeface="Sora ExtraBold"/>
              <a:sym typeface="Sora ExtraBold"/>
            </a:endParaRPr>
          </a:p>
        </p:txBody>
      </p:sp>
      <p:sp>
        <p:nvSpPr>
          <p:cNvPr id="1528" name="Google Shape;1528;p58"/>
          <p:cNvSpPr txBox="1"/>
          <p:nvPr/>
        </p:nvSpPr>
        <p:spPr>
          <a:xfrm>
            <a:off x="3921000" y="2918541"/>
            <a:ext cx="1578600" cy="6126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Saturn</a:t>
            </a:r>
            <a:endParaRPr sz="1900">
              <a:solidFill>
                <a:schemeClr val="dk1"/>
              </a:solidFill>
              <a:latin typeface="Sora ExtraBold"/>
              <a:ea typeface="Sora ExtraBold"/>
              <a:cs typeface="Sora ExtraBold"/>
              <a:sym typeface="Sora ExtraBold"/>
            </a:endParaRPr>
          </a:p>
        </p:txBody>
      </p:sp>
      <p:cxnSp>
        <p:nvCxnSpPr>
          <p:cNvPr id="1529" name="Google Shape;1529;p58"/>
          <p:cNvCxnSpPr>
            <a:stCxn id="1527" idx="3"/>
            <a:endCxn id="1528" idx="1"/>
          </p:cNvCxnSpPr>
          <p:nvPr/>
        </p:nvCxnSpPr>
        <p:spPr>
          <a:xfrm>
            <a:off x="3540000" y="3224850"/>
            <a:ext cx="381000" cy="0"/>
          </a:xfrm>
          <a:prstGeom prst="straightConnector1">
            <a:avLst/>
          </a:prstGeom>
          <a:noFill/>
          <a:ln cap="flat" cmpd="sng" w="9525">
            <a:solidFill>
              <a:schemeClr val="dk1"/>
            </a:solidFill>
            <a:prstDash val="solid"/>
            <a:round/>
            <a:headEnd len="med" w="med" type="none"/>
            <a:tailEnd len="med" w="med" type="diamond"/>
          </a:ln>
        </p:spPr>
      </p:cxnSp>
      <p:sp>
        <p:nvSpPr>
          <p:cNvPr id="1530" name="Google Shape;1530;p58"/>
          <p:cNvSpPr txBox="1"/>
          <p:nvPr/>
        </p:nvSpPr>
        <p:spPr>
          <a:xfrm>
            <a:off x="5423399" y="2920350"/>
            <a:ext cx="2397300" cy="60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a:solidFill>
                  <a:schemeClr val="dk1"/>
                </a:solidFill>
                <a:latin typeface="Figtree"/>
                <a:ea typeface="Figtree"/>
                <a:cs typeface="Figtree"/>
                <a:sym typeface="Figtree"/>
              </a:rPr>
              <a:t>Saturn is composed of hydrogen and helium</a:t>
            </a:r>
            <a:endParaRPr>
              <a:solidFill>
                <a:schemeClr val="dk1"/>
              </a:solidFill>
              <a:latin typeface="Figtree"/>
              <a:ea typeface="Figtree"/>
              <a:cs typeface="Figtree"/>
              <a:sym typeface="Figtree"/>
            </a:endParaRPr>
          </a:p>
        </p:txBody>
      </p:sp>
      <p:sp>
        <p:nvSpPr>
          <p:cNvPr id="1531" name="Google Shape;1531;p58"/>
          <p:cNvSpPr/>
          <p:nvPr/>
        </p:nvSpPr>
        <p:spPr>
          <a:xfrm>
            <a:off x="1323301" y="2918850"/>
            <a:ext cx="612000" cy="6120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2" name="Google Shape;1532;p58"/>
          <p:cNvCxnSpPr>
            <a:stCxn id="1531" idx="3"/>
            <a:endCxn id="1527" idx="1"/>
          </p:cNvCxnSpPr>
          <p:nvPr/>
        </p:nvCxnSpPr>
        <p:spPr>
          <a:xfrm>
            <a:off x="1935301" y="3224850"/>
            <a:ext cx="381000" cy="0"/>
          </a:xfrm>
          <a:prstGeom prst="straightConnector1">
            <a:avLst/>
          </a:prstGeom>
          <a:noFill/>
          <a:ln cap="flat" cmpd="sng" w="9525">
            <a:solidFill>
              <a:schemeClr val="dk1"/>
            </a:solidFill>
            <a:prstDash val="solid"/>
            <a:round/>
            <a:headEnd len="med" w="med" type="none"/>
            <a:tailEnd len="med" w="med" type="diamond"/>
          </a:ln>
        </p:spPr>
      </p:cxnSp>
      <p:sp>
        <p:nvSpPr>
          <p:cNvPr id="1533" name="Google Shape;1533;p58"/>
          <p:cNvSpPr/>
          <p:nvPr/>
        </p:nvSpPr>
        <p:spPr>
          <a:xfrm>
            <a:off x="2316300" y="3757600"/>
            <a:ext cx="1223700" cy="612600"/>
          </a:xfrm>
          <a:prstGeom prst="roundRect">
            <a:avLst>
              <a:gd fmla="val 16667" name="adj"/>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20XX</a:t>
            </a:r>
            <a:endParaRPr sz="1900">
              <a:solidFill>
                <a:schemeClr val="dk1"/>
              </a:solidFill>
              <a:latin typeface="Sora ExtraBold"/>
              <a:ea typeface="Sora ExtraBold"/>
              <a:cs typeface="Sora ExtraBold"/>
              <a:sym typeface="Sora ExtraBold"/>
            </a:endParaRPr>
          </a:p>
        </p:txBody>
      </p:sp>
      <p:sp>
        <p:nvSpPr>
          <p:cNvPr id="1534" name="Google Shape;1534;p58"/>
          <p:cNvSpPr txBox="1"/>
          <p:nvPr/>
        </p:nvSpPr>
        <p:spPr>
          <a:xfrm>
            <a:off x="3921000" y="3757600"/>
            <a:ext cx="1578600" cy="6126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Neptune</a:t>
            </a:r>
            <a:endParaRPr sz="1900">
              <a:solidFill>
                <a:schemeClr val="dk1"/>
              </a:solidFill>
              <a:latin typeface="Sora ExtraBold"/>
              <a:ea typeface="Sora ExtraBold"/>
              <a:cs typeface="Sora ExtraBold"/>
              <a:sym typeface="Sora ExtraBold"/>
            </a:endParaRPr>
          </a:p>
        </p:txBody>
      </p:sp>
      <p:cxnSp>
        <p:nvCxnSpPr>
          <p:cNvPr id="1535" name="Google Shape;1535;p58"/>
          <p:cNvCxnSpPr>
            <a:stCxn id="1533" idx="3"/>
            <a:endCxn id="1534" idx="1"/>
          </p:cNvCxnSpPr>
          <p:nvPr/>
        </p:nvCxnSpPr>
        <p:spPr>
          <a:xfrm>
            <a:off x="3540000" y="4063900"/>
            <a:ext cx="381000" cy="0"/>
          </a:xfrm>
          <a:prstGeom prst="straightConnector1">
            <a:avLst/>
          </a:prstGeom>
          <a:noFill/>
          <a:ln cap="flat" cmpd="sng" w="9525">
            <a:solidFill>
              <a:schemeClr val="dk1"/>
            </a:solidFill>
            <a:prstDash val="solid"/>
            <a:round/>
            <a:headEnd len="med" w="med" type="none"/>
            <a:tailEnd len="med" w="med" type="diamond"/>
          </a:ln>
        </p:spPr>
      </p:cxnSp>
      <p:sp>
        <p:nvSpPr>
          <p:cNvPr id="1536" name="Google Shape;1536;p58"/>
          <p:cNvSpPr txBox="1"/>
          <p:nvPr/>
        </p:nvSpPr>
        <p:spPr>
          <a:xfrm>
            <a:off x="5423399" y="3759400"/>
            <a:ext cx="2397300" cy="6090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a:solidFill>
                  <a:schemeClr val="dk1"/>
                </a:solidFill>
                <a:latin typeface="Figtree"/>
                <a:ea typeface="Figtree"/>
                <a:cs typeface="Figtree"/>
                <a:sym typeface="Figtree"/>
              </a:rPr>
              <a:t>Neptune is far away from Earth and Sun</a:t>
            </a:r>
            <a:endParaRPr>
              <a:solidFill>
                <a:schemeClr val="dk1"/>
              </a:solidFill>
              <a:latin typeface="Figtree"/>
              <a:ea typeface="Figtree"/>
              <a:cs typeface="Figtree"/>
              <a:sym typeface="Figtree"/>
            </a:endParaRPr>
          </a:p>
        </p:txBody>
      </p:sp>
      <p:sp>
        <p:nvSpPr>
          <p:cNvPr id="1537" name="Google Shape;1537;p58"/>
          <p:cNvSpPr/>
          <p:nvPr/>
        </p:nvSpPr>
        <p:spPr>
          <a:xfrm>
            <a:off x="1323301" y="3757900"/>
            <a:ext cx="612000" cy="6120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8" name="Google Shape;1538;p58"/>
          <p:cNvCxnSpPr>
            <a:stCxn id="1537" idx="3"/>
            <a:endCxn id="1533" idx="1"/>
          </p:cNvCxnSpPr>
          <p:nvPr/>
        </p:nvCxnSpPr>
        <p:spPr>
          <a:xfrm>
            <a:off x="1935301" y="4063900"/>
            <a:ext cx="381000" cy="0"/>
          </a:xfrm>
          <a:prstGeom prst="straightConnector1">
            <a:avLst/>
          </a:prstGeom>
          <a:noFill/>
          <a:ln cap="flat" cmpd="sng" w="9525">
            <a:solidFill>
              <a:schemeClr val="dk1"/>
            </a:solidFill>
            <a:prstDash val="solid"/>
            <a:round/>
            <a:headEnd len="med" w="med" type="none"/>
            <a:tailEnd len="med" w="med" type="diamond"/>
          </a:ln>
        </p:spPr>
      </p:cxnSp>
      <p:sp>
        <p:nvSpPr>
          <p:cNvPr id="1539" name="Google Shape;1539;p58"/>
          <p:cNvSpPr/>
          <p:nvPr/>
        </p:nvSpPr>
        <p:spPr>
          <a:xfrm>
            <a:off x="1454813" y="3050350"/>
            <a:ext cx="348975" cy="349000"/>
          </a:xfrm>
          <a:custGeom>
            <a:rect b="b" l="l" r="r" t="t"/>
            <a:pathLst>
              <a:path extrusionOk="0" h="13960" w="13959">
                <a:moveTo>
                  <a:pt x="9492" y="8957"/>
                </a:moveTo>
                <a:cubicBezTo>
                  <a:pt x="9347" y="8957"/>
                  <a:pt x="9201" y="9004"/>
                  <a:pt x="9097" y="9097"/>
                </a:cubicBezTo>
                <a:cubicBezTo>
                  <a:pt x="8911" y="9306"/>
                  <a:pt x="8911" y="9679"/>
                  <a:pt x="9097" y="9888"/>
                </a:cubicBezTo>
                <a:lnTo>
                  <a:pt x="9492" y="10260"/>
                </a:lnTo>
                <a:lnTo>
                  <a:pt x="9097" y="10656"/>
                </a:lnTo>
                <a:cubicBezTo>
                  <a:pt x="8911" y="10842"/>
                  <a:pt x="8911" y="11237"/>
                  <a:pt x="9097" y="11423"/>
                </a:cubicBezTo>
                <a:cubicBezTo>
                  <a:pt x="9190" y="11516"/>
                  <a:pt x="9399" y="11516"/>
                  <a:pt x="9492" y="11516"/>
                </a:cubicBezTo>
                <a:cubicBezTo>
                  <a:pt x="9678" y="11516"/>
                  <a:pt x="9771" y="11516"/>
                  <a:pt x="9888" y="11423"/>
                </a:cubicBezTo>
                <a:lnTo>
                  <a:pt x="10260" y="11051"/>
                </a:lnTo>
                <a:lnTo>
                  <a:pt x="10655" y="11423"/>
                </a:lnTo>
                <a:cubicBezTo>
                  <a:pt x="10748" y="11516"/>
                  <a:pt x="10935" y="11516"/>
                  <a:pt x="11051" y="11516"/>
                </a:cubicBezTo>
                <a:cubicBezTo>
                  <a:pt x="11237" y="11516"/>
                  <a:pt x="11330" y="11516"/>
                  <a:pt x="11423" y="11423"/>
                </a:cubicBezTo>
                <a:cubicBezTo>
                  <a:pt x="11632" y="11237"/>
                  <a:pt x="11632" y="10842"/>
                  <a:pt x="11423" y="10656"/>
                </a:cubicBezTo>
                <a:lnTo>
                  <a:pt x="11051" y="10260"/>
                </a:lnTo>
                <a:lnTo>
                  <a:pt x="11423" y="9888"/>
                </a:lnTo>
                <a:cubicBezTo>
                  <a:pt x="11632" y="9679"/>
                  <a:pt x="11632" y="9306"/>
                  <a:pt x="11423" y="9097"/>
                </a:cubicBezTo>
                <a:cubicBezTo>
                  <a:pt x="11330" y="9004"/>
                  <a:pt x="11185" y="8957"/>
                  <a:pt x="11039" y="8957"/>
                </a:cubicBezTo>
                <a:cubicBezTo>
                  <a:pt x="10894" y="8957"/>
                  <a:pt x="10748" y="9004"/>
                  <a:pt x="10655" y="9097"/>
                </a:cubicBezTo>
                <a:lnTo>
                  <a:pt x="10260" y="9492"/>
                </a:lnTo>
                <a:lnTo>
                  <a:pt x="9888" y="9097"/>
                </a:lnTo>
                <a:cubicBezTo>
                  <a:pt x="9783" y="9004"/>
                  <a:pt x="9638" y="8957"/>
                  <a:pt x="9492" y="8957"/>
                </a:cubicBezTo>
                <a:close/>
                <a:moveTo>
                  <a:pt x="10260" y="7655"/>
                </a:moveTo>
                <a:cubicBezTo>
                  <a:pt x="10935" y="7655"/>
                  <a:pt x="11632" y="7934"/>
                  <a:pt x="12098" y="8422"/>
                </a:cubicBezTo>
                <a:cubicBezTo>
                  <a:pt x="13075" y="9399"/>
                  <a:pt x="13075" y="11051"/>
                  <a:pt x="12098" y="12098"/>
                </a:cubicBezTo>
                <a:cubicBezTo>
                  <a:pt x="11621" y="12586"/>
                  <a:pt x="10969" y="12831"/>
                  <a:pt x="10303" y="12831"/>
                </a:cubicBezTo>
                <a:cubicBezTo>
                  <a:pt x="9638" y="12831"/>
                  <a:pt x="8957" y="12586"/>
                  <a:pt x="8422" y="12098"/>
                </a:cubicBezTo>
                <a:cubicBezTo>
                  <a:pt x="7445" y="11051"/>
                  <a:pt x="7445" y="9399"/>
                  <a:pt x="8422" y="8422"/>
                </a:cubicBezTo>
                <a:cubicBezTo>
                  <a:pt x="9004" y="7934"/>
                  <a:pt x="9585" y="7655"/>
                  <a:pt x="10260" y="7655"/>
                </a:cubicBezTo>
                <a:close/>
                <a:moveTo>
                  <a:pt x="5607" y="1"/>
                </a:moveTo>
                <a:cubicBezTo>
                  <a:pt x="4537" y="1"/>
                  <a:pt x="3676" y="862"/>
                  <a:pt x="3676" y="1932"/>
                </a:cubicBezTo>
                <a:lnTo>
                  <a:pt x="3583" y="1932"/>
                </a:lnTo>
                <a:cubicBezTo>
                  <a:pt x="3095" y="1932"/>
                  <a:pt x="2606" y="2118"/>
                  <a:pt x="2327" y="2420"/>
                </a:cubicBezTo>
                <a:cubicBezTo>
                  <a:pt x="2024" y="2792"/>
                  <a:pt x="1838" y="3281"/>
                  <a:pt x="1838" y="3676"/>
                </a:cubicBezTo>
                <a:cubicBezTo>
                  <a:pt x="1838" y="3863"/>
                  <a:pt x="1838" y="4072"/>
                  <a:pt x="1931" y="4165"/>
                </a:cubicBezTo>
                <a:cubicBezTo>
                  <a:pt x="1443" y="4351"/>
                  <a:pt x="954" y="4654"/>
                  <a:pt x="675" y="4933"/>
                </a:cubicBezTo>
                <a:cubicBezTo>
                  <a:pt x="280" y="5421"/>
                  <a:pt x="0" y="6003"/>
                  <a:pt x="0" y="6584"/>
                </a:cubicBezTo>
                <a:cubicBezTo>
                  <a:pt x="0" y="7352"/>
                  <a:pt x="373" y="8027"/>
                  <a:pt x="954" y="8515"/>
                </a:cubicBezTo>
                <a:cubicBezTo>
                  <a:pt x="675" y="8911"/>
                  <a:pt x="466" y="9306"/>
                  <a:pt x="466" y="9981"/>
                </a:cubicBezTo>
                <a:cubicBezTo>
                  <a:pt x="466" y="11237"/>
                  <a:pt x="1443" y="12214"/>
                  <a:pt x="2699" y="12214"/>
                </a:cubicBezTo>
                <a:lnTo>
                  <a:pt x="2792" y="12214"/>
                </a:lnTo>
                <a:cubicBezTo>
                  <a:pt x="3002" y="12214"/>
                  <a:pt x="3188" y="12307"/>
                  <a:pt x="3188" y="12493"/>
                </a:cubicBezTo>
                <a:cubicBezTo>
                  <a:pt x="3583" y="13377"/>
                  <a:pt x="4351" y="13959"/>
                  <a:pt x="5328" y="13959"/>
                </a:cubicBezTo>
                <a:cubicBezTo>
                  <a:pt x="5607" y="13959"/>
                  <a:pt x="6003" y="13843"/>
                  <a:pt x="6282" y="13750"/>
                </a:cubicBezTo>
                <a:cubicBezTo>
                  <a:pt x="6491" y="13564"/>
                  <a:pt x="6677" y="13261"/>
                  <a:pt x="6491" y="12982"/>
                </a:cubicBezTo>
                <a:cubicBezTo>
                  <a:pt x="6432" y="12790"/>
                  <a:pt x="6289" y="12683"/>
                  <a:pt x="6122" y="12683"/>
                </a:cubicBezTo>
                <a:cubicBezTo>
                  <a:pt x="6024" y="12683"/>
                  <a:pt x="5919" y="12719"/>
                  <a:pt x="5816" y="12796"/>
                </a:cubicBezTo>
                <a:lnTo>
                  <a:pt x="5328" y="12796"/>
                </a:lnTo>
                <a:cubicBezTo>
                  <a:pt x="4839" y="12796"/>
                  <a:pt x="4444" y="12586"/>
                  <a:pt x="4258" y="12098"/>
                </a:cubicBezTo>
                <a:cubicBezTo>
                  <a:pt x="3955" y="11516"/>
                  <a:pt x="3374" y="11144"/>
                  <a:pt x="2792" y="11144"/>
                </a:cubicBezTo>
                <a:lnTo>
                  <a:pt x="2699" y="11144"/>
                </a:lnTo>
                <a:cubicBezTo>
                  <a:pt x="2118" y="11144"/>
                  <a:pt x="1629" y="10563"/>
                  <a:pt x="1629" y="9981"/>
                </a:cubicBezTo>
                <a:cubicBezTo>
                  <a:pt x="1629" y="9492"/>
                  <a:pt x="1838" y="9190"/>
                  <a:pt x="1931" y="9004"/>
                </a:cubicBezTo>
                <a:cubicBezTo>
                  <a:pt x="2118" y="9097"/>
                  <a:pt x="2327" y="9097"/>
                  <a:pt x="2513" y="9097"/>
                </a:cubicBezTo>
                <a:cubicBezTo>
                  <a:pt x="2792" y="9097"/>
                  <a:pt x="3095" y="8818"/>
                  <a:pt x="3095" y="8515"/>
                </a:cubicBezTo>
                <a:cubicBezTo>
                  <a:pt x="3095" y="8236"/>
                  <a:pt x="2792" y="8027"/>
                  <a:pt x="2513" y="8027"/>
                </a:cubicBezTo>
                <a:cubicBezTo>
                  <a:pt x="1745" y="8027"/>
                  <a:pt x="1164" y="7352"/>
                  <a:pt x="1164" y="6584"/>
                </a:cubicBezTo>
                <a:cubicBezTo>
                  <a:pt x="1164" y="5910"/>
                  <a:pt x="1629" y="5328"/>
                  <a:pt x="2327" y="5235"/>
                </a:cubicBezTo>
                <a:lnTo>
                  <a:pt x="2908" y="5119"/>
                </a:lnTo>
                <a:cubicBezTo>
                  <a:pt x="3095" y="5119"/>
                  <a:pt x="3281" y="4933"/>
                  <a:pt x="3281" y="4747"/>
                </a:cubicBezTo>
                <a:cubicBezTo>
                  <a:pt x="3374" y="4537"/>
                  <a:pt x="3281" y="4351"/>
                  <a:pt x="3188" y="4165"/>
                </a:cubicBezTo>
                <a:cubicBezTo>
                  <a:pt x="3002" y="4072"/>
                  <a:pt x="2908" y="3863"/>
                  <a:pt x="2908" y="3676"/>
                </a:cubicBezTo>
                <a:cubicBezTo>
                  <a:pt x="2908" y="3490"/>
                  <a:pt x="3002" y="3374"/>
                  <a:pt x="3095" y="3188"/>
                </a:cubicBezTo>
                <a:cubicBezTo>
                  <a:pt x="3281" y="3095"/>
                  <a:pt x="3374" y="3002"/>
                  <a:pt x="3583" y="3002"/>
                </a:cubicBezTo>
                <a:lnTo>
                  <a:pt x="3676" y="3002"/>
                </a:lnTo>
                <a:cubicBezTo>
                  <a:pt x="4258" y="3002"/>
                  <a:pt x="4746" y="2513"/>
                  <a:pt x="4746" y="1932"/>
                </a:cubicBezTo>
                <a:cubicBezTo>
                  <a:pt x="4746" y="1443"/>
                  <a:pt x="5119" y="1048"/>
                  <a:pt x="5607" y="1048"/>
                </a:cubicBezTo>
                <a:cubicBezTo>
                  <a:pt x="6096" y="1048"/>
                  <a:pt x="6491" y="1443"/>
                  <a:pt x="6491" y="1932"/>
                </a:cubicBezTo>
                <a:lnTo>
                  <a:pt x="6491" y="6189"/>
                </a:lnTo>
                <a:cubicBezTo>
                  <a:pt x="6491" y="6491"/>
                  <a:pt x="6677" y="6678"/>
                  <a:pt x="6980" y="6678"/>
                </a:cubicBezTo>
                <a:cubicBezTo>
                  <a:pt x="7259" y="6678"/>
                  <a:pt x="7561" y="6491"/>
                  <a:pt x="7561" y="6189"/>
                </a:cubicBezTo>
                <a:lnTo>
                  <a:pt x="7561" y="1932"/>
                </a:lnTo>
                <a:cubicBezTo>
                  <a:pt x="7561" y="1443"/>
                  <a:pt x="7933" y="1048"/>
                  <a:pt x="8422" y="1048"/>
                </a:cubicBezTo>
                <a:cubicBezTo>
                  <a:pt x="8817" y="1048"/>
                  <a:pt x="9190" y="1443"/>
                  <a:pt x="9190" y="1932"/>
                </a:cubicBezTo>
                <a:cubicBezTo>
                  <a:pt x="9190" y="2513"/>
                  <a:pt x="9678" y="3002"/>
                  <a:pt x="10260" y="3002"/>
                </a:cubicBezTo>
                <a:lnTo>
                  <a:pt x="10353" y="3002"/>
                </a:lnTo>
                <a:cubicBezTo>
                  <a:pt x="10562" y="3002"/>
                  <a:pt x="10748" y="3095"/>
                  <a:pt x="10841" y="3188"/>
                </a:cubicBezTo>
                <a:cubicBezTo>
                  <a:pt x="11051" y="3374"/>
                  <a:pt x="11051" y="3490"/>
                  <a:pt x="11051" y="3676"/>
                </a:cubicBezTo>
                <a:cubicBezTo>
                  <a:pt x="11051" y="3863"/>
                  <a:pt x="11051" y="4072"/>
                  <a:pt x="10841" y="4165"/>
                </a:cubicBezTo>
                <a:cubicBezTo>
                  <a:pt x="10655" y="4351"/>
                  <a:pt x="10655" y="4537"/>
                  <a:pt x="10655" y="4747"/>
                </a:cubicBezTo>
                <a:cubicBezTo>
                  <a:pt x="10748" y="4933"/>
                  <a:pt x="10935" y="5119"/>
                  <a:pt x="11144" y="5119"/>
                </a:cubicBezTo>
                <a:lnTo>
                  <a:pt x="11632" y="5235"/>
                </a:lnTo>
                <a:cubicBezTo>
                  <a:pt x="12214" y="5328"/>
                  <a:pt x="12586" y="5700"/>
                  <a:pt x="12796" y="6189"/>
                </a:cubicBezTo>
                <a:cubicBezTo>
                  <a:pt x="12872" y="6438"/>
                  <a:pt x="13075" y="6609"/>
                  <a:pt x="13314" y="6609"/>
                </a:cubicBezTo>
                <a:cubicBezTo>
                  <a:pt x="13365" y="6609"/>
                  <a:pt x="13417" y="6601"/>
                  <a:pt x="13470" y="6584"/>
                </a:cubicBezTo>
                <a:cubicBezTo>
                  <a:pt x="13749" y="6491"/>
                  <a:pt x="13959" y="6189"/>
                  <a:pt x="13842" y="5910"/>
                </a:cubicBezTo>
                <a:cubicBezTo>
                  <a:pt x="13563" y="5026"/>
                  <a:pt x="12889" y="4444"/>
                  <a:pt x="12098" y="4165"/>
                </a:cubicBezTo>
                <a:cubicBezTo>
                  <a:pt x="12098" y="4072"/>
                  <a:pt x="12214" y="3863"/>
                  <a:pt x="12214" y="3676"/>
                </a:cubicBezTo>
                <a:cubicBezTo>
                  <a:pt x="12214" y="3188"/>
                  <a:pt x="12005" y="2792"/>
                  <a:pt x="11632" y="2420"/>
                </a:cubicBezTo>
                <a:cubicBezTo>
                  <a:pt x="11330" y="2118"/>
                  <a:pt x="10841" y="1932"/>
                  <a:pt x="10353" y="1932"/>
                </a:cubicBezTo>
                <a:cubicBezTo>
                  <a:pt x="10260" y="862"/>
                  <a:pt x="9399" y="1"/>
                  <a:pt x="8422" y="1"/>
                </a:cubicBezTo>
                <a:cubicBezTo>
                  <a:pt x="7840" y="1"/>
                  <a:pt x="7352" y="187"/>
                  <a:pt x="7073" y="582"/>
                </a:cubicBezTo>
                <a:lnTo>
                  <a:pt x="6980" y="582"/>
                </a:lnTo>
                <a:cubicBezTo>
                  <a:pt x="6584" y="187"/>
                  <a:pt x="6096" y="1"/>
                  <a:pt x="5607" y="1"/>
                </a:cubicBezTo>
                <a:close/>
                <a:moveTo>
                  <a:pt x="10260" y="6584"/>
                </a:moveTo>
                <a:cubicBezTo>
                  <a:pt x="9306" y="6584"/>
                  <a:pt x="8422" y="6980"/>
                  <a:pt x="7654" y="7655"/>
                </a:cubicBezTo>
                <a:cubicBezTo>
                  <a:pt x="6980" y="8329"/>
                  <a:pt x="6584" y="9306"/>
                  <a:pt x="6584" y="10260"/>
                </a:cubicBezTo>
                <a:cubicBezTo>
                  <a:pt x="6584" y="11237"/>
                  <a:pt x="6980" y="12098"/>
                  <a:pt x="7654" y="12889"/>
                </a:cubicBezTo>
                <a:cubicBezTo>
                  <a:pt x="8422" y="13564"/>
                  <a:pt x="9306" y="13959"/>
                  <a:pt x="10260" y="13959"/>
                </a:cubicBezTo>
                <a:cubicBezTo>
                  <a:pt x="11237" y="13959"/>
                  <a:pt x="12214" y="13564"/>
                  <a:pt x="12889" y="12889"/>
                </a:cubicBezTo>
                <a:cubicBezTo>
                  <a:pt x="13563" y="12098"/>
                  <a:pt x="13959" y="11237"/>
                  <a:pt x="13959" y="10260"/>
                </a:cubicBezTo>
                <a:cubicBezTo>
                  <a:pt x="13959" y="9306"/>
                  <a:pt x="13563" y="8329"/>
                  <a:pt x="12889" y="7655"/>
                </a:cubicBezTo>
                <a:cubicBezTo>
                  <a:pt x="12214" y="6980"/>
                  <a:pt x="11237" y="6584"/>
                  <a:pt x="10260" y="65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0" name="Google Shape;1540;p58"/>
          <p:cNvSpPr/>
          <p:nvPr/>
        </p:nvSpPr>
        <p:spPr>
          <a:xfrm>
            <a:off x="1454813" y="2211300"/>
            <a:ext cx="348975" cy="349000"/>
          </a:xfrm>
          <a:custGeom>
            <a:rect b="b" l="l" r="r" t="t"/>
            <a:pathLst>
              <a:path extrusionOk="0" h="13960" w="13959">
                <a:moveTo>
                  <a:pt x="1256" y="1746"/>
                </a:moveTo>
                <a:cubicBezTo>
                  <a:pt x="977" y="1746"/>
                  <a:pt x="675" y="1932"/>
                  <a:pt x="675" y="2327"/>
                </a:cubicBezTo>
                <a:cubicBezTo>
                  <a:pt x="675" y="2606"/>
                  <a:pt x="977" y="2793"/>
                  <a:pt x="1256" y="2793"/>
                </a:cubicBezTo>
                <a:cubicBezTo>
                  <a:pt x="1559" y="2793"/>
                  <a:pt x="1838" y="2606"/>
                  <a:pt x="1838" y="2327"/>
                </a:cubicBezTo>
                <a:cubicBezTo>
                  <a:pt x="1838" y="1932"/>
                  <a:pt x="1559" y="1746"/>
                  <a:pt x="1256" y="1746"/>
                </a:cubicBezTo>
                <a:close/>
                <a:moveTo>
                  <a:pt x="12795" y="1746"/>
                </a:moveTo>
                <a:cubicBezTo>
                  <a:pt x="12516" y="1746"/>
                  <a:pt x="12214" y="1932"/>
                  <a:pt x="12214" y="2327"/>
                </a:cubicBezTo>
                <a:cubicBezTo>
                  <a:pt x="12214" y="2606"/>
                  <a:pt x="12516" y="2793"/>
                  <a:pt x="12795" y="2793"/>
                </a:cubicBezTo>
                <a:cubicBezTo>
                  <a:pt x="13098" y="2793"/>
                  <a:pt x="13284" y="2606"/>
                  <a:pt x="13284" y="2327"/>
                </a:cubicBezTo>
                <a:cubicBezTo>
                  <a:pt x="13284" y="1932"/>
                  <a:pt x="13098" y="1746"/>
                  <a:pt x="12795" y="1746"/>
                </a:cubicBezTo>
                <a:close/>
                <a:moveTo>
                  <a:pt x="582" y="4747"/>
                </a:moveTo>
                <a:cubicBezTo>
                  <a:pt x="302" y="4747"/>
                  <a:pt x="0" y="5026"/>
                  <a:pt x="0" y="5328"/>
                </a:cubicBezTo>
                <a:cubicBezTo>
                  <a:pt x="0" y="5607"/>
                  <a:pt x="302" y="5910"/>
                  <a:pt x="582" y="5910"/>
                </a:cubicBezTo>
                <a:cubicBezTo>
                  <a:pt x="884" y="5910"/>
                  <a:pt x="1163" y="5607"/>
                  <a:pt x="1163" y="5328"/>
                </a:cubicBezTo>
                <a:cubicBezTo>
                  <a:pt x="1163" y="5026"/>
                  <a:pt x="884" y="4747"/>
                  <a:pt x="582" y="4747"/>
                </a:cubicBezTo>
                <a:close/>
                <a:moveTo>
                  <a:pt x="13470" y="4747"/>
                </a:moveTo>
                <a:cubicBezTo>
                  <a:pt x="13191" y="4747"/>
                  <a:pt x="12888" y="5026"/>
                  <a:pt x="12888" y="5328"/>
                </a:cubicBezTo>
                <a:cubicBezTo>
                  <a:pt x="12888" y="5607"/>
                  <a:pt x="13191" y="5910"/>
                  <a:pt x="13470" y="5910"/>
                </a:cubicBezTo>
                <a:cubicBezTo>
                  <a:pt x="13772" y="5910"/>
                  <a:pt x="13958" y="5607"/>
                  <a:pt x="13958" y="5328"/>
                </a:cubicBezTo>
                <a:cubicBezTo>
                  <a:pt x="13958" y="5026"/>
                  <a:pt x="13772" y="4747"/>
                  <a:pt x="13470" y="4747"/>
                </a:cubicBezTo>
                <a:close/>
                <a:moveTo>
                  <a:pt x="7072" y="2699"/>
                </a:moveTo>
                <a:cubicBezTo>
                  <a:pt x="6398" y="2699"/>
                  <a:pt x="5723" y="3002"/>
                  <a:pt x="5234" y="3490"/>
                </a:cubicBezTo>
                <a:cubicBezTo>
                  <a:pt x="4862" y="3956"/>
                  <a:pt x="4560" y="4537"/>
                  <a:pt x="4560" y="5235"/>
                </a:cubicBezTo>
                <a:cubicBezTo>
                  <a:pt x="4560" y="5910"/>
                  <a:pt x="4862" y="6491"/>
                  <a:pt x="5234" y="6980"/>
                </a:cubicBezTo>
                <a:cubicBezTo>
                  <a:pt x="5723" y="7445"/>
                  <a:pt x="6398" y="7748"/>
                  <a:pt x="7072" y="7748"/>
                </a:cubicBezTo>
                <a:cubicBezTo>
                  <a:pt x="7654" y="7748"/>
                  <a:pt x="8352" y="7445"/>
                  <a:pt x="8817" y="6980"/>
                </a:cubicBezTo>
                <a:cubicBezTo>
                  <a:pt x="9026" y="6771"/>
                  <a:pt x="9026" y="6398"/>
                  <a:pt x="8817" y="6189"/>
                </a:cubicBezTo>
                <a:cubicBezTo>
                  <a:pt x="8677" y="6096"/>
                  <a:pt x="8532" y="6049"/>
                  <a:pt x="8398" y="6049"/>
                </a:cubicBezTo>
                <a:cubicBezTo>
                  <a:pt x="8265" y="6049"/>
                  <a:pt x="8142" y="6096"/>
                  <a:pt x="8049" y="6189"/>
                </a:cubicBezTo>
                <a:cubicBezTo>
                  <a:pt x="7770" y="6491"/>
                  <a:pt x="7375" y="6585"/>
                  <a:pt x="7072" y="6585"/>
                </a:cubicBezTo>
                <a:cubicBezTo>
                  <a:pt x="6700" y="6585"/>
                  <a:pt x="6305" y="6491"/>
                  <a:pt x="6025" y="6189"/>
                </a:cubicBezTo>
                <a:cubicBezTo>
                  <a:pt x="5816" y="5910"/>
                  <a:pt x="5630" y="5607"/>
                  <a:pt x="5630" y="5235"/>
                </a:cubicBezTo>
                <a:cubicBezTo>
                  <a:pt x="5630" y="4840"/>
                  <a:pt x="5816" y="4537"/>
                  <a:pt x="6025" y="4258"/>
                </a:cubicBezTo>
                <a:cubicBezTo>
                  <a:pt x="6305" y="3956"/>
                  <a:pt x="6700" y="3863"/>
                  <a:pt x="7072" y="3863"/>
                </a:cubicBezTo>
                <a:cubicBezTo>
                  <a:pt x="7375" y="3863"/>
                  <a:pt x="7770" y="3956"/>
                  <a:pt x="8049" y="4258"/>
                </a:cubicBezTo>
                <a:cubicBezTo>
                  <a:pt x="8142" y="4351"/>
                  <a:pt x="8265" y="4398"/>
                  <a:pt x="8398" y="4398"/>
                </a:cubicBezTo>
                <a:cubicBezTo>
                  <a:pt x="8532" y="4398"/>
                  <a:pt x="8677" y="4351"/>
                  <a:pt x="8817" y="4258"/>
                </a:cubicBezTo>
                <a:cubicBezTo>
                  <a:pt x="9026" y="4072"/>
                  <a:pt x="9026" y="3677"/>
                  <a:pt x="8817" y="3490"/>
                </a:cubicBezTo>
                <a:cubicBezTo>
                  <a:pt x="8352" y="3002"/>
                  <a:pt x="7654" y="2699"/>
                  <a:pt x="7072" y="2699"/>
                </a:cubicBezTo>
                <a:close/>
                <a:moveTo>
                  <a:pt x="1256" y="7748"/>
                </a:moveTo>
                <a:cubicBezTo>
                  <a:pt x="977" y="7748"/>
                  <a:pt x="675" y="7934"/>
                  <a:pt x="675" y="8236"/>
                </a:cubicBezTo>
                <a:cubicBezTo>
                  <a:pt x="675" y="8515"/>
                  <a:pt x="977" y="8818"/>
                  <a:pt x="1256" y="8818"/>
                </a:cubicBezTo>
                <a:cubicBezTo>
                  <a:pt x="1559" y="8818"/>
                  <a:pt x="1838" y="8515"/>
                  <a:pt x="1838" y="8236"/>
                </a:cubicBezTo>
                <a:cubicBezTo>
                  <a:pt x="1838" y="7934"/>
                  <a:pt x="1559" y="7748"/>
                  <a:pt x="1256" y="7748"/>
                </a:cubicBezTo>
                <a:close/>
                <a:moveTo>
                  <a:pt x="12795" y="7748"/>
                </a:moveTo>
                <a:cubicBezTo>
                  <a:pt x="12516" y="7748"/>
                  <a:pt x="12214" y="7934"/>
                  <a:pt x="12214" y="8236"/>
                </a:cubicBezTo>
                <a:cubicBezTo>
                  <a:pt x="12214" y="8515"/>
                  <a:pt x="12516" y="8818"/>
                  <a:pt x="12795" y="8818"/>
                </a:cubicBezTo>
                <a:cubicBezTo>
                  <a:pt x="13098" y="8818"/>
                  <a:pt x="13284" y="8515"/>
                  <a:pt x="13284" y="8236"/>
                </a:cubicBezTo>
                <a:cubicBezTo>
                  <a:pt x="13284" y="7934"/>
                  <a:pt x="13098" y="7748"/>
                  <a:pt x="12795" y="7748"/>
                </a:cubicBezTo>
                <a:close/>
                <a:moveTo>
                  <a:pt x="8142" y="11237"/>
                </a:moveTo>
                <a:lnTo>
                  <a:pt x="8142" y="12307"/>
                </a:lnTo>
                <a:cubicBezTo>
                  <a:pt x="8142" y="12587"/>
                  <a:pt x="7956" y="12889"/>
                  <a:pt x="7561" y="12889"/>
                </a:cubicBezTo>
                <a:lnTo>
                  <a:pt x="6398" y="12889"/>
                </a:lnTo>
                <a:cubicBezTo>
                  <a:pt x="6118" y="12889"/>
                  <a:pt x="5816" y="12587"/>
                  <a:pt x="5816" y="12307"/>
                </a:cubicBezTo>
                <a:lnTo>
                  <a:pt x="5816" y="11237"/>
                </a:lnTo>
                <a:close/>
                <a:moveTo>
                  <a:pt x="6979" y="1"/>
                </a:moveTo>
                <a:cubicBezTo>
                  <a:pt x="5537" y="1"/>
                  <a:pt x="4281" y="582"/>
                  <a:pt x="3210" y="1536"/>
                </a:cubicBezTo>
                <a:cubicBezTo>
                  <a:pt x="2233" y="2513"/>
                  <a:pt x="1652" y="3863"/>
                  <a:pt x="1652" y="5235"/>
                </a:cubicBezTo>
                <a:cubicBezTo>
                  <a:pt x="1652" y="7352"/>
                  <a:pt x="2908" y="8515"/>
                  <a:pt x="3792" y="9306"/>
                </a:cubicBezTo>
                <a:cubicBezTo>
                  <a:pt x="4374" y="9888"/>
                  <a:pt x="4746" y="10656"/>
                  <a:pt x="4746" y="10656"/>
                </a:cubicBezTo>
                <a:lnTo>
                  <a:pt x="4746" y="12307"/>
                </a:lnTo>
                <a:cubicBezTo>
                  <a:pt x="4746" y="13168"/>
                  <a:pt x="5537" y="13959"/>
                  <a:pt x="6398" y="13959"/>
                </a:cubicBezTo>
                <a:lnTo>
                  <a:pt x="7561" y="13959"/>
                </a:lnTo>
                <a:cubicBezTo>
                  <a:pt x="8538" y="13959"/>
                  <a:pt x="9213" y="13168"/>
                  <a:pt x="9213" y="12307"/>
                </a:cubicBezTo>
                <a:lnTo>
                  <a:pt x="9213" y="10656"/>
                </a:lnTo>
                <a:lnTo>
                  <a:pt x="9213" y="10563"/>
                </a:lnTo>
                <a:cubicBezTo>
                  <a:pt x="9306" y="10260"/>
                  <a:pt x="9608" y="9981"/>
                  <a:pt x="9980" y="9492"/>
                </a:cubicBezTo>
                <a:cubicBezTo>
                  <a:pt x="10190" y="9306"/>
                  <a:pt x="10283" y="9004"/>
                  <a:pt x="10097" y="8818"/>
                </a:cubicBezTo>
                <a:cubicBezTo>
                  <a:pt x="9982" y="8653"/>
                  <a:pt x="9819" y="8578"/>
                  <a:pt x="9661" y="8578"/>
                </a:cubicBezTo>
                <a:cubicBezTo>
                  <a:pt x="9529" y="8578"/>
                  <a:pt x="9401" y="8630"/>
                  <a:pt x="9306" y="8725"/>
                </a:cubicBezTo>
                <a:cubicBezTo>
                  <a:pt x="8817" y="9097"/>
                  <a:pt x="8445" y="9586"/>
                  <a:pt x="8235" y="10167"/>
                </a:cubicBezTo>
                <a:lnTo>
                  <a:pt x="5723" y="10167"/>
                </a:lnTo>
                <a:cubicBezTo>
                  <a:pt x="5537" y="9492"/>
                  <a:pt x="5048" y="9004"/>
                  <a:pt x="4467" y="8515"/>
                </a:cubicBezTo>
                <a:cubicBezTo>
                  <a:pt x="3699" y="7748"/>
                  <a:pt x="2722" y="6864"/>
                  <a:pt x="2722" y="5235"/>
                </a:cubicBezTo>
                <a:cubicBezTo>
                  <a:pt x="2722" y="4165"/>
                  <a:pt x="3210" y="3095"/>
                  <a:pt x="3978" y="2327"/>
                </a:cubicBezTo>
                <a:cubicBezTo>
                  <a:pt x="4746" y="1536"/>
                  <a:pt x="5816" y="1048"/>
                  <a:pt x="6979" y="1048"/>
                </a:cubicBezTo>
                <a:lnTo>
                  <a:pt x="7072" y="1048"/>
                </a:lnTo>
                <a:cubicBezTo>
                  <a:pt x="8142" y="1048"/>
                  <a:pt x="9213" y="1536"/>
                  <a:pt x="9980" y="2327"/>
                </a:cubicBezTo>
                <a:cubicBezTo>
                  <a:pt x="10771" y="3095"/>
                  <a:pt x="11260" y="4072"/>
                  <a:pt x="11260" y="5119"/>
                </a:cubicBezTo>
                <a:lnTo>
                  <a:pt x="11260" y="5235"/>
                </a:lnTo>
                <a:cubicBezTo>
                  <a:pt x="11260" y="5910"/>
                  <a:pt x="11050" y="6398"/>
                  <a:pt x="10864" y="6980"/>
                </a:cubicBezTo>
                <a:cubicBezTo>
                  <a:pt x="10678" y="7166"/>
                  <a:pt x="10771" y="7562"/>
                  <a:pt x="11050" y="7655"/>
                </a:cubicBezTo>
                <a:cubicBezTo>
                  <a:pt x="11156" y="7720"/>
                  <a:pt x="11258" y="7750"/>
                  <a:pt x="11356" y="7750"/>
                </a:cubicBezTo>
                <a:cubicBezTo>
                  <a:pt x="11539" y="7750"/>
                  <a:pt x="11705" y="7642"/>
                  <a:pt x="11841" y="7445"/>
                </a:cubicBezTo>
                <a:cubicBezTo>
                  <a:pt x="12121" y="6771"/>
                  <a:pt x="12307" y="6096"/>
                  <a:pt x="12307" y="5421"/>
                </a:cubicBezTo>
                <a:lnTo>
                  <a:pt x="12307" y="5235"/>
                </a:lnTo>
                <a:cubicBezTo>
                  <a:pt x="12307" y="3863"/>
                  <a:pt x="11725" y="2513"/>
                  <a:pt x="10771" y="1536"/>
                </a:cubicBezTo>
                <a:cubicBezTo>
                  <a:pt x="9794" y="466"/>
                  <a:pt x="8445" y="1"/>
                  <a:pt x="6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1" name="Google Shape;1541;p58"/>
          <p:cNvSpPr/>
          <p:nvPr/>
        </p:nvSpPr>
        <p:spPr>
          <a:xfrm>
            <a:off x="1453651" y="3889200"/>
            <a:ext cx="351300" cy="349400"/>
          </a:xfrm>
          <a:custGeom>
            <a:rect b="b" l="l" r="r" t="t"/>
            <a:pathLst>
              <a:path extrusionOk="0" h="13976" w="14052">
                <a:moveTo>
                  <a:pt x="12906" y="0"/>
                </a:moveTo>
                <a:cubicBezTo>
                  <a:pt x="12422" y="0"/>
                  <a:pt x="12121" y="448"/>
                  <a:pt x="12121" y="972"/>
                </a:cubicBezTo>
                <a:cubicBezTo>
                  <a:pt x="12121" y="1274"/>
                  <a:pt x="12214" y="1553"/>
                  <a:pt x="12493" y="1762"/>
                </a:cubicBezTo>
                <a:lnTo>
                  <a:pt x="12493" y="3205"/>
                </a:lnTo>
                <a:lnTo>
                  <a:pt x="11725" y="3879"/>
                </a:lnTo>
                <a:lnTo>
                  <a:pt x="7561" y="3879"/>
                </a:lnTo>
                <a:lnTo>
                  <a:pt x="7561" y="1949"/>
                </a:lnTo>
                <a:cubicBezTo>
                  <a:pt x="7561" y="1460"/>
                  <a:pt x="7375" y="972"/>
                  <a:pt x="6979" y="599"/>
                </a:cubicBezTo>
                <a:cubicBezTo>
                  <a:pt x="6584" y="204"/>
                  <a:pt x="6095" y="18"/>
                  <a:pt x="5630" y="18"/>
                </a:cubicBezTo>
                <a:cubicBezTo>
                  <a:pt x="4560" y="18"/>
                  <a:pt x="3676" y="878"/>
                  <a:pt x="3676" y="1949"/>
                </a:cubicBezTo>
                <a:lnTo>
                  <a:pt x="3583" y="1949"/>
                </a:lnTo>
                <a:cubicBezTo>
                  <a:pt x="3094" y="1949"/>
                  <a:pt x="2606" y="2135"/>
                  <a:pt x="2327" y="2437"/>
                </a:cubicBezTo>
                <a:cubicBezTo>
                  <a:pt x="2024" y="2809"/>
                  <a:pt x="1838" y="3205"/>
                  <a:pt x="1838" y="3693"/>
                </a:cubicBezTo>
                <a:lnTo>
                  <a:pt x="1838" y="4182"/>
                </a:lnTo>
                <a:cubicBezTo>
                  <a:pt x="1443" y="4368"/>
                  <a:pt x="977" y="4670"/>
                  <a:pt x="675" y="5043"/>
                </a:cubicBezTo>
                <a:cubicBezTo>
                  <a:pt x="279" y="5438"/>
                  <a:pt x="0" y="6020"/>
                  <a:pt x="0" y="6601"/>
                </a:cubicBezTo>
                <a:cubicBezTo>
                  <a:pt x="0" y="7369"/>
                  <a:pt x="396" y="8160"/>
                  <a:pt x="977" y="8532"/>
                </a:cubicBezTo>
                <a:cubicBezTo>
                  <a:pt x="675" y="8928"/>
                  <a:pt x="489" y="9416"/>
                  <a:pt x="489" y="10091"/>
                </a:cubicBezTo>
                <a:cubicBezTo>
                  <a:pt x="489" y="11254"/>
                  <a:pt x="1559" y="12231"/>
                  <a:pt x="2722" y="12231"/>
                </a:cubicBezTo>
                <a:lnTo>
                  <a:pt x="2815" y="12231"/>
                </a:lnTo>
                <a:cubicBezTo>
                  <a:pt x="3001" y="12231"/>
                  <a:pt x="3187" y="12417"/>
                  <a:pt x="3187" y="12510"/>
                </a:cubicBezTo>
                <a:cubicBezTo>
                  <a:pt x="3583" y="13394"/>
                  <a:pt x="4351" y="13976"/>
                  <a:pt x="5328" y="13976"/>
                </a:cubicBezTo>
                <a:lnTo>
                  <a:pt x="5421" y="13976"/>
                </a:lnTo>
                <a:cubicBezTo>
                  <a:pt x="6002" y="13976"/>
                  <a:pt x="6491" y="13673"/>
                  <a:pt x="6886" y="13278"/>
                </a:cubicBezTo>
                <a:cubicBezTo>
                  <a:pt x="7375" y="12813"/>
                  <a:pt x="7561" y="12324"/>
                  <a:pt x="7561" y="11743"/>
                </a:cubicBezTo>
                <a:cubicBezTo>
                  <a:pt x="7561" y="11440"/>
                  <a:pt x="7375" y="11161"/>
                  <a:pt x="7072" y="11161"/>
                </a:cubicBezTo>
                <a:cubicBezTo>
                  <a:pt x="6677" y="11161"/>
                  <a:pt x="6491" y="11347"/>
                  <a:pt x="6491" y="11743"/>
                </a:cubicBezTo>
                <a:cubicBezTo>
                  <a:pt x="6491" y="12324"/>
                  <a:pt x="5909" y="12906"/>
                  <a:pt x="5328" y="12906"/>
                </a:cubicBezTo>
                <a:cubicBezTo>
                  <a:pt x="4839" y="12906"/>
                  <a:pt x="4467" y="12603"/>
                  <a:pt x="4257" y="12115"/>
                </a:cubicBezTo>
                <a:cubicBezTo>
                  <a:pt x="3978" y="11533"/>
                  <a:pt x="3397" y="11161"/>
                  <a:pt x="2815" y="11161"/>
                </a:cubicBezTo>
                <a:lnTo>
                  <a:pt x="2722" y="11161"/>
                </a:lnTo>
                <a:cubicBezTo>
                  <a:pt x="2140" y="11161"/>
                  <a:pt x="1559" y="10672"/>
                  <a:pt x="1559" y="10091"/>
                </a:cubicBezTo>
                <a:cubicBezTo>
                  <a:pt x="1559" y="9602"/>
                  <a:pt x="1745" y="9207"/>
                  <a:pt x="1931" y="9021"/>
                </a:cubicBezTo>
                <a:cubicBezTo>
                  <a:pt x="2140" y="9114"/>
                  <a:pt x="2327" y="9114"/>
                  <a:pt x="2513" y="9114"/>
                </a:cubicBezTo>
                <a:cubicBezTo>
                  <a:pt x="2815" y="9114"/>
                  <a:pt x="3001" y="8928"/>
                  <a:pt x="3094" y="8625"/>
                </a:cubicBezTo>
                <a:cubicBezTo>
                  <a:pt x="3094" y="8346"/>
                  <a:pt x="2815" y="8044"/>
                  <a:pt x="2513" y="8044"/>
                </a:cubicBezTo>
                <a:cubicBezTo>
                  <a:pt x="1745" y="8044"/>
                  <a:pt x="1163" y="7369"/>
                  <a:pt x="1163" y="6601"/>
                </a:cubicBezTo>
                <a:cubicBezTo>
                  <a:pt x="1163" y="5927"/>
                  <a:pt x="1652" y="5345"/>
                  <a:pt x="2327" y="5252"/>
                </a:cubicBezTo>
                <a:lnTo>
                  <a:pt x="2815" y="5136"/>
                </a:lnTo>
                <a:cubicBezTo>
                  <a:pt x="3094" y="5136"/>
                  <a:pt x="3187" y="4950"/>
                  <a:pt x="3304" y="4764"/>
                </a:cubicBezTo>
                <a:cubicBezTo>
                  <a:pt x="3397" y="4554"/>
                  <a:pt x="3304" y="4368"/>
                  <a:pt x="3094" y="4182"/>
                </a:cubicBezTo>
                <a:cubicBezTo>
                  <a:pt x="3001" y="4089"/>
                  <a:pt x="2908" y="3879"/>
                  <a:pt x="2908" y="3693"/>
                </a:cubicBezTo>
                <a:cubicBezTo>
                  <a:pt x="2908" y="3507"/>
                  <a:pt x="3001" y="3391"/>
                  <a:pt x="3094" y="3205"/>
                </a:cubicBezTo>
                <a:cubicBezTo>
                  <a:pt x="3187" y="3112"/>
                  <a:pt x="3397" y="3019"/>
                  <a:pt x="3583" y="3019"/>
                </a:cubicBezTo>
                <a:lnTo>
                  <a:pt x="3676" y="3019"/>
                </a:lnTo>
                <a:cubicBezTo>
                  <a:pt x="4257" y="3019"/>
                  <a:pt x="4746" y="2530"/>
                  <a:pt x="4746" y="1949"/>
                </a:cubicBezTo>
                <a:cubicBezTo>
                  <a:pt x="4746" y="1460"/>
                  <a:pt x="5142" y="1065"/>
                  <a:pt x="5630" y="1065"/>
                </a:cubicBezTo>
                <a:cubicBezTo>
                  <a:pt x="6095" y="1065"/>
                  <a:pt x="6491" y="1460"/>
                  <a:pt x="6491" y="1949"/>
                </a:cubicBezTo>
                <a:lnTo>
                  <a:pt x="6491" y="9416"/>
                </a:lnTo>
                <a:cubicBezTo>
                  <a:pt x="6491" y="9695"/>
                  <a:pt x="6677" y="9905"/>
                  <a:pt x="6979" y="9905"/>
                </a:cubicBezTo>
                <a:lnTo>
                  <a:pt x="11725" y="9905"/>
                </a:lnTo>
                <a:lnTo>
                  <a:pt x="12493" y="10672"/>
                </a:lnTo>
                <a:lnTo>
                  <a:pt x="12493" y="12231"/>
                </a:lnTo>
                <a:cubicBezTo>
                  <a:pt x="12214" y="12324"/>
                  <a:pt x="12028" y="12696"/>
                  <a:pt x="12028" y="13092"/>
                </a:cubicBezTo>
                <a:cubicBezTo>
                  <a:pt x="12121" y="13487"/>
                  <a:pt x="12493" y="13860"/>
                  <a:pt x="12888" y="13976"/>
                </a:cubicBezTo>
                <a:cubicBezTo>
                  <a:pt x="13470" y="13976"/>
                  <a:pt x="13959" y="13487"/>
                  <a:pt x="13959" y="12999"/>
                </a:cubicBezTo>
                <a:cubicBezTo>
                  <a:pt x="13959" y="12696"/>
                  <a:pt x="13772" y="12417"/>
                  <a:pt x="13563" y="12231"/>
                </a:cubicBezTo>
                <a:lnTo>
                  <a:pt x="13563" y="10486"/>
                </a:lnTo>
                <a:cubicBezTo>
                  <a:pt x="13563" y="10277"/>
                  <a:pt x="13470" y="10184"/>
                  <a:pt x="13377" y="10091"/>
                </a:cubicBezTo>
                <a:lnTo>
                  <a:pt x="12307" y="9021"/>
                </a:lnTo>
                <a:cubicBezTo>
                  <a:pt x="12214" y="8928"/>
                  <a:pt x="12121" y="8835"/>
                  <a:pt x="11911" y="8835"/>
                </a:cubicBezTo>
                <a:lnTo>
                  <a:pt x="7561" y="8835"/>
                </a:lnTo>
                <a:lnTo>
                  <a:pt x="7561" y="7462"/>
                </a:lnTo>
                <a:lnTo>
                  <a:pt x="12214" y="7462"/>
                </a:lnTo>
                <a:cubicBezTo>
                  <a:pt x="12367" y="7711"/>
                  <a:pt x="12663" y="7882"/>
                  <a:pt x="12984" y="7882"/>
                </a:cubicBezTo>
                <a:cubicBezTo>
                  <a:pt x="13052" y="7882"/>
                  <a:pt x="13121" y="7874"/>
                  <a:pt x="13191" y="7858"/>
                </a:cubicBezTo>
                <a:cubicBezTo>
                  <a:pt x="13563" y="7858"/>
                  <a:pt x="13865" y="7462"/>
                  <a:pt x="13959" y="7090"/>
                </a:cubicBezTo>
                <a:cubicBezTo>
                  <a:pt x="14052" y="6508"/>
                  <a:pt x="13563" y="6020"/>
                  <a:pt x="12981" y="6020"/>
                </a:cubicBezTo>
                <a:cubicBezTo>
                  <a:pt x="12702" y="6020"/>
                  <a:pt x="12400" y="6113"/>
                  <a:pt x="12214" y="6415"/>
                </a:cubicBezTo>
                <a:lnTo>
                  <a:pt x="7561" y="6415"/>
                </a:lnTo>
                <a:lnTo>
                  <a:pt x="7561" y="5043"/>
                </a:lnTo>
                <a:lnTo>
                  <a:pt x="11911" y="5043"/>
                </a:lnTo>
                <a:cubicBezTo>
                  <a:pt x="12121" y="5043"/>
                  <a:pt x="12214" y="4950"/>
                  <a:pt x="12307" y="4857"/>
                </a:cubicBezTo>
                <a:lnTo>
                  <a:pt x="13377" y="3786"/>
                </a:lnTo>
                <a:cubicBezTo>
                  <a:pt x="13470" y="3693"/>
                  <a:pt x="13563" y="3507"/>
                  <a:pt x="13563" y="3391"/>
                </a:cubicBezTo>
                <a:lnTo>
                  <a:pt x="13563" y="1762"/>
                </a:lnTo>
                <a:cubicBezTo>
                  <a:pt x="13772" y="1553"/>
                  <a:pt x="13959" y="1274"/>
                  <a:pt x="13959" y="878"/>
                </a:cubicBezTo>
                <a:cubicBezTo>
                  <a:pt x="13865" y="390"/>
                  <a:pt x="13563" y="18"/>
                  <a:pt x="13074" y="18"/>
                </a:cubicBezTo>
                <a:cubicBezTo>
                  <a:pt x="13016" y="6"/>
                  <a:pt x="12960" y="0"/>
                  <a:pt x="12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542" name="Google Shape;1542;p58"/>
          <p:cNvSpPr/>
          <p:nvPr/>
        </p:nvSpPr>
        <p:spPr>
          <a:xfrm>
            <a:off x="1454801" y="1372237"/>
            <a:ext cx="349000" cy="348975"/>
          </a:xfrm>
          <a:custGeom>
            <a:rect b="b" l="l" r="r" t="t"/>
            <a:pathLst>
              <a:path extrusionOk="0" h="13959" w="13960">
                <a:moveTo>
                  <a:pt x="5537" y="432"/>
                </a:moveTo>
                <a:cubicBezTo>
                  <a:pt x="5465" y="432"/>
                  <a:pt x="5393" y="444"/>
                  <a:pt x="5328" y="466"/>
                </a:cubicBezTo>
                <a:cubicBezTo>
                  <a:pt x="5026" y="582"/>
                  <a:pt x="4933" y="954"/>
                  <a:pt x="5026" y="1257"/>
                </a:cubicBezTo>
                <a:cubicBezTo>
                  <a:pt x="5086" y="1437"/>
                  <a:pt x="5272" y="1540"/>
                  <a:pt x="5447" y="1540"/>
                </a:cubicBezTo>
                <a:cubicBezTo>
                  <a:pt x="5542" y="1540"/>
                  <a:pt x="5635" y="1509"/>
                  <a:pt x="5701" y="1443"/>
                </a:cubicBezTo>
                <a:cubicBezTo>
                  <a:pt x="6003" y="1350"/>
                  <a:pt x="6189" y="1047"/>
                  <a:pt x="6096" y="861"/>
                </a:cubicBezTo>
                <a:cubicBezTo>
                  <a:pt x="6025" y="558"/>
                  <a:pt x="5775" y="432"/>
                  <a:pt x="5537" y="432"/>
                </a:cubicBezTo>
                <a:close/>
                <a:moveTo>
                  <a:pt x="3711" y="1681"/>
                </a:moveTo>
                <a:cubicBezTo>
                  <a:pt x="3578" y="1681"/>
                  <a:pt x="3432" y="1734"/>
                  <a:pt x="3281" y="1838"/>
                </a:cubicBezTo>
                <a:cubicBezTo>
                  <a:pt x="3095" y="2117"/>
                  <a:pt x="3095" y="2420"/>
                  <a:pt x="3281" y="2699"/>
                </a:cubicBezTo>
                <a:cubicBezTo>
                  <a:pt x="3406" y="2738"/>
                  <a:pt x="3528" y="2760"/>
                  <a:pt x="3642" y="2760"/>
                </a:cubicBezTo>
                <a:cubicBezTo>
                  <a:pt x="3803" y="2760"/>
                  <a:pt x="3949" y="2715"/>
                  <a:pt x="4072" y="2606"/>
                </a:cubicBezTo>
                <a:cubicBezTo>
                  <a:pt x="4258" y="2420"/>
                  <a:pt x="4258" y="2117"/>
                  <a:pt x="4072" y="1838"/>
                </a:cubicBezTo>
                <a:cubicBezTo>
                  <a:pt x="3967" y="1734"/>
                  <a:pt x="3845" y="1681"/>
                  <a:pt x="3711" y="1681"/>
                </a:cubicBezTo>
                <a:close/>
                <a:moveTo>
                  <a:pt x="2475" y="3548"/>
                </a:moveTo>
                <a:cubicBezTo>
                  <a:pt x="2241" y="3548"/>
                  <a:pt x="2002" y="3653"/>
                  <a:pt x="1932" y="3862"/>
                </a:cubicBezTo>
                <a:cubicBezTo>
                  <a:pt x="1839" y="4165"/>
                  <a:pt x="1932" y="4537"/>
                  <a:pt x="2211" y="4653"/>
                </a:cubicBezTo>
                <a:cubicBezTo>
                  <a:pt x="2262" y="4669"/>
                  <a:pt x="2313" y="4676"/>
                  <a:pt x="2362" y="4676"/>
                </a:cubicBezTo>
                <a:cubicBezTo>
                  <a:pt x="2603" y="4676"/>
                  <a:pt x="2812" y="4505"/>
                  <a:pt x="2909" y="4351"/>
                </a:cubicBezTo>
                <a:lnTo>
                  <a:pt x="2909" y="4258"/>
                </a:lnTo>
                <a:cubicBezTo>
                  <a:pt x="3095" y="4072"/>
                  <a:pt x="2909" y="3769"/>
                  <a:pt x="2699" y="3583"/>
                </a:cubicBezTo>
                <a:cubicBezTo>
                  <a:pt x="2630" y="3560"/>
                  <a:pt x="2553" y="3548"/>
                  <a:pt x="2475" y="3548"/>
                </a:cubicBezTo>
                <a:close/>
                <a:moveTo>
                  <a:pt x="7655" y="0"/>
                </a:moveTo>
                <a:cubicBezTo>
                  <a:pt x="7352" y="0"/>
                  <a:pt x="7166" y="280"/>
                  <a:pt x="7166" y="582"/>
                </a:cubicBezTo>
                <a:lnTo>
                  <a:pt x="7166" y="675"/>
                </a:lnTo>
                <a:cubicBezTo>
                  <a:pt x="7259" y="954"/>
                  <a:pt x="7445" y="1047"/>
                  <a:pt x="7748" y="1047"/>
                </a:cubicBezTo>
                <a:cubicBezTo>
                  <a:pt x="10563" y="1047"/>
                  <a:pt x="12889" y="3374"/>
                  <a:pt x="12889" y="6282"/>
                </a:cubicBezTo>
                <a:cubicBezTo>
                  <a:pt x="12889" y="6584"/>
                  <a:pt x="13075" y="6770"/>
                  <a:pt x="13378" y="6770"/>
                </a:cubicBezTo>
                <a:cubicBezTo>
                  <a:pt x="13415" y="6783"/>
                  <a:pt x="13452" y="6788"/>
                  <a:pt x="13490" y="6788"/>
                </a:cubicBezTo>
                <a:cubicBezTo>
                  <a:pt x="13732" y="6788"/>
                  <a:pt x="13959" y="6544"/>
                  <a:pt x="13959" y="6282"/>
                </a:cubicBezTo>
                <a:cubicBezTo>
                  <a:pt x="13959" y="4653"/>
                  <a:pt x="13378" y="3001"/>
                  <a:pt x="12098" y="1838"/>
                </a:cubicBezTo>
                <a:cubicBezTo>
                  <a:pt x="10935" y="675"/>
                  <a:pt x="9399" y="0"/>
                  <a:pt x="7748" y="0"/>
                </a:cubicBezTo>
                <a:close/>
                <a:moveTo>
                  <a:pt x="12961" y="7899"/>
                </a:moveTo>
                <a:cubicBezTo>
                  <a:pt x="12753" y="7899"/>
                  <a:pt x="12564" y="8008"/>
                  <a:pt x="12494" y="8236"/>
                </a:cubicBezTo>
                <a:cubicBezTo>
                  <a:pt x="12400" y="8515"/>
                  <a:pt x="12494" y="8817"/>
                  <a:pt x="12680" y="8910"/>
                </a:cubicBezTo>
                <a:cubicBezTo>
                  <a:pt x="12787" y="8976"/>
                  <a:pt x="12906" y="9007"/>
                  <a:pt x="13019" y="9007"/>
                </a:cubicBezTo>
                <a:cubicBezTo>
                  <a:pt x="13224" y="9007"/>
                  <a:pt x="13411" y="8905"/>
                  <a:pt x="13471" y="8724"/>
                </a:cubicBezTo>
                <a:lnTo>
                  <a:pt x="13471" y="8608"/>
                </a:lnTo>
                <a:cubicBezTo>
                  <a:pt x="13657" y="8329"/>
                  <a:pt x="13471" y="8026"/>
                  <a:pt x="13168" y="7933"/>
                </a:cubicBezTo>
                <a:cubicBezTo>
                  <a:pt x="13099" y="7910"/>
                  <a:pt x="13029" y="7899"/>
                  <a:pt x="12961" y="7899"/>
                </a:cubicBezTo>
                <a:close/>
                <a:moveTo>
                  <a:pt x="2025" y="5700"/>
                </a:moveTo>
                <a:cubicBezTo>
                  <a:pt x="1629" y="5700"/>
                  <a:pt x="1443" y="5909"/>
                  <a:pt x="1443" y="6282"/>
                </a:cubicBezTo>
                <a:cubicBezTo>
                  <a:pt x="1443" y="7166"/>
                  <a:pt x="1536" y="7933"/>
                  <a:pt x="1932" y="8724"/>
                </a:cubicBezTo>
                <a:cubicBezTo>
                  <a:pt x="1982" y="8924"/>
                  <a:pt x="2145" y="9016"/>
                  <a:pt x="2329" y="9016"/>
                </a:cubicBezTo>
                <a:cubicBezTo>
                  <a:pt x="2488" y="9016"/>
                  <a:pt x="2663" y="8947"/>
                  <a:pt x="2793" y="8817"/>
                </a:cubicBezTo>
                <a:cubicBezTo>
                  <a:pt x="2909" y="8724"/>
                  <a:pt x="3002" y="8422"/>
                  <a:pt x="2909" y="8236"/>
                </a:cubicBezTo>
                <a:cubicBezTo>
                  <a:pt x="2606" y="7654"/>
                  <a:pt x="2513" y="6980"/>
                  <a:pt x="2513" y="6282"/>
                </a:cubicBezTo>
                <a:cubicBezTo>
                  <a:pt x="2513" y="6002"/>
                  <a:pt x="2327" y="5816"/>
                  <a:pt x="2025" y="5700"/>
                </a:cubicBezTo>
                <a:close/>
                <a:moveTo>
                  <a:pt x="11758" y="9730"/>
                </a:moveTo>
                <a:cubicBezTo>
                  <a:pt x="11627" y="9730"/>
                  <a:pt x="11482" y="9783"/>
                  <a:pt x="11330" y="9887"/>
                </a:cubicBezTo>
                <a:lnTo>
                  <a:pt x="11330" y="9981"/>
                </a:lnTo>
                <a:cubicBezTo>
                  <a:pt x="11144" y="10167"/>
                  <a:pt x="11144" y="10469"/>
                  <a:pt x="11330" y="10655"/>
                </a:cubicBezTo>
                <a:cubicBezTo>
                  <a:pt x="11433" y="10809"/>
                  <a:pt x="11599" y="10878"/>
                  <a:pt x="11758" y="10878"/>
                </a:cubicBezTo>
                <a:cubicBezTo>
                  <a:pt x="11888" y="10878"/>
                  <a:pt x="12014" y="10832"/>
                  <a:pt x="12098" y="10748"/>
                </a:cubicBezTo>
                <a:lnTo>
                  <a:pt x="12098" y="10655"/>
                </a:lnTo>
                <a:cubicBezTo>
                  <a:pt x="12400" y="10469"/>
                  <a:pt x="12400" y="10074"/>
                  <a:pt x="12098" y="9887"/>
                </a:cubicBezTo>
                <a:cubicBezTo>
                  <a:pt x="12005" y="9783"/>
                  <a:pt x="11889" y="9730"/>
                  <a:pt x="11758" y="9730"/>
                </a:cubicBezTo>
                <a:close/>
                <a:moveTo>
                  <a:pt x="9907" y="11006"/>
                </a:moveTo>
                <a:cubicBezTo>
                  <a:pt x="9834" y="11006"/>
                  <a:pt x="9757" y="11020"/>
                  <a:pt x="9679" y="11051"/>
                </a:cubicBezTo>
                <a:cubicBezTo>
                  <a:pt x="9399" y="11144"/>
                  <a:pt x="9306" y="11423"/>
                  <a:pt x="9399" y="11725"/>
                </a:cubicBezTo>
                <a:cubicBezTo>
                  <a:pt x="9475" y="11951"/>
                  <a:pt x="9671" y="12130"/>
                  <a:pt x="9903" y="12130"/>
                </a:cubicBezTo>
                <a:cubicBezTo>
                  <a:pt x="9958" y="12130"/>
                  <a:pt x="10016" y="12120"/>
                  <a:pt x="10074" y="12098"/>
                </a:cubicBezTo>
                <a:cubicBezTo>
                  <a:pt x="10074" y="12004"/>
                  <a:pt x="10074" y="12004"/>
                  <a:pt x="10167" y="12004"/>
                </a:cubicBezTo>
                <a:cubicBezTo>
                  <a:pt x="10470" y="11911"/>
                  <a:pt x="10563" y="11516"/>
                  <a:pt x="10353" y="11330"/>
                </a:cubicBezTo>
                <a:cubicBezTo>
                  <a:pt x="10284" y="11123"/>
                  <a:pt x="10114" y="11006"/>
                  <a:pt x="9907" y="11006"/>
                </a:cubicBezTo>
                <a:close/>
                <a:moveTo>
                  <a:pt x="5533" y="11002"/>
                </a:moveTo>
                <a:cubicBezTo>
                  <a:pt x="5401" y="11002"/>
                  <a:pt x="5266" y="11079"/>
                  <a:pt x="5119" y="11144"/>
                </a:cubicBezTo>
                <a:cubicBezTo>
                  <a:pt x="4840" y="11423"/>
                  <a:pt x="4933" y="11911"/>
                  <a:pt x="5328" y="12004"/>
                </a:cubicBezTo>
                <a:cubicBezTo>
                  <a:pt x="6096" y="12400"/>
                  <a:pt x="6864" y="12493"/>
                  <a:pt x="7748" y="12493"/>
                </a:cubicBezTo>
                <a:cubicBezTo>
                  <a:pt x="8027" y="12493"/>
                  <a:pt x="8329" y="12214"/>
                  <a:pt x="8236" y="11911"/>
                </a:cubicBezTo>
                <a:cubicBezTo>
                  <a:pt x="8236" y="11632"/>
                  <a:pt x="8027" y="11423"/>
                  <a:pt x="7748" y="11423"/>
                </a:cubicBezTo>
                <a:cubicBezTo>
                  <a:pt x="6980" y="11423"/>
                  <a:pt x="6398" y="11330"/>
                  <a:pt x="5701" y="11051"/>
                </a:cubicBezTo>
                <a:cubicBezTo>
                  <a:pt x="5645" y="11016"/>
                  <a:pt x="5589" y="11002"/>
                  <a:pt x="5533" y="11002"/>
                </a:cubicBezTo>
                <a:close/>
                <a:moveTo>
                  <a:pt x="7635" y="2100"/>
                </a:moveTo>
                <a:cubicBezTo>
                  <a:pt x="7379" y="2100"/>
                  <a:pt x="7166" y="2362"/>
                  <a:pt x="7166" y="2606"/>
                </a:cubicBezTo>
                <a:lnTo>
                  <a:pt x="7166" y="4351"/>
                </a:lnTo>
                <a:lnTo>
                  <a:pt x="7166" y="4444"/>
                </a:lnTo>
                <a:cubicBezTo>
                  <a:pt x="7166" y="4653"/>
                  <a:pt x="7166" y="4746"/>
                  <a:pt x="7073" y="4839"/>
                </a:cubicBezTo>
                <a:lnTo>
                  <a:pt x="6491" y="4258"/>
                </a:lnTo>
                <a:lnTo>
                  <a:pt x="5514" y="3281"/>
                </a:lnTo>
                <a:cubicBezTo>
                  <a:pt x="5421" y="3188"/>
                  <a:pt x="5276" y="3141"/>
                  <a:pt x="5131" y="3141"/>
                </a:cubicBezTo>
                <a:cubicBezTo>
                  <a:pt x="4985" y="3141"/>
                  <a:pt x="4840" y="3188"/>
                  <a:pt x="4747" y="3281"/>
                </a:cubicBezTo>
                <a:cubicBezTo>
                  <a:pt x="4537" y="3490"/>
                  <a:pt x="4537" y="3862"/>
                  <a:pt x="4747" y="4072"/>
                </a:cubicBezTo>
                <a:lnTo>
                  <a:pt x="5701" y="5025"/>
                </a:lnTo>
                <a:lnTo>
                  <a:pt x="6398" y="5607"/>
                </a:lnTo>
                <a:cubicBezTo>
                  <a:pt x="6189" y="5700"/>
                  <a:pt x="6003" y="5700"/>
                  <a:pt x="5817" y="5700"/>
                </a:cubicBezTo>
                <a:lnTo>
                  <a:pt x="4072" y="5700"/>
                </a:lnTo>
                <a:cubicBezTo>
                  <a:pt x="3770" y="5700"/>
                  <a:pt x="3583" y="5909"/>
                  <a:pt x="3583" y="6189"/>
                </a:cubicBezTo>
                <a:cubicBezTo>
                  <a:pt x="3490" y="6491"/>
                  <a:pt x="3770" y="6770"/>
                  <a:pt x="4072" y="6770"/>
                </a:cubicBezTo>
                <a:lnTo>
                  <a:pt x="5817" y="6770"/>
                </a:lnTo>
                <a:cubicBezTo>
                  <a:pt x="6003" y="6770"/>
                  <a:pt x="6189" y="6770"/>
                  <a:pt x="6398" y="6863"/>
                </a:cubicBezTo>
                <a:cubicBezTo>
                  <a:pt x="6282" y="6863"/>
                  <a:pt x="6282" y="6863"/>
                  <a:pt x="6282" y="6980"/>
                </a:cubicBezTo>
                <a:lnTo>
                  <a:pt x="187" y="12982"/>
                </a:lnTo>
                <a:cubicBezTo>
                  <a:pt x="1" y="13168"/>
                  <a:pt x="1" y="13563"/>
                  <a:pt x="187" y="13749"/>
                </a:cubicBezTo>
                <a:cubicBezTo>
                  <a:pt x="280" y="13842"/>
                  <a:pt x="373" y="13959"/>
                  <a:pt x="582" y="13959"/>
                </a:cubicBezTo>
                <a:cubicBezTo>
                  <a:pt x="676" y="13959"/>
                  <a:pt x="862" y="13842"/>
                  <a:pt x="955" y="13749"/>
                </a:cubicBezTo>
                <a:lnTo>
                  <a:pt x="7073" y="7747"/>
                </a:lnTo>
                <a:lnTo>
                  <a:pt x="7073" y="7654"/>
                </a:lnTo>
                <a:cubicBezTo>
                  <a:pt x="7166" y="7747"/>
                  <a:pt x="7166" y="7840"/>
                  <a:pt x="7166" y="8026"/>
                </a:cubicBezTo>
                <a:lnTo>
                  <a:pt x="7166" y="9887"/>
                </a:lnTo>
                <a:cubicBezTo>
                  <a:pt x="7166" y="10167"/>
                  <a:pt x="7352" y="10353"/>
                  <a:pt x="7655" y="10469"/>
                </a:cubicBezTo>
                <a:cubicBezTo>
                  <a:pt x="7934" y="10469"/>
                  <a:pt x="8236" y="10167"/>
                  <a:pt x="8236" y="9887"/>
                </a:cubicBezTo>
                <a:lnTo>
                  <a:pt x="8236" y="8236"/>
                </a:lnTo>
                <a:lnTo>
                  <a:pt x="8236" y="8143"/>
                </a:lnTo>
                <a:lnTo>
                  <a:pt x="8236" y="8026"/>
                </a:lnTo>
                <a:cubicBezTo>
                  <a:pt x="8236" y="7840"/>
                  <a:pt x="8236" y="7747"/>
                  <a:pt x="8329" y="7654"/>
                </a:cubicBezTo>
                <a:lnTo>
                  <a:pt x="8911" y="8236"/>
                </a:lnTo>
                <a:lnTo>
                  <a:pt x="9888" y="9190"/>
                </a:lnTo>
                <a:cubicBezTo>
                  <a:pt x="9981" y="9306"/>
                  <a:pt x="10167" y="9399"/>
                  <a:pt x="10260" y="9399"/>
                </a:cubicBezTo>
                <a:cubicBezTo>
                  <a:pt x="10470" y="9399"/>
                  <a:pt x="10563" y="9306"/>
                  <a:pt x="10656" y="9190"/>
                </a:cubicBezTo>
                <a:cubicBezTo>
                  <a:pt x="10842" y="9003"/>
                  <a:pt x="10842" y="8724"/>
                  <a:pt x="10656" y="8422"/>
                </a:cubicBezTo>
                <a:lnTo>
                  <a:pt x="9679" y="7445"/>
                </a:lnTo>
                <a:lnTo>
                  <a:pt x="9097" y="6863"/>
                </a:lnTo>
                <a:cubicBezTo>
                  <a:pt x="9306" y="6770"/>
                  <a:pt x="9493" y="6770"/>
                  <a:pt x="9679" y="6770"/>
                </a:cubicBezTo>
                <a:lnTo>
                  <a:pt x="11330" y="6770"/>
                </a:lnTo>
                <a:cubicBezTo>
                  <a:pt x="11633" y="6770"/>
                  <a:pt x="11819" y="6584"/>
                  <a:pt x="11912" y="6282"/>
                </a:cubicBezTo>
                <a:cubicBezTo>
                  <a:pt x="11912" y="6002"/>
                  <a:pt x="11633" y="5700"/>
                  <a:pt x="11330" y="5700"/>
                </a:cubicBezTo>
                <a:lnTo>
                  <a:pt x="9586" y="5700"/>
                </a:lnTo>
                <a:cubicBezTo>
                  <a:pt x="9399" y="5700"/>
                  <a:pt x="9190" y="5700"/>
                  <a:pt x="9097" y="5607"/>
                </a:cubicBezTo>
                <a:lnTo>
                  <a:pt x="10656" y="4072"/>
                </a:lnTo>
                <a:cubicBezTo>
                  <a:pt x="10842" y="3862"/>
                  <a:pt x="10842" y="3490"/>
                  <a:pt x="10656" y="3281"/>
                </a:cubicBezTo>
                <a:cubicBezTo>
                  <a:pt x="10563" y="3188"/>
                  <a:pt x="10417" y="3141"/>
                  <a:pt x="10272" y="3141"/>
                </a:cubicBezTo>
                <a:cubicBezTo>
                  <a:pt x="10126" y="3141"/>
                  <a:pt x="9981" y="3188"/>
                  <a:pt x="9888" y="3281"/>
                </a:cubicBezTo>
                <a:lnTo>
                  <a:pt x="8329" y="4932"/>
                </a:lnTo>
                <a:cubicBezTo>
                  <a:pt x="8236" y="4746"/>
                  <a:pt x="8236" y="4653"/>
                  <a:pt x="8236" y="4444"/>
                </a:cubicBezTo>
                <a:lnTo>
                  <a:pt x="8236" y="4351"/>
                </a:lnTo>
                <a:lnTo>
                  <a:pt x="8236" y="2606"/>
                </a:lnTo>
                <a:cubicBezTo>
                  <a:pt x="8236" y="2420"/>
                  <a:pt x="8027" y="2117"/>
                  <a:pt x="7748" y="2117"/>
                </a:cubicBezTo>
                <a:cubicBezTo>
                  <a:pt x="7710" y="2106"/>
                  <a:pt x="7672" y="2100"/>
                  <a:pt x="7635" y="21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6" name="Shape 1546"/>
        <p:cNvGrpSpPr/>
        <p:nvPr/>
      </p:nvGrpSpPr>
      <p:grpSpPr>
        <a:xfrm>
          <a:off x="0" y="0"/>
          <a:ext cx="0" cy="0"/>
          <a:chOff x="0" y="0"/>
          <a:chExt cx="0" cy="0"/>
        </a:xfrm>
      </p:grpSpPr>
      <p:sp>
        <p:nvSpPr>
          <p:cNvPr id="1547" name="Google Shape;154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arts and whole</a:t>
            </a:r>
            <a:endParaRPr/>
          </a:p>
        </p:txBody>
      </p:sp>
      <p:sp>
        <p:nvSpPr>
          <p:cNvPr id="1548" name="Google Shape;1548;p59"/>
          <p:cNvSpPr/>
          <p:nvPr/>
        </p:nvSpPr>
        <p:spPr>
          <a:xfrm>
            <a:off x="720025" y="1640406"/>
            <a:ext cx="1766700" cy="28299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 and the smallest one in the entire Solar System</a:t>
            </a:r>
            <a:endParaRPr>
              <a:solidFill>
                <a:schemeClr val="dk1"/>
              </a:solidFill>
              <a:latin typeface="Figtree"/>
              <a:ea typeface="Figtree"/>
              <a:cs typeface="Figtree"/>
              <a:sym typeface="Figtree"/>
            </a:endParaRPr>
          </a:p>
        </p:txBody>
      </p:sp>
      <p:sp>
        <p:nvSpPr>
          <p:cNvPr id="1549" name="Google Shape;1549;p59"/>
          <p:cNvSpPr/>
          <p:nvPr/>
        </p:nvSpPr>
        <p:spPr>
          <a:xfrm>
            <a:off x="4783150" y="1656426"/>
            <a:ext cx="3640800" cy="10839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 has a beautiful name and is the second planet from the Sun. It’s hot and has a poisonous atmosphere</a:t>
            </a:r>
            <a:endParaRPr>
              <a:solidFill>
                <a:schemeClr val="dk1"/>
              </a:solidFill>
              <a:latin typeface="Figtree"/>
              <a:ea typeface="Figtree"/>
              <a:cs typeface="Figtree"/>
              <a:sym typeface="Figtree"/>
            </a:endParaRPr>
          </a:p>
        </p:txBody>
      </p:sp>
      <p:sp>
        <p:nvSpPr>
          <p:cNvPr id="1550" name="Google Shape;1550;p59"/>
          <p:cNvSpPr/>
          <p:nvPr/>
        </p:nvSpPr>
        <p:spPr>
          <a:xfrm>
            <a:off x="2751576" y="1168625"/>
            <a:ext cx="1766700" cy="395700"/>
          </a:xfrm>
          <a:prstGeom prst="rect">
            <a:avLst/>
          </a:prstGeom>
          <a:solidFill>
            <a:schemeClr val="accent2"/>
          </a:solidFill>
          <a:ln>
            <a:noFill/>
          </a:ln>
        </p:spPr>
        <p:txBody>
          <a:bodyPr anchorCtr="0" anchor="ctr" bIns="91425" lIns="54000" spcFirstLastPara="1" rIns="54000" wrap="square" tIns="91425">
            <a:noAutofit/>
          </a:bodyPr>
          <a:lstStyle/>
          <a:p>
            <a:pPr indent="0" lvl="0" marL="0" marR="0" rtl="0" algn="ctr">
              <a:lnSpc>
                <a:spcPct val="115000"/>
              </a:lnSpc>
              <a:spcBef>
                <a:spcPts val="0"/>
              </a:spcBef>
              <a:spcAft>
                <a:spcPts val="0"/>
              </a:spcAft>
              <a:buNone/>
            </a:pPr>
            <a:r>
              <a:rPr lang="en" sz="1300">
                <a:solidFill>
                  <a:schemeClr val="dk1"/>
                </a:solidFill>
                <a:latin typeface="Sora ExtraBold"/>
                <a:ea typeface="Sora ExtraBold"/>
                <a:cs typeface="Sora ExtraBold"/>
                <a:sym typeface="Sora ExtraBold"/>
              </a:rPr>
              <a:t>P</a:t>
            </a:r>
            <a:r>
              <a:rPr lang="en" sz="1300">
                <a:solidFill>
                  <a:schemeClr val="dk1"/>
                </a:solidFill>
                <a:latin typeface="Sora ExtraBold"/>
                <a:ea typeface="Sora ExtraBold"/>
                <a:cs typeface="Sora ExtraBold"/>
                <a:sym typeface="Sora ExtraBold"/>
              </a:rPr>
              <a:t>arts of the object</a:t>
            </a:r>
            <a:endParaRPr sz="1300">
              <a:solidFill>
                <a:schemeClr val="dk1"/>
              </a:solidFill>
              <a:latin typeface="Sora ExtraBold"/>
              <a:ea typeface="Sora ExtraBold"/>
              <a:cs typeface="Sora ExtraBold"/>
              <a:sym typeface="Sora ExtraBold"/>
            </a:endParaRPr>
          </a:p>
        </p:txBody>
      </p:sp>
      <p:sp>
        <p:nvSpPr>
          <p:cNvPr id="1551" name="Google Shape;1551;p59"/>
          <p:cNvSpPr/>
          <p:nvPr/>
        </p:nvSpPr>
        <p:spPr>
          <a:xfrm>
            <a:off x="2751601" y="1640520"/>
            <a:ext cx="1766700" cy="50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a:t>
            </a:r>
            <a:endParaRPr>
              <a:solidFill>
                <a:schemeClr val="dk1"/>
              </a:solidFill>
              <a:latin typeface="Figtree"/>
              <a:ea typeface="Figtree"/>
              <a:cs typeface="Figtree"/>
              <a:sym typeface="Figtree"/>
            </a:endParaRPr>
          </a:p>
        </p:txBody>
      </p:sp>
      <p:sp>
        <p:nvSpPr>
          <p:cNvPr id="1552" name="Google Shape;1552;p59"/>
          <p:cNvSpPr/>
          <p:nvPr/>
        </p:nvSpPr>
        <p:spPr>
          <a:xfrm>
            <a:off x="2751601" y="2222458"/>
            <a:ext cx="1766700" cy="50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Mars</a:t>
            </a:r>
            <a:endParaRPr>
              <a:solidFill>
                <a:schemeClr val="dk1"/>
              </a:solidFill>
              <a:latin typeface="Figtree"/>
              <a:ea typeface="Figtree"/>
              <a:cs typeface="Figtree"/>
              <a:sym typeface="Figtree"/>
            </a:endParaRPr>
          </a:p>
        </p:txBody>
      </p:sp>
      <p:sp>
        <p:nvSpPr>
          <p:cNvPr id="1553" name="Google Shape;1553;p59"/>
          <p:cNvSpPr/>
          <p:nvPr/>
        </p:nvSpPr>
        <p:spPr>
          <a:xfrm>
            <a:off x="2751601" y="2804397"/>
            <a:ext cx="1766700" cy="50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a:t>
            </a:r>
            <a:endParaRPr>
              <a:solidFill>
                <a:schemeClr val="dk1"/>
              </a:solidFill>
              <a:latin typeface="Figtree"/>
              <a:ea typeface="Figtree"/>
              <a:cs typeface="Figtree"/>
              <a:sym typeface="Figtree"/>
            </a:endParaRPr>
          </a:p>
        </p:txBody>
      </p:sp>
      <p:sp>
        <p:nvSpPr>
          <p:cNvPr id="1554" name="Google Shape;1554;p59"/>
          <p:cNvSpPr/>
          <p:nvPr/>
        </p:nvSpPr>
        <p:spPr>
          <a:xfrm>
            <a:off x="2751601" y="3386335"/>
            <a:ext cx="1766700" cy="50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a:t>
            </a:r>
            <a:endParaRPr>
              <a:solidFill>
                <a:schemeClr val="dk1"/>
              </a:solidFill>
              <a:latin typeface="Figtree"/>
              <a:ea typeface="Figtree"/>
              <a:cs typeface="Figtree"/>
              <a:sym typeface="Figtree"/>
            </a:endParaRPr>
          </a:p>
        </p:txBody>
      </p:sp>
      <p:sp>
        <p:nvSpPr>
          <p:cNvPr id="1555" name="Google Shape;1555;p59"/>
          <p:cNvSpPr/>
          <p:nvPr/>
        </p:nvSpPr>
        <p:spPr>
          <a:xfrm>
            <a:off x="2751601" y="3968273"/>
            <a:ext cx="1766700" cy="5019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Jupiter</a:t>
            </a:r>
            <a:endParaRPr>
              <a:solidFill>
                <a:schemeClr val="dk1"/>
              </a:solidFill>
              <a:latin typeface="Figtree"/>
              <a:ea typeface="Figtree"/>
              <a:cs typeface="Figtree"/>
              <a:sym typeface="Figtree"/>
            </a:endParaRPr>
          </a:p>
        </p:txBody>
      </p:sp>
      <p:sp>
        <p:nvSpPr>
          <p:cNvPr id="1556" name="Google Shape;1556;p59"/>
          <p:cNvSpPr/>
          <p:nvPr/>
        </p:nvSpPr>
        <p:spPr>
          <a:xfrm>
            <a:off x="720000" y="1168625"/>
            <a:ext cx="1766700" cy="3957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300">
                <a:solidFill>
                  <a:schemeClr val="dk1"/>
                </a:solidFill>
                <a:latin typeface="Sora ExtraBold"/>
                <a:ea typeface="Sora ExtraBold"/>
                <a:cs typeface="Sora ExtraBold"/>
                <a:sym typeface="Sora ExtraBold"/>
              </a:rPr>
              <a:t>T</a:t>
            </a:r>
            <a:r>
              <a:rPr lang="en" sz="1300">
                <a:solidFill>
                  <a:schemeClr val="dk1"/>
                </a:solidFill>
                <a:latin typeface="Sora ExtraBold"/>
                <a:ea typeface="Sora ExtraBold"/>
                <a:cs typeface="Sora ExtraBold"/>
                <a:sym typeface="Sora ExtraBold"/>
              </a:rPr>
              <a:t>he whole object</a:t>
            </a:r>
            <a:endParaRPr sz="1300">
              <a:solidFill>
                <a:schemeClr val="dk1"/>
              </a:solidFill>
              <a:latin typeface="Sora ExtraBold"/>
              <a:ea typeface="Sora ExtraBold"/>
              <a:cs typeface="Sora ExtraBold"/>
              <a:sym typeface="Sora ExtraBold"/>
            </a:endParaRPr>
          </a:p>
        </p:txBody>
      </p:sp>
      <p:sp>
        <p:nvSpPr>
          <p:cNvPr id="1557" name="Google Shape;1557;p59"/>
          <p:cNvSpPr/>
          <p:nvPr/>
        </p:nvSpPr>
        <p:spPr>
          <a:xfrm>
            <a:off x="4783138" y="1168625"/>
            <a:ext cx="3640800" cy="411600"/>
          </a:xfrm>
          <a:prstGeom prst="rect">
            <a:avLst/>
          </a:prstGeom>
          <a:solidFill>
            <a:schemeClr val="accent2"/>
          </a:solidFill>
          <a:ln>
            <a:noFill/>
          </a:ln>
        </p:spPr>
        <p:txBody>
          <a:bodyPr anchorCtr="0" anchor="ctr" bIns="91425" lIns="0" spcFirstLastPara="1" rIns="0" wrap="square" tIns="91425">
            <a:noAutofit/>
          </a:bodyPr>
          <a:lstStyle/>
          <a:p>
            <a:pPr indent="0" lvl="0" marL="0" marR="0" rtl="0" algn="ctr">
              <a:lnSpc>
                <a:spcPct val="115000"/>
              </a:lnSpc>
              <a:spcBef>
                <a:spcPts val="0"/>
              </a:spcBef>
              <a:spcAft>
                <a:spcPts val="0"/>
              </a:spcAft>
              <a:buNone/>
            </a:pPr>
            <a:r>
              <a:rPr lang="en" sz="1300">
                <a:solidFill>
                  <a:schemeClr val="dk1"/>
                </a:solidFill>
                <a:latin typeface="Sora ExtraBold"/>
                <a:ea typeface="Sora ExtraBold"/>
                <a:cs typeface="Sora ExtraBold"/>
                <a:sym typeface="Sora ExtraBold"/>
              </a:rPr>
              <a:t>W</a:t>
            </a:r>
            <a:r>
              <a:rPr lang="en" sz="1300">
                <a:solidFill>
                  <a:schemeClr val="dk1"/>
                </a:solidFill>
                <a:latin typeface="Sora ExtraBold"/>
                <a:ea typeface="Sora ExtraBold"/>
                <a:cs typeface="Sora ExtraBold"/>
                <a:sym typeface="Sora ExtraBold"/>
              </a:rPr>
              <a:t>hat happens if the parts are missing?</a:t>
            </a:r>
            <a:endParaRPr sz="1300">
              <a:solidFill>
                <a:schemeClr val="dk1"/>
              </a:solidFill>
              <a:latin typeface="Sora ExtraBold"/>
              <a:ea typeface="Sora ExtraBold"/>
              <a:cs typeface="Sora ExtraBold"/>
              <a:sym typeface="Sora ExtraBold"/>
            </a:endParaRPr>
          </a:p>
        </p:txBody>
      </p:sp>
      <p:sp>
        <p:nvSpPr>
          <p:cNvPr id="1558" name="Google Shape;1558;p59"/>
          <p:cNvSpPr/>
          <p:nvPr/>
        </p:nvSpPr>
        <p:spPr>
          <a:xfrm>
            <a:off x="4783175" y="3402075"/>
            <a:ext cx="3640800" cy="10839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 is a gas giant and has several rings. It is a planet </a:t>
            </a:r>
            <a:r>
              <a:rPr lang="en">
                <a:solidFill>
                  <a:schemeClr val="dk1"/>
                </a:solidFill>
                <a:latin typeface="Figtree"/>
                <a:ea typeface="Figtree"/>
                <a:cs typeface="Figtree"/>
                <a:sym typeface="Figtree"/>
              </a:rPr>
              <a:t>mostly </a:t>
            </a:r>
            <a:r>
              <a:rPr lang="en">
                <a:solidFill>
                  <a:schemeClr val="dk1"/>
                </a:solidFill>
                <a:latin typeface="Figtree"/>
                <a:ea typeface="Figtree"/>
                <a:cs typeface="Figtree"/>
                <a:sym typeface="Figtree"/>
              </a:rPr>
              <a:t>composed of hydrogen and helium</a:t>
            </a:r>
            <a:endParaRPr>
              <a:solidFill>
                <a:schemeClr val="dk1"/>
              </a:solidFill>
              <a:latin typeface="Figtree"/>
              <a:ea typeface="Figtree"/>
              <a:cs typeface="Figtree"/>
              <a:sym typeface="Figtree"/>
            </a:endParaRPr>
          </a:p>
        </p:txBody>
      </p:sp>
      <p:sp>
        <p:nvSpPr>
          <p:cNvPr id="1559" name="Google Shape;1559;p59"/>
          <p:cNvSpPr/>
          <p:nvPr/>
        </p:nvSpPr>
        <p:spPr>
          <a:xfrm>
            <a:off x="4783138" y="2914423"/>
            <a:ext cx="3640800" cy="4116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300">
                <a:solidFill>
                  <a:schemeClr val="dk1"/>
                </a:solidFill>
                <a:latin typeface="Sora ExtraBold"/>
                <a:ea typeface="Sora ExtraBold"/>
                <a:cs typeface="Sora ExtraBold"/>
                <a:sym typeface="Sora ExtraBold"/>
              </a:rPr>
              <a:t>W</a:t>
            </a:r>
            <a:r>
              <a:rPr lang="en" sz="1300">
                <a:solidFill>
                  <a:schemeClr val="dk1"/>
                </a:solidFill>
                <a:latin typeface="Sora ExtraBold"/>
                <a:ea typeface="Sora ExtraBold"/>
                <a:cs typeface="Sora ExtraBold"/>
                <a:sym typeface="Sora ExtraBold"/>
              </a:rPr>
              <a:t>hat’s the function of the parts?</a:t>
            </a:r>
            <a:endParaRPr sz="1300">
              <a:solidFill>
                <a:schemeClr val="dk1"/>
              </a:solidFill>
              <a:latin typeface="Sora ExtraBold"/>
              <a:ea typeface="Sora ExtraBold"/>
              <a:cs typeface="Sora ExtraBold"/>
              <a:sym typeface="Sora ExtraBold"/>
            </a:endParaRPr>
          </a:p>
        </p:txBody>
      </p:sp>
      <p:cxnSp>
        <p:nvCxnSpPr>
          <p:cNvPr id="1560" name="Google Shape;1560;p59"/>
          <p:cNvCxnSpPr>
            <a:stCxn id="1556" idx="3"/>
            <a:endCxn id="1550" idx="1"/>
          </p:cNvCxnSpPr>
          <p:nvPr/>
        </p:nvCxnSpPr>
        <p:spPr>
          <a:xfrm>
            <a:off x="2486700" y="1366475"/>
            <a:ext cx="264900" cy="0"/>
          </a:xfrm>
          <a:prstGeom prst="straightConnector1">
            <a:avLst/>
          </a:prstGeom>
          <a:noFill/>
          <a:ln cap="flat" cmpd="sng" w="9525">
            <a:solidFill>
              <a:schemeClr val="dk1"/>
            </a:solidFill>
            <a:prstDash val="solid"/>
            <a:round/>
            <a:headEnd len="sm" w="sm" type="none"/>
            <a:tailEnd len="sm" w="sm" type="diamond"/>
          </a:ln>
        </p:spPr>
      </p:cxnSp>
      <p:cxnSp>
        <p:nvCxnSpPr>
          <p:cNvPr id="1561" name="Google Shape;1561;p59"/>
          <p:cNvCxnSpPr>
            <a:stCxn id="1550" idx="3"/>
            <a:endCxn id="1557" idx="1"/>
          </p:cNvCxnSpPr>
          <p:nvPr/>
        </p:nvCxnSpPr>
        <p:spPr>
          <a:xfrm>
            <a:off x="4518276" y="1366475"/>
            <a:ext cx="264900" cy="8100"/>
          </a:xfrm>
          <a:prstGeom prst="straightConnector1">
            <a:avLst/>
          </a:prstGeom>
          <a:noFill/>
          <a:ln cap="flat" cmpd="sng" w="9525">
            <a:solidFill>
              <a:schemeClr val="dk1"/>
            </a:solidFill>
            <a:prstDash val="solid"/>
            <a:round/>
            <a:headEnd len="sm" w="sm" type="none"/>
            <a:tailEnd len="sm" w="sm" type="diamond"/>
          </a:ln>
        </p:spPr>
      </p:cxnSp>
      <p:cxnSp>
        <p:nvCxnSpPr>
          <p:cNvPr id="1562" name="Google Shape;1562;p59"/>
          <p:cNvCxnSpPr>
            <a:stCxn id="1549" idx="2"/>
            <a:endCxn id="1559" idx="0"/>
          </p:cNvCxnSpPr>
          <p:nvPr/>
        </p:nvCxnSpPr>
        <p:spPr>
          <a:xfrm>
            <a:off x="6603550" y="2740326"/>
            <a:ext cx="0" cy="174000"/>
          </a:xfrm>
          <a:prstGeom prst="straightConnector1">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6" name="Shape 1566"/>
        <p:cNvGrpSpPr/>
        <p:nvPr/>
      </p:nvGrpSpPr>
      <p:grpSpPr>
        <a:xfrm>
          <a:off x="0" y="0"/>
          <a:ext cx="0" cy="0"/>
          <a:chOff x="0" y="0"/>
          <a:chExt cx="0" cy="0"/>
        </a:xfrm>
      </p:grpSpPr>
      <p:sp>
        <p:nvSpPr>
          <p:cNvPr id="1567" name="Google Shape;1567;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1568" name="Google Shape;1568;p60"/>
          <p:cNvSpPr txBox="1"/>
          <p:nvPr/>
        </p:nvSpPr>
        <p:spPr>
          <a:xfrm>
            <a:off x="981900" y="4270575"/>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Figtree"/>
                <a:ea typeface="Figtree"/>
                <a:cs typeface="Figtree"/>
                <a:sym typeface="Figtree"/>
              </a:rPr>
              <a:t>Follow the link in the graph to modify its data and then paste the new one here. </a:t>
            </a:r>
            <a:r>
              <a:rPr b="1" lang="en" sz="1000" u="sng">
                <a:solidFill>
                  <a:schemeClr val="dk1"/>
                </a:solidFill>
                <a:latin typeface="Figtree"/>
                <a:ea typeface="Figtree"/>
                <a:cs typeface="Figtree"/>
                <a:sym typeface="Figtree"/>
                <a:hlinkClick r:id="rId3">
                  <a:extLst>
                    <a:ext uri="{A12FA001-AC4F-418D-AE19-62706E023703}">
                      <ahyp:hlinkClr val="tx"/>
                    </a:ext>
                  </a:extLst>
                </a:hlinkClick>
              </a:rPr>
              <a:t>For more info, click here</a:t>
            </a:r>
            <a:endParaRPr b="1" sz="1000" u="sng">
              <a:solidFill>
                <a:schemeClr val="dk1"/>
              </a:solidFill>
              <a:latin typeface="Figtree"/>
              <a:ea typeface="Figtree"/>
              <a:cs typeface="Figtree"/>
              <a:sym typeface="Figtree"/>
            </a:endParaRPr>
          </a:p>
        </p:txBody>
      </p:sp>
      <p:sp>
        <p:nvSpPr>
          <p:cNvPr id="1569" name="Google Shape;1569;p60"/>
          <p:cNvSpPr txBox="1"/>
          <p:nvPr/>
        </p:nvSpPr>
        <p:spPr>
          <a:xfrm>
            <a:off x="5011250" y="1502738"/>
            <a:ext cx="1673100" cy="527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Mercury</a:t>
            </a:r>
            <a:endParaRPr sz="1900">
              <a:solidFill>
                <a:schemeClr val="dk1"/>
              </a:solidFill>
              <a:latin typeface="Sora ExtraBold"/>
              <a:ea typeface="Sora ExtraBold"/>
              <a:cs typeface="Sora ExtraBold"/>
              <a:sym typeface="Sora ExtraBold"/>
            </a:endParaRPr>
          </a:p>
        </p:txBody>
      </p:sp>
      <p:sp>
        <p:nvSpPr>
          <p:cNvPr id="1570" name="Google Shape;1570;p60"/>
          <p:cNvSpPr txBox="1"/>
          <p:nvPr/>
        </p:nvSpPr>
        <p:spPr>
          <a:xfrm>
            <a:off x="5011250" y="1893150"/>
            <a:ext cx="1673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 is the smallest planet</a:t>
            </a:r>
            <a:endParaRPr>
              <a:solidFill>
                <a:schemeClr val="dk1"/>
              </a:solidFill>
              <a:latin typeface="Figtree"/>
              <a:ea typeface="Figtree"/>
              <a:cs typeface="Figtree"/>
              <a:sym typeface="Figtree"/>
            </a:endParaRPr>
          </a:p>
        </p:txBody>
      </p:sp>
      <p:sp>
        <p:nvSpPr>
          <p:cNvPr id="1571" name="Google Shape;1571;p60"/>
          <p:cNvSpPr txBox="1"/>
          <p:nvPr/>
        </p:nvSpPr>
        <p:spPr>
          <a:xfrm>
            <a:off x="5011250" y="2942987"/>
            <a:ext cx="1673100" cy="527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Jupiter</a:t>
            </a:r>
            <a:endParaRPr sz="1900">
              <a:solidFill>
                <a:schemeClr val="dk1"/>
              </a:solidFill>
              <a:latin typeface="Sora ExtraBold"/>
              <a:ea typeface="Sora ExtraBold"/>
              <a:cs typeface="Sora ExtraBold"/>
              <a:sym typeface="Sora ExtraBold"/>
            </a:endParaRPr>
          </a:p>
        </p:txBody>
      </p:sp>
      <p:sp>
        <p:nvSpPr>
          <p:cNvPr id="1572" name="Google Shape;1572;p60"/>
          <p:cNvSpPr txBox="1"/>
          <p:nvPr/>
        </p:nvSpPr>
        <p:spPr>
          <a:xfrm>
            <a:off x="5011250" y="3333388"/>
            <a:ext cx="1673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Jupiter is the biggest planet</a:t>
            </a:r>
            <a:endParaRPr>
              <a:solidFill>
                <a:schemeClr val="dk1"/>
              </a:solidFill>
              <a:latin typeface="Figtree"/>
              <a:ea typeface="Figtree"/>
              <a:cs typeface="Figtree"/>
              <a:sym typeface="Figtree"/>
            </a:endParaRPr>
          </a:p>
        </p:txBody>
      </p:sp>
      <p:sp>
        <p:nvSpPr>
          <p:cNvPr id="1573" name="Google Shape;1573;p60"/>
          <p:cNvSpPr txBox="1"/>
          <p:nvPr/>
        </p:nvSpPr>
        <p:spPr>
          <a:xfrm>
            <a:off x="6725000" y="1502738"/>
            <a:ext cx="1673100" cy="527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Venus</a:t>
            </a:r>
            <a:endParaRPr sz="1900">
              <a:solidFill>
                <a:schemeClr val="dk1"/>
              </a:solidFill>
              <a:latin typeface="Sora ExtraBold"/>
              <a:ea typeface="Sora ExtraBold"/>
              <a:cs typeface="Sora ExtraBold"/>
              <a:sym typeface="Sora ExtraBold"/>
            </a:endParaRPr>
          </a:p>
        </p:txBody>
      </p:sp>
      <p:sp>
        <p:nvSpPr>
          <p:cNvPr id="1574" name="Google Shape;1574;p60"/>
          <p:cNvSpPr txBox="1"/>
          <p:nvPr/>
        </p:nvSpPr>
        <p:spPr>
          <a:xfrm>
            <a:off x="6725000" y="1893150"/>
            <a:ext cx="1673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 has very high temperatures</a:t>
            </a:r>
            <a:endParaRPr>
              <a:solidFill>
                <a:schemeClr val="dk1"/>
              </a:solidFill>
              <a:latin typeface="Figtree"/>
              <a:ea typeface="Figtree"/>
              <a:cs typeface="Figtree"/>
              <a:sym typeface="Figtree"/>
            </a:endParaRPr>
          </a:p>
        </p:txBody>
      </p:sp>
      <p:sp>
        <p:nvSpPr>
          <p:cNvPr id="1575" name="Google Shape;1575;p60"/>
          <p:cNvSpPr txBox="1"/>
          <p:nvPr/>
        </p:nvSpPr>
        <p:spPr>
          <a:xfrm>
            <a:off x="6725000" y="2942987"/>
            <a:ext cx="1673100" cy="527700"/>
          </a:xfrm>
          <a:prstGeom prst="rect">
            <a:avLst/>
          </a:prstGeom>
          <a:noFill/>
          <a:ln>
            <a:noFill/>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Saturn</a:t>
            </a:r>
            <a:endParaRPr sz="1900">
              <a:solidFill>
                <a:schemeClr val="dk1"/>
              </a:solidFill>
              <a:latin typeface="Sora ExtraBold"/>
              <a:ea typeface="Sora ExtraBold"/>
              <a:cs typeface="Sora ExtraBold"/>
              <a:sym typeface="Sora ExtraBold"/>
            </a:endParaRPr>
          </a:p>
        </p:txBody>
      </p:sp>
      <p:sp>
        <p:nvSpPr>
          <p:cNvPr id="1576" name="Google Shape;1576;p60"/>
          <p:cNvSpPr txBox="1"/>
          <p:nvPr/>
        </p:nvSpPr>
        <p:spPr>
          <a:xfrm>
            <a:off x="6725000" y="3333388"/>
            <a:ext cx="16731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Saturn is a gas giant with rings</a:t>
            </a:r>
            <a:endParaRPr>
              <a:solidFill>
                <a:schemeClr val="dk1"/>
              </a:solidFill>
              <a:latin typeface="Figtree"/>
              <a:ea typeface="Figtree"/>
              <a:cs typeface="Figtree"/>
              <a:sym typeface="Figtree"/>
            </a:endParaRPr>
          </a:p>
        </p:txBody>
      </p:sp>
      <p:pic>
        <p:nvPicPr>
          <p:cNvPr id="1577" name="Google Shape;1577;p60">
            <a:hlinkClick r:id="rId4"/>
          </p:cNvPr>
          <p:cNvPicPr preferRelativeResize="0"/>
          <p:nvPr/>
        </p:nvPicPr>
        <p:blipFill>
          <a:blip r:embed="rId5">
            <a:alphaModFix/>
          </a:blip>
          <a:stretch>
            <a:fillRect/>
          </a:stretch>
        </p:blipFill>
        <p:spPr>
          <a:xfrm>
            <a:off x="720000" y="1196675"/>
            <a:ext cx="4189993" cy="2948049"/>
          </a:xfrm>
          <a:prstGeom prst="rect">
            <a:avLst/>
          </a:prstGeom>
          <a:noFill/>
          <a:ln>
            <a:noFill/>
          </a:ln>
        </p:spPr>
      </p:pic>
      <p:sp>
        <p:nvSpPr>
          <p:cNvPr id="1578" name="Google Shape;1578;p60"/>
          <p:cNvSpPr/>
          <p:nvPr/>
        </p:nvSpPr>
        <p:spPr>
          <a:xfrm>
            <a:off x="5116300" y="1244913"/>
            <a:ext cx="252300" cy="2523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79" name="Google Shape;1579;p60"/>
          <p:cNvSpPr/>
          <p:nvPr/>
        </p:nvSpPr>
        <p:spPr>
          <a:xfrm>
            <a:off x="6808675" y="1244913"/>
            <a:ext cx="252300" cy="252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0" name="Google Shape;1580;p60"/>
          <p:cNvSpPr/>
          <p:nvPr/>
        </p:nvSpPr>
        <p:spPr>
          <a:xfrm>
            <a:off x="5116300" y="2697263"/>
            <a:ext cx="252300" cy="2523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1" name="Google Shape;1581;p60"/>
          <p:cNvSpPr/>
          <p:nvPr/>
        </p:nvSpPr>
        <p:spPr>
          <a:xfrm>
            <a:off x="6808675" y="2697263"/>
            <a:ext cx="252300" cy="252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 name="Shape 1585"/>
        <p:cNvGrpSpPr/>
        <p:nvPr/>
      </p:nvGrpSpPr>
      <p:grpSpPr>
        <a:xfrm>
          <a:off x="0" y="0"/>
          <a:ext cx="0" cy="0"/>
          <a:chOff x="0" y="0"/>
          <a:chExt cx="0" cy="0"/>
        </a:xfrm>
      </p:grpSpPr>
      <p:sp>
        <p:nvSpPr>
          <p:cNvPr id="1586" name="Google Shape;1586;p61"/>
          <p:cNvSpPr/>
          <p:nvPr/>
        </p:nvSpPr>
        <p:spPr>
          <a:xfrm rot="10800000">
            <a:off x="5655862" y="2553471"/>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7" name="Google Shape;1587;p61"/>
          <p:cNvSpPr/>
          <p:nvPr/>
        </p:nvSpPr>
        <p:spPr>
          <a:xfrm rot="10800000">
            <a:off x="5655862" y="370119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8" name="Google Shape;1588;p61"/>
          <p:cNvSpPr/>
          <p:nvPr/>
        </p:nvSpPr>
        <p:spPr>
          <a:xfrm rot="10800000">
            <a:off x="5655862" y="145509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589" name="Google Shape;1589;p61"/>
          <p:cNvSpPr txBox="1"/>
          <p:nvPr/>
        </p:nvSpPr>
        <p:spPr>
          <a:xfrm flipH="1">
            <a:off x="6280750" y="1455100"/>
            <a:ext cx="2143200" cy="4500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Hight use</a:t>
            </a:r>
            <a:endParaRPr sz="1900">
              <a:solidFill>
                <a:schemeClr val="dk1"/>
              </a:solidFill>
              <a:latin typeface="Sora ExtraBold"/>
              <a:ea typeface="Sora ExtraBold"/>
              <a:cs typeface="Sora ExtraBold"/>
              <a:sym typeface="Sora ExtraBold"/>
            </a:endParaRPr>
          </a:p>
        </p:txBody>
      </p:sp>
      <p:sp>
        <p:nvSpPr>
          <p:cNvPr id="1590" name="Google Shape;1590;p61"/>
          <p:cNvSpPr txBox="1"/>
          <p:nvPr/>
        </p:nvSpPr>
        <p:spPr>
          <a:xfrm flipH="1">
            <a:off x="6280775" y="3701205"/>
            <a:ext cx="2143200" cy="4500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Low use</a:t>
            </a:r>
            <a:endParaRPr sz="1900">
              <a:solidFill>
                <a:schemeClr val="dk1"/>
              </a:solidFill>
              <a:latin typeface="Sora ExtraBold"/>
              <a:ea typeface="Sora ExtraBold"/>
              <a:cs typeface="Sora ExtraBold"/>
              <a:sym typeface="Sora ExtraBold"/>
            </a:endParaRPr>
          </a:p>
        </p:txBody>
      </p:sp>
      <p:sp>
        <p:nvSpPr>
          <p:cNvPr id="1591" name="Google Shape;1591;p61"/>
          <p:cNvSpPr txBox="1"/>
          <p:nvPr/>
        </p:nvSpPr>
        <p:spPr>
          <a:xfrm flipH="1">
            <a:off x="6280775" y="2578153"/>
            <a:ext cx="2143200" cy="4500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None/>
            </a:pPr>
            <a:r>
              <a:rPr lang="en" sz="1900">
                <a:solidFill>
                  <a:schemeClr val="dk1"/>
                </a:solidFill>
                <a:latin typeface="Sora ExtraBold"/>
                <a:ea typeface="Sora ExtraBold"/>
                <a:cs typeface="Sora ExtraBold"/>
                <a:sym typeface="Sora ExtraBold"/>
              </a:rPr>
              <a:t>Medium use</a:t>
            </a:r>
            <a:endParaRPr sz="1900">
              <a:solidFill>
                <a:schemeClr val="dk1"/>
              </a:solidFill>
              <a:latin typeface="Sora ExtraBold"/>
              <a:ea typeface="Sora ExtraBold"/>
              <a:cs typeface="Sora ExtraBold"/>
              <a:sym typeface="Sora ExtraBold"/>
            </a:endParaRPr>
          </a:p>
        </p:txBody>
      </p:sp>
      <p:sp>
        <p:nvSpPr>
          <p:cNvPr id="1592" name="Google Shape;1592;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1593" name="Google Shape;1593;p61"/>
          <p:cNvSpPr txBox="1"/>
          <p:nvPr/>
        </p:nvSpPr>
        <p:spPr>
          <a:xfrm flipH="1">
            <a:off x="6280787" y="1790676"/>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Venus is the second planet from the Sun</a:t>
            </a:r>
            <a:endParaRPr>
              <a:solidFill>
                <a:schemeClr val="dk1"/>
              </a:solidFill>
              <a:latin typeface="Figtree"/>
              <a:ea typeface="Figtree"/>
              <a:cs typeface="Figtree"/>
              <a:sym typeface="Figtree"/>
            </a:endParaRPr>
          </a:p>
        </p:txBody>
      </p:sp>
      <p:sp>
        <p:nvSpPr>
          <p:cNvPr id="1594" name="Google Shape;1594;p61"/>
          <p:cNvSpPr txBox="1"/>
          <p:nvPr/>
        </p:nvSpPr>
        <p:spPr>
          <a:xfrm flipH="1">
            <a:off x="6280787" y="4036781"/>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Despite being red, Mars is a very cold place</a:t>
            </a:r>
            <a:endParaRPr>
              <a:solidFill>
                <a:schemeClr val="dk1"/>
              </a:solidFill>
              <a:latin typeface="Figtree"/>
              <a:ea typeface="Figtree"/>
              <a:cs typeface="Figtree"/>
              <a:sym typeface="Figtree"/>
            </a:endParaRPr>
          </a:p>
        </p:txBody>
      </p:sp>
      <p:sp>
        <p:nvSpPr>
          <p:cNvPr id="1595" name="Google Shape;1595;p61"/>
          <p:cNvSpPr txBox="1"/>
          <p:nvPr/>
        </p:nvSpPr>
        <p:spPr>
          <a:xfrm flipH="1">
            <a:off x="6280801" y="2913729"/>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Figtree"/>
                <a:ea typeface="Figtree"/>
                <a:cs typeface="Figtree"/>
                <a:sym typeface="Figtree"/>
              </a:rPr>
              <a:t>Mercury is the closest planet to the Sun</a:t>
            </a:r>
            <a:endParaRPr>
              <a:solidFill>
                <a:schemeClr val="dk1"/>
              </a:solidFill>
              <a:latin typeface="Figtree"/>
              <a:ea typeface="Figtree"/>
              <a:cs typeface="Figtree"/>
              <a:sym typeface="Figtree"/>
            </a:endParaRPr>
          </a:p>
        </p:txBody>
      </p:sp>
      <p:grpSp>
        <p:nvGrpSpPr>
          <p:cNvPr id="1596" name="Google Shape;1596;p61"/>
          <p:cNvGrpSpPr/>
          <p:nvPr/>
        </p:nvGrpSpPr>
        <p:grpSpPr>
          <a:xfrm>
            <a:off x="614256" y="1563954"/>
            <a:ext cx="4767716" cy="2685945"/>
            <a:chOff x="233350" y="949250"/>
            <a:chExt cx="7137300" cy="3802300"/>
          </a:xfrm>
        </p:grpSpPr>
        <p:sp>
          <p:nvSpPr>
            <p:cNvPr id="1597" name="Google Shape;1597;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61"/>
          <p:cNvSpPr/>
          <p:nvPr/>
        </p:nvSpPr>
        <p:spPr>
          <a:xfrm flipH="1">
            <a:off x="1137163" y="1885515"/>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1"/>
          <p:cNvSpPr/>
          <p:nvPr/>
        </p:nvSpPr>
        <p:spPr>
          <a:xfrm flipH="1">
            <a:off x="3067332" y="2991996"/>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1"/>
          <p:cNvSpPr/>
          <p:nvPr/>
        </p:nvSpPr>
        <p:spPr>
          <a:xfrm flipH="1">
            <a:off x="4111061" y="1832560"/>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1"/>
          <p:cNvSpPr/>
          <p:nvPr/>
        </p:nvSpPr>
        <p:spPr>
          <a:xfrm>
            <a:off x="5796520" y="1532713"/>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1"/>
          <p:cNvSpPr/>
          <p:nvPr/>
        </p:nvSpPr>
        <p:spPr>
          <a:xfrm>
            <a:off x="5796520" y="2631084"/>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1"/>
          <p:cNvSpPr/>
          <p:nvPr/>
        </p:nvSpPr>
        <p:spPr>
          <a:xfrm>
            <a:off x="5796520" y="3778809"/>
            <a:ext cx="267384" cy="39347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1"/>
          <p:cNvSpPr/>
          <p:nvPr/>
        </p:nvSpPr>
        <p:spPr>
          <a:xfrm flipH="1">
            <a:off x="1743896" y="2924623"/>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1"/>
          <p:cNvSpPr/>
          <p:nvPr/>
        </p:nvSpPr>
        <p:spPr>
          <a:xfrm flipH="1">
            <a:off x="3200973" y="1699555"/>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1"/>
          <p:cNvSpPr/>
          <p:nvPr/>
        </p:nvSpPr>
        <p:spPr>
          <a:xfrm flipH="1">
            <a:off x="4506505" y="3145272"/>
            <a:ext cx="257075" cy="37830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0" name="Shape 1660"/>
        <p:cNvGrpSpPr/>
        <p:nvPr/>
      </p:nvGrpSpPr>
      <p:grpSpPr>
        <a:xfrm>
          <a:off x="0" y="0"/>
          <a:ext cx="0" cy="0"/>
          <a:chOff x="0" y="0"/>
          <a:chExt cx="0" cy="0"/>
        </a:xfrm>
      </p:grpSpPr>
      <p:sp>
        <p:nvSpPr>
          <p:cNvPr id="1661" name="Google Shape;1661;p62"/>
          <p:cNvSpPr txBox="1"/>
          <p:nvPr>
            <p:ph type="title"/>
          </p:nvPr>
        </p:nvSpPr>
        <p:spPr>
          <a:xfrm>
            <a:off x="720000" y="2396150"/>
            <a:ext cx="2781000" cy="79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1662" name="Google Shape;1662;p62"/>
          <p:cNvSpPr txBox="1"/>
          <p:nvPr>
            <p:ph idx="1" type="subTitle"/>
          </p:nvPr>
        </p:nvSpPr>
        <p:spPr>
          <a:xfrm>
            <a:off x="720000" y="3133421"/>
            <a:ext cx="2781000" cy="102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1663" name="Google Shape;1663;p62"/>
          <p:cNvGrpSpPr/>
          <p:nvPr/>
        </p:nvGrpSpPr>
        <p:grpSpPr>
          <a:xfrm>
            <a:off x="3812228" y="931449"/>
            <a:ext cx="3751246" cy="2420315"/>
            <a:chOff x="4489026" y="1269550"/>
            <a:chExt cx="3696173" cy="2384782"/>
          </a:xfrm>
        </p:grpSpPr>
        <p:sp>
          <p:nvSpPr>
            <p:cNvPr id="1664" name="Google Shape;1664;p62"/>
            <p:cNvSpPr/>
            <p:nvPr/>
          </p:nvSpPr>
          <p:spPr>
            <a:xfrm>
              <a:off x="4601661" y="1269550"/>
              <a:ext cx="3470886" cy="2132617"/>
            </a:xfrm>
            <a:custGeom>
              <a:rect b="b" l="l" r="r" t="t"/>
              <a:pathLst>
                <a:path extrusionOk="0" h="100702" w="163895">
                  <a:moveTo>
                    <a:pt x="8116" y="0"/>
                  </a:moveTo>
                  <a:cubicBezTo>
                    <a:pt x="3557" y="0"/>
                    <a:pt x="0" y="3678"/>
                    <a:pt x="0" y="8238"/>
                  </a:cubicBezTo>
                  <a:lnTo>
                    <a:pt x="0" y="100701"/>
                  </a:lnTo>
                  <a:lnTo>
                    <a:pt x="163894" y="100701"/>
                  </a:lnTo>
                  <a:lnTo>
                    <a:pt x="163894" y="8238"/>
                  </a:lnTo>
                  <a:cubicBezTo>
                    <a:pt x="163894" y="3678"/>
                    <a:pt x="160338" y="0"/>
                    <a:pt x="155778"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2"/>
            <p:cNvSpPr/>
            <p:nvPr/>
          </p:nvSpPr>
          <p:spPr>
            <a:xfrm>
              <a:off x="4489026" y="3399406"/>
              <a:ext cx="3696173" cy="112664"/>
            </a:xfrm>
            <a:custGeom>
              <a:rect b="b" l="l" r="r" t="t"/>
              <a:pathLst>
                <a:path extrusionOk="0" h="5320" w="174533">
                  <a:moveTo>
                    <a:pt x="0" y="0"/>
                  </a:moveTo>
                  <a:lnTo>
                    <a:pt x="0" y="5320"/>
                  </a:lnTo>
                  <a:lnTo>
                    <a:pt x="174532" y="5320"/>
                  </a:lnTo>
                  <a:lnTo>
                    <a:pt x="17453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2"/>
            <p:cNvSpPr/>
            <p:nvPr/>
          </p:nvSpPr>
          <p:spPr>
            <a:xfrm>
              <a:off x="4489026" y="3512041"/>
              <a:ext cx="3696173" cy="142292"/>
            </a:xfrm>
            <a:custGeom>
              <a:rect b="b" l="l" r="r" t="t"/>
              <a:pathLst>
                <a:path extrusionOk="0" h="6719" w="174533">
                  <a:moveTo>
                    <a:pt x="0" y="1"/>
                  </a:moveTo>
                  <a:cubicBezTo>
                    <a:pt x="3040" y="4165"/>
                    <a:pt x="8876" y="6718"/>
                    <a:pt x="15350" y="6718"/>
                  </a:cubicBezTo>
                  <a:lnTo>
                    <a:pt x="159213" y="6718"/>
                  </a:lnTo>
                  <a:cubicBezTo>
                    <a:pt x="165657" y="6718"/>
                    <a:pt x="171493" y="4165"/>
                    <a:pt x="17453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6250185" y="1346150"/>
              <a:ext cx="173700" cy="60000"/>
            </a:xfrm>
            <a:prstGeom prst="roundRect">
              <a:avLst>
                <a:gd fmla="val 16667"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68" name="Google Shape;1668;p62"/>
          <p:cNvPicPr preferRelativeResize="0"/>
          <p:nvPr/>
        </p:nvPicPr>
        <p:blipFill>
          <a:blip r:embed="rId3">
            <a:alphaModFix/>
          </a:blip>
          <a:stretch>
            <a:fillRect/>
          </a:stretch>
        </p:blipFill>
        <p:spPr>
          <a:xfrm>
            <a:off x="4041076" y="1132775"/>
            <a:ext cx="3293550" cy="1852625"/>
          </a:xfrm>
          <a:prstGeom prst="rect">
            <a:avLst/>
          </a:prstGeom>
          <a:noFill/>
          <a:ln cap="flat" cmpd="sng" w="9525">
            <a:solidFill>
              <a:schemeClr val="dk1"/>
            </a:solidFill>
            <a:prstDash val="solid"/>
            <a:round/>
            <a:headEnd len="sm" w="sm" type="none"/>
            <a:tailEnd len="sm" w="sm" type="none"/>
          </a:ln>
        </p:spPr>
      </p:pic>
      <p:grpSp>
        <p:nvGrpSpPr>
          <p:cNvPr id="1669" name="Google Shape;1669;p62"/>
          <p:cNvGrpSpPr/>
          <p:nvPr/>
        </p:nvGrpSpPr>
        <p:grpSpPr>
          <a:xfrm>
            <a:off x="6648872" y="2006696"/>
            <a:ext cx="1293492" cy="2420679"/>
            <a:chOff x="5120779" y="818439"/>
            <a:chExt cx="1836564" cy="3437000"/>
          </a:xfrm>
        </p:grpSpPr>
        <p:sp>
          <p:nvSpPr>
            <p:cNvPr id="1670" name="Google Shape;1670;p62"/>
            <p:cNvSpPr/>
            <p:nvPr/>
          </p:nvSpPr>
          <p:spPr>
            <a:xfrm>
              <a:off x="5120779" y="818439"/>
              <a:ext cx="1836564" cy="3437000"/>
            </a:xfrm>
            <a:custGeom>
              <a:rect b="b" l="l" r="r" t="t"/>
              <a:pathLst>
                <a:path extrusionOk="0" h="69911" w="37357">
                  <a:moveTo>
                    <a:pt x="3283" y="0"/>
                  </a:moveTo>
                  <a:cubicBezTo>
                    <a:pt x="1520" y="0"/>
                    <a:pt x="1" y="1520"/>
                    <a:pt x="1" y="3435"/>
                  </a:cubicBezTo>
                  <a:lnTo>
                    <a:pt x="1" y="66627"/>
                  </a:lnTo>
                  <a:cubicBezTo>
                    <a:pt x="1" y="68390"/>
                    <a:pt x="1520" y="69910"/>
                    <a:pt x="3283" y="69910"/>
                  </a:cubicBezTo>
                  <a:lnTo>
                    <a:pt x="34074" y="69910"/>
                  </a:lnTo>
                  <a:cubicBezTo>
                    <a:pt x="35837" y="69910"/>
                    <a:pt x="37357" y="68390"/>
                    <a:pt x="37357" y="66627"/>
                  </a:cubicBezTo>
                  <a:lnTo>
                    <a:pt x="37357" y="3435"/>
                  </a:lnTo>
                  <a:cubicBezTo>
                    <a:pt x="37357" y="1520"/>
                    <a:pt x="35837" y="0"/>
                    <a:pt x="3407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5819675" y="947325"/>
              <a:ext cx="438600" cy="72300"/>
            </a:xfrm>
            <a:prstGeom prst="roundRect">
              <a:avLst>
                <a:gd fmla="val 16667"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5878713" y="3874400"/>
              <a:ext cx="320700" cy="267300"/>
            </a:xfrm>
            <a:prstGeom prst="roundRect">
              <a:avLst>
                <a:gd fmla="val 16667"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73" name="Google Shape;1673;p62"/>
          <p:cNvPicPr preferRelativeResize="0"/>
          <p:nvPr/>
        </p:nvPicPr>
        <p:blipFill rotWithShape="1">
          <a:blip r:embed="rId4">
            <a:alphaModFix/>
          </a:blip>
          <a:srcRect b="0" l="60253" r="10835" t="14155"/>
          <a:stretch/>
        </p:blipFill>
        <p:spPr>
          <a:xfrm>
            <a:off x="6741475" y="2237401"/>
            <a:ext cx="1108326" cy="1852626"/>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7" name="Shape 1677"/>
        <p:cNvGrpSpPr/>
        <p:nvPr/>
      </p:nvGrpSpPr>
      <p:grpSpPr>
        <a:xfrm>
          <a:off x="0" y="0"/>
          <a:ext cx="0" cy="0"/>
          <a:chOff x="0" y="0"/>
          <a:chExt cx="0" cy="0"/>
        </a:xfrm>
      </p:grpSpPr>
      <p:sp>
        <p:nvSpPr>
          <p:cNvPr id="1678" name="Google Shape;1678;p63"/>
          <p:cNvSpPr/>
          <p:nvPr/>
        </p:nvSpPr>
        <p:spPr>
          <a:xfrm rot="10800000">
            <a:off x="1423137" y="29160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79" name="Google Shape;1679;p63"/>
          <p:cNvSpPr/>
          <p:nvPr/>
        </p:nvSpPr>
        <p:spPr>
          <a:xfrm rot="10800000">
            <a:off x="2136462" y="29160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0" name="Google Shape;1680;p63"/>
          <p:cNvSpPr/>
          <p:nvPr/>
        </p:nvSpPr>
        <p:spPr>
          <a:xfrm rot="10800000">
            <a:off x="709812" y="2916046"/>
            <a:ext cx="548700" cy="54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sp>
        <p:nvSpPr>
          <p:cNvPr id="1681" name="Google Shape;1681;p63"/>
          <p:cNvSpPr txBox="1"/>
          <p:nvPr>
            <p:ph type="title"/>
          </p:nvPr>
        </p:nvSpPr>
        <p:spPr>
          <a:xfrm>
            <a:off x="713263" y="593100"/>
            <a:ext cx="4448100" cy="105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682" name="Google Shape;1682;p63"/>
          <p:cNvSpPr txBox="1"/>
          <p:nvPr>
            <p:ph idx="1" type="subTitle"/>
          </p:nvPr>
        </p:nvSpPr>
        <p:spPr>
          <a:xfrm>
            <a:off x="713225" y="1598705"/>
            <a:ext cx="4448100" cy="110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Do you have any questions?</a:t>
            </a:r>
            <a:endParaRPr b="1"/>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1683" name="Google Shape;1683;p63"/>
          <p:cNvSpPr txBox="1"/>
          <p:nvPr/>
        </p:nvSpPr>
        <p:spPr>
          <a:xfrm>
            <a:off x="713225" y="4187775"/>
            <a:ext cx="44481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Figtree"/>
                <a:ea typeface="Figtree"/>
                <a:cs typeface="Figtree"/>
                <a:sym typeface="Figtree"/>
              </a:rPr>
              <a:t>Please keep this slide for attribution</a:t>
            </a:r>
            <a:endParaRPr sz="1200">
              <a:solidFill>
                <a:schemeClr val="dk1"/>
              </a:solidFill>
              <a:latin typeface="Figtree"/>
              <a:ea typeface="Figtree"/>
              <a:cs typeface="Figtree"/>
              <a:sym typeface="Figtree"/>
            </a:endParaRPr>
          </a:p>
        </p:txBody>
      </p:sp>
      <p:sp>
        <p:nvSpPr>
          <p:cNvPr id="1684" name="Google Shape;1684;p63"/>
          <p:cNvSpPr/>
          <p:nvPr/>
        </p:nvSpPr>
        <p:spPr>
          <a:xfrm>
            <a:off x="827537" y="3033973"/>
            <a:ext cx="313268" cy="313268"/>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5" name="Google Shape;1685;p63"/>
          <p:cNvGrpSpPr/>
          <p:nvPr/>
        </p:nvGrpSpPr>
        <p:grpSpPr>
          <a:xfrm>
            <a:off x="1540801" y="3033782"/>
            <a:ext cx="313342" cy="313227"/>
            <a:chOff x="812101" y="2571761"/>
            <a:chExt cx="417066" cy="417024"/>
          </a:xfrm>
        </p:grpSpPr>
        <p:sp>
          <p:nvSpPr>
            <p:cNvPr id="1686" name="Google Shape;1686;p6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63"/>
          <p:cNvGrpSpPr/>
          <p:nvPr/>
        </p:nvGrpSpPr>
        <p:grpSpPr>
          <a:xfrm>
            <a:off x="2254158" y="3033782"/>
            <a:ext cx="313310" cy="313227"/>
            <a:chOff x="1323129" y="2571761"/>
            <a:chExt cx="417024" cy="417024"/>
          </a:xfrm>
        </p:grpSpPr>
        <p:sp>
          <p:nvSpPr>
            <p:cNvPr id="1691" name="Google Shape;1691;p6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63"/>
          <p:cNvGrpSpPr/>
          <p:nvPr/>
        </p:nvGrpSpPr>
        <p:grpSpPr>
          <a:xfrm>
            <a:off x="4345486" y="409169"/>
            <a:ext cx="4798503" cy="4380933"/>
            <a:chOff x="4279486" y="389244"/>
            <a:chExt cx="4798503" cy="4380933"/>
          </a:xfrm>
        </p:grpSpPr>
        <p:sp>
          <p:nvSpPr>
            <p:cNvPr id="1696" name="Google Shape;1696;p63"/>
            <p:cNvSpPr/>
            <p:nvPr/>
          </p:nvSpPr>
          <p:spPr>
            <a:xfrm rot="469462">
              <a:off x="4685709" y="744128"/>
              <a:ext cx="3922576" cy="3405031"/>
            </a:xfrm>
            <a:custGeom>
              <a:rect b="b" l="l" r="r" t="t"/>
              <a:pathLst>
                <a:path extrusionOk="0" h="19481" w="22442">
                  <a:moveTo>
                    <a:pt x="21083" y="1"/>
                  </a:moveTo>
                  <a:cubicBezTo>
                    <a:pt x="21062" y="1"/>
                    <a:pt x="21041" y="1"/>
                    <a:pt x="21020" y="2"/>
                  </a:cubicBezTo>
                  <a:lnTo>
                    <a:pt x="1495" y="800"/>
                  </a:lnTo>
                  <a:cubicBezTo>
                    <a:pt x="638" y="833"/>
                    <a:pt x="0" y="1559"/>
                    <a:pt x="87" y="2416"/>
                  </a:cubicBezTo>
                  <a:lnTo>
                    <a:pt x="1285" y="14449"/>
                  </a:lnTo>
                  <a:cubicBezTo>
                    <a:pt x="1373" y="15305"/>
                    <a:pt x="2141" y="16057"/>
                    <a:pt x="2999" y="16120"/>
                  </a:cubicBezTo>
                  <a:lnTo>
                    <a:pt x="10126" y="16644"/>
                  </a:lnTo>
                  <a:cubicBezTo>
                    <a:pt x="10983" y="16705"/>
                    <a:pt x="11604" y="17658"/>
                    <a:pt x="11507" y="18514"/>
                  </a:cubicBezTo>
                  <a:lnTo>
                    <a:pt x="11507" y="18550"/>
                  </a:lnTo>
                  <a:cubicBezTo>
                    <a:pt x="11440" y="19144"/>
                    <a:pt x="11668" y="19481"/>
                    <a:pt x="12059" y="19481"/>
                  </a:cubicBezTo>
                  <a:cubicBezTo>
                    <a:pt x="12232" y="19481"/>
                    <a:pt x="12436" y="19415"/>
                    <a:pt x="12662" y="19276"/>
                  </a:cubicBezTo>
                  <a:lnTo>
                    <a:pt x="14567" y="18094"/>
                  </a:lnTo>
                  <a:cubicBezTo>
                    <a:pt x="15262" y="17665"/>
                    <a:pt x="16467" y="17172"/>
                    <a:pt x="17320" y="17172"/>
                  </a:cubicBezTo>
                  <a:cubicBezTo>
                    <a:pt x="17368" y="17172"/>
                    <a:pt x="17415" y="17174"/>
                    <a:pt x="17461" y="17177"/>
                  </a:cubicBezTo>
                  <a:lnTo>
                    <a:pt x="17872" y="17202"/>
                  </a:lnTo>
                  <a:cubicBezTo>
                    <a:pt x="17910" y="17205"/>
                    <a:pt x="17948" y="17207"/>
                    <a:pt x="17986" y="17207"/>
                  </a:cubicBezTo>
                  <a:cubicBezTo>
                    <a:pt x="18804" y="17207"/>
                    <a:pt x="19586" y="16588"/>
                    <a:pt x="19753" y="15786"/>
                  </a:cubicBezTo>
                  <a:lnTo>
                    <a:pt x="22271" y="1471"/>
                  </a:lnTo>
                  <a:cubicBezTo>
                    <a:pt x="22441" y="652"/>
                    <a:pt x="21914" y="1"/>
                    <a:pt x="2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7" name="Google Shape;1697;p63"/>
            <p:cNvGrpSpPr/>
            <p:nvPr/>
          </p:nvGrpSpPr>
          <p:grpSpPr>
            <a:xfrm>
              <a:off x="4866827" y="1126593"/>
              <a:ext cx="3100229" cy="2246160"/>
              <a:chOff x="5072552" y="1093418"/>
              <a:chExt cx="3100229" cy="2246160"/>
            </a:xfrm>
          </p:grpSpPr>
          <p:grpSp>
            <p:nvGrpSpPr>
              <p:cNvPr id="1698" name="Google Shape;1698;p63"/>
              <p:cNvGrpSpPr/>
              <p:nvPr/>
            </p:nvGrpSpPr>
            <p:grpSpPr>
              <a:xfrm>
                <a:off x="5907464" y="1231190"/>
                <a:ext cx="1399007" cy="2108388"/>
                <a:chOff x="6033539" y="1118365"/>
                <a:chExt cx="1399007" cy="2108388"/>
              </a:xfrm>
            </p:grpSpPr>
            <p:sp>
              <p:nvSpPr>
                <p:cNvPr id="1699" name="Google Shape;1699;p63"/>
                <p:cNvSpPr/>
                <p:nvPr/>
              </p:nvSpPr>
              <p:spPr>
                <a:xfrm>
                  <a:off x="6066576" y="1153805"/>
                  <a:ext cx="1331129" cy="1614034"/>
                </a:xfrm>
                <a:custGeom>
                  <a:rect b="b" l="l" r="r" t="t"/>
                  <a:pathLst>
                    <a:path extrusionOk="0" h="8061" w="6648">
                      <a:moveTo>
                        <a:pt x="3325" y="0"/>
                      </a:moveTo>
                      <a:cubicBezTo>
                        <a:pt x="1489" y="0"/>
                        <a:pt x="1" y="1486"/>
                        <a:pt x="1" y="3322"/>
                      </a:cubicBezTo>
                      <a:cubicBezTo>
                        <a:pt x="1" y="4590"/>
                        <a:pt x="719" y="5700"/>
                        <a:pt x="1776" y="6260"/>
                      </a:cubicBezTo>
                      <a:lnTo>
                        <a:pt x="1776" y="8061"/>
                      </a:lnTo>
                      <a:lnTo>
                        <a:pt x="4880" y="8061"/>
                      </a:lnTo>
                      <a:lnTo>
                        <a:pt x="4880" y="6260"/>
                      </a:lnTo>
                      <a:cubicBezTo>
                        <a:pt x="5929" y="5700"/>
                        <a:pt x="6647" y="4590"/>
                        <a:pt x="6647" y="3322"/>
                      </a:cubicBezTo>
                      <a:cubicBezTo>
                        <a:pt x="6647" y="1486"/>
                        <a:pt x="5161" y="0"/>
                        <a:pt x="3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6033539" y="1118365"/>
                  <a:ext cx="1399007" cy="1684914"/>
                </a:xfrm>
                <a:custGeom>
                  <a:rect b="b" l="l" r="r" t="t"/>
                  <a:pathLst>
                    <a:path extrusionOk="0" h="8415" w="6987">
                      <a:moveTo>
                        <a:pt x="3490" y="343"/>
                      </a:moveTo>
                      <a:cubicBezTo>
                        <a:pt x="5230" y="343"/>
                        <a:pt x="6646" y="1759"/>
                        <a:pt x="6646" y="3499"/>
                      </a:cubicBezTo>
                      <a:cubicBezTo>
                        <a:pt x="6646" y="4670"/>
                        <a:pt x="6000" y="5738"/>
                        <a:pt x="4967" y="6280"/>
                      </a:cubicBezTo>
                      <a:lnTo>
                        <a:pt x="4871" y="6332"/>
                      </a:lnTo>
                      <a:lnTo>
                        <a:pt x="4871" y="8072"/>
                      </a:lnTo>
                      <a:lnTo>
                        <a:pt x="2107" y="8072"/>
                      </a:lnTo>
                      <a:lnTo>
                        <a:pt x="2107" y="6332"/>
                      </a:lnTo>
                      <a:lnTo>
                        <a:pt x="2021" y="6280"/>
                      </a:lnTo>
                      <a:cubicBezTo>
                        <a:pt x="980" y="5738"/>
                        <a:pt x="342" y="4670"/>
                        <a:pt x="342" y="3499"/>
                      </a:cubicBezTo>
                      <a:cubicBezTo>
                        <a:pt x="342" y="1759"/>
                        <a:pt x="1750" y="343"/>
                        <a:pt x="3490" y="343"/>
                      </a:cubicBezTo>
                      <a:close/>
                      <a:moveTo>
                        <a:pt x="3490" y="1"/>
                      </a:moveTo>
                      <a:cubicBezTo>
                        <a:pt x="1566" y="1"/>
                        <a:pt x="0" y="1566"/>
                        <a:pt x="0" y="3499"/>
                      </a:cubicBezTo>
                      <a:cubicBezTo>
                        <a:pt x="0" y="4758"/>
                        <a:pt x="674" y="5913"/>
                        <a:pt x="1767" y="6534"/>
                      </a:cubicBezTo>
                      <a:lnTo>
                        <a:pt x="1767" y="8414"/>
                      </a:lnTo>
                      <a:lnTo>
                        <a:pt x="5213" y="8414"/>
                      </a:lnTo>
                      <a:lnTo>
                        <a:pt x="5213" y="6534"/>
                      </a:lnTo>
                      <a:cubicBezTo>
                        <a:pt x="6315" y="5913"/>
                        <a:pt x="6986" y="4758"/>
                        <a:pt x="6986" y="3499"/>
                      </a:cubicBezTo>
                      <a:cubicBezTo>
                        <a:pt x="6986" y="1566"/>
                        <a:pt x="5423" y="1"/>
                        <a:pt x="3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6345295" y="1829370"/>
                  <a:ext cx="775891" cy="915841"/>
                </a:xfrm>
                <a:custGeom>
                  <a:rect b="b" l="l" r="r" t="t"/>
                  <a:pathLst>
                    <a:path extrusionOk="0" h="4574" w="3875">
                      <a:moveTo>
                        <a:pt x="812" y="341"/>
                      </a:moveTo>
                      <a:cubicBezTo>
                        <a:pt x="1058" y="341"/>
                        <a:pt x="1259" y="542"/>
                        <a:pt x="1259" y="788"/>
                      </a:cubicBezTo>
                      <a:lnTo>
                        <a:pt x="1259" y="1233"/>
                      </a:lnTo>
                      <a:lnTo>
                        <a:pt x="779" y="1233"/>
                      </a:lnTo>
                      <a:cubicBezTo>
                        <a:pt x="533" y="1233"/>
                        <a:pt x="340" y="1033"/>
                        <a:pt x="340" y="788"/>
                      </a:cubicBezTo>
                      <a:cubicBezTo>
                        <a:pt x="340" y="542"/>
                        <a:pt x="533" y="341"/>
                        <a:pt x="779" y="341"/>
                      </a:cubicBezTo>
                      <a:close/>
                      <a:moveTo>
                        <a:pt x="3087" y="341"/>
                      </a:moveTo>
                      <a:cubicBezTo>
                        <a:pt x="3331" y="341"/>
                        <a:pt x="3532" y="542"/>
                        <a:pt x="3532" y="788"/>
                      </a:cubicBezTo>
                      <a:cubicBezTo>
                        <a:pt x="3532" y="1033"/>
                        <a:pt x="3331" y="1233"/>
                        <a:pt x="3087" y="1233"/>
                      </a:cubicBezTo>
                      <a:lnTo>
                        <a:pt x="2615" y="1233"/>
                      </a:lnTo>
                      <a:lnTo>
                        <a:pt x="2615" y="788"/>
                      </a:lnTo>
                      <a:cubicBezTo>
                        <a:pt x="2615" y="542"/>
                        <a:pt x="2806" y="341"/>
                        <a:pt x="3052" y="341"/>
                      </a:cubicBezTo>
                      <a:close/>
                      <a:moveTo>
                        <a:pt x="779" y="1"/>
                      </a:moveTo>
                      <a:cubicBezTo>
                        <a:pt x="351" y="1"/>
                        <a:pt x="0" y="351"/>
                        <a:pt x="0" y="788"/>
                      </a:cubicBezTo>
                      <a:cubicBezTo>
                        <a:pt x="0" y="1216"/>
                        <a:pt x="351" y="1575"/>
                        <a:pt x="779" y="1575"/>
                      </a:cubicBezTo>
                      <a:lnTo>
                        <a:pt x="1259" y="1575"/>
                      </a:lnTo>
                      <a:lnTo>
                        <a:pt x="1259" y="4399"/>
                      </a:lnTo>
                      <a:cubicBezTo>
                        <a:pt x="1259" y="4496"/>
                        <a:pt x="1337" y="4574"/>
                        <a:pt x="1434" y="4574"/>
                      </a:cubicBezTo>
                      <a:cubicBezTo>
                        <a:pt x="1522" y="4574"/>
                        <a:pt x="1599" y="4496"/>
                        <a:pt x="1599" y="4399"/>
                      </a:cubicBezTo>
                      <a:lnTo>
                        <a:pt x="1599" y="1575"/>
                      </a:lnTo>
                      <a:lnTo>
                        <a:pt x="2265" y="1575"/>
                      </a:lnTo>
                      <a:lnTo>
                        <a:pt x="2265" y="4399"/>
                      </a:lnTo>
                      <a:cubicBezTo>
                        <a:pt x="2265" y="4496"/>
                        <a:pt x="2344" y="4574"/>
                        <a:pt x="2439" y="4574"/>
                      </a:cubicBezTo>
                      <a:cubicBezTo>
                        <a:pt x="2535" y="4574"/>
                        <a:pt x="2615" y="4496"/>
                        <a:pt x="2615" y="4399"/>
                      </a:cubicBezTo>
                      <a:lnTo>
                        <a:pt x="2615" y="1575"/>
                      </a:lnTo>
                      <a:lnTo>
                        <a:pt x="3087" y="1575"/>
                      </a:lnTo>
                      <a:cubicBezTo>
                        <a:pt x="3524" y="1575"/>
                        <a:pt x="3874" y="1216"/>
                        <a:pt x="3874" y="788"/>
                      </a:cubicBezTo>
                      <a:cubicBezTo>
                        <a:pt x="3874" y="351"/>
                        <a:pt x="3524" y="1"/>
                        <a:pt x="3087" y="1"/>
                      </a:cubicBezTo>
                      <a:lnTo>
                        <a:pt x="3052" y="1"/>
                      </a:lnTo>
                      <a:cubicBezTo>
                        <a:pt x="2623" y="1"/>
                        <a:pt x="2265" y="351"/>
                        <a:pt x="2265" y="788"/>
                      </a:cubicBezTo>
                      <a:lnTo>
                        <a:pt x="2265" y="1233"/>
                      </a:lnTo>
                      <a:lnTo>
                        <a:pt x="1599" y="1233"/>
                      </a:lnTo>
                      <a:lnTo>
                        <a:pt x="1599" y="788"/>
                      </a:lnTo>
                      <a:cubicBezTo>
                        <a:pt x="1599" y="351"/>
                        <a:pt x="1251"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6360712" y="2745006"/>
                  <a:ext cx="744455" cy="481747"/>
                </a:xfrm>
                <a:custGeom>
                  <a:rect b="b" l="l" r="r" t="t"/>
                  <a:pathLst>
                    <a:path extrusionOk="0" h="2406" w="3718">
                      <a:moveTo>
                        <a:pt x="1" y="1"/>
                      </a:moveTo>
                      <a:lnTo>
                        <a:pt x="1" y="1549"/>
                      </a:lnTo>
                      <a:lnTo>
                        <a:pt x="779" y="1749"/>
                      </a:lnTo>
                      <a:cubicBezTo>
                        <a:pt x="1050" y="1994"/>
                        <a:pt x="1409" y="2406"/>
                        <a:pt x="1804" y="2406"/>
                      </a:cubicBezTo>
                      <a:lnTo>
                        <a:pt x="1917" y="2406"/>
                      </a:lnTo>
                      <a:cubicBezTo>
                        <a:pt x="2309" y="2406"/>
                        <a:pt x="2668" y="1994"/>
                        <a:pt x="2939" y="1749"/>
                      </a:cubicBezTo>
                      <a:lnTo>
                        <a:pt x="3718" y="1549"/>
                      </a:lnTo>
                      <a:lnTo>
                        <a:pt x="37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3"/>
                <p:cNvSpPr/>
                <p:nvPr/>
              </p:nvSpPr>
              <p:spPr>
                <a:xfrm>
                  <a:off x="6287228" y="2704760"/>
                  <a:ext cx="889822" cy="71882"/>
                </a:xfrm>
                <a:custGeom>
                  <a:rect b="b" l="l" r="r" t="t"/>
                  <a:pathLst>
                    <a:path extrusionOk="0" h="359" w="4444">
                      <a:moveTo>
                        <a:pt x="185" y="0"/>
                      </a:moveTo>
                      <a:cubicBezTo>
                        <a:pt x="80" y="0"/>
                        <a:pt x="1" y="80"/>
                        <a:pt x="1" y="185"/>
                      </a:cubicBezTo>
                      <a:cubicBezTo>
                        <a:pt x="1" y="281"/>
                        <a:pt x="80" y="359"/>
                        <a:pt x="185" y="359"/>
                      </a:cubicBezTo>
                      <a:lnTo>
                        <a:pt x="4269" y="359"/>
                      </a:lnTo>
                      <a:cubicBezTo>
                        <a:pt x="4366" y="359"/>
                        <a:pt x="4443" y="281"/>
                        <a:pt x="4443" y="185"/>
                      </a:cubicBezTo>
                      <a:cubicBezTo>
                        <a:pt x="4443" y="80"/>
                        <a:pt x="4366" y="0"/>
                        <a:pt x="4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6287228" y="2862338"/>
                  <a:ext cx="889822" cy="71882"/>
                </a:xfrm>
                <a:custGeom>
                  <a:rect b="b" l="l" r="r" t="t"/>
                  <a:pathLst>
                    <a:path extrusionOk="0" h="359" w="4444">
                      <a:moveTo>
                        <a:pt x="185" y="0"/>
                      </a:moveTo>
                      <a:cubicBezTo>
                        <a:pt x="80" y="0"/>
                        <a:pt x="1" y="80"/>
                        <a:pt x="1" y="176"/>
                      </a:cubicBezTo>
                      <a:cubicBezTo>
                        <a:pt x="1" y="271"/>
                        <a:pt x="80" y="359"/>
                        <a:pt x="185" y="359"/>
                      </a:cubicBezTo>
                      <a:lnTo>
                        <a:pt x="4269" y="359"/>
                      </a:lnTo>
                      <a:cubicBezTo>
                        <a:pt x="4366" y="359"/>
                        <a:pt x="4443" y="271"/>
                        <a:pt x="4443" y="176"/>
                      </a:cubicBezTo>
                      <a:cubicBezTo>
                        <a:pt x="4443" y="80"/>
                        <a:pt x="4366" y="0"/>
                        <a:pt x="4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6287228" y="3018115"/>
                  <a:ext cx="889822" cy="72082"/>
                </a:xfrm>
                <a:custGeom>
                  <a:rect b="b" l="l" r="r" t="t"/>
                  <a:pathLst>
                    <a:path extrusionOk="0" h="360" w="4444">
                      <a:moveTo>
                        <a:pt x="185" y="1"/>
                      </a:moveTo>
                      <a:cubicBezTo>
                        <a:pt x="80" y="1"/>
                        <a:pt x="1" y="89"/>
                        <a:pt x="1" y="185"/>
                      </a:cubicBezTo>
                      <a:cubicBezTo>
                        <a:pt x="1" y="280"/>
                        <a:pt x="80" y="360"/>
                        <a:pt x="185" y="360"/>
                      </a:cubicBezTo>
                      <a:lnTo>
                        <a:pt x="4269" y="360"/>
                      </a:lnTo>
                      <a:cubicBezTo>
                        <a:pt x="4366" y="360"/>
                        <a:pt x="4443" y="280"/>
                        <a:pt x="4443" y="185"/>
                      </a:cubicBezTo>
                      <a:cubicBezTo>
                        <a:pt x="4443" y="89"/>
                        <a:pt x="4366" y="1"/>
                        <a:pt x="4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6168425" y="1322875"/>
                  <a:ext cx="1055100" cy="997200"/>
                </a:xfrm>
                <a:prstGeom prst="arc">
                  <a:avLst>
                    <a:gd fmla="val 16200000" name="adj1"/>
                    <a:gd fmla="val 0" name="adj2"/>
                  </a:avLst>
                </a:prstGeom>
                <a:noFill/>
                <a:ln cap="flat" cmpd="sng" w="1143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grpSp>
            <p:nvGrpSpPr>
              <p:cNvPr id="1707" name="Google Shape;1707;p63"/>
              <p:cNvGrpSpPr/>
              <p:nvPr/>
            </p:nvGrpSpPr>
            <p:grpSpPr>
              <a:xfrm>
                <a:off x="7488327" y="1093418"/>
                <a:ext cx="684454" cy="1679293"/>
                <a:chOff x="7541402" y="1040318"/>
                <a:chExt cx="684454" cy="1679293"/>
              </a:xfrm>
            </p:grpSpPr>
            <p:sp>
              <p:nvSpPr>
                <p:cNvPr id="1708" name="Google Shape;1708;p63"/>
                <p:cNvSpPr/>
                <p:nvPr/>
              </p:nvSpPr>
              <p:spPr>
                <a:xfrm rot="-1251331">
                  <a:off x="7675047" y="1908923"/>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rot="-1251331">
                  <a:off x="7612626" y="219371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flipH="1" rot="-9548669">
                  <a:off x="7675047" y="150319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flipH="1" rot="-9548669">
                  <a:off x="7612626" y="109430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63"/>
              <p:cNvGrpSpPr/>
              <p:nvPr/>
            </p:nvGrpSpPr>
            <p:grpSpPr>
              <a:xfrm flipH="1">
                <a:off x="5072552" y="1093418"/>
                <a:ext cx="684454" cy="1679293"/>
                <a:chOff x="7541402" y="1040318"/>
                <a:chExt cx="684454" cy="1679293"/>
              </a:xfrm>
            </p:grpSpPr>
            <p:sp>
              <p:nvSpPr>
                <p:cNvPr id="1713" name="Google Shape;1713;p63"/>
                <p:cNvSpPr/>
                <p:nvPr/>
              </p:nvSpPr>
              <p:spPr>
                <a:xfrm rot="-1251331">
                  <a:off x="7675047" y="1908923"/>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rot="-1251331">
                  <a:off x="7612626" y="219371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flipH="1" rot="-9548669">
                  <a:off x="7675047" y="1503198"/>
                  <a:ext cx="505456" cy="347808"/>
                </a:xfrm>
                <a:custGeom>
                  <a:rect b="b" l="l" r="r" t="t"/>
                  <a:pathLst>
                    <a:path extrusionOk="0" h="1348" w="1959">
                      <a:moveTo>
                        <a:pt x="228" y="0"/>
                      </a:moveTo>
                      <a:cubicBezTo>
                        <a:pt x="222" y="0"/>
                        <a:pt x="216" y="1"/>
                        <a:pt x="210" y="2"/>
                      </a:cubicBezTo>
                      <a:cubicBezTo>
                        <a:pt x="149" y="2"/>
                        <a:pt x="87" y="38"/>
                        <a:pt x="53" y="90"/>
                      </a:cubicBezTo>
                      <a:cubicBezTo>
                        <a:pt x="0" y="187"/>
                        <a:pt x="26" y="309"/>
                        <a:pt x="114" y="369"/>
                      </a:cubicBezTo>
                      <a:cubicBezTo>
                        <a:pt x="147" y="387"/>
                        <a:pt x="183" y="396"/>
                        <a:pt x="218" y="396"/>
                      </a:cubicBezTo>
                      <a:cubicBezTo>
                        <a:pt x="287" y="396"/>
                        <a:pt x="353" y="364"/>
                        <a:pt x="393" y="300"/>
                      </a:cubicBezTo>
                      <a:cubicBezTo>
                        <a:pt x="445" y="212"/>
                        <a:pt x="420" y="90"/>
                        <a:pt x="324" y="30"/>
                      </a:cubicBezTo>
                      <a:cubicBezTo>
                        <a:pt x="294" y="16"/>
                        <a:pt x="259" y="0"/>
                        <a:pt x="228" y="0"/>
                      </a:cubicBezTo>
                      <a:close/>
                      <a:moveTo>
                        <a:pt x="708" y="317"/>
                      </a:moveTo>
                      <a:cubicBezTo>
                        <a:pt x="647" y="328"/>
                        <a:pt x="594" y="353"/>
                        <a:pt x="559" y="414"/>
                      </a:cubicBezTo>
                      <a:cubicBezTo>
                        <a:pt x="498" y="502"/>
                        <a:pt x="525" y="623"/>
                        <a:pt x="622" y="684"/>
                      </a:cubicBezTo>
                      <a:cubicBezTo>
                        <a:pt x="652" y="703"/>
                        <a:pt x="686" y="711"/>
                        <a:pt x="721" y="711"/>
                      </a:cubicBezTo>
                      <a:cubicBezTo>
                        <a:pt x="787" y="711"/>
                        <a:pt x="853" y="681"/>
                        <a:pt x="892" y="623"/>
                      </a:cubicBezTo>
                      <a:cubicBezTo>
                        <a:pt x="953" y="527"/>
                        <a:pt x="926" y="405"/>
                        <a:pt x="832" y="344"/>
                      </a:cubicBezTo>
                      <a:cubicBezTo>
                        <a:pt x="796" y="328"/>
                        <a:pt x="752" y="317"/>
                        <a:pt x="708" y="317"/>
                      </a:cubicBezTo>
                      <a:close/>
                      <a:moveTo>
                        <a:pt x="1216" y="632"/>
                      </a:moveTo>
                      <a:cubicBezTo>
                        <a:pt x="1155" y="642"/>
                        <a:pt x="1094" y="667"/>
                        <a:pt x="1058" y="728"/>
                      </a:cubicBezTo>
                      <a:cubicBezTo>
                        <a:pt x="1006" y="816"/>
                        <a:pt x="1031" y="938"/>
                        <a:pt x="1119" y="999"/>
                      </a:cubicBezTo>
                      <a:cubicBezTo>
                        <a:pt x="1154" y="1022"/>
                        <a:pt x="1193" y="1033"/>
                        <a:pt x="1230" y="1033"/>
                      </a:cubicBezTo>
                      <a:cubicBezTo>
                        <a:pt x="1296" y="1033"/>
                        <a:pt x="1359" y="1000"/>
                        <a:pt x="1398" y="938"/>
                      </a:cubicBezTo>
                      <a:cubicBezTo>
                        <a:pt x="1451" y="842"/>
                        <a:pt x="1425" y="720"/>
                        <a:pt x="1337" y="667"/>
                      </a:cubicBezTo>
                      <a:cubicBezTo>
                        <a:pt x="1293" y="642"/>
                        <a:pt x="1251" y="632"/>
                        <a:pt x="1216" y="632"/>
                      </a:cubicBezTo>
                      <a:close/>
                      <a:moveTo>
                        <a:pt x="1713" y="947"/>
                      </a:moveTo>
                      <a:cubicBezTo>
                        <a:pt x="1652" y="957"/>
                        <a:pt x="1600" y="991"/>
                        <a:pt x="1566" y="1043"/>
                      </a:cubicBezTo>
                      <a:cubicBezTo>
                        <a:pt x="1503" y="1140"/>
                        <a:pt x="1530" y="1261"/>
                        <a:pt x="1627" y="1314"/>
                      </a:cubicBezTo>
                      <a:cubicBezTo>
                        <a:pt x="1662" y="1337"/>
                        <a:pt x="1701" y="1348"/>
                        <a:pt x="1738" y="1348"/>
                      </a:cubicBezTo>
                      <a:cubicBezTo>
                        <a:pt x="1803" y="1348"/>
                        <a:pt x="1864" y="1314"/>
                        <a:pt x="1898" y="1253"/>
                      </a:cubicBezTo>
                      <a:cubicBezTo>
                        <a:pt x="1959" y="1167"/>
                        <a:pt x="1933" y="1043"/>
                        <a:pt x="1837" y="982"/>
                      </a:cubicBezTo>
                      <a:cubicBezTo>
                        <a:pt x="1801" y="957"/>
                        <a:pt x="1757" y="947"/>
                        <a:pt x="1713" y="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flipH="1" rot="-9548669">
                  <a:off x="7612626" y="1094302"/>
                  <a:ext cx="390122" cy="471914"/>
                </a:xfrm>
                <a:custGeom>
                  <a:rect b="b" l="l" r="r" t="t"/>
                  <a:pathLst>
                    <a:path extrusionOk="0" h="1829" w="1512">
                      <a:moveTo>
                        <a:pt x="232" y="0"/>
                      </a:moveTo>
                      <a:cubicBezTo>
                        <a:pt x="224" y="0"/>
                        <a:pt x="217" y="1"/>
                        <a:pt x="210" y="2"/>
                      </a:cubicBezTo>
                      <a:cubicBezTo>
                        <a:pt x="174" y="2"/>
                        <a:pt x="139" y="19"/>
                        <a:pt x="105" y="36"/>
                      </a:cubicBezTo>
                      <a:cubicBezTo>
                        <a:pt x="17" y="107"/>
                        <a:pt x="0" y="229"/>
                        <a:pt x="69" y="317"/>
                      </a:cubicBezTo>
                      <a:cubicBezTo>
                        <a:pt x="106" y="369"/>
                        <a:pt x="164" y="396"/>
                        <a:pt x="224" y="396"/>
                      </a:cubicBezTo>
                      <a:cubicBezTo>
                        <a:pt x="264" y="396"/>
                        <a:pt x="305" y="384"/>
                        <a:pt x="340" y="359"/>
                      </a:cubicBezTo>
                      <a:cubicBezTo>
                        <a:pt x="428" y="290"/>
                        <a:pt x="445" y="168"/>
                        <a:pt x="384" y="80"/>
                      </a:cubicBezTo>
                      <a:cubicBezTo>
                        <a:pt x="345" y="34"/>
                        <a:pt x="287" y="0"/>
                        <a:pt x="232" y="0"/>
                      </a:cubicBezTo>
                      <a:close/>
                      <a:moveTo>
                        <a:pt x="567" y="474"/>
                      </a:moveTo>
                      <a:cubicBezTo>
                        <a:pt x="525" y="483"/>
                        <a:pt x="489" y="491"/>
                        <a:pt x="462" y="516"/>
                      </a:cubicBezTo>
                      <a:cubicBezTo>
                        <a:pt x="376" y="579"/>
                        <a:pt x="357" y="709"/>
                        <a:pt x="420" y="798"/>
                      </a:cubicBezTo>
                      <a:cubicBezTo>
                        <a:pt x="460" y="848"/>
                        <a:pt x="518" y="875"/>
                        <a:pt x="577" y="875"/>
                      </a:cubicBezTo>
                      <a:cubicBezTo>
                        <a:pt x="619" y="875"/>
                        <a:pt x="662" y="861"/>
                        <a:pt x="699" y="831"/>
                      </a:cubicBezTo>
                      <a:cubicBezTo>
                        <a:pt x="787" y="770"/>
                        <a:pt x="804" y="649"/>
                        <a:pt x="735" y="560"/>
                      </a:cubicBezTo>
                      <a:cubicBezTo>
                        <a:pt x="699" y="500"/>
                        <a:pt x="630" y="474"/>
                        <a:pt x="567" y="474"/>
                      </a:cubicBezTo>
                      <a:close/>
                      <a:moveTo>
                        <a:pt x="938" y="954"/>
                      </a:moveTo>
                      <a:cubicBezTo>
                        <a:pt x="931" y="954"/>
                        <a:pt x="924" y="954"/>
                        <a:pt x="917" y="955"/>
                      </a:cubicBezTo>
                      <a:cubicBezTo>
                        <a:pt x="881" y="955"/>
                        <a:pt x="848" y="972"/>
                        <a:pt x="812" y="989"/>
                      </a:cubicBezTo>
                      <a:cubicBezTo>
                        <a:pt x="724" y="1060"/>
                        <a:pt x="707" y="1182"/>
                        <a:pt x="777" y="1270"/>
                      </a:cubicBezTo>
                      <a:cubicBezTo>
                        <a:pt x="815" y="1322"/>
                        <a:pt x="874" y="1349"/>
                        <a:pt x="935" y="1349"/>
                      </a:cubicBezTo>
                      <a:cubicBezTo>
                        <a:pt x="975" y="1349"/>
                        <a:pt x="1015" y="1338"/>
                        <a:pt x="1049" y="1314"/>
                      </a:cubicBezTo>
                      <a:cubicBezTo>
                        <a:pt x="1135" y="1242"/>
                        <a:pt x="1163" y="1121"/>
                        <a:pt x="1091" y="1033"/>
                      </a:cubicBezTo>
                      <a:cubicBezTo>
                        <a:pt x="1054" y="986"/>
                        <a:pt x="999" y="954"/>
                        <a:pt x="938" y="954"/>
                      </a:cubicBezTo>
                      <a:close/>
                      <a:moveTo>
                        <a:pt x="1276" y="1427"/>
                      </a:moveTo>
                      <a:cubicBezTo>
                        <a:pt x="1240" y="1436"/>
                        <a:pt x="1207" y="1444"/>
                        <a:pt x="1171" y="1471"/>
                      </a:cubicBezTo>
                      <a:cubicBezTo>
                        <a:pt x="1083" y="1532"/>
                        <a:pt x="1066" y="1662"/>
                        <a:pt x="1127" y="1750"/>
                      </a:cubicBezTo>
                      <a:cubicBezTo>
                        <a:pt x="1167" y="1802"/>
                        <a:pt x="1226" y="1829"/>
                        <a:pt x="1285" y="1829"/>
                      </a:cubicBezTo>
                      <a:cubicBezTo>
                        <a:pt x="1328" y="1829"/>
                        <a:pt x="1370" y="1815"/>
                        <a:pt x="1406" y="1786"/>
                      </a:cubicBezTo>
                      <a:cubicBezTo>
                        <a:pt x="1494" y="1723"/>
                        <a:pt x="1511" y="1601"/>
                        <a:pt x="1450" y="1513"/>
                      </a:cubicBezTo>
                      <a:cubicBezTo>
                        <a:pt x="1406" y="1452"/>
                        <a:pt x="1337" y="1427"/>
                        <a:pt x="1276" y="14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17" name="Google Shape;1717;p63"/>
            <p:cNvSpPr/>
            <p:nvPr/>
          </p:nvSpPr>
          <p:spPr>
            <a:xfrm>
              <a:off x="5121063" y="2911125"/>
              <a:ext cx="352194" cy="341873"/>
            </a:xfrm>
            <a:custGeom>
              <a:rect b="b" l="l" r="r" t="t"/>
              <a:pathLst>
                <a:path extrusionOk="0" h="1325" w="1365">
                  <a:moveTo>
                    <a:pt x="682" y="397"/>
                  </a:moveTo>
                  <a:cubicBezTo>
                    <a:pt x="701" y="397"/>
                    <a:pt x="718" y="397"/>
                    <a:pt x="726" y="405"/>
                  </a:cubicBezTo>
                  <a:cubicBezTo>
                    <a:pt x="796" y="416"/>
                    <a:pt x="859" y="449"/>
                    <a:pt x="900" y="510"/>
                  </a:cubicBezTo>
                  <a:cubicBezTo>
                    <a:pt x="936" y="573"/>
                    <a:pt x="953" y="642"/>
                    <a:pt x="945" y="711"/>
                  </a:cubicBezTo>
                  <a:cubicBezTo>
                    <a:pt x="928" y="772"/>
                    <a:pt x="892" y="835"/>
                    <a:pt x="831" y="877"/>
                  </a:cubicBezTo>
                  <a:cubicBezTo>
                    <a:pt x="788" y="908"/>
                    <a:pt x="737" y="923"/>
                    <a:pt x="686" y="923"/>
                  </a:cubicBezTo>
                  <a:cubicBezTo>
                    <a:pt x="604" y="923"/>
                    <a:pt x="522" y="883"/>
                    <a:pt x="472" y="808"/>
                  </a:cubicBezTo>
                  <a:cubicBezTo>
                    <a:pt x="428" y="756"/>
                    <a:pt x="412" y="686"/>
                    <a:pt x="428" y="615"/>
                  </a:cubicBezTo>
                  <a:cubicBezTo>
                    <a:pt x="439" y="546"/>
                    <a:pt x="472" y="485"/>
                    <a:pt x="533" y="449"/>
                  </a:cubicBezTo>
                  <a:cubicBezTo>
                    <a:pt x="577" y="416"/>
                    <a:pt x="630" y="397"/>
                    <a:pt x="682" y="397"/>
                  </a:cubicBezTo>
                  <a:close/>
                  <a:moveTo>
                    <a:pt x="679" y="0"/>
                  </a:moveTo>
                  <a:cubicBezTo>
                    <a:pt x="550" y="0"/>
                    <a:pt x="421" y="44"/>
                    <a:pt x="307" y="118"/>
                  </a:cubicBezTo>
                  <a:cubicBezTo>
                    <a:pt x="166" y="223"/>
                    <a:pt x="72" y="372"/>
                    <a:pt x="36" y="546"/>
                  </a:cubicBezTo>
                  <a:cubicBezTo>
                    <a:pt x="0" y="720"/>
                    <a:pt x="44" y="896"/>
                    <a:pt x="141" y="1035"/>
                  </a:cubicBezTo>
                  <a:cubicBezTo>
                    <a:pt x="271" y="1219"/>
                    <a:pt x="472" y="1324"/>
                    <a:pt x="682" y="1324"/>
                  </a:cubicBezTo>
                  <a:cubicBezTo>
                    <a:pt x="814" y="1324"/>
                    <a:pt x="945" y="1280"/>
                    <a:pt x="1058" y="1203"/>
                  </a:cubicBezTo>
                  <a:cubicBezTo>
                    <a:pt x="1207" y="1106"/>
                    <a:pt x="1303" y="949"/>
                    <a:pt x="1331" y="783"/>
                  </a:cubicBezTo>
                  <a:cubicBezTo>
                    <a:pt x="1364" y="607"/>
                    <a:pt x="1331" y="432"/>
                    <a:pt x="1226" y="283"/>
                  </a:cubicBezTo>
                  <a:cubicBezTo>
                    <a:pt x="1129" y="143"/>
                    <a:pt x="972" y="48"/>
                    <a:pt x="796" y="13"/>
                  </a:cubicBezTo>
                  <a:cubicBezTo>
                    <a:pt x="757" y="4"/>
                    <a:pt x="718" y="0"/>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8" name="Google Shape;1718;p63"/>
            <p:cNvGrpSpPr/>
            <p:nvPr/>
          </p:nvGrpSpPr>
          <p:grpSpPr>
            <a:xfrm>
              <a:off x="6963622" y="389244"/>
              <a:ext cx="922784" cy="1013058"/>
              <a:chOff x="3758022" y="3565669"/>
              <a:chExt cx="922784" cy="1013058"/>
            </a:xfrm>
          </p:grpSpPr>
          <p:sp>
            <p:nvSpPr>
              <p:cNvPr id="1719" name="Google Shape;1719;p63"/>
              <p:cNvSpPr/>
              <p:nvPr/>
            </p:nvSpPr>
            <p:spPr>
              <a:xfrm>
                <a:off x="3758022" y="3565669"/>
                <a:ext cx="111564" cy="128983"/>
              </a:xfrm>
              <a:custGeom>
                <a:rect b="b" l="l" r="r" t="t"/>
                <a:pathLst>
                  <a:path extrusionOk="0" h="933" w="807">
                    <a:moveTo>
                      <a:pt x="179" y="1"/>
                    </a:moveTo>
                    <a:cubicBezTo>
                      <a:pt x="145" y="1"/>
                      <a:pt x="111" y="12"/>
                      <a:pt x="81" y="34"/>
                    </a:cubicBezTo>
                    <a:cubicBezTo>
                      <a:pt x="11" y="76"/>
                      <a:pt x="1" y="173"/>
                      <a:pt x="45" y="244"/>
                    </a:cubicBezTo>
                    <a:lnTo>
                      <a:pt x="526" y="874"/>
                    </a:lnTo>
                    <a:cubicBezTo>
                      <a:pt x="555" y="913"/>
                      <a:pt x="600" y="933"/>
                      <a:pt x="643" y="933"/>
                    </a:cubicBezTo>
                    <a:cubicBezTo>
                      <a:pt x="676" y="933"/>
                      <a:pt x="709" y="922"/>
                      <a:pt x="735" y="899"/>
                    </a:cubicBezTo>
                    <a:cubicBezTo>
                      <a:pt x="754" y="891"/>
                      <a:pt x="763" y="874"/>
                      <a:pt x="780" y="863"/>
                    </a:cubicBezTo>
                    <a:cubicBezTo>
                      <a:pt x="807" y="811"/>
                      <a:pt x="807" y="742"/>
                      <a:pt x="771" y="689"/>
                    </a:cubicBezTo>
                    <a:lnTo>
                      <a:pt x="291" y="60"/>
                    </a:lnTo>
                    <a:cubicBezTo>
                      <a:pt x="266" y="20"/>
                      <a:pt x="223"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3857281" y="3753957"/>
                <a:ext cx="67740" cy="824770"/>
              </a:xfrm>
              <a:custGeom>
                <a:rect b="b" l="l" r="r" t="t"/>
                <a:pathLst>
                  <a:path extrusionOk="0" h="5966" w="490">
                    <a:moveTo>
                      <a:pt x="271" y="1"/>
                    </a:moveTo>
                    <a:cubicBezTo>
                      <a:pt x="150" y="1"/>
                      <a:pt x="45" y="106"/>
                      <a:pt x="45" y="228"/>
                    </a:cubicBezTo>
                    <a:lnTo>
                      <a:pt x="9" y="5212"/>
                    </a:lnTo>
                    <a:cubicBezTo>
                      <a:pt x="1" y="5308"/>
                      <a:pt x="62" y="5388"/>
                      <a:pt x="141" y="5422"/>
                    </a:cubicBezTo>
                    <a:lnTo>
                      <a:pt x="133" y="5877"/>
                    </a:lnTo>
                    <a:cubicBezTo>
                      <a:pt x="133" y="5921"/>
                      <a:pt x="166" y="5965"/>
                      <a:pt x="219" y="5965"/>
                    </a:cubicBezTo>
                    <a:cubicBezTo>
                      <a:pt x="271" y="5965"/>
                      <a:pt x="307" y="5921"/>
                      <a:pt x="307" y="5877"/>
                    </a:cubicBezTo>
                    <a:lnTo>
                      <a:pt x="315" y="5422"/>
                    </a:lnTo>
                    <a:cubicBezTo>
                      <a:pt x="395" y="5388"/>
                      <a:pt x="448" y="5308"/>
                      <a:pt x="448" y="5220"/>
                    </a:cubicBezTo>
                    <a:lnTo>
                      <a:pt x="490" y="228"/>
                    </a:lnTo>
                    <a:cubicBezTo>
                      <a:pt x="490" y="106"/>
                      <a:pt x="395" y="9"/>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3903178" y="3745939"/>
                <a:ext cx="777628" cy="325705"/>
              </a:xfrm>
              <a:custGeom>
                <a:rect b="b" l="l" r="r" t="t"/>
                <a:pathLst>
                  <a:path extrusionOk="0" h="2356" w="5625">
                    <a:moveTo>
                      <a:pt x="258" y="0"/>
                    </a:moveTo>
                    <a:cubicBezTo>
                      <a:pt x="170" y="0"/>
                      <a:pt x="87" y="57"/>
                      <a:pt x="53" y="147"/>
                    </a:cubicBezTo>
                    <a:cubicBezTo>
                      <a:pt x="0" y="260"/>
                      <a:pt x="63" y="382"/>
                      <a:pt x="177" y="426"/>
                    </a:cubicBezTo>
                    <a:lnTo>
                      <a:pt x="4827" y="2235"/>
                    </a:lnTo>
                    <a:cubicBezTo>
                      <a:pt x="4854" y="2244"/>
                      <a:pt x="4881" y="2248"/>
                      <a:pt x="4908" y="2248"/>
                    </a:cubicBezTo>
                    <a:cubicBezTo>
                      <a:pt x="4967" y="2248"/>
                      <a:pt x="5022" y="2226"/>
                      <a:pt x="5064" y="2183"/>
                    </a:cubicBezTo>
                    <a:lnTo>
                      <a:pt x="5492" y="2351"/>
                    </a:lnTo>
                    <a:cubicBezTo>
                      <a:pt x="5501" y="2354"/>
                      <a:pt x="5511" y="2356"/>
                      <a:pt x="5520" y="2356"/>
                    </a:cubicBezTo>
                    <a:cubicBezTo>
                      <a:pt x="5556" y="2356"/>
                      <a:pt x="5592" y="2331"/>
                      <a:pt x="5606" y="2298"/>
                    </a:cubicBezTo>
                    <a:cubicBezTo>
                      <a:pt x="5625" y="2254"/>
                      <a:pt x="5597" y="2202"/>
                      <a:pt x="5553" y="2183"/>
                    </a:cubicBezTo>
                    <a:lnTo>
                      <a:pt x="5125" y="2017"/>
                    </a:lnTo>
                    <a:cubicBezTo>
                      <a:pt x="5125" y="1931"/>
                      <a:pt x="5073" y="1851"/>
                      <a:pt x="4985" y="1826"/>
                    </a:cubicBezTo>
                    <a:lnTo>
                      <a:pt x="334" y="15"/>
                    </a:lnTo>
                    <a:cubicBezTo>
                      <a:pt x="309" y="5"/>
                      <a:pt x="283"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3801569" y="3782021"/>
                <a:ext cx="493396" cy="387639"/>
              </a:xfrm>
              <a:custGeom>
                <a:rect b="b" l="l" r="r" t="t"/>
                <a:pathLst>
                  <a:path extrusionOk="0" h="2804" w="3569">
                    <a:moveTo>
                      <a:pt x="3504" y="0"/>
                    </a:moveTo>
                    <a:cubicBezTo>
                      <a:pt x="3481" y="0"/>
                      <a:pt x="3455" y="9"/>
                      <a:pt x="3430" y="25"/>
                    </a:cubicBezTo>
                    <a:lnTo>
                      <a:pt x="81" y="2623"/>
                    </a:lnTo>
                    <a:cubicBezTo>
                      <a:pt x="28" y="2656"/>
                      <a:pt x="1" y="2728"/>
                      <a:pt x="20" y="2772"/>
                    </a:cubicBezTo>
                    <a:cubicBezTo>
                      <a:pt x="28" y="2793"/>
                      <a:pt x="45" y="2803"/>
                      <a:pt x="67" y="2803"/>
                    </a:cubicBezTo>
                    <a:cubicBezTo>
                      <a:pt x="89" y="2803"/>
                      <a:pt x="115" y="2793"/>
                      <a:pt x="141" y="2772"/>
                    </a:cubicBezTo>
                    <a:lnTo>
                      <a:pt x="3491" y="182"/>
                    </a:lnTo>
                    <a:lnTo>
                      <a:pt x="3516" y="157"/>
                    </a:lnTo>
                    <a:cubicBezTo>
                      <a:pt x="3552" y="113"/>
                      <a:pt x="3568" y="69"/>
                      <a:pt x="3560" y="33"/>
                    </a:cubicBezTo>
                    <a:cubicBezTo>
                      <a:pt x="3551" y="11"/>
                      <a:pt x="3530" y="0"/>
                      <a:pt x="35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3766732" y="3642671"/>
                <a:ext cx="245385" cy="224786"/>
              </a:xfrm>
              <a:custGeom>
                <a:rect b="b" l="l" r="r" t="t"/>
                <a:pathLst>
                  <a:path extrusionOk="0" h="1626" w="1775">
                    <a:moveTo>
                      <a:pt x="895" y="0"/>
                    </a:moveTo>
                    <a:cubicBezTo>
                      <a:pt x="839" y="0"/>
                      <a:pt x="782" y="6"/>
                      <a:pt x="725" y="19"/>
                    </a:cubicBezTo>
                    <a:cubicBezTo>
                      <a:pt x="288" y="107"/>
                      <a:pt x="1" y="535"/>
                      <a:pt x="95" y="980"/>
                    </a:cubicBezTo>
                    <a:cubicBezTo>
                      <a:pt x="173" y="1364"/>
                      <a:pt x="510" y="1626"/>
                      <a:pt x="893" y="1626"/>
                    </a:cubicBezTo>
                    <a:cubicBezTo>
                      <a:pt x="948" y="1626"/>
                      <a:pt x="1003" y="1621"/>
                      <a:pt x="1059" y="1610"/>
                    </a:cubicBezTo>
                    <a:cubicBezTo>
                      <a:pt x="1495" y="1513"/>
                      <a:pt x="1774" y="1085"/>
                      <a:pt x="1688" y="648"/>
                    </a:cubicBezTo>
                    <a:cubicBezTo>
                      <a:pt x="1604" y="269"/>
                      <a:pt x="1269" y="0"/>
                      <a:pt x="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4" name="Google Shape;1724;p63"/>
            <p:cNvSpPr/>
            <p:nvPr/>
          </p:nvSpPr>
          <p:spPr>
            <a:xfrm>
              <a:off x="6598079" y="3460108"/>
              <a:ext cx="453305" cy="453582"/>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5473249" y="919878"/>
              <a:ext cx="486926" cy="378130"/>
            </a:xfrm>
            <a:custGeom>
              <a:rect b="b" l="l" r="r" t="t"/>
              <a:pathLst>
                <a:path extrusionOk="0" h="3980" w="5125">
                  <a:moveTo>
                    <a:pt x="1496" y="1"/>
                  </a:moveTo>
                  <a:cubicBezTo>
                    <a:pt x="674" y="1"/>
                    <a:pt x="0" y="664"/>
                    <a:pt x="0" y="1487"/>
                  </a:cubicBezTo>
                  <a:cubicBezTo>
                    <a:pt x="0" y="1749"/>
                    <a:pt x="71" y="1986"/>
                    <a:pt x="185" y="2196"/>
                  </a:cubicBezTo>
                  <a:cubicBezTo>
                    <a:pt x="439" y="2668"/>
                    <a:pt x="1496" y="3497"/>
                    <a:pt x="2562" y="3980"/>
                  </a:cubicBezTo>
                  <a:cubicBezTo>
                    <a:pt x="3673" y="3411"/>
                    <a:pt x="4802" y="2588"/>
                    <a:pt x="5020" y="2039"/>
                  </a:cubicBezTo>
                  <a:cubicBezTo>
                    <a:pt x="5089" y="1862"/>
                    <a:pt x="5125" y="1680"/>
                    <a:pt x="5125" y="1487"/>
                  </a:cubicBezTo>
                  <a:cubicBezTo>
                    <a:pt x="5125" y="664"/>
                    <a:pt x="4460" y="1"/>
                    <a:pt x="3631" y="1"/>
                  </a:cubicBezTo>
                  <a:cubicBezTo>
                    <a:pt x="3211" y="1"/>
                    <a:pt x="2833" y="175"/>
                    <a:pt x="2562" y="454"/>
                  </a:cubicBezTo>
                  <a:cubicBezTo>
                    <a:pt x="2292" y="175"/>
                    <a:pt x="1916" y="1"/>
                    <a:pt x="14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6" name="Google Shape;1726;p63"/>
            <p:cNvGrpSpPr/>
            <p:nvPr/>
          </p:nvGrpSpPr>
          <p:grpSpPr>
            <a:xfrm rot="6454347">
              <a:off x="7193511" y="2794821"/>
              <a:ext cx="1450777" cy="1972203"/>
              <a:chOff x="3841236" y="2462345"/>
              <a:chExt cx="1450832" cy="1972277"/>
            </a:xfrm>
          </p:grpSpPr>
          <p:grpSp>
            <p:nvGrpSpPr>
              <p:cNvPr id="1727" name="Google Shape;1727;p63"/>
              <p:cNvGrpSpPr/>
              <p:nvPr/>
            </p:nvGrpSpPr>
            <p:grpSpPr>
              <a:xfrm>
                <a:off x="3841236" y="2462345"/>
                <a:ext cx="261888" cy="997496"/>
                <a:chOff x="3841236" y="2462345"/>
                <a:chExt cx="261888" cy="997496"/>
              </a:xfrm>
            </p:grpSpPr>
            <p:sp>
              <p:nvSpPr>
                <p:cNvPr id="1728" name="Google Shape;1728;p63"/>
                <p:cNvSpPr/>
                <p:nvPr/>
              </p:nvSpPr>
              <p:spPr>
                <a:xfrm>
                  <a:off x="3879165" y="3209042"/>
                  <a:ext cx="196867" cy="133395"/>
                </a:xfrm>
                <a:custGeom>
                  <a:rect b="b" l="l" r="r" t="t"/>
                  <a:pathLst>
                    <a:path extrusionOk="0" h="517" w="763">
                      <a:moveTo>
                        <a:pt x="762" y="0"/>
                      </a:moveTo>
                      <a:lnTo>
                        <a:pt x="0" y="8"/>
                      </a:lnTo>
                      <a:lnTo>
                        <a:pt x="210" y="516"/>
                      </a:lnTo>
                      <a:lnTo>
                        <a:pt x="508" y="508"/>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3868328" y="2487115"/>
                  <a:ext cx="207704" cy="724255"/>
                </a:xfrm>
                <a:custGeom>
                  <a:rect b="b" l="l" r="r" t="t"/>
                  <a:pathLst>
                    <a:path extrusionOk="0" h="2807" w="805">
                      <a:moveTo>
                        <a:pt x="735" y="1"/>
                      </a:moveTo>
                      <a:lnTo>
                        <a:pt x="0" y="17"/>
                      </a:lnTo>
                      <a:lnTo>
                        <a:pt x="42" y="2806"/>
                      </a:lnTo>
                      <a:lnTo>
                        <a:pt x="804" y="2798"/>
                      </a:lnTo>
                      <a:lnTo>
                        <a:pt x="7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a:off x="3938251" y="3315086"/>
                  <a:ext cx="74309" cy="50055"/>
                </a:xfrm>
                <a:custGeom>
                  <a:rect b="b" l="l" r="r" t="t"/>
                  <a:pathLst>
                    <a:path extrusionOk="0" h="194" w="288">
                      <a:moveTo>
                        <a:pt x="0" y="0"/>
                      </a:moveTo>
                      <a:lnTo>
                        <a:pt x="9" y="193"/>
                      </a:lnTo>
                      <a:lnTo>
                        <a:pt x="288" y="193"/>
                      </a:lnTo>
                      <a:lnTo>
                        <a:pt x="2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p:nvPr/>
              </p:nvSpPr>
              <p:spPr>
                <a:xfrm>
                  <a:off x="3874779" y="3190981"/>
                  <a:ext cx="187579" cy="54442"/>
                </a:xfrm>
                <a:custGeom>
                  <a:rect b="b" l="l" r="r" t="t"/>
                  <a:pathLst>
                    <a:path extrusionOk="0" h="211" w="727">
                      <a:moveTo>
                        <a:pt x="727" y="1"/>
                      </a:moveTo>
                      <a:lnTo>
                        <a:pt x="1" y="18"/>
                      </a:lnTo>
                      <a:lnTo>
                        <a:pt x="9" y="211"/>
                      </a:lnTo>
                      <a:lnTo>
                        <a:pt x="727" y="192"/>
                      </a:lnTo>
                      <a:lnTo>
                        <a:pt x="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3841236" y="2462345"/>
                  <a:ext cx="261888" cy="997496"/>
                </a:xfrm>
                <a:custGeom>
                  <a:rect b="b" l="l" r="r" t="t"/>
                  <a:pathLst>
                    <a:path extrusionOk="0" h="3866" w="1015">
                      <a:moveTo>
                        <a:pt x="769" y="193"/>
                      </a:moveTo>
                      <a:lnTo>
                        <a:pt x="821" y="2902"/>
                      </a:lnTo>
                      <a:lnTo>
                        <a:pt x="534" y="3454"/>
                      </a:lnTo>
                      <a:lnTo>
                        <a:pt x="244" y="2911"/>
                      </a:lnTo>
                      <a:lnTo>
                        <a:pt x="191" y="202"/>
                      </a:lnTo>
                      <a:lnTo>
                        <a:pt x="769" y="193"/>
                      </a:lnTo>
                      <a:close/>
                      <a:moveTo>
                        <a:pt x="962" y="0"/>
                      </a:moveTo>
                      <a:lnTo>
                        <a:pt x="0" y="17"/>
                      </a:lnTo>
                      <a:lnTo>
                        <a:pt x="61" y="2955"/>
                      </a:lnTo>
                      <a:lnTo>
                        <a:pt x="534" y="3866"/>
                      </a:lnTo>
                      <a:lnTo>
                        <a:pt x="1014" y="2947"/>
                      </a:lnTo>
                      <a:lnTo>
                        <a:pt x="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3852073" y="2584129"/>
                  <a:ext cx="226023" cy="54442"/>
                </a:xfrm>
                <a:custGeom>
                  <a:rect b="b" l="l" r="r" t="t"/>
                  <a:pathLst>
                    <a:path extrusionOk="0" h="211" w="876">
                      <a:moveTo>
                        <a:pt x="876" y="0"/>
                      </a:moveTo>
                      <a:lnTo>
                        <a:pt x="0" y="17"/>
                      </a:lnTo>
                      <a:lnTo>
                        <a:pt x="0" y="210"/>
                      </a:lnTo>
                      <a:lnTo>
                        <a:pt x="876" y="193"/>
                      </a:lnTo>
                      <a:lnTo>
                        <a:pt x="8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 name="Google Shape;1734;p63"/>
              <p:cNvSpPr/>
              <p:nvPr/>
            </p:nvSpPr>
            <p:spPr>
              <a:xfrm>
                <a:off x="3942379" y="3533884"/>
                <a:ext cx="1349690" cy="900739"/>
              </a:xfrm>
              <a:custGeom>
                <a:rect b="b" l="l" r="r" t="t"/>
                <a:pathLst>
                  <a:path extrusionOk="0" h="3491" w="5231">
                    <a:moveTo>
                      <a:pt x="3237" y="1497"/>
                    </a:moveTo>
                    <a:cubicBezTo>
                      <a:pt x="3245" y="1505"/>
                      <a:pt x="3254" y="1513"/>
                      <a:pt x="3262" y="1530"/>
                    </a:cubicBezTo>
                    <a:cubicBezTo>
                      <a:pt x="3350" y="1627"/>
                      <a:pt x="3438" y="1748"/>
                      <a:pt x="3464" y="1872"/>
                    </a:cubicBezTo>
                    <a:cubicBezTo>
                      <a:pt x="3480" y="1969"/>
                      <a:pt x="3438" y="2090"/>
                      <a:pt x="3350" y="2126"/>
                    </a:cubicBezTo>
                    <a:cubicBezTo>
                      <a:pt x="3342" y="2126"/>
                      <a:pt x="3323" y="2135"/>
                      <a:pt x="3315" y="2135"/>
                    </a:cubicBezTo>
                    <a:cubicBezTo>
                      <a:pt x="3281" y="2135"/>
                      <a:pt x="3254" y="2116"/>
                      <a:pt x="3237" y="2107"/>
                    </a:cubicBezTo>
                    <a:cubicBezTo>
                      <a:pt x="3176" y="2082"/>
                      <a:pt x="3124" y="2021"/>
                      <a:pt x="3105" y="1950"/>
                    </a:cubicBezTo>
                    <a:cubicBezTo>
                      <a:pt x="3080" y="1837"/>
                      <a:pt x="3113" y="1696"/>
                      <a:pt x="3210" y="1539"/>
                    </a:cubicBezTo>
                    <a:cubicBezTo>
                      <a:pt x="3218" y="1522"/>
                      <a:pt x="3229" y="1505"/>
                      <a:pt x="3237" y="1497"/>
                    </a:cubicBezTo>
                    <a:close/>
                    <a:moveTo>
                      <a:pt x="1" y="0"/>
                    </a:moveTo>
                    <a:lnTo>
                      <a:pt x="1" y="2789"/>
                    </a:lnTo>
                    <a:cubicBezTo>
                      <a:pt x="1" y="3087"/>
                      <a:pt x="106" y="3253"/>
                      <a:pt x="194" y="3341"/>
                    </a:cubicBezTo>
                    <a:cubicBezTo>
                      <a:pt x="291" y="3438"/>
                      <a:pt x="421" y="3490"/>
                      <a:pt x="561" y="3490"/>
                    </a:cubicBezTo>
                    <a:cubicBezTo>
                      <a:pt x="780" y="3480"/>
                      <a:pt x="937" y="3306"/>
                      <a:pt x="998" y="3140"/>
                    </a:cubicBezTo>
                    <a:cubicBezTo>
                      <a:pt x="1050" y="2999"/>
                      <a:pt x="1050" y="2861"/>
                      <a:pt x="1042" y="2720"/>
                    </a:cubicBezTo>
                    <a:lnTo>
                      <a:pt x="1042" y="2640"/>
                    </a:lnTo>
                    <a:lnTo>
                      <a:pt x="1042" y="1522"/>
                    </a:lnTo>
                    <a:lnTo>
                      <a:pt x="1042" y="1469"/>
                    </a:lnTo>
                    <a:cubicBezTo>
                      <a:pt x="1042" y="1348"/>
                      <a:pt x="1033" y="1058"/>
                      <a:pt x="1138" y="945"/>
                    </a:cubicBezTo>
                    <a:cubicBezTo>
                      <a:pt x="1164" y="919"/>
                      <a:pt x="1199" y="901"/>
                      <a:pt x="1252" y="901"/>
                    </a:cubicBezTo>
                    <a:cubicBezTo>
                      <a:pt x="1462" y="901"/>
                      <a:pt x="1514" y="1014"/>
                      <a:pt x="1550" y="1276"/>
                    </a:cubicBezTo>
                    <a:cubicBezTo>
                      <a:pt x="1567" y="1434"/>
                      <a:pt x="1575" y="1583"/>
                      <a:pt x="1575" y="1740"/>
                    </a:cubicBezTo>
                    <a:lnTo>
                      <a:pt x="1575" y="1925"/>
                    </a:lnTo>
                    <a:cubicBezTo>
                      <a:pt x="1583" y="2151"/>
                      <a:pt x="1741" y="2300"/>
                      <a:pt x="1898" y="2353"/>
                    </a:cubicBezTo>
                    <a:cubicBezTo>
                      <a:pt x="1939" y="2365"/>
                      <a:pt x="1981" y="2371"/>
                      <a:pt x="2021" y="2371"/>
                    </a:cubicBezTo>
                    <a:cubicBezTo>
                      <a:pt x="2125" y="2371"/>
                      <a:pt x="2221" y="2330"/>
                      <a:pt x="2284" y="2248"/>
                    </a:cubicBezTo>
                    <a:cubicBezTo>
                      <a:pt x="2423" y="2063"/>
                      <a:pt x="2406" y="1853"/>
                      <a:pt x="2389" y="1662"/>
                    </a:cubicBezTo>
                    <a:cubicBezTo>
                      <a:pt x="2389" y="1539"/>
                      <a:pt x="2379" y="1425"/>
                      <a:pt x="2406" y="1329"/>
                    </a:cubicBezTo>
                    <a:cubicBezTo>
                      <a:pt x="2447" y="1214"/>
                      <a:pt x="2578" y="1157"/>
                      <a:pt x="2704" y="1157"/>
                    </a:cubicBezTo>
                    <a:cubicBezTo>
                      <a:pt x="2740" y="1157"/>
                      <a:pt x="2776" y="1162"/>
                      <a:pt x="2809" y="1171"/>
                    </a:cubicBezTo>
                    <a:cubicBezTo>
                      <a:pt x="2903" y="1199"/>
                      <a:pt x="2991" y="1251"/>
                      <a:pt x="3071" y="1320"/>
                    </a:cubicBezTo>
                    <a:cubicBezTo>
                      <a:pt x="3052" y="1356"/>
                      <a:pt x="3036" y="1381"/>
                      <a:pt x="3008" y="1417"/>
                    </a:cubicBezTo>
                    <a:cubicBezTo>
                      <a:pt x="2887" y="1635"/>
                      <a:pt x="2842" y="1828"/>
                      <a:pt x="2887" y="2011"/>
                    </a:cubicBezTo>
                    <a:cubicBezTo>
                      <a:pt x="2922" y="2135"/>
                      <a:pt x="3008" y="2248"/>
                      <a:pt x="3124" y="2309"/>
                    </a:cubicBezTo>
                    <a:cubicBezTo>
                      <a:pt x="3187" y="2340"/>
                      <a:pt x="3250" y="2356"/>
                      <a:pt x="3311" y="2356"/>
                    </a:cubicBezTo>
                    <a:cubicBezTo>
                      <a:pt x="3352" y="2356"/>
                      <a:pt x="3391" y="2349"/>
                      <a:pt x="3428" y="2336"/>
                    </a:cubicBezTo>
                    <a:cubicBezTo>
                      <a:pt x="3638" y="2265"/>
                      <a:pt x="3718" y="2021"/>
                      <a:pt x="3682" y="1828"/>
                    </a:cubicBezTo>
                    <a:cubicBezTo>
                      <a:pt x="3657" y="1654"/>
                      <a:pt x="3543" y="1505"/>
                      <a:pt x="3438" y="1381"/>
                    </a:cubicBezTo>
                    <a:cubicBezTo>
                      <a:pt x="3420" y="1356"/>
                      <a:pt x="3403" y="1329"/>
                      <a:pt x="3376" y="1312"/>
                    </a:cubicBezTo>
                    <a:cubicBezTo>
                      <a:pt x="3499" y="1190"/>
                      <a:pt x="3629" y="1146"/>
                      <a:pt x="3867" y="1138"/>
                    </a:cubicBezTo>
                    <a:cubicBezTo>
                      <a:pt x="4009" y="1131"/>
                      <a:pt x="4194" y="1129"/>
                      <a:pt x="4377" y="1129"/>
                    </a:cubicBezTo>
                    <a:cubicBezTo>
                      <a:pt x="4742" y="1129"/>
                      <a:pt x="5101" y="1138"/>
                      <a:pt x="5107" y="1138"/>
                    </a:cubicBezTo>
                    <a:lnTo>
                      <a:pt x="5222" y="1138"/>
                    </a:lnTo>
                    <a:lnTo>
                      <a:pt x="5231" y="909"/>
                    </a:lnTo>
                    <a:lnTo>
                      <a:pt x="5117" y="909"/>
                    </a:lnTo>
                    <a:cubicBezTo>
                      <a:pt x="5074" y="904"/>
                      <a:pt x="4780" y="896"/>
                      <a:pt x="4457" y="896"/>
                    </a:cubicBezTo>
                    <a:cubicBezTo>
                      <a:pt x="4249" y="896"/>
                      <a:pt x="4029" y="899"/>
                      <a:pt x="3858" y="909"/>
                    </a:cubicBezTo>
                    <a:cubicBezTo>
                      <a:pt x="3569" y="919"/>
                      <a:pt x="3376" y="980"/>
                      <a:pt x="3218" y="1146"/>
                    </a:cubicBezTo>
                    <a:cubicBezTo>
                      <a:pt x="3113" y="1058"/>
                      <a:pt x="3008" y="989"/>
                      <a:pt x="2878" y="953"/>
                    </a:cubicBezTo>
                    <a:cubicBezTo>
                      <a:pt x="2822" y="936"/>
                      <a:pt x="2763" y="928"/>
                      <a:pt x="2704" y="928"/>
                    </a:cubicBezTo>
                    <a:cubicBezTo>
                      <a:pt x="2485" y="928"/>
                      <a:pt x="2265" y="1040"/>
                      <a:pt x="2196" y="1259"/>
                    </a:cubicBezTo>
                    <a:cubicBezTo>
                      <a:pt x="2144" y="1392"/>
                      <a:pt x="2152" y="1539"/>
                      <a:pt x="2160" y="1679"/>
                    </a:cubicBezTo>
                    <a:cubicBezTo>
                      <a:pt x="2179" y="1845"/>
                      <a:pt x="2188" y="1994"/>
                      <a:pt x="2100" y="2107"/>
                    </a:cubicBezTo>
                    <a:cubicBezTo>
                      <a:pt x="2078" y="2134"/>
                      <a:pt x="2045" y="2141"/>
                      <a:pt x="2016" y="2141"/>
                    </a:cubicBezTo>
                    <a:cubicBezTo>
                      <a:pt x="1997" y="2141"/>
                      <a:pt x="1980" y="2138"/>
                      <a:pt x="1969" y="2135"/>
                    </a:cubicBezTo>
                    <a:cubicBezTo>
                      <a:pt x="1890" y="2107"/>
                      <a:pt x="1812" y="2030"/>
                      <a:pt x="1802" y="1916"/>
                    </a:cubicBezTo>
                    <a:lnTo>
                      <a:pt x="1802" y="1732"/>
                    </a:lnTo>
                    <a:cubicBezTo>
                      <a:pt x="1802" y="1566"/>
                      <a:pt x="1793" y="1417"/>
                      <a:pt x="1776" y="1243"/>
                    </a:cubicBezTo>
                    <a:cubicBezTo>
                      <a:pt x="1749" y="1058"/>
                      <a:pt x="1697" y="674"/>
                      <a:pt x="1252" y="674"/>
                    </a:cubicBezTo>
                    <a:cubicBezTo>
                      <a:pt x="1138" y="674"/>
                      <a:pt x="1050" y="718"/>
                      <a:pt x="981" y="787"/>
                    </a:cubicBezTo>
                    <a:cubicBezTo>
                      <a:pt x="805" y="961"/>
                      <a:pt x="815" y="1295"/>
                      <a:pt x="815" y="1478"/>
                    </a:cubicBezTo>
                    <a:lnTo>
                      <a:pt x="815" y="1522"/>
                    </a:lnTo>
                    <a:lnTo>
                      <a:pt x="815" y="2640"/>
                    </a:lnTo>
                    <a:lnTo>
                      <a:pt x="815" y="2728"/>
                    </a:lnTo>
                    <a:cubicBezTo>
                      <a:pt x="824" y="2850"/>
                      <a:pt x="824" y="2966"/>
                      <a:pt x="788" y="3060"/>
                    </a:cubicBezTo>
                    <a:cubicBezTo>
                      <a:pt x="752" y="3157"/>
                      <a:pt x="658" y="3262"/>
                      <a:pt x="553" y="3262"/>
                    </a:cubicBezTo>
                    <a:cubicBezTo>
                      <a:pt x="509" y="3262"/>
                      <a:pt x="421" y="3253"/>
                      <a:pt x="351" y="3175"/>
                    </a:cubicBezTo>
                    <a:cubicBezTo>
                      <a:pt x="272" y="3096"/>
                      <a:pt x="228" y="2966"/>
                      <a:pt x="228" y="2789"/>
                    </a:cubicBezTo>
                    <a:lnTo>
                      <a:pt x="2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63"/>
            <p:cNvGrpSpPr/>
            <p:nvPr/>
          </p:nvGrpSpPr>
          <p:grpSpPr>
            <a:xfrm>
              <a:off x="6395267" y="857740"/>
              <a:ext cx="133260" cy="129152"/>
              <a:chOff x="3739723" y="2282290"/>
              <a:chExt cx="690824" cy="669530"/>
            </a:xfrm>
          </p:grpSpPr>
          <p:sp>
            <p:nvSpPr>
              <p:cNvPr id="1736" name="Google Shape;1736;p63"/>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63"/>
            <p:cNvGrpSpPr/>
            <p:nvPr/>
          </p:nvGrpSpPr>
          <p:grpSpPr>
            <a:xfrm>
              <a:off x="6063162" y="3857395"/>
              <a:ext cx="133260" cy="129152"/>
              <a:chOff x="3739723" y="2282290"/>
              <a:chExt cx="690824" cy="669530"/>
            </a:xfrm>
          </p:grpSpPr>
          <p:sp>
            <p:nvSpPr>
              <p:cNvPr id="1741" name="Google Shape;1741;p63"/>
              <p:cNvSpPr/>
              <p:nvPr/>
            </p:nvSpPr>
            <p:spPr>
              <a:xfrm>
                <a:off x="4027442" y="2698022"/>
                <a:ext cx="115137" cy="253798"/>
              </a:xfrm>
              <a:custGeom>
                <a:rect b="b" l="l" r="r" t="t"/>
                <a:pathLst>
                  <a:path extrusionOk="0" h="1025" w="465">
                    <a:moveTo>
                      <a:pt x="236" y="1"/>
                    </a:moveTo>
                    <a:cubicBezTo>
                      <a:pt x="106" y="1"/>
                      <a:pt x="1" y="106"/>
                      <a:pt x="1" y="238"/>
                    </a:cubicBezTo>
                    <a:lnTo>
                      <a:pt x="1" y="788"/>
                    </a:lnTo>
                    <a:cubicBezTo>
                      <a:pt x="1" y="920"/>
                      <a:pt x="106" y="1025"/>
                      <a:pt x="236" y="1025"/>
                    </a:cubicBezTo>
                    <a:cubicBezTo>
                      <a:pt x="360" y="1025"/>
                      <a:pt x="465" y="92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3739723" y="2564067"/>
                <a:ext cx="251074" cy="117118"/>
              </a:xfrm>
              <a:custGeom>
                <a:rect b="b" l="l" r="r" t="t"/>
                <a:pathLst>
                  <a:path extrusionOk="0" h="473" w="1014">
                    <a:moveTo>
                      <a:pt x="235" y="0"/>
                    </a:moveTo>
                    <a:cubicBezTo>
                      <a:pt x="105" y="0"/>
                      <a:pt x="0" y="105"/>
                      <a:pt x="0" y="235"/>
                    </a:cubicBezTo>
                    <a:cubicBezTo>
                      <a:pt x="0" y="368"/>
                      <a:pt x="105" y="473"/>
                      <a:pt x="235" y="473"/>
                    </a:cubicBezTo>
                    <a:lnTo>
                      <a:pt x="777" y="473"/>
                    </a:lnTo>
                    <a:cubicBezTo>
                      <a:pt x="909" y="473"/>
                      <a:pt x="1014" y="368"/>
                      <a:pt x="1014" y="235"/>
                    </a:cubicBezTo>
                    <a:cubicBezTo>
                      <a:pt x="1014" y="105"/>
                      <a:pt x="909" y="0"/>
                      <a:pt x="7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4027442" y="2282290"/>
                <a:ext cx="115137" cy="254045"/>
              </a:xfrm>
              <a:custGeom>
                <a:rect b="b" l="l" r="r" t="t"/>
                <a:pathLst>
                  <a:path extrusionOk="0" h="1026" w="465">
                    <a:moveTo>
                      <a:pt x="236" y="1"/>
                    </a:moveTo>
                    <a:cubicBezTo>
                      <a:pt x="106" y="1"/>
                      <a:pt x="1" y="106"/>
                      <a:pt x="1" y="238"/>
                    </a:cubicBezTo>
                    <a:lnTo>
                      <a:pt x="1" y="788"/>
                    </a:lnTo>
                    <a:cubicBezTo>
                      <a:pt x="1" y="910"/>
                      <a:pt x="106" y="1025"/>
                      <a:pt x="236" y="1025"/>
                    </a:cubicBezTo>
                    <a:cubicBezTo>
                      <a:pt x="360" y="1025"/>
                      <a:pt x="465" y="910"/>
                      <a:pt x="465" y="788"/>
                    </a:cubicBezTo>
                    <a:lnTo>
                      <a:pt x="465" y="238"/>
                    </a:lnTo>
                    <a:cubicBezTo>
                      <a:pt x="465" y="106"/>
                      <a:pt x="360" y="1"/>
                      <a:pt x="2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4178730" y="2553172"/>
                <a:ext cx="251817" cy="117118"/>
              </a:xfrm>
              <a:custGeom>
                <a:rect b="b" l="l" r="r" t="t"/>
                <a:pathLst>
                  <a:path extrusionOk="0" h="473" w="1017">
                    <a:moveTo>
                      <a:pt x="238" y="0"/>
                    </a:moveTo>
                    <a:cubicBezTo>
                      <a:pt x="106" y="0"/>
                      <a:pt x="1" y="105"/>
                      <a:pt x="1" y="235"/>
                    </a:cubicBezTo>
                    <a:cubicBezTo>
                      <a:pt x="1" y="368"/>
                      <a:pt x="106" y="473"/>
                      <a:pt x="238" y="473"/>
                    </a:cubicBezTo>
                    <a:lnTo>
                      <a:pt x="788" y="473"/>
                    </a:lnTo>
                    <a:cubicBezTo>
                      <a:pt x="911" y="473"/>
                      <a:pt x="1016" y="368"/>
                      <a:pt x="1016" y="235"/>
                    </a:cubicBezTo>
                    <a:cubicBezTo>
                      <a:pt x="1016" y="105"/>
                      <a:pt x="911" y="0"/>
                      <a:pt x="7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 name="Google Shape;1745;p63"/>
            <p:cNvSpPr/>
            <p:nvPr/>
          </p:nvSpPr>
          <p:spPr>
            <a:xfrm>
              <a:off x="8104549" y="1886452"/>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6" name="Google Shape;1746;p63"/>
            <p:cNvGrpSpPr/>
            <p:nvPr/>
          </p:nvGrpSpPr>
          <p:grpSpPr>
            <a:xfrm rot="10800000">
              <a:off x="4279486" y="1911342"/>
              <a:ext cx="371307" cy="91637"/>
              <a:chOff x="4241622" y="1303995"/>
              <a:chExt cx="1256112" cy="310004"/>
            </a:xfrm>
          </p:grpSpPr>
          <p:sp>
            <p:nvSpPr>
              <p:cNvPr id="1747" name="Google Shape;1747;p63"/>
              <p:cNvSpPr/>
              <p:nvPr/>
            </p:nvSpPr>
            <p:spPr>
              <a:xfrm>
                <a:off x="4644479" y="1305976"/>
                <a:ext cx="853255" cy="67349"/>
              </a:xfrm>
              <a:custGeom>
                <a:rect b="b" l="l" r="r" t="t"/>
                <a:pathLst>
                  <a:path extrusionOk="0" h="272" w="3446">
                    <a:moveTo>
                      <a:pt x="141" y="1"/>
                    </a:moveTo>
                    <a:cubicBezTo>
                      <a:pt x="61" y="1"/>
                      <a:pt x="0" y="62"/>
                      <a:pt x="0" y="131"/>
                    </a:cubicBezTo>
                    <a:cubicBezTo>
                      <a:pt x="0" y="211"/>
                      <a:pt x="61" y="271"/>
                      <a:pt x="141" y="271"/>
                    </a:cubicBezTo>
                    <a:lnTo>
                      <a:pt x="3305" y="271"/>
                    </a:lnTo>
                    <a:cubicBezTo>
                      <a:pt x="3385" y="271"/>
                      <a:pt x="3446" y="211"/>
                      <a:pt x="3446" y="131"/>
                    </a:cubicBezTo>
                    <a:cubicBezTo>
                      <a:pt x="3446" y="62"/>
                      <a:pt x="3385" y="1"/>
                      <a:pt x="3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4241622" y="1303995"/>
                <a:ext cx="221113" cy="69330"/>
              </a:xfrm>
              <a:custGeom>
                <a:rect b="b" l="l" r="r" t="t"/>
                <a:pathLst>
                  <a:path extrusionOk="0" h="280" w="893">
                    <a:moveTo>
                      <a:pt x="133" y="0"/>
                    </a:moveTo>
                    <a:cubicBezTo>
                      <a:pt x="61" y="0"/>
                      <a:pt x="1" y="70"/>
                      <a:pt x="1" y="139"/>
                    </a:cubicBezTo>
                    <a:cubicBezTo>
                      <a:pt x="1" y="219"/>
                      <a:pt x="61" y="279"/>
                      <a:pt x="133" y="279"/>
                    </a:cubicBezTo>
                    <a:lnTo>
                      <a:pt x="754" y="279"/>
                    </a:lnTo>
                    <a:cubicBezTo>
                      <a:pt x="832" y="279"/>
                      <a:pt x="892" y="219"/>
                      <a:pt x="892" y="139"/>
                    </a:cubicBezTo>
                    <a:cubicBezTo>
                      <a:pt x="892" y="70"/>
                      <a:pt x="832"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4241622" y="1543926"/>
                <a:ext cx="853503" cy="70073"/>
              </a:xfrm>
              <a:custGeom>
                <a:rect b="b" l="l" r="r" t="t"/>
                <a:pathLst>
                  <a:path extrusionOk="0" h="283" w="3447">
                    <a:moveTo>
                      <a:pt x="133" y="1"/>
                    </a:moveTo>
                    <a:cubicBezTo>
                      <a:pt x="61" y="1"/>
                      <a:pt x="1" y="62"/>
                      <a:pt x="1" y="141"/>
                    </a:cubicBezTo>
                    <a:cubicBezTo>
                      <a:pt x="1" y="219"/>
                      <a:pt x="61" y="282"/>
                      <a:pt x="133" y="282"/>
                    </a:cubicBezTo>
                    <a:lnTo>
                      <a:pt x="832" y="282"/>
                    </a:lnTo>
                    <a:cubicBezTo>
                      <a:pt x="901" y="282"/>
                      <a:pt x="972" y="219"/>
                      <a:pt x="972" y="141"/>
                    </a:cubicBezTo>
                    <a:cubicBezTo>
                      <a:pt x="972" y="62"/>
                      <a:pt x="901" y="1"/>
                      <a:pt x="832" y="1"/>
                    </a:cubicBezTo>
                    <a:close/>
                    <a:moveTo>
                      <a:pt x="1522" y="1"/>
                    </a:moveTo>
                    <a:cubicBezTo>
                      <a:pt x="1444" y="1"/>
                      <a:pt x="1384" y="62"/>
                      <a:pt x="1384" y="141"/>
                    </a:cubicBezTo>
                    <a:cubicBezTo>
                      <a:pt x="1384" y="219"/>
                      <a:pt x="1444" y="282"/>
                      <a:pt x="1522" y="282"/>
                    </a:cubicBezTo>
                    <a:lnTo>
                      <a:pt x="2213" y="282"/>
                    </a:lnTo>
                    <a:cubicBezTo>
                      <a:pt x="2292" y="282"/>
                      <a:pt x="2353" y="219"/>
                      <a:pt x="2353" y="141"/>
                    </a:cubicBezTo>
                    <a:cubicBezTo>
                      <a:pt x="2353" y="62"/>
                      <a:pt x="2292" y="1"/>
                      <a:pt x="2213" y="1"/>
                    </a:cubicBezTo>
                    <a:close/>
                    <a:moveTo>
                      <a:pt x="2913" y="1"/>
                    </a:moveTo>
                    <a:cubicBezTo>
                      <a:pt x="2834" y="1"/>
                      <a:pt x="2773" y="62"/>
                      <a:pt x="2773" y="141"/>
                    </a:cubicBezTo>
                    <a:cubicBezTo>
                      <a:pt x="2773" y="219"/>
                      <a:pt x="2834" y="282"/>
                      <a:pt x="2913" y="282"/>
                    </a:cubicBezTo>
                    <a:lnTo>
                      <a:pt x="3306" y="282"/>
                    </a:lnTo>
                    <a:cubicBezTo>
                      <a:pt x="3386" y="282"/>
                      <a:pt x="3447" y="219"/>
                      <a:pt x="3447" y="141"/>
                    </a:cubicBezTo>
                    <a:cubicBezTo>
                      <a:pt x="3447" y="62"/>
                      <a:pt x="3386" y="1"/>
                      <a:pt x="33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 name="Google Shape;1750;p63"/>
            <p:cNvSpPr/>
            <p:nvPr/>
          </p:nvSpPr>
          <p:spPr>
            <a:xfrm>
              <a:off x="7967059" y="2824044"/>
              <a:ext cx="306603" cy="24885"/>
            </a:xfrm>
            <a:custGeom>
              <a:rect b="b" l="l" r="r" t="t"/>
              <a:pathLst>
                <a:path extrusionOk="0" h="340" w="4189">
                  <a:moveTo>
                    <a:pt x="166" y="0"/>
                  </a:moveTo>
                  <a:cubicBezTo>
                    <a:pt x="80" y="0"/>
                    <a:pt x="0" y="78"/>
                    <a:pt x="0" y="166"/>
                  </a:cubicBezTo>
                  <a:cubicBezTo>
                    <a:pt x="0" y="262"/>
                    <a:pt x="80" y="340"/>
                    <a:pt x="166" y="340"/>
                  </a:cubicBezTo>
                  <a:lnTo>
                    <a:pt x="657" y="340"/>
                  </a:lnTo>
                  <a:cubicBezTo>
                    <a:pt x="743" y="340"/>
                    <a:pt x="823" y="262"/>
                    <a:pt x="823" y="166"/>
                  </a:cubicBezTo>
                  <a:cubicBezTo>
                    <a:pt x="823" y="78"/>
                    <a:pt x="743" y="0"/>
                    <a:pt x="657" y="0"/>
                  </a:cubicBezTo>
                  <a:close/>
                  <a:moveTo>
                    <a:pt x="1496" y="0"/>
                  </a:moveTo>
                  <a:cubicBezTo>
                    <a:pt x="1400" y="0"/>
                    <a:pt x="1329" y="78"/>
                    <a:pt x="1329" y="166"/>
                  </a:cubicBezTo>
                  <a:cubicBezTo>
                    <a:pt x="1329" y="262"/>
                    <a:pt x="1400" y="340"/>
                    <a:pt x="1496" y="340"/>
                  </a:cubicBezTo>
                  <a:lnTo>
                    <a:pt x="2336" y="340"/>
                  </a:lnTo>
                  <a:cubicBezTo>
                    <a:pt x="2430" y="340"/>
                    <a:pt x="2510" y="262"/>
                    <a:pt x="2510" y="166"/>
                  </a:cubicBezTo>
                  <a:cubicBezTo>
                    <a:pt x="2510" y="78"/>
                    <a:pt x="2430" y="0"/>
                    <a:pt x="2336" y="0"/>
                  </a:cubicBezTo>
                  <a:close/>
                  <a:moveTo>
                    <a:pt x="3184" y="0"/>
                  </a:moveTo>
                  <a:cubicBezTo>
                    <a:pt x="3087" y="0"/>
                    <a:pt x="3007" y="78"/>
                    <a:pt x="3007" y="166"/>
                  </a:cubicBezTo>
                  <a:cubicBezTo>
                    <a:pt x="3007" y="262"/>
                    <a:pt x="3087" y="340"/>
                    <a:pt x="3184" y="340"/>
                  </a:cubicBezTo>
                  <a:lnTo>
                    <a:pt x="4023" y="340"/>
                  </a:lnTo>
                  <a:cubicBezTo>
                    <a:pt x="4120" y="340"/>
                    <a:pt x="4189" y="262"/>
                    <a:pt x="4189" y="166"/>
                  </a:cubicBezTo>
                  <a:cubicBezTo>
                    <a:pt x="4189" y="78"/>
                    <a:pt x="4120"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5069736" y="986892"/>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7923787" y="5816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5594312" y="2790667"/>
              <a:ext cx="91582" cy="91638"/>
            </a:xfrm>
            <a:custGeom>
              <a:rect b="b" l="l" r="r" t="t"/>
              <a:pathLst>
                <a:path extrusionOk="0" h="3281" w="3279">
                  <a:moveTo>
                    <a:pt x="1644" y="0"/>
                  </a:moveTo>
                  <a:lnTo>
                    <a:pt x="1136" y="1129"/>
                  </a:lnTo>
                  <a:lnTo>
                    <a:pt x="1" y="1635"/>
                  </a:lnTo>
                  <a:lnTo>
                    <a:pt x="1136" y="2143"/>
                  </a:lnTo>
                  <a:lnTo>
                    <a:pt x="1644" y="3280"/>
                  </a:lnTo>
                  <a:lnTo>
                    <a:pt x="2152" y="2143"/>
                  </a:lnTo>
                  <a:lnTo>
                    <a:pt x="3279" y="1635"/>
                  </a:lnTo>
                  <a:lnTo>
                    <a:pt x="2152" y="112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sp>
        <p:nvSpPr>
          <p:cNvPr id="1758" name="Google Shape;1758;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
        <p:nvSpPr>
          <p:cNvPr id="1759" name="Google Shape;1759;p64"/>
          <p:cNvSpPr/>
          <p:nvPr/>
        </p:nvSpPr>
        <p:spPr>
          <a:xfrm>
            <a:off x="1018138" y="3557675"/>
            <a:ext cx="348975" cy="348975"/>
          </a:xfrm>
          <a:custGeom>
            <a:rect b="b" l="l" r="r" t="t"/>
            <a:pathLst>
              <a:path extrusionOk="0" h="13959" w="13959">
                <a:moveTo>
                  <a:pt x="10376" y="8631"/>
                </a:moveTo>
                <a:cubicBezTo>
                  <a:pt x="10097" y="8631"/>
                  <a:pt x="9794" y="8817"/>
                  <a:pt x="9794" y="9212"/>
                </a:cubicBezTo>
                <a:lnTo>
                  <a:pt x="9794" y="9701"/>
                </a:lnTo>
                <a:lnTo>
                  <a:pt x="9213" y="9701"/>
                </a:lnTo>
                <a:cubicBezTo>
                  <a:pt x="8933" y="9701"/>
                  <a:pt x="8724" y="9887"/>
                  <a:pt x="8631" y="10166"/>
                </a:cubicBezTo>
                <a:cubicBezTo>
                  <a:pt x="8631" y="10469"/>
                  <a:pt x="8933" y="10748"/>
                  <a:pt x="9213" y="10748"/>
                </a:cubicBezTo>
                <a:lnTo>
                  <a:pt x="9794" y="10748"/>
                </a:lnTo>
                <a:lnTo>
                  <a:pt x="9794" y="11329"/>
                </a:lnTo>
                <a:cubicBezTo>
                  <a:pt x="9794" y="11632"/>
                  <a:pt x="9980" y="11818"/>
                  <a:pt x="10190" y="11911"/>
                </a:cubicBezTo>
                <a:cubicBezTo>
                  <a:pt x="10562" y="11911"/>
                  <a:pt x="10864" y="11632"/>
                  <a:pt x="10864" y="11329"/>
                </a:cubicBezTo>
                <a:lnTo>
                  <a:pt x="10864" y="10748"/>
                </a:lnTo>
                <a:lnTo>
                  <a:pt x="11446" y="10748"/>
                </a:lnTo>
                <a:cubicBezTo>
                  <a:pt x="11725" y="10748"/>
                  <a:pt x="12027" y="10469"/>
                  <a:pt x="11934" y="10166"/>
                </a:cubicBezTo>
                <a:cubicBezTo>
                  <a:pt x="11934" y="9887"/>
                  <a:pt x="11632" y="9701"/>
                  <a:pt x="11353" y="9701"/>
                </a:cubicBezTo>
                <a:lnTo>
                  <a:pt x="10864" y="9701"/>
                </a:lnTo>
                <a:lnTo>
                  <a:pt x="10864" y="9212"/>
                </a:lnTo>
                <a:cubicBezTo>
                  <a:pt x="10864" y="8910"/>
                  <a:pt x="10678" y="8631"/>
                  <a:pt x="10376" y="8631"/>
                </a:cubicBezTo>
                <a:close/>
                <a:moveTo>
                  <a:pt x="10283" y="7654"/>
                </a:moveTo>
                <a:cubicBezTo>
                  <a:pt x="11725" y="7654"/>
                  <a:pt x="12888" y="8817"/>
                  <a:pt x="12888" y="10283"/>
                </a:cubicBezTo>
                <a:cubicBezTo>
                  <a:pt x="12888" y="11632"/>
                  <a:pt x="11725" y="12795"/>
                  <a:pt x="10283" y="12795"/>
                </a:cubicBezTo>
                <a:cubicBezTo>
                  <a:pt x="8933" y="12795"/>
                  <a:pt x="7770" y="11632"/>
                  <a:pt x="7770" y="10283"/>
                </a:cubicBezTo>
                <a:cubicBezTo>
                  <a:pt x="7770" y="8817"/>
                  <a:pt x="8933" y="7654"/>
                  <a:pt x="10283" y="7654"/>
                </a:cubicBezTo>
                <a:close/>
                <a:moveTo>
                  <a:pt x="5630" y="0"/>
                </a:moveTo>
                <a:cubicBezTo>
                  <a:pt x="4560" y="0"/>
                  <a:pt x="3699" y="861"/>
                  <a:pt x="3699" y="1931"/>
                </a:cubicBezTo>
                <a:lnTo>
                  <a:pt x="3583" y="1931"/>
                </a:lnTo>
                <a:cubicBezTo>
                  <a:pt x="3117" y="1931"/>
                  <a:pt x="2722" y="2140"/>
                  <a:pt x="2326" y="2419"/>
                </a:cubicBezTo>
                <a:cubicBezTo>
                  <a:pt x="2047" y="2815"/>
                  <a:pt x="1838" y="3187"/>
                  <a:pt x="1838" y="3676"/>
                </a:cubicBezTo>
                <a:cubicBezTo>
                  <a:pt x="1838" y="3885"/>
                  <a:pt x="1838" y="4071"/>
                  <a:pt x="1954" y="4164"/>
                </a:cubicBezTo>
                <a:cubicBezTo>
                  <a:pt x="1466" y="4350"/>
                  <a:pt x="977" y="4560"/>
                  <a:pt x="675" y="4932"/>
                </a:cubicBezTo>
                <a:cubicBezTo>
                  <a:pt x="302" y="5420"/>
                  <a:pt x="0" y="6002"/>
                  <a:pt x="0" y="6584"/>
                </a:cubicBezTo>
                <a:cubicBezTo>
                  <a:pt x="0" y="7375"/>
                  <a:pt x="396" y="8049"/>
                  <a:pt x="977" y="8538"/>
                </a:cubicBezTo>
                <a:cubicBezTo>
                  <a:pt x="675" y="8910"/>
                  <a:pt x="489" y="9399"/>
                  <a:pt x="489" y="9980"/>
                </a:cubicBezTo>
                <a:cubicBezTo>
                  <a:pt x="489" y="11236"/>
                  <a:pt x="1559" y="12213"/>
                  <a:pt x="2722" y="12213"/>
                </a:cubicBezTo>
                <a:lnTo>
                  <a:pt x="2815" y="12213"/>
                </a:lnTo>
                <a:cubicBezTo>
                  <a:pt x="3001" y="12213"/>
                  <a:pt x="3210" y="12306"/>
                  <a:pt x="3210" y="12493"/>
                </a:cubicBezTo>
                <a:cubicBezTo>
                  <a:pt x="3583" y="13377"/>
                  <a:pt x="4374" y="13958"/>
                  <a:pt x="5327" y="13958"/>
                </a:cubicBezTo>
                <a:cubicBezTo>
                  <a:pt x="5723" y="13958"/>
                  <a:pt x="6025" y="13865"/>
                  <a:pt x="6305" y="13772"/>
                </a:cubicBezTo>
                <a:cubicBezTo>
                  <a:pt x="6491" y="13656"/>
                  <a:pt x="6700" y="13284"/>
                  <a:pt x="6491" y="12981"/>
                </a:cubicBezTo>
                <a:cubicBezTo>
                  <a:pt x="6425" y="12850"/>
                  <a:pt x="6266" y="12718"/>
                  <a:pt x="6072" y="12718"/>
                </a:cubicBezTo>
                <a:cubicBezTo>
                  <a:pt x="5991" y="12718"/>
                  <a:pt x="5905" y="12741"/>
                  <a:pt x="5816" y="12795"/>
                </a:cubicBezTo>
                <a:cubicBezTo>
                  <a:pt x="5630" y="12795"/>
                  <a:pt x="5537" y="12888"/>
                  <a:pt x="5327" y="12888"/>
                </a:cubicBezTo>
                <a:cubicBezTo>
                  <a:pt x="4862" y="12888"/>
                  <a:pt x="4467" y="12609"/>
                  <a:pt x="4281" y="12120"/>
                </a:cubicBezTo>
                <a:cubicBezTo>
                  <a:pt x="3978" y="11539"/>
                  <a:pt x="3397" y="11143"/>
                  <a:pt x="2815" y="11143"/>
                </a:cubicBezTo>
                <a:lnTo>
                  <a:pt x="2722" y="11143"/>
                </a:lnTo>
                <a:cubicBezTo>
                  <a:pt x="2140" y="11143"/>
                  <a:pt x="1559" y="10655"/>
                  <a:pt x="1559" y="9980"/>
                </a:cubicBezTo>
                <a:cubicBezTo>
                  <a:pt x="1559" y="9492"/>
                  <a:pt x="1838" y="9212"/>
                  <a:pt x="1954" y="9003"/>
                </a:cubicBezTo>
                <a:cubicBezTo>
                  <a:pt x="2140" y="9119"/>
                  <a:pt x="2326" y="9119"/>
                  <a:pt x="2536" y="9119"/>
                </a:cubicBezTo>
                <a:cubicBezTo>
                  <a:pt x="2908" y="9119"/>
                  <a:pt x="3117" y="8817"/>
                  <a:pt x="3117" y="8538"/>
                </a:cubicBezTo>
                <a:cubicBezTo>
                  <a:pt x="3117" y="8235"/>
                  <a:pt x="2815" y="8049"/>
                  <a:pt x="2536" y="8049"/>
                </a:cubicBezTo>
                <a:cubicBezTo>
                  <a:pt x="1745" y="8049"/>
                  <a:pt x="1163" y="7375"/>
                  <a:pt x="1163" y="6584"/>
                </a:cubicBezTo>
                <a:cubicBezTo>
                  <a:pt x="1163" y="5909"/>
                  <a:pt x="1652" y="5327"/>
                  <a:pt x="2326" y="5234"/>
                </a:cubicBezTo>
                <a:lnTo>
                  <a:pt x="2908" y="5141"/>
                </a:lnTo>
                <a:cubicBezTo>
                  <a:pt x="3117" y="5141"/>
                  <a:pt x="3210" y="4932"/>
                  <a:pt x="3304" y="4746"/>
                </a:cubicBezTo>
                <a:cubicBezTo>
                  <a:pt x="3397" y="4560"/>
                  <a:pt x="3304" y="4350"/>
                  <a:pt x="3117" y="4164"/>
                </a:cubicBezTo>
                <a:cubicBezTo>
                  <a:pt x="3001" y="4071"/>
                  <a:pt x="2908" y="3885"/>
                  <a:pt x="2908" y="3676"/>
                </a:cubicBezTo>
                <a:cubicBezTo>
                  <a:pt x="2908" y="3490"/>
                  <a:pt x="3001" y="3397"/>
                  <a:pt x="3117" y="3187"/>
                </a:cubicBezTo>
                <a:cubicBezTo>
                  <a:pt x="3210" y="3094"/>
                  <a:pt x="3397" y="3001"/>
                  <a:pt x="3583" y="3001"/>
                </a:cubicBezTo>
                <a:lnTo>
                  <a:pt x="3699" y="3001"/>
                </a:lnTo>
                <a:cubicBezTo>
                  <a:pt x="4281" y="3001"/>
                  <a:pt x="4746" y="2512"/>
                  <a:pt x="4746" y="1931"/>
                </a:cubicBezTo>
                <a:cubicBezTo>
                  <a:pt x="4746" y="1442"/>
                  <a:pt x="5141" y="1070"/>
                  <a:pt x="5630" y="1070"/>
                </a:cubicBezTo>
                <a:cubicBezTo>
                  <a:pt x="6118" y="1070"/>
                  <a:pt x="6491" y="1442"/>
                  <a:pt x="6491" y="1931"/>
                </a:cubicBezTo>
                <a:lnTo>
                  <a:pt x="6491" y="6095"/>
                </a:lnTo>
                <a:cubicBezTo>
                  <a:pt x="6491" y="6398"/>
                  <a:pt x="6700" y="6677"/>
                  <a:pt x="6979" y="6677"/>
                </a:cubicBezTo>
                <a:cubicBezTo>
                  <a:pt x="7282" y="6677"/>
                  <a:pt x="7561" y="6398"/>
                  <a:pt x="7561" y="6095"/>
                </a:cubicBezTo>
                <a:lnTo>
                  <a:pt x="7561" y="1931"/>
                </a:lnTo>
                <a:cubicBezTo>
                  <a:pt x="7561" y="1442"/>
                  <a:pt x="7956" y="1070"/>
                  <a:pt x="8445" y="1070"/>
                </a:cubicBezTo>
                <a:cubicBezTo>
                  <a:pt x="8817" y="1070"/>
                  <a:pt x="9213" y="1442"/>
                  <a:pt x="9213" y="1931"/>
                </a:cubicBezTo>
                <a:cubicBezTo>
                  <a:pt x="9213" y="2512"/>
                  <a:pt x="9701" y="3001"/>
                  <a:pt x="10283" y="3001"/>
                </a:cubicBezTo>
                <a:lnTo>
                  <a:pt x="10376" y="3001"/>
                </a:lnTo>
                <a:cubicBezTo>
                  <a:pt x="10562" y="3001"/>
                  <a:pt x="10771" y="3094"/>
                  <a:pt x="10864" y="3187"/>
                </a:cubicBezTo>
                <a:cubicBezTo>
                  <a:pt x="11050" y="3397"/>
                  <a:pt x="11050" y="3490"/>
                  <a:pt x="11050" y="3676"/>
                </a:cubicBezTo>
                <a:cubicBezTo>
                  <a:pt x="11050" y="3885"/>
                  <a:pt x="11050" y="4071"/>
                  <a:pt x="10864" y="4164"/>
                </a:cubicBezTo>
                <a:cubicBezTo>
                  <a:pt x="10678" y="4350"/>
                  <a:pt x="10678" y="4560"/>
                  <a:pt x="10678" y="4746"/>
                </a:cubicBezTo>
                <a:cubicBezTo>
                  <a:pt x="10771" y="4932"/>
                  <a:pt x="10957" y="5141"/>
                  <a:pt x="11143" y="5141"/>
                </a:cubicBezTo>
                <a:lnTo>
                  <a:pt x="11632" y="5234"/>
                </a:lnTo>
                <a:cubicBezTo>
                  <a:pt x="12214" y="5327"/>
                  <a:pt x="12609" y="5723"/>
                  <a:pt x="12795" y="6211"/>
                </a:cubicBezTo>
                <a:cubicBezTo>
                  <a:pt x="12872" y="6441"/>
                  <a:pt x="13090" y="6608"/>
                  <a:pt x="13321" y="6608"/>
                </a:cubicBezTo>
                <a:cubicBezTo>
                  <a:pt x="13370" y="6608"/>
                  <a:pt x="13420" y="6600"/>
                  <a:pt x="13470" y="6584"/>
                </a:cubicBezTo>
                <a:cubicBezTo>
                  <a:pt x="13772" y="6491"/>
                  <a:pt x="13958" y="6211"/>
                  <a:pt x="13865" y="5909"/>
                </a:cubicBezTo>
                <a:cubicBezTo>
                  <a:pt x="13586" y="5048"/>
                  <a:pt x="12888" y="4467"/>
                  <a:pt x="12121" y="4164"/>
                </a:cubicBezTo>
                <a:cubicBezTo>
                  <a:pt x="12121" y="4071"/>
                  <a:pt x="12214" y="3885"/>
                  <a:pt x="12214" y="3676"/>
                </a:cubicBezTo>
                <a:cubicBezTo>
                  <a:pt x="12214" y="3187"/>
                  <a:pt x="12027" y="2815"/>
                  <a:pt x="11632" y="2419"/>
                </a:cubicBezTo>
                <a:cubicBezTo>
                  <a:pt x="11353" y="2140"/>
                  <a:pt x="10864" y="1931"/>
                  <a:pt x="10376" y="1931"/>
                </a:cubicBezTo>
                <a:lnTo>
                  <a:pt x="10283" y="1931"/>
                </a:lnTo>
                <a:cubicBezTo>
                  <a:pt x="10283" y="861"/>
                  <a:pt x="9399" y="0"/>
                  <a:pt x="8445" y="0"/>
                </a:cubicBezTo>
                <a:cubicBezTo>
                  <a:pt x="7863" y="0"/>
                  <a:pt x="7375" y="186"/>
                  <a:pt x="7072" y="582"/>
                </a:cubicBezTo>
                <a:lnTo>
                  <a:pt x="6979" y="582"/>
                </a:lnTo>
                <a:cubicBezTo>
                  <a:pt x="6607" y="186"/>
                  <a:pt x="6118" y="0"/>
                  <a:pt x="5630" y="0"/>
                </a:cubicBezTo>
                <a:close/>
                <a:moveTo>
                  <a:pt x="10283" y="6584"/>
                </a:moveTo>
                <a:cubicBezTo>
                  <a:pt x="8235" y="6584"/>
                  <a:pt x="6607" y="8235"/>
                  <a:pt x="6607" y="10283"/>
                </a:cubicBezTo>
                <a:cubicBezTo>
                  <a:pt x="6607" y="12306"/>
                  <a:pt x="8235" y="13958"/>
                  <a:pt x="10283" y="13958"/>
                </a:cubicBezTo>
                <a:cubicBezTo>
                  <a:pt x="12307" y="13958"/>
                  <a:pt x="13958" y="12306"/>
                  <a:pt x="13958" y="10283"/>
                </a:cubicBezTo>
                <a:cubicBezTo>
                  <a:pt x="13958" y="8235"/>
                  <a:pt x="12307" y="6584"/>
                  <a:pt x="10283" y="65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0" name="Google Shape;1760;p64"/>
          <p:cNvSpPr/>
          <p:nvPr/>
        </p:nvSpPr>
        <p:spPr>
          <a:xfrm>
            <a:off x="7002475" y="3569875"/>
            <a:ext cx="353650" cy="324550"/>
          </a:xfrm>
          <a:custGeom>
            <a:rect b="b" l="l" r="r" t="t"/>
            <a:pathLst>
              <a:path extrusionOk="0" h="12982" w="14146">
                <a:moveTo>
                  <a:pt x="3862" y="3002"/>
                </a:moveTo>
                <a:cubicBezTo>
                  <a:pt x="4165" y="3002"/>
                  <a:pt x="4351" y="3281"/>
                  <a:pt x="4351" y="3583"/>
                </a:cubicBezTo>
                <a:cubicBezTo>
                  <a:pt x="4351" y="3862"/>
                  <a:pt x="4165" y="4165"/>
                  <a:pt x="3862" y="4165"/>
                </a:cubicBezTo>
                <a:cubicBezTo>
                  <a:pt x="3583" y="4165"/>
                  <a:pt x="3281" y="3862"/>
                  <a:pt x="3281" y="3583"/>
                </a:cubicBezTo>
                <a:cubicBezTo>
                  <a:pt x="3281" y="3281"/>
                  <a:pt x="3583" y="3002"/>
                  <a:pt x="3862" y="3002"/>
                </a:cubicBezTo>
                <a:close/>
                <a:moveTo>
                  <a:pt x="3862" y="1931"/>
                </a:moveTo>
                <a:cubicBezTo>
                  <a:pt x="2909" y="1931"/>
                  <a:pt x="2211" y="2699"/>
                  <a:pt x="2211" y="3583"/>
                </a:cubicBezTo>
                <a:cubicBezTo>
                  <a:pt x="2211" y="4444"/>
                  <a:pt x="2909" y="5235"/>
                  <a:pt x="3862" y="5235"/>
                </a:cubicBezTo>
                <a:cubicBezTo>
                  <a:pt x="4746" y="5235"/>
                  <a:pt x="5514" y="4444"/>
                  <a:pt x="5514" y="3583"/>
                </a:cubicBezTo>
                <a:cubicBezTo>
                  <a:pt x="5514" y="2699"/>
                  <a:pt x="4746" y="1931"/>
                  <a:pt x="3862" y="1931"/>
                </a:cubicBezTo>
                <a:close/>
                <a:moveTo>
                  <a:pt x="12339" y="7515"/>
                </a:moveTo>
                <a:cubicBezTo>
                  <a:pt x="12470" y="7515"/>
                  <a:pt x="12586" y="7561"/>
                  <a:pt x="12679" y="7654"/>
                </a:cubicBezTo>
                <a:cubicBezTo>
                  <a:pt x="12982" y="7840"/>
                  <a:pt x="12982" y="8236"/>
                  <a:pt x="12679" y="8422"/>
                </a:cubicBezTo>
                <a:lnTo>
                  <a:pt x="12586" y="8515"/>
                </a:lnTo>
                <a:lnTo>
                  <a:pt x="11819" y="7747"/>
                </a:lnTo>
                <a:lnTo>
                  <a:pt x="11912" y="7654"/>
                </a:lnTo>
                <a:cubicBezTo>
                  <a:pt x="12063" y="7561"/>
                  <a:pt x="12208" y="7515"/>
                  <a:pt x="12339" y="7515"/>
                </a:cubicBezTo>
                <a:close/>
                <a:moveTo>
                  <a:pt x="10353" y="2815"/>
                </a:moveTo>
                <a:cubicBezTo>
                  <a:pt x="10167" y="2815"/>
                  <a:pt x="9981" y="2909"/>
                  <a:pt x="9888" y="3002"/>
                </a:cubicBezTo>
                <a:lnTo>
                  <a:pt x="5700" y="8329"/>
                </a:lnTo>
                <a:lnTo>
                  <a:pt x="4258" y="6491"/>
                </a:lnTo>
                <a:cubicBezTo>
                  <a:pt x="4165" y="6398"/>
                  <a:pt x="3955" y="6305"/>
                  <a:pt x="3862" y="6305"/>
                </a:cubicBezTo>
                <a:cubicBezTo>
                  <a:pt x="3676" y="6305"/>
                  <a:pt x="3490" y="6398"/>
                  <a:pt x="3374" y="6491"/>
                </a:cubicBezTo>
                <a:lnTo>
                  <a:pt x="2211" y="8143"/>
                </a:lnTo>
                <a:cubicBezTo>
                  <a:pt x="2025" y="8329"/>
                  <a:pt x="2025" y="8724"/>
                  <a:pt x="2327" y="8911"/>
                </a:cubicBezTo>
                <a:cubicBezTo>
                  <a:pt x="2398" y="8982"/>
                  <a:pt x="2500" y="9012"/>
                  <a:pt x="2609" y="9012"/>
                </a:cubicBezTo>
                <a:cubicBezTo>
                  <a:pt x="2785" y="9012"/>
                  <a:pt x="2980" y="8932"/>
                  <a:pt x="3095" y="8817"/>
                </a:cubicBezTo>
                <a:lnTo>
                  <a:pt x="3862" y="7747"/>
                </a:lnTo>
                <a:lnTo>
                  <a:pt x="5328" y="9585"/>
                </a:lnTo>
                <a:cubicBezTo>
                  <a:pt x="5421" y="9678"/>
                  <a:pt x="5514" y="9795"/>
                  <a:pt x="5700" y="9795"/>
                </a:cubicBezTo>
                <a:cubicBezTo>
                  <a:pt x="5910" y="9795"/>
                  <a:pt x="6003" y="9678"/>
                  <a:pt x="6096" y="9585"/>
                </a:cubicBezTo>
                <a:lnTo>
                  <a:pt x="10353" y="4258"/>
                </a:lnTo>
                <a:lnTo>
                  <a:pt x="11144" y="5235"/>
                </a:lnTo>
                <a:cubicBezTo>
                  <a:pt x="11246" y="5389"/>
                  <a:pt x="11412" y="5458"/>
                  <a:pt x="11572" y="5458"/>
                </a:cubicBezTo>
                <a:cubicBezTo>
                  <a:pt x="11702" y="5458"/>
                  <a:pt x="11828" y="5412"/>
                  <a:pt x="11912" y="5328"/>
                </a:cubicBezTo>
                <a:cubicBezTo>
                  <a:pt x="12214" y="5142"/>
                  <a:pt x="12214" y="4839"/>
                  <a:pt x="12005" y="4560"/>
                </a:cubicBezTo>
                <a:lnTo>
                  <a:pt x="10749" y="3002"/>
                </a:lnTo>
                <a:cubicBezTo>
                  <a:pt x="10655" y="2909"/>
                  <a:pt x="10469" y="2815"/>
                  <a:pt x="10353" y="2815"/>
                </a:cubicBezTo>
                <a:close/>
                <a:moveTo>
                  <a:pt x="11051" y="8515"/>
                </a:moveTo>
                <a:lnTo>
                  <a:pt x="11819" y="9306"/>
                </a:lnTo>
                <a:lnTo>
                  <a:pt x="9888" y="11330"/>
                </a:lnTo>
                <a:lnTo>
                  <a:pt x="8725" y="11632"/>
                </a:lnTo>
                <a:lnTo>
                  <a:pt x="8725" y="11632"/>
                </a:lnTo>
                <a:lnTo>
                  <a:pt x="9097" y="10562"/>
                </a:lnTo>
                <a:lnTo>
                  <a:pt x="11051" y="8515"/>
                </a:lnTo>
                <a:close/>
                <a:moveTo>
                  <a:pt x="2211" y="1"/>
                </a:moveTo>
                <a:cubicBezTo>
                  <a:pt x="954" y="1"/>
                  <a:pt x="1" y="954"/>
                  <a:pt x="1" y="2234"/>
                </a:cubicBezTo>
                <a:lnTo>
                  <a:pt x="1" y="9795"/>
                </a:lnTo>
                <a:cubicBezTo>
                  <a:pt x="1" y="11051"/>
                  <a:pt x="954" y="12005"/>
                  <a:pt x="2211" y="12005"/>
                </a:cubicBezTo>
                <a:lnTo>
                  <a:pt x="6003" y="12005"/>
                </a:lnTo>
                <a:cubicBezTo>
                  <a:pt x="6491" y="12005"/>
                  <a:pt x="6770" y="11423"/>
                  <a:pt x="6398" y="10958"/>
                </a:cubicBezTo>
                <a:cubicBezTo>
                  <a:pt x="6282" y="10958"/>
                  <a:pt x="6189" y="10841"/>
                  <a:pt x="6189" y="10841"/>
                </a:cubicBezTo>
                <a:lnTo>
                  <a:pt x="1629" y="10841"/>
                </a:lnTo>
                <a:cubicBezTo>
                  <a:pt x="1350" y="10841"/>
                  <a:pt x="1164" y="10655"/>
                  <a:pt x="1164" y="10376"/>
                </a:cubicBezTo>
                <a:lnTo>
                  <a:pt x="1164" y="2234"/>
                </a:lnTo>
                <a:cubicBezTo>
                  <a:pt x="1164" y="1536"/>
                  <a:pt x="1629" y="1071"/>
                  <a:pt x="2211" y="1071"/>
                </a:cubicBezTo>
                <a:lnTo>
                  <a:pt x="11819" y="1071"/>
                </a:lnTo>
                <a:cubicBezTo>
                  <a:pt x="12400" y="1071"/>
                  <a:pt x="12889" y="1536"/>
                  <a:pt x="12889" y="2234"/>
                </a:cubicBezTo>
                <a:lnTo>
                  <a:pt x="12889" y="5025"/>
                </a:lnTo>
                <a:cubicBezTo>
                  <a:pt x="12889" y="5421"/>
                  <a:pt x="13168" y="5607"/>
                  <a:pt x="13470" y="5607"/>
                </a:cubicBezTo>
                <a:cubicBezTo>
                  <a:pt x="13750" y="5607"/>
                  <a:pt x="13959" y="5328"/>
                  <a:pt x="13959" y="5025"/>
                </a:cubicBezTo>
                <a:lnTo>
                  <a:pt x="13959" y="2234"/>
                </a:lnTo>
                <a:cubicBezTo>
                  <a:pt x="13959" y="954"/>
                  <a:pt x="12982" y="1"/>
                  <a:pt x="11819" y="1"/>
                </a:cubicBezTo>
                <a:close/>
                <a:moveTo>
                  <a:pt x="12342" y="6450"/>
                </a:moveTo>
                <a:cubicBezTo>
                  <a:pt x="11918" y="6450"/>
                  <a:pt x="11481" y="6596"/>
                  <a:pt x="11144" y="6887"/>
                </a:cubicBezTo>
                <a:lnTo>
                  <a:pt x="8236" y="9888"/>
                </a:lnTo>
                <a:cubicBezTo>
                  <a:pt x="8143" y="9981"/>
                  <a:pt x="8027" y="10074"/>
                  <a:pt x="8027" y="10074"/>
                </a:cubicBezTo>
                <a:lnTo>
                  <a:pt x="7352" y="12307"/>
                </a:lnTo>
                <a:cubicBezTo>
                  <a:pt x="7352" y="12493"/>
                  <a:pt x="7352" y="12702"/>
                  <a:pt x="7561" y="12796"/>
                </a:cubicBezTo>
                <a:cubicBezTo>
                  <a:pt x="7654" y="12889"/>
                  <a:pt x="7747" y="12982"/>
                  <a:pt x="7934" y="12982"/>
                </a:cubicBezTo>
                <a:lnTo>
                  <a:pt x="8027" y="12982"/>
                </a:lnTo>
                <a:lnTo>
                  <a:pt x="10260" y="12307"/>
                </a:lnTo>
                <a:cubicBezTo>
                  <a:pt x="10353" y="12307"/>
                  <a:pt x="10469" y="12307"/>
                  <a:pt x="10562" y="12214"/>
                </a:cubicBezTo>
                <a:lnTo>
                  <a:pt x="13470" y="9213"/>
                </a:lnTo>
                <a:cubicBezTo>
                  <a:pt x="14145" y="8631"/>
                  <a:pt x="14145" y="7561"/>
                  <a:pt x="13470" y="6887"/>
                </a:cubicBezTo>
                <a:cubicBezTo>
                  <a:pt x="13180" y="6596"/>
                  <a:pt x="12767" y="6450"/>
                  <a:pt x="12342" y="64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1" name="Google Shape;1761;p64"/>
          <p:cNvSpPr/>
          <p:nvPr/>
        </p:nvSpPr>
        <p:spPr>
          <a:xfrm>
            <a:off x="7744025" y="3557675"/>
            <a:ext cx="348975" cy="348975"/>
          </a:xfrm>
          <a:custGeom>
            <a:rect b="b" l="l" r="r" t="t"/>
            <a:pathLst>
              <a:path extrusionOk="0" h="13959" w="13959">
                <a:moveTo>
                  <a:pt x="8236" y="4746"/>
                </a:moveTo>
                <a:cubicBezTo>
                  <a:pt x="7771" y="4746"/>
                  <a:pt x="7282" y="5234"/>
                  <a:pt x="7282" y="5816"/>
                </a:cubicBezTo>
                <a:cubicBezTo>
                  <a:pt x="7282" y="6398"/>
                  <a:pt x="7771" y="6886"/>
                  <a:pt x="8236" y="6886"/>
                </a:cubicBezTo>
                <a:cubicBezTo>
                  <a:pt x="8818" y="6886"/>
                  <a:pt x="9306" y="6398"/>
                  <a:pt x="9306" y="5816"/>
                </a:cubicBezTo>
                <a:cubicBezTo>
                  <a:pt x="9306" y="5234"/>
                  <a:pt x="8818" y="4746"/>
                  <a:pt x="8236" y="4746"/>
                </a:cubicBezTo>
                <a:close/>
                <a:moveTo>
                  <a:pt x="8236" y="4257"/>
                </a:moveTo>
                <a:cubicBezTo>
                  <a:pt x="9120" y="4257"/>
                  <a:pt x="9888" y="4746"/>
                  <a:pt x="10772" y="5816"/>
                </a:cubicBezTo>
                <a:cubicBezTo>
                  <a:pt x="9888" y="6793"/>
                  <a:pt x="9120" y="7375"/>
                  <a:pt x="8236" y="7375"/>
                </a:cubicBezTo>
                <a:cubicBezTo>
                  <a:pt x="7468" y="7375"/>
                  <a:pt x="6608" y="6793"/>
                  <a:pt x="5724" y="5816"/>
                </a:cubicBezTo>
                <a:cubicBezTo>
                  <a:pt x="6608" y="4746"/>
                  <a:pt x="7468" y="4257"/>
                  <a:pt x="8236" y="4257"/>
                </a:cubicBezTo>
                <a:close/>
                <a:moveTo>
                  <a:pt x="8236" y="3187"/>
                </a:moveTo>
                <a:cubicBezTo>
                  <a:pt x="7468" y="3187"/>
                  <a:pt x="6701" y="3490"/>
                  <a:pt x="5910" y="4071"/>
                </a:cubicBezTo>
                <a:cubicBezTo>
                  <a:pt x="5328" y="4560"/>
                  <a:pt x="4956" y="5048"/>
                  <a:pt x="4746" y="5327"/>
                </a:cubicBezTo>
                <a:cubicBezTo>
                  <a:pt x="4653" y="5327"/>
                  <a:pt x="4653" y="5420"/>
                  <a:pt x="4560" y="5513"/>
                </a:cubicBezTo>
                <a:cubicBezTo>
                  <a:pt x="4467" y="5723"/>
                  <a:pt x="4467" y="5909"/>
                  <a:pt x="4560" y="6095"/>
                </a:cubicBezTo>
                <a:cubicBezTo>
                  <a:pt x="4653" y="6095"/>
                  <a:pt x="4653" y="6211"/>
                  <a:pt x="4746" y="6304"/>
                </a:cubicBezTo>
                <a:cubicBezTo>
                  <a:pt x="4956" y="6491"/>
                  <a:pt x="5328" y="7072"/>
                  <a:pt x="5910" y="7561"/>
                </a:cubicBezTo>
                <a:cubicBezTo>
                  <a:pt x="6701" y="8142"/>
                  <a:pt x="7468" y="8421"/>
                  <a:pt x="8236" y="8421"/>
                </a:cubicBezTo>
                <a:cubicBezTo>
                  <a:pt x="9027" y="8421"/>
                  <a:pt x="9795" y="8142"/>
                  <a:pt x="10562" y="7561"/>
                </a:cubicBezTo>
                <a:cubicBezTo>
                  <a:pt x="11144" y="7072"/>
                  <a:pt x="11633" y="6491"/>
                  <a:pt x="11842" y="6304"/>
                </a:cubicBezTo>
                <a:cubicBezTo>
                  <a:pt x="11842" y="6211"/>
                  <a:pt x="11935" y="6095"/>
                  <a:pt x="11935" y="6095"/>
                </a:cubicBezTo>
                <a:cubicBezTo>
                  <a:pt x="12028" y="5909"/>
                  <a:pt x="12028" y="5723"/>
                  <a:pt x="11935" y="5513"/>
                </a:cubicBezTo>
                <a:cubicBezTo>
                  <a:pt x="11935" y="5420"/>
                  <a:pt x="11842" y="5327"/>
                  <a:pt x="11842" y="5327"/>
                </a:cubicBezTo>
                <a:cubicBezTo>
                  <a:pt x="11633" y="5048"/>
                  <a:pt x="11144" y="4560"/>
                  <a:pt x="10562" y="4071"/>
                </a:cubicBezTo>
                <a:cubicBezTo>
                  <a:pt x="9795" y="3490"/>
                  <a:pt x="9027" y="3187"/>
                  <a:pt x="8236" y="3187"/>
                </a:cubicBezTo>
                <a:close/>
                <a:moveTo>
                  <a:pt x="8236" y="0"/>
                </a:moveTo>
                <a:cubicBezTo>
                  <a:pt x="5142" y="0"/>
                  <a:pt x="2536" y="2512"/>
                  <a:pt x="2536" y="5723"/>
                </a:cubicBezTo>
                <a:cubicBezTo>
                  <a:pt x="2536" y="7072"/>
                  <a:pt x="3002" y="8328"/>
                  <a:pt x="3886" y="9399"/>
                </a:cubicBezTo>
                <a:lnTo>
                  <a:pt x="210" y="12981"/>
                </a:lnTo>
                <a:cubicBezTo>
                  <a:pt x="1" y="13190"/>
                  <a:pt x="1" y="13563"/>
                  <a:pt x="210" y="13772"/>
                </a:cubicBezTo>
                <a:cubicBezTo>
                  <a:pt x="303" y="13865"/>
                  <a:pt x="396" y="13958"/>
                  <a:pt x="582" y="13958"/>
                </a:cubicBezTo>
                <a:cubicBezTo>
                  <a:pt x="675" y="13958"/>
                  <a:pt x="885" y="13865"/>
                  <a:pt x="978" y="13772"/>
                </a:cubicBezTo>
                <a:lnTo>
                  <a:pt x="4653" y="10166"/>
                </a:lnTo>
                <a:cubicBezTo>
                  <a:pt x="5631" y="10957"/>
                  <a:pt x="6887" y="11446"/>
                  <a:pt x="8236" y="11446"/>
                </a:cubicBezTo>
                <a:cubicBezTo>
                  <a:pt x="9213" y="11446"/>
                  <a:pt x="10190" y="11143"/>
                  <a:pt x="11051" y="10655"/>
                </a:cubicBezTo>
                <a:cubicBezTo>
                  <a:pt x="11353" y="10562"/>
                  <a:pt x="11446" y="10283"/>
                  <a:pt x="11260" y="9980"/>
                </a:cubicBezTo>
                <a:cubicBezTo>
                  <a:pt x="11185" y="9799"/>
                  <a:pt x="11002" y="9687"/>
                  <a:pt x="10826" y="9687"/>
                </a:cubicBezTo>
                <a:cubicBezTo>
                  <a:pt x="10730" y="9687"/>
                  <a:pt x="10636" y="9720"/>
                  <a:pt x="10562" y="9794"/>
                </a:cubicBezTo>
                <a:cubicBezTo>
                  <a:pt x="9888" y="10166"/>
                  <a:pt x="9027" y="10376"/>
                  <a:pt x="8236" y="10376"/>
                </a:cubicBezTo>
                <a:cubicBezTo>
                  <a:pt x="5724" y="10376"/>
                  <a:pt x="3583" y="8235"/>
                  <a:pt x="3583" y="5723"/>
                </a:cubicBezTo>
                <a:cubicBezTo>
                  <a:pt x="3583" y="3187"/>
                  <a:pt x="5724" y="1070"/>
                  <a:pt x="8236" y="1070"/>
                </a:cubicBezTo>
                <a:cubicBezTo>
                  <a:pt x="10865" y="1070"/>
                  <a:pt x="12889" y="3187"/>
                  <a:pt x="12889" y="5723"/>
                </a:cubicBezTo>
                <a:cubicBezTo>
                  <a:pt x="12889" y="6491"/>
                  <a:pt x="12703" y="7258"/>
                  <a:pt x="12307" y="8049"/>
                </a:cubicBezTo>
                <a:cubicBezTo>
                  <a:pt x="12121" y="8235"/>
                  <a:pt x="12214" y="8631"/>
                  <a:pt x="12517" y="8724"/>
                </a:cubicBezTo>
                <a:cubicBezTo>
                  <a:pt x="12616" y="8790"/>
                  <a:pt x="12717" y="8821"/>
                  <a:pt x="12816" y="8821"/>
                </a:cubicBezTo>
                <a:cubicBezTo>
                  <a:pt x="12995" y="8821"/>
                  <a:pt x="13164" y="8718"/>
                  <a:pt x="13284" y="8538"/>
                </a:cubicBezTo>
                <a:cubicBezTo>
                  <a:pt x="13773" y="7654"/>
                  <a:pt x="13959" y="6677"/>
                  <a:pt x="13959" y="5723"/>
                </a:cubicBezTo>
                <a:cubicBezTo>
                  <a:pt x="13959" y="2512"/>
                  <a:pt x="11446" y="0"/>
                  <a:pt x="8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2" name="Google Shape;1762;p64"/>
          <p:cNvSpPr/>
          <p:nvPr/>
        </p:nvSpPr>
        <p:spPr>
          <a:xfrm>
            <a:off x="6294675" y="3557675"/>
            <a:ext cx="354225" cy="348975"/>
          </a:xfrm>
          <a:custGeom>
            <a:rect b="b" l="l" r="r" t="t"/>
            <a:pathLst>
              <a:path extrusionOk="0" h="13959" w="14169">
                <a:moveTo>
                  <a:pt x="1269" y="47"/>
                </a:moveTo>
                <a:cubicBezTo>
                  <a:pt x="1123" y="47"/>
                  <a:pt x="978" y="93"/>
                  <a:pt x="885" y="186"/>
                </a:cubicBezTo>
                <a:cubicBezTo>
                  <a:pt x="675" y="395"/>
                  <a:pt x="675" y="768"/>
                  <a:pt x="885" y="977"/>
                </a:cubicBezTo>
                <a:lnTo>
                  <a:pt x="1746" y="1838"/>
                </a:lnTo>
                <a:cubicBezTo>
                  <a:pt x="1839" y="1931"/>
                  <a:pt x="2048" y="1931"/>
                  <a:pt x="2141" y="1931"/>
                </a:cubicBezTo>
                <a:cubicBezTo>
                  <a:pt x="2234" y="1931"/>
                  <a:pt x="2420" y="1931"/>
                  <a:pt x="2537" y="1838"/>
                </a:cubicBezTo>
                <a:cubicBezTo>
                  <a:pt x="2723" y="1559"/>
                  <a:pt x="2723" y="1256"/>
                  <a:pt x="2537" y="1070"/>
                </a:cubicBezTo>
                <a:lnTo>
                  <a:pt x="1653" y="186"/>
                </a:lnTo>
                <a:cubicBezTo>
                  <a:pt x="1559" y="93"/>
                  <a:pt x="1414" y="47"/>
                  <a:pt x="1269" y="47"/>
                </a:cubicBezTo>
                <a:close/>
                <a:moveTo>
                  <a:pt x="582" y="2326"/>
                </a:moveTo>
                <a:cubicBezTo>
                  <a:pt x="303" y="2326"/>
                  <a:pt x="1" y="2606"/>
                  <a:pt x="1" y="2908"/>
                </a:cubicBezTo>
                <a:cubicBezTo>
                  <a:pt x="94" y="3187"/>
                  <a:pt x="303" y="3397"/>
                  <a:pt x="582" y="3397"/>
                </a:cubicBezTo>
                <a:lnTo>
                  <a:pt x="1746" y="3397"/>
                </a:lnTo>
                <a:cubicBezTo>
                  <a:pt x="2141" y="3397"/>
                  <a:pt x="2327" y="3094"/>
                  <a:pt x="2327" y="2815"/>
                </a:cubicBezTo>
                <a:cubicBezTo>
                  <a:pt x="2234" y="2512"/>
                  <a:pt x="2048" y="2326"/>
                  <a:pt x="1746" y="2326"/>
                </a:cubicBezTo>
                <a:close/>
                <a:moveTo>
                  <a:pt x="11342" y="4310"/>
                </a:moveTo>
                <a:cubicBezTo>
                  <a:pt x="11487" y="4310"/>
                  <a:pt x="11633" y="4362"/>
                  <a:pt x="11726" y="4467"/>
                </a:cubicBezTo>
                <a:cubicBezTo>
                  <a:pt x="11935" y="4653"/>
                  <a:pt x="11935" y="5048"/>
                  <a:pt x="11726" y="5234"/>
                </a:cubicBezTo>
                <a:lnTo>
                  <a:pt x="11447" y="5513"/>
                </a:lnTo>
                <a:cubicBezTo>
                  <a:pt x="11261" y="5234"/>
                  <a:pt x="10958" y="4932"/>
                  <a:pt x="10679" y="4746"/>
                </a:cubicBezTo>
                <a:lnTo>
                  <a:pt x="10958" y="4467"/>
                </a:lnTo>
                <a:cubicBezTo>
                  <a:pt x="11051" y="4362"/>
                  <a:pt x="11197" y="4310"/>
                  <a:pt x="11342" y="4310"/>
                </a:cubicBezTo>
                <a:close/>
                <a:moveTo>
                  <a:pt x="2143" y="3738"/>
                </a:moveTo>
                <a:cubicBezTo>
                  <a:pt x="1995" y="3738"/>
                  <a:pt x="1860" y="3813"/>
                  <a:pt x="1746" y="3978"/>
                </a:cubicBezTo>
                <a:lnTo>
                  <a:pt x="885" y="4746"/>
                </a:lnTo>
                <a:cubicBezTo>
                  <a:pt x="675" y="5048"/>
                  <a:pt x="675" y="5327"/>
                  <a:pt x="885" y="5513"/>
                </a:cubicBezTo>
                <a:cubicBezTo>
                  <a:pt x="978" y="5630"/>
                  <a:pt x="1071" y="5723"/>
                  <a:pt x="1257" y="5723"/>
                </a:cubicBezTo>
                <a:cubicBezTo>
                  <a:pt x="1373" y="5723"/>
                  <a:pt x="1559" y="5630"/>
                  <a:pt x="1653" y="5513"/>
                </a:cubicBezTo>
                <a:lnTo>
                  <a:pt x="2537" y="4653"/>
                </a:lnTo>
                <a:cubicBezTo>
                  <a:pt x="2723" y="4467"/>
                  <a:pt x="2723" y="4164"/>
                  <a:pt x="2537" y="3885"/>
                </a:cubicBezTo>
                <a:cubicBezTo>
                  <a:pt x="2399" y="3790"/>
                  <a:pt x="2267" y="3738"/>
                  <a:pt x="2143" y="3738"/>
                </a:cubicBezTo>
                <a:close/>
                <a:moveTo>
                  <a:pt x="7712" y="6472"/>
                </a:moveTo>
                <a:cubicBezTo>
                  <a:pt x="7399" y="6472"/>
                  <a:pt x="7189" y="6717"/>
                  <a:pt x="7189" y="6979"/>
                </a:cubicBezTo>
                <a:lnTo>
                  <a:pt x="7189" y="8910"/>
                </a:lnTo>
                <a:cubicBezTo>
                  <a:pt x="7189" y="9212"/>
                  <a:pt x="7469" y="9399"/>
                  <a:pt x="7771" y="9399"/>
                </a:cubicBezTo>
                <a:lnTo>
                  <a:pt x="8934" y="9399"/>
                </a:lnTo>
                <a:cubicBezTo>
                  <a:pt x="9306" y="9399"/>
                  <a:pt x="9516" y="9119"/>
                  <a:pt x="9516" y="8817"/>
                </a:cubicBezTo>
                <a:cubicBezTo>
                  <a:pt x="9516" y="8538"/>
                  <a:pt x="9213" y="8328"/>
                  <a:pt x="8934" y="8328"/>
                </a:cubicBezTo>
                <a:lnTo>
                  <a:pt x="8236" y="8328"/>
                </a:lnTo>
                <a:lnTo>
                  <a:pt x="8236" y="6979"/>
                </a:lnTo>
                <a:cubicBezTo>
                  <a:pt x="8236" y="6793"/>
                  <a:pt x="8050" y="6491"/>
                  <a:pt x="7864" y="6491"/>
                </a:cubicBezTo>
                <a:cubicBezTo>
                  <a:pt x="7811" y="6478"/>
                  <a:pt x="7761" y="6472"/>
                  <a:pt x="7712" y="6472"/>
                </a:cubicBezTo>
                <a:close/>
                <a:moveTo>
                  <a:pt x="11842" y="0"/>
                </a:moveTo>
                <a:cubicBezTo>
                  <a:pt x="10470" y="0"/>
                  <a:pt x="9213" y="489"/>
                  <a:pt x="7957" y="1070"/>
                </a:cubicBezTo>
                <a:cubicBezTo>
                  <a:pt x="6491" y="1652"/>
                  <a:pt x="5049" y="2326"/>
                  <a:pt x="3397" y="2326"/>
                </a:cubicBezTo>
                <a:cubicBezTo>
                  <a:pt x="3118" y="2326"/>
                  <a:pt x="2816" y="2512"/>
                  <a:pt x="2816" y="2815"/>
                </a:cubicBezTo>
                <a:cubicBezTo>
                  <a:pt x="2816" y="3094"/>
                  <a:pt x="3118" y="3397"/>
                  <a:pt x="3397" y="3397"/>
                </a:cubicBezTo>
                <a:cubicBezTo>
                  <a:pt x="5235" y="3397"/>
                  <a:pt x="6887" y="2722"/>
                  <a:pt x="8353" y="2140"/>
                </a:cubicBezTo>
                <a:cubicBezTo>
                  <a:pt x="9609" y="1559"/>
                  <a:pt x="10679" y="1070"/>
                  <a:pt x="11842" y="1070"/>
                </a:cubicBezTo>
                <a:cubicBezTo>
                  <a:pt x="12307" y="1070"/>
                  <a:pt x="12703" y="1256"/>
                  <a:pt x="12796" y="1559"/>
                </a:cubicBezTo>
                <a:cubicBezTo>
                  <a:pt x="13005" y="1838"/>
                  <a:pt x="12889" y="2233"/>
                  <a:pt x="12517" y="2606"/>
                </a:cubicBezTo>
                <a:lnTo>
                  <a:pt x="12028" y="3303"/>
                </a:lnTo>
                <a:cubicBezTo>
                  <a:pt x="11806" y="3234"/>
                  <a:pt x="11584" y="3198"/>
                  <a:pt x="11368" y="3198"/>
                </a:cubicBezTo>
                <a:cubicBezTo>
                  <a:pt x="10929" y="3198"/>
                  <a:pt x="10518" y="3348"/>
                  <a:pt x="10190" y="3676"/>
                </a:cubicBezTo>
                <a:lnTo>
                  <a:pt x="9609" y="4257"/>
                </a:lnTo>
                <a:cubicBezTo>
                  <a:pt x="9027" y="3978"/>
                  <a:pt x="8446" y="3885"/>
                  <a:pt x="7771" y="3885"/>
                </a:cubicBezTo>
                <a:cubicBezTo>
                  <a:pt x="4956" y="3885"/>
                  <a:pt x="2723" y="6095"/>
                  <a:pt x="2723" y="8910"/>
                </a:cubicBezTo>
                <a:cubicBezTo>
                  <a:pt x="2723" y="11632"/>
                  <a:pt x="4956" y="13958"/>
                  <a:pt x="7771" y="13958"/>
                </a:cubicBezTo>
                <a:cubicBezTo>
                  <a:pt x="8539" y="13958"/>
                  <a:pt x="9306" y="13772"/>
                  <a:pt x="9981" y="13377"/>
                </a:cubicBezTo>
                <a:cubicBezTo>
                  <a:pt x="10190" y="13284"/>
                  <a:pt x="10376" y="12981"/>
                  <a:pt x="10190" y="12702"/>
                </a:cubicBezTo>
                <a:cubicBezTo>
                  <a:pt x="10120" y="12474"/>
                  <a:pt x="9878" y="12365"/>
                  <a:pt x="9684" y="12365"/>
                </a:cubicBezTo>
                <a:cubicBezTo>
                  <a:pt x="9620" y="12365"/>
                  <a:pt x="9562" y="12377"/>
                  <a:pt x="9516" y="12400"/>
                </a:cubicBezTo>
                <a:cubicBezTo>
                  <a:pt x="9120" y="12609"/>
                  <a:pt x="8353" y="12795"/>
                  <a:pt x="8353" y="12795"/>
                </a:cubicBezTo>
                <a:lnTo>
                  <a:pt x="8353" y="12609"/>
                </a:lnTo>
                <a:cubicBezTo>
                  <a:pt x="8353" y="12306"/>
                  <a:pt x="8143" y="12027"/>
                  <a:pt x="7864" y="12027"/>
                </a:cubicBezTo>
                <a:cubicBezTo>
                  <a:pt x="7469" y="12027"/>
                  <a:pt x="7189" y="12213"/>
                  <a:pt x="7189" y="12609"/>
                </a:cubicBezTo>
                <a:lnTo>
                  <a:pt x="7189" y="12795"/>
                </a:lnTo>
                <a:cubicBezTo>
                  <a:pt x="5445" y="12609"/>
                  <a:pt x="4072" y="11143"/>
                  <a:pt x="3886" y="9399"/>
                </a:cubicBezTo>
                <a:lnTo>
                  <a:pt x="4281" y="9399"/>
                </a:lnTo>
                <a:cubicBezTo>
                  <a:pt x="4374" y="9399"/>
                  <a:pt x="4374" y="9399"/>
                  <a:pt x="4467" y="9305"/>
                </a:cubicBezTo>
                <a:cubicBezTo>
                  <a:pt x="4863" y="8817"/>
                  <a:pt x="4561" y="8328"/>
                  <a:pt x="4072" y="8328"/>
                </a:cubicBezTo>
                <a:lnTo>
                  <a:pt x="3886" y="8328"/>
                </a:lnTo>
                <a:cubicBezTo>
                  <a:pt x="4072" y="6584"/>
                  <a:pt x="5445" y="5234"/>
                  <a:pt x="7189" y="4932"/>
                </a:cubicBezTo>
                <a:lnTo>
                  <a:pt x="7189" y="5327"/>
                </a:lnTo>
                <a:cubicBezTo>
                  <a:pt x="7189" y="5420"/>
                  <a:pt x="7189" y="5513"/>
                  <a:pt x="7282" y="5513"/>
                </a:cubicBezTo>
                <a:cubicBezTo>
                  <a:pt x="7449" y="5648"/>
                  <a:pt x="7613" y="5705"/>
                  <a:pt x="7757" y="5705"/>
                </a:cubicBezTo>
                <a:cubicBezTo>
                  <a:pt x="8034" y="5705"/>
                  <a:pt x="8236" y="5495"/>
                  <a:pt x="8236" y="5234"/>
                </a:cubicBezTo>
                <a:lnTo>
                  <a:pt x="8236" y="5048"/>
                </a:lnTo>
                <a:cubicBezTo>
                  <a:pt x="8236" y="5048"/>
                  <a:pt x="11354" y="6584"/>
                  <a:pt x="11633" y="8328"/>
                </a:cubicBezTo>
                <a:lnTo>
                  <a:pt x="11354" y="8328"/>
                </a:lnTo>
                <a:cubicBezTo>
                  <a:pt x="11051" y="8328"/>
                  <a:pt x="10865" y="8538"/>
                  <a:pt x="10865" y="8817"/>
                </a:cubicBezTo>
                <a:cubicBezTo>
                  <a:pt x="10865" y="9119"/>
                  <a:pt x="11051" y="9399"/>
                  <a:pt x="11354" y="9399"/>
                </a:cubicBezTo>
                <a:lnTo>
                  <a:pt x="11633" y="9399"/>
                </a:lnTo>
                <a:cubicBezTo>
                  <a:pt x="11633" y="9887"/>
                  <a:pt x="11447" y="10376"/>
                  <a:pt x="11261" y="10748"/>
                </a:cubicBezTo>
                <a:cubicBezTo>
                  <a:pt x="11051" y="11050"/>
                  <a:pt x="11144" y="11329"/>
                  <a:pt x="11447" y="11539"/>
                </a:cubicBezTo>
                <a:cubicBezTo>
                  <a:pt x="11520" y="11563"/>
                  <a:pt x="11595" y="11575"/>
                  <a:pt x="11669" y="11575"/>
                </a:cubicBezTo>
                <a:cubicBezTo>
                  <a:pt x="11877" y="11575"/>
                  <a:pt x="12077" y="11484"/>
                  <a:pt x="12214" y="11329"/>
                </a:cubicBezTo>
                <a:cubicBezTo>
                  <a:pt x="12610" y="10562"/>
                  <a:pt x="12796" y="9701"/>
                  <a:pt x="12796" y="8910"/>
                </a:cubicBezTo>
                <a:cubicBezTo>
                  <a:pt x="12796" y="7956"/>
                  <a:pt x="12517" y="7072"/>
                  <a:pt x="12121" y="6398"/>
                </a:cubicBezTo>
                <a:lnTo>
                  <a:pt x="12517" y="6002"/>
                </a:lnTo>
                <a:cubicBezTo>
                  <a:pt x="13005" y="5420"/>
                  <a:pt x="13098" y="4653"/>
                  <a:pt x="12796" y="4071"/>
                </a:cubicBezTo>
                <a:lnTo>
                  <a:pt x="13378" y="3303"/>
                </a:lnTo>
                <a:cubicBezTo>
                  <a:pt x="14168" y="2233"/>
                  <a:pt x="13959" y="1442"/>
                  <a:pt x="13773" y="1070"/>
                </a:cubicBezTo>
                <a:cubicBezTo>
                  <a:pt x="13471" y="395"/>
                  <a:pt x="12703" y="0"/>
                  <a:pt x="11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3" name="Google Shape;1763;p64"/>
          <p:cNvSpPr/>
          <p:nvPr/>
        </p:nvSpPr>
        <p:spPr>
          <a:xfrm>
            <a:off x="5515925" y="3557675"/>
            <a:ext cx="348975" cy="348975"/>
          </a:xfrm>
          <a:custGeom>
            <a:rect b="b" l="l" r="r" t="t"/>
            <a:pathLst>
              <a:path extrusionOk="0" h="13959" w="13959">
                <a:moveTo>
                  <a:pt x="7073" y="3978"/>
                </a:moveTo>
                <a:cubicBezTo>
                  <a:pt x="7468" y="3978"/>
                  <a:pt x="8422" y="4071"/>
                  <a:pt x="8422" y="5048"/>
                </a:cubicBezTo>
                <a:cubicBezTo>
                  <a:pt x="8422" y="5513"/>
                  <a:pt x="8143" y="5909"/>
                  <a:pt x="7957" y="6398"/>
                </a:cubicBezTo>
                <a:cubicBezTo>
                  <a:pt x="7747" y="6584"/>
                  <a:pt x="7654" y="6793"/>
                  <a:pt x="7561" y="6979"/>
                </a:cubicBezTo>
                <a:lnTo>
                  <a:pt x="6491" y="6979"/>
                </a:lnTo>
                <a:cubicBezTo>
                  <a:pt x="6398" y="6793"/>
                  <a:pt x="6305" y="6491"/>
                  <a:pt x="6096" y="6304"/>
                </a:cubicBezTo>
                <a:cubicBezTo>
                  <a:pt x="5816" y="5816"/>
                  <a:pt x="5630" y="5420"/>
                  <a:pt x="5630" y="5048"/>
                </a:cubicBezTo>
                <a:cubicBezTo>
                  <a:pt x="5630" y="4257"/>
                  <a:pt x="6305" y="3978"/>
                  <a:pt x="7073" y="3978"/>
                </a:cubicBezTo>
                <a:close/>
                <a:moveTo>
                  <a:pt x="7259" y="8142"/>
                </a:moveTo>
                <a:lnTo>
                  <a:pt x="7259" y="8631"/>
                </a:lnTo>
                <a:lnTo>
                  <a:pt x="6794" y="8631"/>
                </a:lnTo>
                <a:lnTo>
                  <a:pt x="6794" y="8142"/>
                </a:lnTo>
                <a:close/>
                <a:moveTo>
                  <a:pt x="7073" y="2908"/>
                </a:moveTo>
                <a:cubicBezTo>
                  <a:pt x="6398" y="2908"/>
                  <a:pt x="5723" y="3094"/>
                  <a:pt x="5328" y="3397"/>
                </a:cubicBezTo>
                <a:cubicBezTo>
                  <a:pt x="4839" y="3769"/>
                  <a:pt x="4560" y="4350"/>
                  <a:pt x="4560" y="5048"/>
                </a:cubicBezTo>
                <a:cubicBezTo>
                  <a:pt x="4560" y="5816"/>
                  <a:pt x="4839" y="6304"/>
                  <a:pt x="5142" y="6886"/>
                </a:cubicBezTo>
                <a:cubicBezTo>
                  <a:pt x="5421" y="7258"/>
                  <a:pt x="5723" y="7654"/>
                  <a:pt x="5723" y="8049"/>
                </a:cubicBezTo>
                <a:lnTo>
                  <a:pt x="5723" y="8724"/>
                </a:lnTo>
                <a:cubicBezTo>
                  <a:pt x="5723" y="9212"/>
                  <a:pt x="6003" y="9585"/>
                  <a:pt x="6491" y="9701"/>
                </a:cubicBezTo>
                <a:cubicBezTo>
                  <a:pt x="6491" y="9980"/>
                  <a:pt x="6794" y="10166"/>
                  <a:pt x="7073" y="10166"/>
                </a:cubicBezTo>
                <a:cubicBezTo>
                  <a:pt x="7259" y="10166"/>
                  <a:pt x="7561" y="9980"/>
                  <a:pt x="7561" y="9701"/>
                </a:cubicBezTo>
                <a:cubicBezTo>
                  <a:pt x="8050" y="9585"/>
                  <a:pt x="8422" y="9212"/>
                  <a:pt x="8422" y="8724"/>
                </a:cubicBezTo>
                <a:lnTo>
                  <a:pt x="8422" y="8049"/>
                </a:lnTo>
                <a:cubicBezTo>
                  <a:pt x="8422" y="7654"/>
                  <a:pt x="8631" y="7258"/>
                  <a:pt x="8817" y="6886"/>
                </a:cubicBezTo>
                <a:cubicBezTo>
                  <a:pt x="9120" y="6398"/>
                  <a:pt x="9492" y="5816"/>
                  <a:pt x="9492" y="5048"/>
                </a:cubicBezTo>
                <a:cubicBezTo>
                  <a:pt x="9492" y="3769"/>
                  <a:pt x="8538" y="2908"/>
                  <a:pt x="7073" y="2908"/>
                </a:cubicBezTo>
                <a:close/>
                <a:moveTo>
                  <a:pt x="6980" y="0"/>
                </a:moveTo>
                <a:cubicBezTo>
                  <a:pt x="5142" y="0"/>
                  <a:pt x="3397" y="675"/>
                  <a:pt x="2141" y="1838"/>
                </a:cubicBezTo>
                <a:cubicBezTo>
                  <a:pt x="768" y="3094"/>
                  <a:pt x="0" y="4653"/>
                  <a:pt x="0" y="6398"/>
                </a:cubicBezTo>
                <a:cubicBezTo>
                  <a:pt x="0" y="7747"/>
                  <a:pt x="489" y="9003"/>
                  <a:pt x="1257" y="10166"/>
                </a:cubicBezTo>
                <a:lnTo>
                  <a:pt x="94" y="13190"/>
                </a:lnTo>
                <a:cubicBezTo>
                  <a:pt x="0" y="13377"/>
                  <a:pt x="0" y="13656"/>
                  <a:pt x="187" y="13772"/>
                </a:cubicBezTo>
                <a:cubicBezTo>
                  <a:pt x="280" y="13865"/>
                  <a:pt x="396" y="13958"/>
                  <a:pt x="582" y="13958"/>
                </a:cubicBezTo>
                <a:cubicBezTo>
                  <a:pt x="675" y="13958"/>
                  <a:pt x="675" y="13958"/>
                  <a:pt x="768" y="13865"/>
                </a:cubicBezTo>
                <a:lnTo>
                  <a:pt x="4258" y="12306"/>
                </a:lnTo>
                <a:cubicBezTo>
                  <a:pt x="5142" y="12702"/>
                  <a:pt x="6096" y="12888"/>
                  <a:pt x="6980" y="12888"/>
                </a:cubicBezTo>
                <a:cubicBezTo>
                  <a:pt x="8143" y="12888"/>
                  <a:pt x="9306" y="12609"/>
                  <a:pt x="10376" y="12027"/>
                </a:cubicBezTo>
                <a:cubicBezTo>
                  <a:pt x="10655" y="11911"/>
                  <a:pt x="10748" y="11632"/>
                  <a:pt x="10562" y="11329"/>
                </a:cubicBezTo>
                <a:cubicBezTo>
                  <a:pt x="10492" y="11120"/>
                  <a:pt x="10305" y="11015"/>
                  <a:pt x="10098" y="11015"/>
                </a:cubicBezTo>
                <a:cubicBezTo>
                  <a:pt x="10029" y="11015"/>
                  <a:pt x="9957" y="11027"/>
                  <a:pt x="9888" y="11050"/>
                </a:cubicBezTo>
                <a:cubicBezTo>
                  <a:pt x="9004" y="11539"/>
                  <a:pt x="8050" y="11725"/>
                  <a:pt x="6980" y="11725"/>
                </a:cubicBezTo>
                <a:cubicBezTo>
                  <a:pt x="6096" y="11725"/>
                  <a:pt x="5328" y="11632"/>
                  <a:pt x="4467" y="11236"/>
                </a:cubicBezTo>
                <a:lnTo>
                  <a:pt x="4072" y="11236"/>
                </a:lnTo>
                <a:lnTo>
                  <a:pt x="1559" y="12400"/>
                </a:lnTo>
                <a:lnTo>
                  <a:pt x="2420" y="10283"/>
                </a:lnTo>
                <a:cubicBezTo>
                  <a:pt x="2513" y="10073"/>
                  <a:pt x="2513" y="9887"/>
                  <a:pt x="2327" y="9701"/>
                </a:cubicBezTo>
                <a:cubicBezTo>
                  <a:pt x="1559" y="8724"/>
                  <a:pt x="1164" y="7654"/>
                  <a:pt x="1164" y="6398"/>
                </a:cubicBezTo>
                <a:cubicBezTo>
                  <a:pt x="1164" y="3490"/>
                  <a:pt x="3769" y="1070"/>
                  <a:pt x="6980" y="1070"/>
                </a:cubicBezTo>
                <a:cubicBezTo>
                  <a:pt x="10283" y="1070"/>
                  <a:pt x="12889" y="3490"/>
                  <a:pt x="12889" y="6398"/>
                </a:cubicBezTo>
                <a:cubicBezTo>
                  <a:pt x="12889" y="7468"/>
                  <a:pt x="12609" y="8421"/>
                  <a:pt x="12028" y="9305"/>
                </a:cubicBezTo>
                <a:cubicBezTo>
                  <a:pt x="11819" y="9492"/>
                  <a:pt x="11819" y="9887"/>
                  <a:pt x="12121" y="10073"/>
                </a:cubicBezTo>
                <a:cubicBezTo>
                  <a:pt x="12223" y="10107"/>
                  <a:pt x="12328" y="10129"/>
                  <a:pt x="12430" y="10129"/>
                </a:cubicBezTo>
                <a:cubicBezTo>
                  <a:pt x="12606" y="10129"/>
                  <a:pt x="12771" y="10064"/>
                  <a:pt x="12889" y="9887"/>
                </a:cubicBezTo>
                <a:cubicBezTo>
                  <a:pt x="13563" y="8817"/>
                  <a:pt x="13959" y="7654"/>
                  <a:pt x="13959" y="6398"/>
                </a:cubicBezTo>
                <a:cubicBezTo>
                  <a:pt x="13959" y="4653"/>
                  <a:pt x="13284" y="3094"/>
                  <a:pt x="11912" y="1838"/>
                </a:cubicBezTo>
                <a:cubicBezTo>
                  <a:pt x="10562" y="675"/>
                  <a:pt x="8817" y="0"/>
                  <a:pt x="6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4" name="Google Shape;1764;p64"/>
          <p:cNvSpPr/>
          <p:nvPr/>
        </p:nvSpPr>
        <p:spPr>
          <a:xfrm>
            <a:off x="4768288" y="3557675"/>
            <a:ext cx="351300" cy="348975"/>
          </a:xfrm>
          <a:custGeom>
            <a:rect b="b" l="l" r="r" t="t"/>
            <a:pathLst>
              <a:path extrusionOk="0" h="13959" w="14052">
                <a:moveTo>
                  <a:pt x="6398" y="5723"/>
                </a:moveTo>
                <a:lnTo>
                  <a:pt x="5118" y="7956"/>
                </a:lnTo>
                <a:cubicBezTo>
                  <a:pt x="4932" y="8328"/>
                  <a:pt x="5118" y="8724"/>
                  <a:pt x="5607" y="8724"/>
                </a:cubicBezTo>
                <a:lnTo>
                  <a:pt x="6677" y="8724"/>
                </a:lnTo>
                <a:lnTo>
                  <a:pt x="5909" y="10748"/>
                </a:lnTo>
                <a:lnTo>
                  <a:pt x="5909" y="10864"/>
                </a:lnTo>
                <a:cubicBezTo>
                  <a:pt x="5909" y="10957"/>
                  <a:pt x="6002" y="10957"/>
                  <a:pt x="6095" y="10957"/>
                </a:cubicBezTo>
                <a:cubicBezTo>
                  <a:pt x="6188" y="10957"/>
                  <a:pt x="6188" y="10957"/>
                  <a:pt x="6281" y="10864"/>
                </a:cubicBezTo>
                <a:lnTo>
                  <a:pt x="8817" y="7956"/>
                </a:lnTo>
                <a:cubicBezTo>
                  <a:pt x="9096" y="7654"/>
                  <a:pt x="8910" y="7258"/>
                  <a:pt x="8515" y="7258"/>
                </a:cubicBezTo>
                <a:lnTo>
                  <a:pt x="7258" y="7258"/>
                </a:lnTo>
                <a:lnTo>
                  <a:pt x="8329" y="5723"/>
                </a:lnTo>
                <a:close/>
                <a:moveTo>
                  <a:pt x="3373" y="0"/>
                </a:moveTo>
                <a:cubicBezTo>
                  <a:pt x="3094" y="0"/>
                  <a:pt x="2908" y="279"/>
                  <a:pt x="2908" y="582"/>
                </a:cubicBezTo>
                <a:lnTo>
                  <a:pt x="2908" y="1070"/>
                </a:lnTo>
                <a:lnTo>
                  <a:pt x="2210" y="1070"/>
                </a:lnTo>
                <a:cubicBezTo>
                  <a:pt x="954" y="1070"/>
                  <a:pt x="0" y="2024"/>
                  <a:pt x="0" y="3303"/>
                </a:cubicBezTo>
                <a:lnTo>
                  <a:pt x="0" y="11725"/>
                </a:lnTo>
                <a:cubicBezTo>
                  <a:pt x="0" y="12981"/>
                  <a:pt x="954" y="13958"/>
                  <a:pt x="2210" y="13958"/>
                </a:cubicBezTo>
                <a:lnTo>
                  <a:pt x="11818" y="13958"/>
                </a:lnTo>
                <a:cubicBezTo>
                  <a:pt x="13074" y="13958"/>
                  <a:pt x="14052" y="12888"/>
                  <a:pt x="13958" y="11632"/>
                </a:cubicBezTo>
                <a:cubicBezTo>
                  <a:pt x="13958" y="11539"/>
                  <a:pt x="13958" y="11446"/>
                  <a:pt x="13842" y="11446"/>
                </a:cubicBezTo>
                <a:cubicBezTo>
                  <a:pt x="13708" y="11305"/>
                  <a:pt x="13556" y="11246"/>
                  <a:pt x="13413" y="11246"/>
                </a:cubicBezTo>
                <a:cubicBezTo>
                  <a:pt x="13058" y="11246"/>
                  <a:pt x="12766" y="11613"/>
                  <a:pt x="12981" y="12027"/>
                </a:cubicBezTo>
                <a:cubicBezTo>
                  <a:pt x="13167" y="12400"/>
                  <a:pt x="12888" y="12888"/>
                  <a:pt x="12400" y="12888"/>
                </a:cubicBezTo>
                <a:lnTo>
                  <a:pt x="1629" y="12888"/>
                </a:lnTo>
                <a:cubicBezTo>
                  <a:pt x="1349" y="12888"/>
                  <a:pt x="1163" y="12609"/>
                  <a:pt x="1163" y="12306"/>
                </a:cubicBezTo>
                <a:lnTo>
                  <a:pt x="1163" y="3303"/>
                </a:lnTo>
                <a:cubicBezTo>
                  <a:pt x="1163" y="2606"/>
                  <a:pt x="1629" y="2140"/>
                  <a:pt x="2210" y="2140"/>
                </a:cubicBezTo>
                <a:lnTo>
                  <a:pt x="2908" y="2140"/>
                </a:lnTo>
                <a:lnTo>
                  <a:pt x="2908" y="2722"/>
                </a:lnTo>
                <a:cubicBezTo>
                  <a:pt x="2908" y="3001"/>
                  <a:pt x="3187" y="3303"/>
                  <a:pt x="3490" y="3303"/>
                </a:cubicBezTo>
                <a:cubicBezTo>
                  <a:pt x="3769" y="3187"/>
                  <a:pt x="3955" y="3001"/>
                  <a:pt x="3955" y="2722"/>
                </a:cubicBezTo>
                <a:lnTo>
                  <a:pt x="3955" y="2140"/>
                </a:lnTo>
                <a:lnTo>
                  <a:pt x="6398" y="2140"/>
                </a:lnTo>
                <a:lnTo>
                  <a:pt x="6398" y="2722"/>
                </a:lnTo>
                <a:cubicBezTo>
                  <a:pt x="6398" y="3001"/>
                  <a:pt x="6677" y="3303"/>
                  <a:pt x="7072" y="3303"/>
                </a:cubicBezTo>
                <a:cubicBezTo>
                  <a:pt x="7258" y="3187"/>
                  <a:pt x="7561" y="3001"/>
                  <a:pt x="7561" y="2722"/>
                </a:cubicBezTo>
                <a:lnTo>
                  <a:pt x="7561" y="2140"/>
                </a:lnTo>
                <a:lnTo>
                  <a:pt x="9980" y="2140"/>
                </a:lnTo>
                <a:lnTo>
                  <a:pt x="9980" y="2722"/>
                </a:lnTo>
                <a:cubicBezTo>
                  <a:pt x="9980" y="3001"/>
                  <a:pt x="10259" y="3303"/>
                  <a:pt x="10562" y="3303"/>
                </a:cubicBezTo>
                <a:cubicBezTo>
                  <a:pt x="10841" y="3187"/>
                  <a:pt x="11050" y="3001"/>
                  <a:pt x="11050" y="2722"/>
                </a:cubicBezTo>
                <a:lnTo>
                  <a:pt x="11050" y="2140"/>
                </a:lnTo>
                <a:lnTo>
                  <a:pt x="12586" y="2140"/>
                </a:lnTo>
                <a:cubicBezTo>
                  <a:pt x="12795" y="2140"/>
                  <a:pt x="12888" y="2326"/>
                  <a:pt x="12888" y="2419"/>
                </a:cubicBezTo>
                <a:lnTo>
                  <a:pt x="12888" y="9003"/>
                </a:lnTo>
                <a:cubicBezTo>
                  <a:pt x="12888" y="9317"/>
                  <a:pt x="13128" y="9554"/>
                  <a:pt x="13429" y="9554"/>
                </a:cubicBezTo>
                <a:cubicBezTo>
                  <a:pt x="13597" y="9554"/>
                  <a:pt x="13784" y="9480"/>
                  <a:pt x="13958" y="9305"/>
                </a:cubicBezTo>
                <a:lnTo>
                  <a:pt x="13958" y="9212"/>
                </a:lnTo>
                <a:lnTo>
                  <a:pt x="13958" y="1652"/>
                </a:lnTo>
                <a:cubicBezTo>
                  <a:pt x="13958" y="1349"/>
                  <a:pt x="13749" y="1070"/>
                  <a:pt x="13377" y="1070"/>
                </a:cubicBezTo>
                <a:lnTo>
                  <a:pt x="11050" y="1070"/>
                </a:lnTo>
                <a:lnTo>
                  <a:pt x="11050" y="582"/>
                </a:lnTo>
                <a:cubicBezTo>
                  <a:pt x="11050" y="186"/>
                  <a:pt x="10841" y="0"/>
                  <a:pt x="10469" y="0"/>
                </a:cubicBezTo>
                <a:cubicBezTo>
                  <a:pt x="10166" y="0"/>
                  <a:pt x="9980" y="279"/>
                  <a:pt x="9980" y="582"/>
                </a:cubicBezTo>
                <a:lnTo>
                  <a:pt x="9980" y="1070"/>
                </a:lnTo>
                <a:lnTo>
                  <a:pt x="7561" y="1070"/>
                </a:lnTo>
                <a:lnTo>
                  <a:pt x="7561" y="582"/>
                </a:lnTo>
                <a:cubicBezTo>
                  <a:pt x="7561" y="186"/>
                  <a:pt x="7258" y="0"/>
                  <a:pt x="6863" y="0"/>
                </a:cubicBezTo>
                <a:cubicBezTo>
                  <a:pt x="6677" y="0"/>
                  <a:pt x="6398" y="279"/>
                  <a:pt x="6398" y="582"/>
                </a:cubicBezTo>
                <a:lnTo>
                  <a:pt x="6398" y="1070"/>
                </a:lnTo>
                <a:lnTo>
                  <a:pt x="3955" y="1070"/>
                </a:lnTo>
                <a:lnTo>
                  <a:pt x="3955" y="582"/>
                </a:lnTo>
                <a:cubicBezTo>
                  <a:pt x="3955" y="186"/>
                  <a:pt x="3676" y="0"/>
                  <a:pt x="3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5" name="Google Shape;1765;p64"/>
          <p:cNvSpPr/>
          <p:nvPr/>
        </p:nvSpPr>
        <p:spPr>
          <a:xfrm>
            <a:off x="4001163" y="3557675"/>
            <a:ext cx="348975" cy="348975"/>
          </a:xfrm>
          <a:custGeom>
            <a:rect b="b" l="l" r="r" t="t"/>
            <a:pathLst>
              <a:path extrusionOk="0" h="13959" w="13959">
                <a:moveTo>
                  <a:pt x="4994" y="8474"/>
                </a:moveTo>
                <a:cubicBezTo>
                  <a:pt x="5124" y="8474"/>
                  <a:pt x="5270" y="8526"/>
                  <a:pt x="5421" y="8631"/>
                </a:cubicBezTo>
                <a:cubicBezTo>
                  <a:pt x="5607" y="8910"/>
                  <a:pt x="5607" y="9212"/>
                  <a:pt x="5421" y="9399"/>
                </a:cubicBezTo>
                <a:lnTo>
                  <a:pt x="5235" y="9492"/>
                </a:lnTo>
                <a:lnTo>
                  <a:pt x="4537" y="8724"/>
                </a:lnTo>
                <a:lnTo>
                  <a:pt x="4653" y="8631"/>
                </a:lnTo>
                <a:cubicBezTo>
                  <a:pt x="4746" y="8526"/>
                  <a:pt x="4863" y="8474"/>
                  <a:pt x="4994" y="8474"/>
                </a:cubicBezTo>
                <a:close/>
                <a:moveTo>
                  <a:pt x="6980" y="3769"/>
                </a:moveTo>
                <a:cubicBezTo>
                  <a:pt x="5816" y="3769"/>
                  <a:pt x="4653" y="4560"/>
                  <a:pt x="4165" y="5723"/>
                </a:cubicBezTo>
                <a:cubicBezTo>
                  <a:pt x="3955" y="6002"/>
                  <a:pt x="4165" y="6304"/>
                  <a:pt x="4351" y="6398"/>
                </a:cubicBezTo>
                <a:cubicBezTo>
                  <a:pt x="4434" y="6449"/>
                  <a:pt x="4523" y="6472"/>
                  <a:pt x="4610" y="6472"/>
                </a:cubicBezTo>
                <a:cubicBezTo>
                  <a:pt x="4838" y="6472"/>
                  <a:pt x="5051" y="6314"/>
                  <a:pt x="5119" y="6095"/>
                </a:cubicBezTo>
                <a:cubicBezTo>
                  <a:pt x="5421" y="5420"/>
                  <a:pt x="6189" y="4932"/>
                  <a:pt x="6980" y="4932"/>
                </a:cubicBezTo>
                <a:cubicBezTo>
                  <a:pt x="8143" y="4932"/>
                  <a:pt x="9097" y="5816"/>
                  <a:pt x="9097" y="6979"/>
                </a:cubicBezTo>
                <a:cubicBezTo>
                  <a:pt x="9097" y="7747"/>
                  <a:pt x="8608" y="8538"/>
                  <a:pt x="7840" y="8910"/>
                </a:cubicBezTo>
                <a:cubicBezTo>
                  <a:pt x="7561" y="9003"/>
                  <a:pt x="7445" y="9305"/>
                  <a:pt x="7561" y="9585"/>
                </a:cubicBezTo>
                <a:cubicBezTo>
                  <a:pt x="7654" y="9794"/>
                  <a:pt x="7840" y="9887"/>
                  <a:pt x="8027" y="9887"/>
                </a:cubicBezTo>
                <a:lnTo>
                  <a:pt x="8236" y="9887"/>
                </a:lnTo>
                <a:cubicBezTo>
                  <a:pt x="9399" y="9399"/>
                  <a:pt x="10167" y="8235"/>
                  <a:pt x="10167" y="6979"/>
                </a:cubicBezTo>
                <a:cubicBezTo>
                  <a:pt x="10167" y="5234"/>
                  <a:pt x="8724" y="3769"/>
                  <a:pt x="6980" y="3769"/>
                </a:cubicBezTo>
                <a:close/>
                <a:moveTo>
                  <a:pt x="3769" y="9492"/>
                </a:moveTo>
                <a:lnTo>
                  <a:pt x="4444" y="10283"/>
                </a:lnTo>
                <a:lnTo>
                  <a:pt x="2513" y="12306"/>
                </a:lnTo>
                <a:lnTo>
                  <a:pt x="1350" y="12609"/>
                </a:lnTo>
                <a:lnTo>
                  <a:pt x="1745" y="11539"/>
                </a:lnTo>
                <a:lnTo>
                  <a:pt x="3769" y="9492"/>
                </a:lnTo>
                <a:close/>
                <a:moveTo>
                  <a:pt x="4991" y="7404"/>
                </a:moveTo>
                <a:cubicBezTo>
                  <a:pt x="4566" y="7404"/>
                  <a:pt x="4153" y="7549"/>
                  <a:pt x="3862" y="7840"/>
                </a:cubicBezTo>
                <a:lnTo>
                  <a:pt x="861" y="10864"/>
                </a:lnTo>
                <a:cubicBezTo>
                  <a:pt x="768" y="10957"/>
                  <a:pt x="768" y="11050"/>
                  <a:pt x="675" y="11143"/>
                </a:cubicBezTo>
                <a:lnTo>
                  <a:pt x="94" y="13284"/>
                </a:lnTo>
                <a:cubicBezTo>
                  <a:pt x="1" y="13470"/>
                  <a:pt x="94" y="13656"/>
                  <a:pt x="187" y="13772"/>
                </a:cubicBezTo>
                <a:cubicBezTo>
                  <a:pt x="280" y="13865"/>
                  <a:pt x="466" y="13958"/>
                  <a:pt x="582" y="13958"/>
                </a:cubicBezTo>
                <a:lnTo>
                  <a:pt x="768" y="13958"/>
                </a:lnTo>
                <a:lnTo>
                  <a:pt x="2909" y="13284"/>
                </a:lnTo>
                <a:cubicBezTo>
                  <a:pt x="3002" y="13284"/>
                  <a:pt x="3095" y="13284"/>
                  <a:pt x="3188" y="13190"/>
                </a:cubicBezTo>
                <a:lnTo>
                  <a:pt x="6189" y="10166"/>
                </a:lnTo>
                <a:cubicBezTo>
                  <a:pt x="6770" y="9585"/>
                  <a:pt x="6770" y="8538"/>
                  <a:pt x="6189" y="7840"/>
                </a:cubicBezTo>
                <a:cubicBezTo>
                  <a:pt x="5851" y="7549"/>
                  <a:pt x="5415" y="7404"/>
                  <a:pt x="4991" y="7404"/>
                </a:cubicBezTo>
                <a:close/>
                <a:moveTo>
                  <a:pt x="6677" y="0"/>
                </a:moveTo>
                <a:cubicBezTo>
                  <a:pt x="5816" y="0"/>
                  <a:pt x="5119" y="675"/>
                  <a:pt x="5119" y="1652"/>
                </a:cubicBezTo>
                <a:lnTo>
                  <a:pt x="5119" y="1931"/>
                </a:lnTo>
                <a:cubicBezTo>
                  <a:pt x="5119" y="1931"/>
                  <a:pt x="5026" y="2024"/>
                  <a:pt x="4932" y="2024"/>
                </a:cubicBezTo>
                <a:cubicBezTo>
                  <a:pt x="4932" y="2082"/>
                  <a:pt x="4909" y="2111"/>
                  <a:pt x="4874" y="2111"/>
                </a:cubicBezTo>
                <a:cubicBezTo>
                  <a:pt x="4839" y="2111"/>
                  <a:pt x="4793" y="2082"/>
                  <a:pt x="4746" y="2024"/>
                </a:cubicBezTo>
                <a:lnTo>
                  <a:pt x="4537" y="1838"/>
                </a:lnTo>
                <a:cubicBezTo>
                  <a:pt x="4258" y="1559"/>
                  <a:pt x="3862" y="1349"/>
                  <a:pt x="3490" y="1349"/>
                </a:cubicBezTo>
                <a:cubicBezTo>
                  <a:pt x="3002" y="1349"/>
                  <a:pt x="2606" y="1559"/>
                  <a:pt x="2211" y="1838"/>
                </a:cubicBezTo>
                <a:lnTo>
                  <a:pt x="1838" y="2233"/>
                </a:lnTo>
                <a:cubicBezTo>
                  <a:pt x="1257" y="2908"/>
                  <a:pt x="1257" y="3885"/>
                  <a:pt x="1838" y="4560"/>
                </a:cubicBezTo>
                <a:lnTo>
                  <a:pt x="2024" y="4746"/>
                </a:lnTo>
                <a:cubicBezTo>
                  <a:pt x="2118" y="4746"/>
                  <a:pt x="2118" y="4839"/>
                  <a:pt x="2118" y="4932"/>
                </a:cubicBezTo>
                <a:cubicBezTo>
                  <a:pt x="2024" y="5048"/>
                  <a:pt x="2024" y="5048"/>
                  <a:pt x="1931" y="5048"/>
                </a:cubicBezTo>
                <a:lnTo>
                  <a:pt x="1629" y="5048"/>
                </a:lnTo>
                <a:cubicBezTo>
                  <a:pt x="768" y="5048"/>
                  <a:pt x="1" y="5816"/>
                  <a:pt x="1" y="6677"/>
                </a:cubicBezTo>
                <a:lnTo>
                  <a:pt x="1" y="7258"/>
                </a:lnTo>
                <a:cubicBezTo>
                  <a:pt x="1" y="7956"/>
                  <a:pt x="466" y="8631"/>
                  <a:pt x="1164" y="8817"/>
                </a:cubicBezTo>
                <a:cubicBezTo>
                  <a:pt x="1213" y="8833"/>
                  <a:pt x="1263" y="8841"/>
                  <a:pt x="1312" y="8841"/>
                </a:cubicBezTo>
                <a:cubicBezTo>
                  <a:pt x="1543" y="8841"/>
                  <a:pt x="1762" y="8671"/>
                  <a:pt x="1838" y="8421"/>
                </a:cubicBezTo>
                <a:cubicBezTo>
                  <a:pt x="1931" y="8142"/>
                  <a:pt x="1745" y="7840"/>
                  <a:pt x="1443" y="7747"/>
                </a:cubicBezTo>
                <a:cubicBezTo>
                  <a:pt x="1257" y="7654"/>
                  <a:pt x="1164" y="7468"/>
                  <a:pt x="1164" y="7258"/>
                </a:cubicBezTo>
                <a:lnTo>
                  <a:pt x="1164" y="6677"/>
                </a:lnTo>
                <a:cubicBezTo>
                  <a:pt x="1164" y="6398"/>
                  <a:pt x="1350" y="6095"/>
                  <a:pt x="1629" y="6095"/>
                </a:cubicBezTo>
                <a:lnTo>
                  <a:pt x="1931" y="6095"/>
                </a:lnTo>
                <a:cubicBezTo>
                  <a:pt x="2420" y="6095"/>
                  <a:pt x="2909" y="5816"/>
                  <a:pt x="3095" y="5327"/>
                </a:cubicBezTo>
                <a:cubicBezTo>
                  <a:pt x="3281" y="4839"/>
                  <a:pt x="3188" y="4350"/>
                  <a:pt x="2792" y="3978"/>
                </a:cubicBezTo>
                <a:lnTo>
                  <a:pt x="2606" y="3769"/>
                </a:lnTo>
                <a:cubicBezTo>
                  <a:pt x="2420" y="3583"/>
                  <a:pt x="2420" y="3187"/>
                  <a:pt x="2606" y="3001"/>
                </a:cubicBezTo>
                <a:lnTo>
                  <a:pt x="3002" y="2606"/>
                </a:lnTo>
                <a:cubicBezTo>
                  <a:pt x="3095" y="2512"/>
                  <a:pt x="3188" y="2512"/>
                  <a:pt x="3374" y="2419"/>
                </a:cubicBezTo>
                <a:cubicBezTo>
                  <a:pt x="3490" y="2419"/>
                  <a:pt x="3676" y="2512"/>
                  <a:pt x="3769" y="2606"/>
                </a:cubicBezTo>
                <a:lnTo>
                  <a:pt x="3955" y="2815"/>
                </a:lnTo>
                <a:cubicBezTo>
                  <a:pt x="4219" y="3063"/>
                  <a:pt x="4565" y="3197"/>
                  <a:pt x="4912" y="3197"/>
                </a:cubicBezTo>
                <a:cubicBezTo>
                  <a:pt x="5085" y="3197"/>
                  <a:pt x="5258" y="3164"/>
                  <a:pt x="5421" y="3094"/>
                </a:cubicBezTo>
                <a:cubicBezTo>
                  <a:pt x="5910" y="2908"/>
                  <a:pt x="6189" y="2419"/>
                  <a:pt x="6189" y="1931"/>
                </a:cubicBezTo>
                <a:lnTo>
                  <a:pt x="6189" y="1652"/>
                </a:lnTo>
                <a:cubicBezTo>
                  <a:pt x="6189" y="1349"/>
                  <a:pt x="6398" y="1070"/>
                  <a:pt x="6677" y="1070"/>
                </a:cubicBezTo>
                <a:lnTo>
                  <a:pt x="7259" y="1070"/>
                </a:lnTo>
                <a:cubicBezTo>
                  <a:pt x="7561" y="1070"/>
                  <a:pt x="7840" y="1349"/>
                  <a:pt x="7840" y="1652"/>
                </a:cubicBezTo>
                <a:lnTo>
                  <a:pt x="7840" y="1931"/>
                </a:lnTo>
                <a:cubicBezTo>
                  <a:pt x="7840" y="2419"/>
                  <a:pt x="8143" y="2908"/>
                  <a:pt x="8608" y="3094"/>
                </a:cubicBezTo>
                <a:cubicBezTo>
                  <a:pt x="8771" y="3164"/>
                  <a:pt x="8944" y="3197"/>
                  <a:pt x="9114" y="3197"/>
                </a:cubicBezTo>
                <a:cubicBezTo>
                  <a:pt x="9453" y="3197"/>
                  <a:pt x="9779" y="3063"/>
                  <a:pt x="9981" y="2815"/>
                </a:cubicBezTo>
                <a:lnTo>
                  <a:pt x="10167" y="2606"/>
                </a:lnTo>
                <a:cubicBezTo>
                  <a:pt x="10260" y="2512"/>
                  <a:pt x="10353" y="2512"/>
                  <a:pt x="10562" y="2419"/>
                </a:cubicBezTo>
                <a:cubicBezTo>
                  <a:pt x="10655" y="2419"/>
                  <a:pt x="10841" y="2512"/>
                  <a:pt x="10935" y="2606"/>
                </a:cubicBezTo>
                <a:lnTo>
                  <a:pt x="11330" y="3001"/>
                </a:lnTo>
                <a:cubicBezTo>
                  <a:pt x="11516" y="3187"/>
                  <a:pt x="11516" y="3583"/>
                  <a:pt x="11330" y="3769"/>
                </a:cubicBezTo>
                <a:lnTo>
                  <a:pt x="11144" y="3978"/>
                </a:lnTo>
                <a:cubicBezTo>
                  <a:pt x="10748" y="4350"/>
                  <a:pt x="10655" y="4839"/>
                  <a:pt x="10841" y="5327"/>
                </a:cubicBezTo>
                <a:cubicBezTo>
                  <a:pt x="11051" y="5816"/>
                  <a:pt x="11516" y="6095"/>
                  <a:pt x="12098" y="6095"/>
                </a:cubicBezTo>
                <a:lnTo>
                  <a:pt x="12307" y="6095"/>
                </a:lnTo>
                <a:cubicBezTo>
                  <a:pt x="12679" y="6095"/>
                  <a:pt x="12889" y="6398"/>
                  <a:pt x="12889" y="6677"/>
                </a:cubicBezTo>
                <a:lnTo>
                  <a:pt x="12889" y="7258"/>
                </a:lnTo>
                <a:cubicBezTo>
                  <a:pt x="12889" y="7561"/>
                  <a:pt x="12679" y="7747"/>
                  <a:pt x="12307" y="7747"/>
                </a:cubicBezTo>
                <a:lnTo>
                  <a:pt x="12098" y="7747"/>
                </a:lnTo>
                <a:cubicBezTo>
                  <a:pt x="11516" y="7747"/>
                  <a:pt x="11051" y="8142"/>
                  <a:pt x="10841" y="8631"/>
                </a:cubicBezTo>
                <a:cubicBezTo>
                  <a:pt x="10655" y="9119"/>
                  <a:pt x="10748" y="9585"/>
                  <a:pt x="11144" y="9980"/>
                </a:cubicBezTo>
                <a:lnTo>
                  <a:pt x="11330" y="10166"/>
                </a:lnTo>
                <a:cubicBezTo>
                  <a:pt x="11423" y="10283"/>
                  <a:pt x="11516" y="10376"/>
                  <a:pt x="11516" y="10469"/>
                </a:cubicBezTo>
                <a:cubicBezTo>
                  <a:pt x="11516" y="10655"/>
                  <a:pt x="11423" y="10864"/>
                  <a:pt x="11330" y="10957"/>
                </a:cubicBezTo>
                <a:lnTo>
                  <a:pt x="10935" y="11329"/>
                </a:lnTo>
                <a:cubicBezTo>
                  <a:pt x="10841" y="11446"/>
                  <a:pt x="10748" y="11446"/>
                  <a:pt x="10655" y="11446"/>
                </a:cubicBezTo>
                <a:cubicBezTo>
                  <a:pt x="10602" y="11472"/>
                  <a:pt x="10555" y="11484"/>
                  <a:pt x="10510" y="11484"/>
                </a:cubicBezTo>
                <a:cubicBezTo>
                  <a:pt x="10397" y="11484"/>
                  <a:pt x="10300" y="11412"/>
                  <a:pt x="10167" y="11329"/>
                </a:cubicBezTo>
                <a:lnTo>
                  <a:pt x="9981" y="11143"/>
                </a:lnTo>
                <a:cubicBezTo>
                  <a:pt x="9783" y="10885"/>
                  <a:pt x="9466" y="10755"/>
                  <a:pt x="9134" y="10755"/>
                </a:cubicBezTo>
                <a:cubicBezTo>
                  <a:pt x="8958" y="10755"/>
                  <a:pt x="8777" y="10792"/>
                  <a:pt x="8608" y="10864"/>
                </a:cubicBezTo>
                <a:cubicBezTo>
                  <a:pt x="8143" y="11050"/>
                  <a:pt x="7840" y="11539"/>
                  <a:pt x="7840" y="12027"/>
                </a:cubicBezTo>
                <a:lnTo>
                  <a:pt x="7840" y="12306"/>
                </a:lnTo>
                <a:cubicBezTo>
                  <a:pt x="7840" y="12609"/>
                  <a:pt x="7561" y="12888"/>
                  <a:pt x="7259" y="12888"/>
                </a:cubicBezTo>
                <a:lnTo>
                  <a:pt x="6677" y="12888"/>
                </a:lnTo>
                <a:cubicBezTo>
                  <a:pt x="6491" y="12888"/>
                  <a:pt x="6282" y="12702"/>
                  <a:pt x="6189" y="12493"/>
                </a:cubicBezTo>
                <a:cubicBezTo>
                  <a:pt x="6119" y="12283"/>
                  <a:pt x="5944" y="12179"/>
                  <a:pt x="5734" y="12179"/>
                </a:cubicBezTo>
                <a:cubicBezTo>
                  <a:pt x="5664" y="12179"/>
                  <a:pt x="5590" y="12190"/>
                  <a:pt x="5514" y="12213"/>
                </a:cubicBezTo>
                <a:cubicBezTo>
                  <a:pt x="5235" y="12306"/>
                  <a:pt x="5119" y="12609"/>
                  <a:pt x="5235" y="12888"/>
                </a:cubicBezTo>
                <a:cubicBezTo>
                  <a:pt x="5421" y="13563"/>
                  <a:pt x="6003" y="13958"/>
                  <a:pt x="6677" y="13958"/>
                </a:cubicBezTo>
                <a:lnTo>
                  <a:pt x="7259" y="13958"/>
                </a:lnTo>
                <a:cubicBezTo>
                  <a:pt x="8143" y="13958"/>
                  <a:pt x="8911" y="13190"/>
                  <a:pt x="8911" y="12306"/>
                </a:cubicBezTo>
                <a:lnTo>
                  <a:pt x="8911" y="12027"/>
                </a:lnTo>
                <a:cubicBezTo>
                  <a:pt x="8911" y="11911"/>
                  <a:pt x="8911" y="11911"/>
                  <a:pt x="9004" y="11818"/>
                </a:cubicBezTo>
                <a:cubicBezTo>
                  <a:pt x="9097" y="11818"/>
                  <a:pt x="9190" y="11818"/>
                  <a:pt x="9190" y="11911"/>
                </a:cubicBezTo>
                <a:lnTo>
                  <a:pt x="9399" y="12120"/>
                </a:lnTo>
                <a:cubicBezTo>
                  <a:pt x="9678" y="12400"/>
                  <a:pt x="10074" y="12493"/>
                  <a:pt x="10469" y="12609"/>
                </a:cubicBezTo>
                <a:cubicBezTo>
                  <a:pt x="10935" y="12609"/>
                  <a:pt x="11423" y="12400"/>
                  <a:pt x="11726" y="12120"/>
                </a:cubicBezTo>
                <a:lnTo>
                  <a:pt x="12098" y="11725"/>
                </a:lnTo>
                <a:cubicBezTo>
                  <a:pt x="12493" y="11329"/>
                  <a:pt x="12586" y="10957"/>
                  <a:pt x="12586" y="10469"/>
                </a:cubicBezTo>
                <a:cubicBezTo>
                  <a:pt x="12586" y="10073"/>
                  <a:pt x="12400" y="9701"/>
                  <a:pt x="12098" y="9399"/>
                </a:cubicBezTo>
                <a:lnTo>
                  <a:pt x="11912" y="9212"/>
                </a:lnTo>
                <a:cubicBezTo>
                  <a:pt x="11912" y="9119"/>
                  <a:pt x="11819" y="9119"/>
                  <a:pt x="11912" y="9003"/>
                </a:cubicBezTo>
                <a:cubicBezTo>
                  <a:pt x="11912" y="8910"/>
                  <a:pt x="12005" y="8910"/>
                  <a:pt x="12098" y="8910"/>
                </a:cubicBezTo>
                <a:lnTo>
                  <a:pt x="12307" y="8910"/>
                </a:lnTo>
                <a:cubicBezTo>
                  <a:pt x="13261" y="8910"/>
                  <a:pt x="13959" y="8142"/>
                  <a:pt x="13959" y="7258"/>
                </a:cubicBezTo>
                <a:lnTo>
                  <a:pt x="13959" y="6677"/>
                </a:lnTo>
                <a:cubicBezTo>
                  <a:pt x="13959" y="5816"/>
                  <a:pt x="13261" y="5048"/>
                  <a:pt x="12307" y="5048"/>
                </a:cubicBezTo>
                <a:lnTo>
                  <a:pt x="12098" y="5048"/>
                </a:lnTo>
                <a:cubicBezTo>
                  <a:pt x="12005" y="5048"/>
                  <a:pt x="11912" y="5048"/>
                  <a:pt x="11912" y="4932"/>
                </a:cubicBezTo>
                <a:cubicBezTo>
                  <a:pt x="11819" y="4839"/>
                  <a:pt x="11912" y="4746"/>
                  <a:pt x="11912" y="4746"/>
                </a:cubicBezTo>
                <a:lnTo>
                  <a:pt x="12098" y="4560"/>
                </a:lnTo>
                <a:cubicBezTo>
                  <a:pt x="12796" y="3885"/>
                  <a:pt x="12796" y="2908"/>
                  <a:pt x="12098" y="2233"/>
                </a:cubicBezTo>
                <a:lnTo>
                  <a:pt x="11726" y="1838"/>
                </a:lnTo>
                <a:cubicBezTo>
                  <a:pt x="11423" y="1559"/>
                  <a:pt x="10935" y="1349"/>
                  <a:pt x="10469" y="1349"/>
                </a:cubicBezTo>
                <a:cubicBezTo>
                  <a:pt x="10074" y="1349"/>
                  <a:pt x="9678" y="1559"/>
                  <a:pt x="9399" y="1838"/>
                </a:cubicBezTo>
                <a:lnTo>
                  <a:pt x="9190" y="2024"/>
                </a:lnTo>
                <a:cubicBezTo>
                  <a:pt x="9190" y="2082"/>
                  <a:pt x="9166" y="2111"/>
                  <a:pt x="9132" y="2111"/>
                </a:cubicBezTo>
                <a:cubicBezTo>
                  <a:pt x="9097" y="2111"/>
                  <a:pt x="9050" y="2082"/>
                  <a:pt x="9004" y="2024"/>
                </a:cubicBezTo>
                <a:cubicBezTo>
                  <a:pt x="8911" y="2024"/>
                  <a:pt x="8911" y="1931"/>
                  <a:pt x="8911" y="1931"/>
                </a:cubicBezTo>
                <a:lnTo>
                  <a:pt x="8911" y="1652"/>
                </a:lnTo>
                <a:cubicBezTo>
                  <a:pt x="8911" y="675"/>
                  <a:pt x="8143" y="0"/>
                  <a:pt x="7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6" name="Google Shape;1766;p64"/>
          <p:cNvSpPr/>
          <p:nvPr/>
        </p:nvSpPr>
        <p:spPr>
          <a:xfrm>
            <a:off x="3256988" y="3557675"/>
            <a:ext cx="349000" cy="348975"/>
          </a:xfrm>
          <a:custGeom>
            <a:rect b="b" l="l" r="r" t="t"/>
            <a:pathLst>
              <a:path extrusionOk="0" h="13959" w="13960">
                <a:moveTo>
                  <a:pt x="7073" y="1070"/>
                </a:moveTo>
                <a:cubicBezTo>
                  <a:pt x="7468" y="1070"/>
                  <a:pt x="8446" y="1256"/>
                  <a:pt x="8446" y="2233"/>
                </a:cubicBezTo>
                <a:cubicBezTo>
                  <a:pt x="8446" y="2606"/>
                  <a:pt x="8236" y="2908"/>
                  <a:pt x="7957" y="3303"/>
                </a:cubicBezTo>
                <a:cubicBezTo>
                  <a:pt x="7864" y="3490"/>
                  <a:pt x="7655" y="3676"/>
                  <a:pt x="7561" y="3885"/>
                </a:cubicBezTo>
                <a:lnTo>
                  <a:pt x="6491" y="3885"/>
                </a:lnTo>
                <a:cubicBezTo>
                  <a:pt x="6398" y="3676"/>
                  <a:pt x="6212" y="3397"/>
                  <a:pt x="6119" y="3187"/>
                </a:cubicBezTo>
                <a:cubicBezTo>
                  <a:pt x="5817" y="2908"/>
                  <a:pt x="5631" y="2512"/>
                  <a:pt x="5631" y="2233"/>
                </a:cubicBezTo>
                <a:cubicBezTo>
                  <a:pt x="5631" y="1349"/>
                  <a:pt x="6398" y="1070"/>
                  <a:pt x="7073" y="1070"/>
                </a:cubicBezTo>
                <a:close/>
                <a:moveTo>
                  <a:pt x="7375" y="4932"/>
                </a:moveTo>
                <a:lnTo>
                  <a:pt x="7375" y="5513"/>
                </a:lnTo>
                <a:lnTo>
                  <a:pt x="6794" y="5513"/>
                </a:lnTo>
                <a:lnTo>
                  <a:pt x="6794" y="4932"/>
                </a:lnTo>
                <a:close/>
                <a:moveTo>
                  <a:pt x="7073" y="0"/>
                </a:moveTo>
                <a:cubicBezTo>
                  <a:pt x="6398" y="0"/>
                  <a:pt x="5817" y="186"/>
                  <a:pt x="5328" y="582"/>
                </a:cubicBezTo>
                <a:cubicBezTo>
                  <a:pt x="4863" y="977"/>
                  <a:pt x="4560" y="1559"/>
                  <a:pt x="4560" y="2140"/>
                </a:cubicBezTo>
                <a:lnTo>
                  <a:pt x="4560" y="2233"/>
                </a:lnTo>
                <a:cubicBezTo>
                  <a:pt x="4560" y="2908"/>
                  <a:pt x="4956" y="3397"/>
                  <a:pt x="5235" y="3885"/>
                </a:cubicBezTo>
                <a:cubicBezTo>
                  <a:pt x="5538" y="4257"/>
                  <a:pt x="5724" y="4560"/>
                  <a:pt x="5724" y="4839"/>
                </a:cubicBezTo>
                <a:lnTo>
                  <a:pt x="5724" y="5513"/>
                </a:lnTo>
                <a:cubicBezTo>
                  <a:pt x="5724" y="6002"/>
                  <a:pt x="6026" y="6491"/>
                  <a:pt x="6491" y="6584"/>
                </a:cubicBezTo>
                <a:cubicBezTo>
                  <a:pt x="6491" y="6886"/>
                  <a:pt x="6701" y="7072"/>
                  <a:pt x="6980" y="7072"/>
                </a:cubicBezTo>
                <a:cubicBezTo>
                  <a:pt x="7282" y="7072"/>
                  <a:pt x="7561" y="6886"/>
                  <a:pt x="7561" y="6584"/>
                </a:cubicBezTo>
                <a:cubicBezTo>
                  <a:pt x="8050" y="6491"/>
                  <a:pt x="8446" y="6002"/>
                  <a:pt x="8446" y="5513"/>
                </a:cubicBezTo>
                <a:lnTo>
                  <a:pt x="8446" y="4839"/>
                </a:lnTo>
                <a:cubicBezTo>
                  <a:pt x="8446" y="4560"/>
                  <a:pt x="8539" y="4257"/>
                  <a:pt x="8818" y="3978"/>
                </a:cubicBezTo>
                <a:cubicBezTo>
                  <a:pt x="9120" y="3490"/>
                  <a:pt x="9516" y="3001"/>
                  <a:pt x="9516" y="2233"/>
                </a:cubicBezTo>
                <a:lnTo>
                  <a:pt x="9516" y="2140"/>
                </a:lnTo>
                <a:cubicBezTo>
                  <a:pt x="9516" y="861"/>
                  <a:pt x="8539" y="0"/>
                  <a:pt x="7073" y="0"/>
                </a:cubicBezTo>
                <a:close/>
                <a:moveTo>
                  <a:pt x="2536" y="7654"/>
                </a:moveTo>
                <a:lnTo>
                  <a:pt x="6026" y="8631"/>
                </a:lnTo>
                <a:lnTo>
                  <a:pt x="4956" y="10073"/>
                </a:lnTo>
                <a:lnTo>
                  <a:pt x="1466" y="9003"/>
                </a:lnTo>
                <a:lnTo>
                  <a:pt x="2536" y="7654"/>
                </a:lnTo>
                <a:close/>
                <a:moveTo>
                  <a:pt x="11540" y="7654"/>
                </a:moveTo>
                <a:lnTo>
                  <a:pt x="12517" y="9003"/>
                </a:lnTo>
                <a:lnTo>
                  <a:pt x="9120" y="10073"/>
                </a:lnTo>
                <a:lnTo>
                  <a:pt x="8050" y="8631"/>
                </a:lnTo>
                <a:lnTo>
                  <a:pt x="11540" y="7654"/>
                </a:lnTo>
                <a:close/>
                <a:moveTo>
                  <a:pt x="6491" y="9794"/>
                </a:moveTo>
                <a:lnTo>
                  <a:pt x="6491" y="12795"/>
                </a:lnTo>
                <a:cubicBezTo>
                  <a:pt x="6398" y="12795"/>
                  <a:pt x="6305" y="12795"/>
                  <a:pt x="6305" y="12702"/>
                </a:cubicBezTo>
                <a:lnTo>
                  <a:pt x="3583" y="12027"/>
                </a:lnTo>
                <a:cubicBezTo>
                  <a:pt x="3118" y="11818"/>
                  <a:pt x="2816" y="11446"/>
                  <a:pt x="2816" y="10957"/>
                </a:cubicBezTo>
                <a:lnTo>
                  <a:pt x="2816" y="10562"/>
                </a:lnTo>
                <a:lnTo>
                  <a:pt x="4956" y="11236"/>
                </a:lnTo>
                <a:lnTo>
                  <a:pt x="5142" y="11236"/>
                </a:lnTo>
                <a:cubicBezTo>
                  <a:pt x="5235" y="11236"/>
                  <a:pt x="5444" y="11143"/>
                  <a:pt x="5538" y="11050"/>
                </a:cubicBezTo>
                <a:lnTo>
                  <a:pt x="6491" y="9794"/>
                </a:lnTo>
                <a:close/>
                <a:moveTo>
                  <a:pt x="7561" y="9794"/>
                </a:moveTo>
                <a:lnTo>
                  <a:pt x="8446" y="11050"/>
                </a:lnTo>
                <a:cubicBezTo>
                  <a:pt x="8539" y="11143"/>
                  <a:pt x="8725" y="11236"/>
                  <a:pt x="8934" y="11236"/>
                </a:cubicBezTo>
                <a:lnTo>
                  <a:pt x="9120" y="11236"/>
                </a:lnTo>
                <a:lnTo>
                  <a:pt x="11353" y="10562"/>
                </a:lnTo>
                <a:lnTo>
                  <a:pt x="11353" y="10957"/>
                </a:lnTo>
                <a:cubicBezTo>
                  <a:pt x="11353" y="11446"/>
                  <a:pt x="10958" y="11818"/>
                  <a:pt x="10469" y="12027"/>
                </a:cubicBezTo>
                <a:lnTo>
                  <a:pt x="7864" y="12702"/>
                </a:lnTo>
                <a:cubicBezTo>
                  <a:pt x="7771" y="12795"/>
                  <a:pt x="7655" y="12795"/>
                  <a:pt x="7561" y="12795"/>
                </a:cubicBezTo>
                <a:lnTo>
                  <a:pt x="7561" y="9794"/>
                </a:lnTo>
                <a:close/>
                <a:moveTo>
                  <a:pt x="3527" y="3362"/>
                </a:moveTo>
                <a:cubicBezTo>
                  <a:pt x="3451" y="3362"/>
                  <a:pt x="3374" y="3373"/>
                  <a:pt x="3304" y="3397"/>
                </a:cubicBezTo>
                <a:lnTo>
                  <a:pt x="396" y="4257"/>
                </a:lnTo>
                <a:cubicBezTo>
                  <a:pt x="303" y="4257"/>
                  <a:pt x="94" y="4467"/>
                  <a:pt x="94" y="4560"/>
                </a:cubicBezTo>
                <a:cubicBezTo>
                  <a:pt x="1" y="4746"/>
                  <a:pt x="94" y="4932"/>
                  <a:pt x="210" y="5048"/>
                </a:cubicBezTo>
                <a:lnTo>
                  <a:pt x="1652" y="6979"/>
                </a:lnTo>
                <a:lnTo>
                  <a:pt x="210" y="8910"/>
                </a:lnTo>
                <a:cubicBezTo>
                  <a:pt x="94" y="9119"/>
                  <a:pt x="1" y="9305"/>
                  <a:pt x="94" y="9399"/>
                </a:cubicBezTo>
                <a:cubicBezTo>
                  <a:pt x="94" y="9585"/>
                  <a:pt x="303" y="9701"/>
                  <a:pt x="396" y="9794"/>
                </a:cubicBezTo>
                <a:lnTo>
                  <a:pt x="1652" y="10166"/>
                </a:lnTo>
                <a:lnTo>
                  <a:pt x="1652" y="10957"/>
                </a:lnTo>
                <a:cubicBezTo>
                  <a:pt x="1652" y="11911"/>
                  <a:pt x="2327" y="12795"/>
                  <a:pt x="3304" y="12981"/>
                </a:cubicBezTo>
                <a:lnTo>
                  <a:pt x="5910" y="13772"/>
                </a:lnTo>
                <a:cubicBezTo>
                  <a:pt x="6305" y="13865"/>
                  <a:pt x="6701" y="13958"/>
                  <a:pt x="7073" y="13958"/>
                </a:cubicBezTo>
                <a:cubicBezTo>
                  <a:pt x="7375" y="13958"/>
                  <a:pt x="7771" y="13865"/>
                  <a:pt x="8143" y="13772"/>
                </a:cubicBezTo>
                <a:lnTo>
                  <a:pt x="10772" y="12981"/>
                </a:lnTo>
                <a:cubicBezTo>
                  <a:pt x="11726" y="12795"/>
                  <a:pt x="12424" y="11911"/>
                  <a:pt x="12424" y="10957"/>
                </a:cubicBezTo>
                <a:lnTo>
                  <a:pt x="12424" y="10166"/>
                </a:lnTo>
                <a:lnTo>
                  <a:pt x="13587" y="9794"/>
                </a:lnTo>
                <a:cubicBezTo>
                  <a:pt x="13773" y="9701"/>
                  <a:pt x="13866" y="9585"/>
                  <a:pt x="13959" y="9399"/>
                </a:cubicBezTo>
                <a:cubicBezTo>
                  <a:pt x="13959" y="9305"/>
                  <a:pt x="13959" y="9119"/>
                  <a:pt x="13866" y="8910"/>
                </a:cubicBezTo>
                <a:lnTo>
                  <a:pt x="12307" y="6979"/>
                </a:lnTo>
                <a:lnTo>
                  <a:pt x="13866" y="5048"/>
                </a:lnTo>
                <a:cubicBezTo>
                  <a:pt x="13959" y="4932"/>
                  <a:pt x="13959" y="4746"/>
                  <a:pt x="13959" y="4560"/>
                </a:cubicBezTo>
                <a:cubicBezTo>
                  <a:pt x="13866" y="4467"/>
                  <a:pt x="13773" y="4257"/>
                  <a:pt x="13587" y="4257"/>
                </a:cubicBezTo>
                <a:lnTo>
                  <a:pt x="10679" y="3397"/>
                </a:lnTo>
                <a:cubicBezTo>
                  <a:pt x="10603" y="3373"/>
                  <a:pt x="10529" y="3362"/>
                  <a:pt x="10459" y="3362"/>
                </a:cubicBezTo>
                <a:cubicBezTo>
                  <a:pt x="10247" y="3362"/>
                  <a:pt x="10068" y="3466"/>
                  <a:pt x="9981" y="3676"/>
                </a:cubicBezTo>
                <a:cubicBezTo>
                  <a:pt x="9888" y="3978"/>
                  <a:pt x="10097" y="4257"/>
                  <a:pt x="10376" y="4350"/>
                </a:cubicBezTo>
                <a:lnTo>
                  <a:pt x="12517" y="5048"/>
                </a:lnTo>
                <a:lnTo>
                  <a:pt x="11260" y="6584"/>
                </a:lnTo>
                <a:lnTo>
                  <a:pt x="7073" y="7747"/>
                </a:lnTo>
                <a:lnTo>
                  <a:pt x="6887" y="7747"/>
                </a:lnTo>
                <a:lnTo>
                  <a:pt x="2816" y="6584"/>
                </a:lnTo>
                <a:lnTo>
                  <a:pt x="1559" y="5048"/>
                </a:lnTo>
                <a:lnTo>
                  <a:pt x="3700" y="4350"/>
                </a:lnTo>
                <a:cubicBezTo>
                  <a:pt x="3979" y="4257"/>
                  <a:pt x="4072" y="3978"/>
                  <a:pt x="3979" y="3676"/>
                </a:cubicBezTo>
                <a:cubicBezTo>
                  <a:pt x="3979" y="3466"/>
                  <a:pt x="3756" y="3362"/>
                  <a:pt x="3527" y="33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7" name="Google Shape;1767;p64"/>
          <p:cNvSpPr/>
          <p:nvPr/>
        </p:nvSpPr>
        <p:spPr>
          <a:xfrm>
            <a:off x="2520700" y="3557675"/>
            <a:ext cx="278600" cy="348975"/>
          </a:xfrm>
          <a:custGeom>
            <a:rect b="b" l="l" r="r" t="t"/>
            <a:pathLst>
              <a:path extrusionOk="0" h="13959" w="11144">
                <a:moveTo>
                  <a:pt x="4809" y="2411"/>
                </a:moveTo>
                <a:cubicBezTo>
                  <a:pt x="4639" y="2411"/>
                  <a:pt x="4489" y="2491"/>
                  <a:pt x="4374" y="2606"/>
                </a:cubicBezTo>
                <a:lnTo>
                  <a:pt x="3397" y="3583"/>
                </a:lnTo>
                <a:lnTo>
                  <a:pt x="3001" y="3187"/>
                </a:lnTo>
                <a:cubicBezTo>
                  <a:pt x="2848" y="3033"/>
                  <a:pt x="2687" y="2964"/>
                  <a:pt x="2542" y="2964"/>
                </a:cubicBezTo>
                <a:cubicBezTo>
                  <a:pt x="2424" y="2964"/>
                  <a:pt x="2317" y="3010"/>
                  <a:pt x="2234" y="3094"/>
                </a:cubicBezTo>
                <a:cubicBezTo>
                  <a:pt x="1931" y="3397"/>
                  <a:pt x="1931" y="3676"/>
                  <a:pt x="2141" y="3885"/>
                </a:cubicBezTo>
                <a:lnTo>
                  <a:pt x="3001" y="4746"/>
                </a:lnTo>
                <a:cubicBezTo>
                  <a:pt x="3094" y="4839"/>
                  <a:pt x="3211" y="4932"/>
                  <a:pt x="3397" y="4932"/>
                </a:cubicBezTo>
                <a:cubicBezTo>
                  <a:pt x="3490" y="4932"/>
                  <a:pt x="3676" y="4839"/>
                  <a:pt x="3792" y="4746"/>
                </a:cubicBezTo>
                <a:lnTo>
                  <a:pt x="5142" y="3397"/>
                </a:lnTo>
                <a:cubicBezTo>
                  <a:pt x="5328" y="3094"/>
                  <a:pt x="5328" y="2722"/>
                  <a:pt x="5142" y="2512"/>
                </a:cubicBezTo>
                <a:cubicBezTo>
                  <a:pt x="5026" y="2441"/>
                  <a:pt x="4914" y="2411"/>
                  <a:pt x="4809" y="2411"/>
                </a:cubicBezTo>
                <a:close/>
                <a:moveTo>
                  <a:pt x="6654" y="2187"/>
                </a:moveTo>
                <a:cubicBezTo>
                  <a:pt x="6520" y="2187"/>
                  <a:pt x="6398" y="2233"/>
                  <a:pt x="6305" y="2326"/>
                </a:cubicBezTo>
                <a:cubicBezTo>
                  <a:pt x="6119" y="2512"/>
                  <a:pt x="6119" y="2908"/>
                  <a:pt x="6305" y="3094"/>
                </a:cubicBezTo>
                <a:lnTo>
                  <a:pt x="6793" y="3583"/>
                </a:lnTo>
                <a:lnTo>
                  <a:pt x="6305" y="4071"/>
                </a:lnTo>
                <a:cubicBezTo>
                  <a:pt x="6119" y="4257"/>
                  <a:pt x="6119" y="4653"/>
                  <a:pt x="6305" y="4839"/>
                </a:cubicBezTo>
                <a:cubicBezTo>
                  <a:pt x="6398" y="4932"/>
                  <a:pt x="6491" y="5048"/>
                  <a:pt x="6700" y="5048"/>
                </a:cubicBezTo>
                <a:cubicBezTo>
                  <a:pt x="6793" y="5048"/>
                  <a:pt x="6979" y="4932"/>
                  <a:pt x="7072" y="4839"/>
                </a:cubicBezTo>
                <a:lnTo>
                  <a:pt x="7561" y="4350"/>
                </a:lnTo>
                <a:lnTo>
                  <a:pt x="8050" y="4839"/>
                </a:lnTo>
                <a:cubicBezTo>
                  <a:pt x="8143" y="4932"/>
                  <a:pt x="8236" y="5048"/>
                  <a:pt x="8445" y="5048"/>
                </a:cubicBezTo>
                <a:cubicBezTo>
                  <a:pt x="8538" y="5048"/>
                  <a:pt x="8724" y="4932"/>
                  <a:pt x="8817" y="4839"/>
                </a:cubicBezTo>
                <a:cubicBezTo>
                  <a:pt x="9027" y="4653"/>
                  <a:pt x="9027" y="4257"/>
                  <a:pt x="8817" y="4071"/>
                </a:cubicBezTo>
                <a:lnTo>
                  <a:pt x="8329" y="3583"/>
                </a:lnTo>
                <a:lnTo>
                  <a:pt x="8817" y="3094"/>
                </a:lnTo>
                <a:cubicBezTo>
                  <a:pt x="9027" y="2908"/>
                  <a:pt x="9027" y="2512"/>
                  <a:pt x="8817" y="2326"/>
                </a:cubicBezTo>
                <a:cubicBezTo>
                  <a:pt x="8678" y="2233"/>
                  <a:pt x="8532" y="2187"/>
                  <a:pt x="8398" y="2187"/>
                </a:cubicBezTo>
                <a:cubicBezTo>
                  <a:pt x="8265" y="2187"/>
                  <a:pt x="8143" y="2233"/>
                  <a:pt x="8050" y="2326"/>
                </a:cubicBezTo>
                <a:lnTo>
                  <a:pt x="7561" y="2815"/>
                </a:lnTo>
                <a:lnTo>
                  <a:pt x="7072" y="2326"/>
                </a:lnTo>
                <a:cubicBezTo>
                  <a:pt x="6933" y="2233"/>
                  <a:pt x="6787" y="2187"/>
                  <a:pt x="6654" y="2187"/>
                </a:cubicBezTo>
                <a:close/>
                <a:moveTo>
                  <a:pt x="2815" y="6304"/>
                </a:moveTo>
                <a:cubicBezTo>
                  <a:pt x="2513" y="6304"/>
                  <a:pt x="2234" y="6584"/>
                  <a:pt x="2234" y="6886"/>
                </a:cubicBezTo>
                <a:cubicBezTo>
                  <a:pt x="2234" y="7165"/>
                  <a:pt x="2420" y="7468"/>
                  <a:pt x="2722" y="7468"/>
                </a:cubicBezTo>
                <a:lnTo>
                  <a:pt x="4467" y="7468"/>
                </a:lnTo>
                <a:cubicBezTo>
                  <a:pt x="4746" y="7468"/>
                  <a:pt x="5048" y="7258"/>
                  <a:pt x="5048" y="6979"/>
                </a:cubicBezTo>
                <a:cubicBezTo>
                  <a:pt x="5048" y="6584"/>
                  <a:pt x="4839" y="6304"/>
                  <a:pt x="4467" y="6304"/>
                </a:cubicBezTo>
                <a:close/>
                <a:moveTo>
                  <a:pt x="6700" y="6304"/>
                </a:moveTo>
                <a:cubicBezTo>
                  <a:pt x="6398" y="6304"/>
                  <a:pt x="6119" y="6584"/>
                  <a:pt x="6119" y="6886"/>
                </a:cubicBezTo>
                <a:cubicBezTo>
                  <a:pt x="6119" y="7165"/>
                  <a:pt x="6305" y="7468"/>
                  <a:pt x="6700" y="7468"/>
                </a:cubicBezTo>
                <a:lnTo>
                  <a:pt x="8445" y="7468"/>
                </a:lnTo>
                <a:cubicBezTo>
                  <a:pt x="8724" y="7468"/>
                  <a:pt x="9027" y="7165"/>
                  <a:pt x="8910" y="6886"/>
                </a:cubicBezTo>
                <a:cubicBezTo>
                  <a:pt x="8910" y="6584"/>
                  <a:pt x="8631" y="6304"/>
                  <a:pt x="8445" y="6304"/>
                </a:cubicBezTo>
                <a:close/>
                <a:moveTo>
                  <a:pt x="2815" y="8328"/>
                </a:moveTo>
                <a:cubicBezTo>
                  <a:pt x="2513" y="8328"/>
                  <a:pt x="2234" y="8538"/>
                  <a:pt x="2234" y="8817"/>
                </a:cubicBezTo>
                <a:cubicBezTo>
                  <a:pt x="2234" y="9119"/>
                  <a:pt x="2420" y="9399"/>
                  <a:pt x="2722" y="9399"/>
                </a:cubicBezTo>
                <a:lnTo>
                  <a:pt x="4467" y="9399"/>
                </a:lnTo>
                <a:cubicBezTo>
                  <a:pt x="4746" y="9399"/>
                  <a:pt x="5048" y="9212"/>
                  <a:pt x="5048" y="8910"/>
                </a:cubicBezTo>
                <a:cubicBezTo>
                  <a:pt x="5048" y="8631"/>
                  <a:pt x="4839" y="8328"/>
                  <a:pt x="4467" y="8328"/>
                </a:cubicBezTo>
                <a:close/>
                <a:moveTo>
                  <a:pt x="6700" y="8328"/>
                </a:moveTo>
                <a:cubicBezTo>
                  <a:pt x="6305" y="8328"/>
                  <a:pt x="6119" y="8631"/>
                  <a:pt x="6119" y="8910"/>
                </a:cubicBezTo>
                <a:cubicBezTo>
                  <a:pt x="6119" y="9212"/>
                  <a:pt x="6398" y="9492"/>
                  <a:pt x="6700" y="9492"/>
                </a:cubicBezTo>
                <a:lnTo>
                  <a:pt x="7863" y="9492"/>
                </a:lnTo>
                <a:cubicBezTo>
                  <a:pt x="8143" y="9492"/>
                  <a:pt x="8329" y="9212"/>
                  <a:pt x="8445" y="8910"/>
                </a:cubicBezTo>
                <a:cubicBezTo>
                  <a:pt x="8445" y="8631"/>
                  <a:pt x="8143" y="8328"/>
                  <a:pt x="7863" y="8328"/>
                </a:cubicBezTo>
                <a:close/>
                <a:moveTo>
                  <a:pt x="2815" y="10376"/>
                </a:moveTo>
                <a:cubicBezTo>
                  <a:pt x="2513" y="10376"/>
                  <a:pt x="2234" y="10562"/>
                  <a:pt x="2234" y="10864"/>
                </a:cubicBezTo>
                <a:cubicBezTo>
                  <a:pt x="2234" y="11143"/>
                  <a:pt x="2420" y="11446"/>
                  <a:pt x="2722" y="11446"/>
                </a:cubicBezTo>
                <a:lnTo>
                  <a:pt x="4467" y="11446"/>
                </a:lnTo>
                <a:cubicBezTo>
                  <a:pt x="4746" y="11446"/>
                  <a:pt x="5048" y="11236"/>
                  <a:pt x="5048" y="10957"/>
                </a:cubicBezTo>
                <a:cubicBezTo>
                  <a:pt x="5048" y="10655"/>
                  <a:pt x="4839" y="10376"/>
                  <a:pt x="4467" y="10376"/>
                </a:cubicBezTo>
                <a:close/>
                <a:moveTo>
                  <a:pt x="2234" y="0"/>
                </a:moveTo>
                <a:cubicBezTo>
                  <a:pt x="977" y="0"/>
                  <a:pt x="0" y="977"/>
                  <a:pt x="0" y="2140"/>
                </a:cubicBezTo>
                <a:lnTo>
                  <a:pt x="0" y="12795"/>
                </a:lnTo>
                <a:cubicBezTo>
                  <a:pt x="0" y="13470"/>
                  <a:pt x="489" y="13958"/>
                  <a:pt x="1163" y="13958"/>
                </a:cubicBezTo>
                <a:lnTo>
                  <a:pt x="8910" y="13958"/>
                </a:lnTo>
                <a:cubicBezTo>
                  <a:pt x="10190" y="13958"/>
                  <a:pt x="11144" y="12888"/>
                  <a:pt x="11051" y="11632"/>
                </a:cubicBezTo>
                <a:cubicBezTo>
                  <a:pt x="11051" y="11539"/>
                  <a:pt x="11051" y="11446"/>
                  <a:pt x="10958" y="11446"/>
                </a:cubicBezTo>
                <a:cubicBezTo>
                  <a:pt x="10817" y="11305"/>
                  <a:pt x="10661" y="11246"/>
                  <a:pt x="10517" y="11246"/>
                </a:cubicBezTo>
                <a:cubicBezTo>
                  <a:pt x="10160" y="11246"/>
                  <a:pt x="9875" y="11613"/>
                  <a:pt x="10073" y="12027"/>
                </a:cubicBezTo>
                <a:cubicBezTo>
                  <a:pt x="10283" y="12400"/>
                  <a:pt x="9980" y="12888"/>
                  <a:pt x="9608" y="12888"/>
                </a:cubicBezTo>
                <a:lnTo>
                  <a:pt x="2234" y="12888"/>
                </a:lnTo>
                <a:cubicBezTo>
                  <a:pt x="1652" y="12888"/>
                  <a:pt x="1163" y="12400"/>
                  <a:pt x="1163" y="11725"/>
                </a:cubicBezTo>
                <a:lnTo>
                  <a:pt x="1163" y="2140"/>
                </a:lnTo>
                <a:cubicBezTo>
                  <a:pt x="1163" y="1559"/>
                  <a:pt x="1652" y="1070"/>
                  <a:pt x="2234" y="1070"/>
                </a:cubicBezTo>
                <a:lnTo>
                  <a:pt x="8910" y="1070"/>
                </a:lnTo>
                <a:cubicBezTo>
                  <a:pt x="9492" y="1070"/>
                  <a:pt x="9980" y="1559"/>
                  <a:pt x="9980" y="2140"/>
                </a:cubicBezTo>
                <a:lnTo>
                  <a:pt x="9980" y="9003"/>
                </a:lnTo>
                <a:cubicBezTo>
                  <a:pt x="9980" y="9399"/>
                  <a:pt x="10283" y="9585"/>
                  <a:pt x="10562" y="9585"/>
                </a:cubicBezTo>
                <a:cubicBezTo>
                  <a:pt x="10864" y="9585"/>
                  <a:pt x="11051" y="9305"/>
                  <a:pt x="11051" y="9003"/>
                </a:cubicBezTo>
                <a:lnTo>
                  <a:pt x="11051" y="2140"/>
                </a:lnTo>
                <a:cubicBezTo>
                  <a:pt x="11051" y="977"/>
                  <a:pt x="10073" y="0"/>
                  <a:pt x="8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8" name="Google Shape;1768;p64"/>
          <p:cNvSpPr/>
          <p:nvPr/>
        </p:nvSpPr>
        <p:spPr>
          <a:xfrm>
            <a:off x="1772763" y="3558250"/>
            <a:ext cx="351300" cy="348400"/>
          </a:xfrm>
          <a:custGeom>
            <a:rect b="b" l="l" r="r" t="t"/>
            <a:pathLst>
              <a:path extrusionOk="0" h="13936" w="14052">
                <a:moveTo>
                  <a:pt x="7072" y="1047"/>
                </a:moveTo>
                <a:lnTo>
                  <a:pt x="7957" y="1419"/>
                </a:lnTo>
                <a:lnTo>
                  <a:pt x="7072" y="1722"/>
                </a:lnTo>
                <a:lnTo>
                  <a:pt x="6212" y="1419"/>
                </a:lnTo>
                <a:lnTo>
                  <a:pt x="7072" y="1047"/>
                </a:lnTo>
                <a:close/>
                <a:moveTo>
                  <a:pt x="5235" y="2210"/>
                </a:moveTo>
                <a:lnTo>
                  <a:pt x="6607" y="2699"/>
                </a:lnTo>
                <a:lnTo>
                  <a:pt x="6607" y="4537"/>
                </a:lnTo>
                <a:lnTo>
                  <a:pt x="5235" y="4048"/>
                </a:lnTo>
                <a:lnTo>
                  <a:pt x="5235" y="2210"/>
                </a:lnTo>
                <a:close/>
                <a:moveTo>
                  <a:pt x="8934" y="2210"/>
                </a:moveTo>
                <a:lnTo>
                  <a:pt x="8934" y="4048"/>
                </a:lnTo>
                <a:lnTo>
                  <a:pt x="7654" y="4537"/>
                </a:lnTo>
                <a:lnTo>
                  <a:pt x="7654" y="2699"/>
                </a:lnTo>
                <a:lnTo>
                  <a:pt x="8934" y="2210"/>
                </a:lnTo>
                <a:close/>
                <a:moveTo>
                  <a:pt x="7084" y="0"/>
                </a:moveTo>
                <a:cubicBezTo>
                  <a:pt x="6962" y="0"/>
                  <a:pt x="6840" y="24"/>
                  <a:pt x="6700" y="70"/>
                </a:cubicBezTo>
                <a:lnTo>
                  <a:pt x="4862" y="745"/>
                </a:lnTo>
                <a:cubicBezTo>
                  <a:pt x="4374" y="954"/>
                  <a:pt x="4071" y="1326"/>
                  <a:pt x="4071" y="1815"/>
                </a:cubicBezTo>
                <a:lnTo>
                  <a:pt x="4071" y="4048"/>
                </a:lnTo>
                <a:cubicBezTo>
                  <a:pt x="4071" y="4537"/>
                  <a:pt x="4374" y="4909"/>
                  <a:pt x="4862" y="5025"/>
                </a:cubicBezTo>
                <a:lnTo>
                  <a:pt x="6700" y="5793"/>
                </a:lnTo>
                <a:lnTo>
                  <a:pt x="7468" y="5793"/>
                </a:lnTo>
                <a:lnTo>
                  <a:pt x="9306" y="5025"/>
                </a:lnTo>
                <a:cubicBezTo>
                  <a:pt x="9794" y="4909"/>
                  <a:pt x="10097" y="4537"/>
                  <a:pt x="10097" y="4048"/>
                </a:cubicBezTo>
                <a:lnTo>
                  <a:pt x="10097" y="1815"/>
                </a:lnTo>
                <a:cubicBezTo>
                  <a:pt x="10097" y="1326"/>
                  <a:pt x="9794" y="954"/>
                  <a:pt x="9306" y="745"/>
                </a:cubicBezTo>
                <a:lnTo>
                  <a:pt x="7468" y="70"/>
                </a:lnTo>
                <a:cubicBezTo>
                  <a:pt x="7328" y="24"/>
                  <a:pt x="7206" y="0"/>
                  <a:pt x="7084" y="0"/>
                </a:cubicBezTo>
                <a:close/>
                <a:moveTo>
                  <a:pt x="11632" y="2303"/>
                </a:moveTo>
                <a:cubicBezTo>
                  <a:pt x="11446" y="2303"/>
                  <a:pt x="11144" y="2489"/>
                  <a:pt x="11144" y="2792"/>
                </a:cubicBezTo>
                <a:cubicBezTo>
                  <a:pt x="11051" y="3071"/>
                  <a:pt x="11353" y="3374"/>
                  <a:pt x="11632" y="3374"/>
                </a:cubicBezTo>
                <a:lnTo>
                  <a:pt x="11842" y="3374"/>
                </a:lnTo>
                <a:lnTo>
                  <a:pt x="11842" y="6072"/>
                </a:lnTo>
                <a:cubicBezTo>
                  <a:pt x="11842" y="6375"/>
                  <a:pt x="12121" y="6654"/>
                  <a:pt x="12423" y="6654"/>
                </a:cubicBezTo>
                <a:cubicBezTo>
                  <a:pt x="12702" y="6561"/>
                  <a:pt x="12888" y="6375"/>
                  <a:pt x="12888" y="6072"/>
                </a:cubicBezTo>
                <a:lnTo>
                  <a:pt x="12888" y="2885"/>
                </a:lnTo>
                <a:cubicBezTo>
                  <a:pt x="12888" y="2583"/>
                  <a:pt x="12702" y="2303"/>
                  <a:pt x="12423" y="2303"/>
                </a:cubicBezTo>
                <a:close/>
                <a:moveTo>
                  <a:pt x="12028" y="10934"/>
                </a:moveTo>
                <a:lnTo>
                  <a:pt x="12888" y="12377"/>
                </a:lnTo>
                <a:lnTo>
                  <a:pt x="12888" y="12679"/>
                </a:lnTo>
                <a:cubicBezTo>
                  <a:pt x="12795" y="12772"/>
                  <a:pt x="12795" y="12772"/>
                  <a:pt x="12609" y="12772"/>
                </a:cubicBezTo>
                <a:lnTo>
                  <a:pt x="8934" y="12772"/>
                </a:lnTo>
                <a:cubicBezTo>
                  <a:pt x="8934" y="12586"/>
                  <a:pt x="8631" y="12283"/>
                  <a:pt x="8352" y="12283"/>
                </a:cubicBezTo>
                <a:lnTo>
                  <a:pt x="5630" y="12283"/>
                </a:lnTo>
                <a:cubicBezTo>
                  <a:pt x="5328" y="12283"/>
                  <a:pt x="5142" y="12586"/>
                  <a:pt x="5142" y="12772"/>
                </a:cubicBezTo>
                <a:lnTo>
                  <a:pt x="1466" y="12772"/>
                </a:lnTo>
                <a:cubicBezTo>
                  <a:pt x="1257" y="12772"/>
                  <a:pt x="1163" y="12679"/>
                  <a:pt x="1163" y="12679"/>
                </a:cubicBezTo>
                <a:cubicBezTo>
                  <a:pt x="1163" y="12586"/>
                  <a:pt x="1070" y="12470"/>
                  <a:pt x="1163" y="12377"/>
                </a:cubicBezTo>
                <a:lnTo>
                  <a:pt x="1954" y="10934"/>
                </a:lnTo>
                <a:close/>
                <a:moveTo>
                  <a:pt x="1745" y="2303"/>
                </a:moveTo>
                <a:cubicBezTo>
                  <a:pt x="1373" y="2303"/>
                  <a:pt x="1163" y="2583"/>
                  <a:pt x="1163" y="2885"/>
                </a:cubicBezTo>
                <a:lnTo>
                  <a:pt x="1163" y="10143"/>
                </a:lnTo>
                <a:lnTo>
                  <a:pt x="210" y="11888"/>
                </a:lnTo>
                <a:cubicBezTo>
                  <a:pt x="0" y="12283"/>
                  <a:pt x="0" y="12772"/>
                  <a:pt x="210" y="13261"/>
                </a:cubicBezTo>
                <a:cubicBezTo>
                  <a:pt x="489" y="13633"/>
                  <a:pt x="977" y="13935"/>
                  <a:pt x="1466" y="13935"/>
                </a:cubicBezTo>
                <a:lnTo>
                  <a:pt x="12609" y="13935"/>
                </a:lnTo>
                <a:cubicBezTo>
                  <a:pt x="13098" y="13935"/>
                  <a:pt x="13586" y="13633"/>
                  <a:pt x="13772" y="13261"/>
                </a:cubicBezTo>
                <a:cubicBezTo>
                  <a:pt x="14052" y="12865"/>
                  <a:pt x="14052" y="12283"/>
                  <a:pt x="13772" y="11888"/>
                </a:cubicBezTo>
                <a:lnTo>
                  <a:pt x="12888" y="10260"/>
                </a:lnTo>
                <a:lnTo>
                  <a:pt x="12888" y="8794"/>
                </a:lnTo>
                <a:cubicBezTo>
                  <a:pt x="12888" y="8608"/>
                  <a:pt x="12702" y="8305"/>
                  <a:pt x="12423" y="8305"/>
                </a:cubicBezTo>
                <a:cubicBezTo>
                  <a:pt x="12385" y="8294"/>
                  <a:pt x="12347" y="8288"/>
                  <a:pt x="12310" y="8288"/>
                </a:cubicBezTo>
                <a:cubicBezTo>
                  <a:pt x="12055" y="8288"/>
                  <a:pt x="11842" y="8550"/>
                  <a:pt x="11842" y="8794"/>
                </a:cubicBezTo>
                <a:lnTo>
                  <a:pt x="11842" y="9864"/>
                </a:lnTo>
                <a:lnTo>
                  <a:pt x="2234" y="9864"/>
                </a:lnTo>
                <a:lnTo>
                  <a:pt x="2234" y="3374"/>
                </a:lnTo>
                <a:lnTo>
                  <a:pt x="2420" y="3374"/>
                </a:lnTo>
                <a:cubicBezTo>
                  <a:pt x="2722" y="3374"/>
                  <a:pt x="3001" y="3164"/>
                  <a:pt x="3001" y="2978"/>
                </a:cubicBezTo>
                <a:cubicBezTo>
                  <a:pt x="3001" y="2583"/>
                  <a:pt x="2815" y="2303"/>
                  <a:pt x="2420" y="23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69" name="Google Shape;1769;p64"/>
          <p:cNvSpPr/>
          <p:nvPr/>
        </p:nvSpPr>
        <p:spPr>
          <a:xfrm>
            <a:off x="7762338" y="2985950"/>
            <a:ext cx="312350" cy="349000"/>
          </a:xfrm>
          <a:custGeom>
            <a:rect b="b" l="l" r="r" t="t"/>
            <a:pathLst>
              <a:path extrusionOk="0" h="13960" w="12494">
                <a:moveTo>
                  <a:pt x="1164" y="1"/>
                </a:moveTo>
                <a:cubicBezTo>
                  <a:pt x="861" y="1"/>
                  <a:pt x="582" y="280"/>
                  <a:pt x="582" y="582"/>
                </a:cubicBezTo>
                <a:lnTo>
                  <a:pt x="582" y="7352"/>
                </a:lnTo>
                <a:cubicBezTo>
                  <a:pt x="582" y="7666"/>
                  <a:pt x="822" y="7903"/>
                  <a:pt x="1117" y="7903"/>
                </a:cubicBezTo>
                <a:cubicBezTo>
                  <a:pt x="1281" y="7903"/>
                  <a:pt x="1463" y="7829"/>
                  <a:pt x="1629" y="7655"/>
                </a:cubicBezTo>
                <a:lnTo>
                  <a:pt x="1629" y="7562"/>
                </a:lnTo>
                <a:lnTo>
                  <a:pt x="1629" y="1350"/>
                </a:lnTo>
                <a:cubicBezTo>
                  <a:pt x="1629" y="1164"/>
                  <a:pt x="1838" y="1048"/>
                  <a:pt x="1932" y="1048"/>
                </a:cubicBezTo>
                <a:lnTo>
                  <a:pt x="7841" y="1048"/>
                </a:lnTo>
                <a:cubicBezTo>
                  <a:pt x="8027" y="1048"/>
                  <a:pt x="8143" y="1164"/>
                  <a:pt x="8236" y="1257"/>
                </a:cubicBezTo>
                <a:lnTo>
                  <a:pt x="10353" y="3374"/>
                </a:lnTo>
                <a:cubicBezTo>
                  <a:pt x="10469" y="3490"/>
                  <a:pt x="10562" y="3583"/>
                  <a:pt x="10562" y="3770"/>
                </a:cubicBezTo>
                <a:lnTo>
                  <a:pt x="10562" y="7352"/>
                </a:lnTo>
                <a:cubicBezTo>
                  <a:pt x="10562" y="7614"/>
                  <a:pt x="10772" y="7859"/>
                  <a:pt x="11025" y="7859"/>
                </a:cubicBezTo>
                <a:cubicBezTo>
                  <a:pt x="11064" y="7859"/>
                  <a:pt x="11104" y="7853"/>
                  <a:pt x="11144" y="7841"/>
                </a:cubicBezTo>
                <a:cubicBezTo>
                  <a:pt x="11423" y="7841"/>
                  <a:pt x="11633" y="7655"/>
                  <a:pt x="11633" y="7352"/>
                </a:cubicBezTo>
                <a:lnTo>
                  <a:pt x="11633" y="3770"/>
                </a:lnTo>
                <a:cubicBezTo>
                  <a:pt x="11633" y="3281"/>
                  <a:pt x="11423" y="2909"/>
                  <a:pt x="11144" y="2606"/>
                </a:cubicBezTo>
                <a:lnTo>
                  <a:pt x="9004" y="466"/>
                </a:lnTo>
                <a:cubicBezTo>
                  <a:pt x="8725" y="187"/>
                  <a:pt x="8329" y="1"/>
                  <a:pt x="7841" y="1"/>
                </a:cubicBezTo>
                <a:close/>
                <a:moveTo>
                  <a:pt x="1745" y="10074"/>
                </a:moveTo>
                <a:cubicBezTo>
                  <a:pt x="2025" y="10074"/>
                  <a:pt x="2211" y="10260"/>
                  <a:pt x="2211" y="10656"/>
                </a:cubicBezTo>
                <a:lnTo>
                  <a:pt x="2211" y="10935"/>
                </a:lnTo>
                <a:cubicBezTo>
                  <a:pt x="2211" y="11237"/>
                  <a:pt x="2025" y="11516"/>
                  <a:pt x="1745" y="11516"/>
                </a:cubicBezTo>
                <a:lnTo>
                  <a:pt x="1048" y="11516"/>
                </a:lnTo>
                <a:lnTo>
                  <a:pt x="1048" y="10074"/>
                </a:lnTo>
                <a:close/>
                <a:moveTo>
                  <a:pt x="582" y="9004"/>
                </a:moveTo>
                <a:cubicBezTo>
                  <a:pt x="280" y="9004"/>
                  <a:pt x="1" y="9190"/>
                  <a:pt x="1" y="9492"/>
                </a:cubicBezTo>
                <a:lnTo>
                  <a:pt x="1" y="13377"/>
                </a:lnTo>
                <a:cubicBezTo>
                  <a:pt x="1" y="13657"/>
                  <a:pt x="187" y="13959"/>
                  <a:pt x="466" y="13959"/>
                </a:cubicBezTo>
                <a:cubicBezTo>
                  <a:pt x="768" y="13959"/>
                  <a:pt x="1048" y="13750"/>
                  <a:pt x="1048" y="13377"/>
                </a:cubicBezTo>
                <a:lnTo>
                  <a:pt x="1048" y="12586"/>
                </a:lnTo>
                <a:lnTo>
                  <a:pt x="1745" y="12586"/>
                </a:lnTo>
                <a:cubicBezTo>
                  <a:pt x="2606" y="12586"/>
                  <a:pt x="3374" y="11819"/>
                  <a:pt x="3374" y="10935"/>
                </a:cubicBezTo>
                <a:lnTo>
                  <a:pt x="3374" y="10656"/>
                </a:lnTo>
                <a:cubicBezTo>
                  <a:pt x="3374" y="9679"/>
                  <a:pt x="2606" y="9004"/>
                  <a:pt x="1745" y="9004"/>
                </a:cubicBezTo>
                <a:close/>
                <a:moveTo>
                  <a:pt x="4588" y="8967"/>
                </a:moveTo>
                <a:cubicBezTo>
                  <a:pt x="4511" y="8967"/>
                  <a:pt x="4432" y="8979"/>
                  <a:pt x="4351" y="9004"/>
                </a:cubicBezTo>
                <a:cubicBezTo>
                  <a:pt x="4258" y="9097"/>
                  <a:pt x="4072" y="9306"/>
                  <a:pt x="4072" y="9492"/>
                </a:cubicBezTo>
                <a:lnTo>
                  <a:pt x="4072" y="13377"/>
                </a:lnTo>
                <a:cubicBezTo>
                  <a:pt x="4072" y="13657"/>
                  <a:pt x="4351" y="13959"/>
                  <a:pt x="4746" y="13959"/>
                </a:cubicBezTo>
                <a:cubicBezTo>
                  <a:pt x="5026" y="13959"/>
                  <a:pt x="5235" y="13657"/>
                  <a:pt x="5235" y="13377"/>
                </a:cubicBezTo>
                <a:lnTo>
                  <a:pt x="5235" y="11330"/>
                </a:lnTo>
                <a:lnTo>
                  <a:pt x="6677" y="13657"/>
                </a:lnTo>
                <a:cubicBezTo>
                  <a:pt x="6770" y="13843"/>
                  <a:pt x="6980" y="13959"/>
                  <a:pt x="7166" y="13959"/>
                </a:cubicBezTo>
                <a:lnTo>
                  <a:pt x="7259" y="13959"/>
                </a:lnTo>
                <a:cubicBezTo>
                  <a:pt x="7561" y="13843"/>
                  <a:pt x="7654" y="13657"/>
                  <a:pt x="7654" y="13377"/>
                </a:cubicBezTo>
                <a:lnTo>
                  <a:pt x="7654" y="9492"/>
                </a:lnTo>
                <a:cubicBezTo>
                  <a:pt x="7654" y="9230"/>
                  <a:pt x="7497" y="8986"/>
                  <a:pt x="7213" y="8986"/>
                </a:cubicBezTo>
                <a:cubicBezTo>
                  <a:pt x="7169" y="8986"/>
                  <a:pt x="7122" y="8991"/>
                  <a:pt x="7073" y="9004"/>
                </a:cubicBezTo>
                <a:cubicBezTo>
                  <a:pt x="6770" y="9004"/>
                  <a:pt x="6584" y="9190"/>
                  <a:pt x="6584" y="9492"/>
                </a:cubicBezTo>
                <a:lnTo>
                  <a:pt x="6584" y="11516"/>
                </a:lnTo>
                <a:lnTo>
                  <a:pt x="5119" y="9190"/>
                </a:lnTo>
                <a:cubicBezTo>
                  <a:pt x="4982" y="9054"/>
                  <a:pt x="4796" y="8967"/>
                  <a:pt x="4588" y="8967"/>
                </a:cubicBezTo>
                <a:close/>
                <a:moveTo>
                  <a:pt x="10469" y="8911"/>
                </a:moveTo>
                <a:cubicBezTo>
                  <a:pt x="9399" y="9004"/>
                  <a:pt x="8515" y="9888"/>
                  <a:pt x="8515" y="10935"/>
                </a:cubicBezTo>
                <a:lnTo>
                  <a:pt x="8515" y="11912"/>
                </a:lnTo>
                <a:cubicBezTo>
                  <a:pt x="8515" y="12889"/>
                  <a:pt x="9399" y="13843"/>
                  <a:pt x="10353" y="13959"/>
                </a:cubicBezTo>
                <a:cubicBezTo>
                  <a:pt x="10842" y="13959"/>
                  <a:pt x="11330" y="13750"/>
                  <a:pt x="11726" y="13470"/>
                </a:cubicBezTo>
                <a:cubicBezTo>
                  <a:pt x="12098" y="13168"/>
                  <a:pt x="12400" y="12796"/>
                  <a:pt x="12400" y="12400"/>
                </a:cubicBezTo>
                <a:cubicBezTo>
                  <a:pt x="12400" y="12307"/>
                  <a:pt x="12493" y="12307"/>
                  <a:pt x="12493" y="12214"/>
                </a:cubicBezTo>
                <a:lnTo>
                  <a:pt x="12493" y="11726"/>
                </a:lnTo>
                <a:cubicBezTo>
                  <a:pt x="12493" y="11423"/>
                  <a:pt x="12214" y="11237"/>
                  <a:pt x="11912" y="11237"/>
                </a:cubicBezTo>
                <a:lnTo>
                  <a:pt x="10935" y="11237"/>
                </a:lnTo>
                <a:cubicBezTo>
                  <a:pt x="10655" y="11237"/>
                  <a:pt x="10353" y="11423"/>
                  <a:pt x="10353" y="11819"/>
                </a:cubicBezTo>
                <a:cubicBezTo>
                  <a:pt x="10469" y="12098"/>
                  <a:pt x="10655" y="12307"/>
                  <a:pt x="10935" y="12307"/>
                </a:cubicBezTo>
                <a:lnTo>
                  <a:pt x="11330" y="12307"/>
                </a:lnTo>
                <a:cubicBezTo>
                  <a:pt x="11249" y="12551"/>
                  <a:pt x="10936" y="12813"/>
                  <a:pt x="10611" y="12813"/>
                </a:cubicBezTo>
                <a:cubicBezTo>
                  <a:pt x="10564" y="12813"/>
                  <a:pt x="10516" y="12808"/>
                  <a:pt x="10469" y="12796"/>
                </a:cubicBezTo>
                <a:cubicBezTo>
                  <a:pt x="9981" y="12796"/>
                  <a:pt x="9678" y="12400"/>
                  <a:pt x="9678" y="11912"/>
                </a:cubicBezTo>
                <a:lnTo>
                  <a:pt x="9678" y="10935"/>
                </a:lnTo>
                <a:cubicBezTo>
                  <a:pt x="9678" y="10469"/>
                  <a:pt x="9981" y="10074"/>
                  <a:pt x="10469" y="10074"/>
                </a:cubicBezTo>
                <a:cubicBezTo>
                  <a:pt x="10749" y="10074"/>
                  <a:pt x="11144" y="10167"/>
                  <a:pt x="11237" y="10469"/>
                </a:cubicBezTo>
                <a:cubicBezTo>
                  <a:pt x="11357" y="10650"/>
                  <a:pt x="11526" y="10752"/>
                  <a:pt x="11706" y="10752"/>
                </a:cubicBezTo>
                <a:cubicBezTo>
                  <a:pt x="11804" y="10752"/>
                  <a:pt x="11906" y="10722"/>
                  <a:pt x="12005" y="10656"/>
                </a:cubicBezTo>
                <a:cubicBezTo>
                  <a:pt x="12307" y="10469"/>
                  <a:pt x="12307" y="10167"/>
                  <a:pt x="12214" y="9888"/>
                </a:cubicBezTo>
                <a:cubicBezTo>
                  <a:pt x="11819" y="9306"/>
                  <a:pt x="11144" y="8911"/>
                  <a:pt x="10469" y="89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0" name="Google Shape;1770;p64"/>
          <p:cNvSpPr/>
          <p:nvPr/>
        </p:nvSpPr>
        <p:spPr>
          <a:xfrm>
            <a:off x="1016975" y="2995275"/>
            <a:ext cx="351300" cy="348975"/>
          </a:xfrm>
          <a:custGeom>
            <a:rect b="b" l="l" r="r" t="t"/>
            <a:pathLst>
              <a:path extrusionOk="0" h="13959" w="14052">
                <a:moveTo>
                  <a:pt x="6979" y="1070"/>
                </a:moveTo>
                <a:cubicBezTo>
                  <a:pt x="7375" y="1070"/>
                  <a:pt x="8352" y="1163"/>
                  <a:pt x="8352" y="2233"/>
                </a:cubicBezTo>
                <a:cubicBezTo>
                  <a:pt x="8352" y="2629"/>
                  <a:pt x="8049" y="3001"/>
                  <a:pt x="7863" y="3490"/>
                </a:cubicBezTo>
                <a:cubicBezTo>
                  <a:pt x="7654" y="3699"/>
                  <a:pt x="7561" y="3885"/>
                  <a:pt x="7468" y="4164"/>
                </a:cubicBezTo>
                <a:lnTo>
                  <a:pt x="6398" y="4164"/>
                </a:lnTo>
                <a:cubicBezTo>
                  <a:pt x="6305" y="3885"/>
                  <a:pt x="6212" y="3583"/>
                  <a:pt x="6025" y="3397"/>
                </a:cubicBezTo>
                <a:cubicBezTo>
                  <a:pt x="5816" y="3001"/>
                  <a:pt x="5537" y="2629"/>
                  <a:pt x="5537" y="2233"/>
                </a:cubicBezTo>
                <a:cubicBezTo>
                  <a:pt x="5537" y="1373"/>
                  <a:pt x="6305" y="1070"/>
                  <a:pt x="6979" y="1070"/>
                </a:cubicBezTo>
                <a:close/>
                <a:moveTo>
                  <a:pt x="7189" y="5234"/>
                </a:moveTo>
                <a:lnTo>
                  <a:pt x="7189" y="5816"/>
                </a:lnTo>
                <a:lnTo>
                  <a:pt x="6700" y="5816"/>
                </a:lnTo>
                <a:lnTo>
                  <a:pt x="6700" y="5234"/>
                </a:lnTo>
                <a:close/>
                <a:moveTo>
                  <a:pt x="10864" y="2326"/>
                </a:moveTo>
                <a:cubicBezTo>
                  <a:pt x="10562" y="2326"/>
                  <a:pt x="10376" y="2536"/>
                  <a:pt x="10283" y="2815"/>
                </a:cubicBezTo>
                <a:cubicBezTo>
                  <a:pt x="10283" y="3210"/>
                  <a:pt x="10562" y="3490"/>
                  <a:pt x="10864" y="3490"/>
                </a:cubicBezTo>
                <a:lnTo>
                  <a:pt x="11841" y="3490"/>
                </a:lnTo>
                <a:lnTo>
                  <a:pt x="11841" y="6118"/>
                </a:lnTo>
                <a:cubicBezTo>
                  <a:pt x="11841" y="6398"/>
                  <a:pt x="12121" y="6700"/>
                  <a:pt x="12423" y="6700"/>
                </a:cubicBezTo>
                <a:cubicBezTo>
                  <a:pt x="12702" y="6607"/>
                  <a:pt x="12888" y="6398"/>
                  <a:pt x="12888" y="6118"/>
                </a:cubicBezTo>
                <a:lnTo>
                  <a:pt x="12888" y="2908"/>
                </a:lnTo>
                <a:cubicBezTo>
                  <a:pt x="12888" y="2629"/>
                  <a:pt x="12702" y="2326"/>
                  <a:pt x="12423" y="2326"/>
                </a:cubicBezTo>
                <a:close/>
                <a:moveTo>
                  <a:pt x="6979" y="0"/>
                </a:moveTo>
                <a:cubicBezTo>
                  <a:pt x="6305" y="0"/>
                  <a:pt x="5630" y="209"/>
                  <a:pt x="5234" y="582"/>
                </a:cubicBezTo>
                <a:cubicBezTo>
                  <a:pt x="4746" y="977"/>
                  <a:pt x="4467" y="1559"/>
                  <a:pt x="4467" y="2140"/>
                </a:cubicBezTo>
                <a:lnTo>
                  <a:pt x="4467" y="2233"/>
                </a:lnTo>
                <a:cubicBezTo>
                  <a:pt x="4467" y="2908"/>
                  <a:pt x="4746" y="3490"/>
                  <a:pt x="5048" y="3978"/>
                </a:cubicBezTo>
                <a:cubicBezTo>
                  <a:pt x="5327" y="4374"/>
                  <a:pt x="5537" y="4746"/>
                  <a:pt x="5537" y="5141"/>
                </a:cubicBezTo>
                <a:lnTo>
                  <a:pt x="5537" y="5816"/>
                </a:lnTo>
                <a:cubicBezTo>
                  <a:pt x="5537" y="6305"/>
                  <a:pt x="5909" y="6700"/>
                  <a:pt x="6398" y="6886"/>
                </a:cubicBezTo>
                <a:cubicBezTo>
                  <a:pt x="6398" y="7072"/>
                  <a:pt x="6607" y="7375"/>
                  <a:pt x="6886" y="7375"/>
                </a:cubicBezTo>
                <a:cubicBezTo>
                  <a:pt x="7189" y="7375"/>
                  <a:pt x="7468" y="7072"/>
                  <a:pt x="7468" y="6886"/>
                </a:cubicBezTo>
                <a:cubicBezTo>
                  <a:pt x="7956" y="6700"/>
                  <a:pt x="8352" y="6305"/>
                  <a:pt x="8352" y="5816"/>
                </a:cubicBezTo>
                <a:lnTo>
                  <a:pt x="8352" y="5141"/>
                </a:lnTo>
                <a:cubicBezTo>
                  <a:pt x="8352" y="4746"/>
                  <a:pt x="8538" y="4467"/>
                  <a:pt x="8724" y="4071"/>
                </a:cubicBezTo>
                <a:cubicBezTo>
                  <a:pt x="9026" y="3490"/>
                  <a:pt x="9399" y="3001"/>
                  <a:pt x="9399" y="2233"/>
                </a:cubicBezTo>
                <a:lnTo>
                  <a:pt x="9399" y="2140"/>
                </a:lnTo>
                <a:cubicBezTo>
                  <a:pt x="9399" y="884"/>
                  <a:pt x="8445" y="0"/>
                  <a:pt x="6979" y="0"/>
                </a:cubicBezTo>
                <a:close/>
                <a:moveTo>
                  <a:pt x="12027" y="10957"/>
                </a:moveTo>
                <a:lnTo>
                  <a:pt x="12888" y="12423"/>
                </a:lnTo>
                <a:lnTo>
                  <a:pt x="12888" y="12702"/>
                </a:lnTo>
                <a:cubicBezTo>
                  <a:pt x="12795" y="12795"/>
                  <a:pt x="12795" y="12888"/>
                  <a:pt x="12609" y="12888"/>
                </a:cubicBezTo>
                <a:lnTo>
                  <a:pt x="8933" y="12888"/>
                </a:lnTo>
                <a:cubicBezTo>
                  <a:pt x="8933" y="12609"/>
                  <a:pt x="8631" y="12307"/>
                  <a:pt x="8352" y="12307"/>
                </a:cubicBezTo>
                <a:lnTo>
                  <a:pt x="5630" y="12307"/>
                </a:lnTo>
                <a:cubicBezTo>
                  <a:pt x="5327" y="12307"/>
                  <a:pt x="5141" y="12609"/>
                  <a:pt x="5048" y="12888"/>
                </a:cubicBezTo>
                <a:lnTo>
                  <a:pt x="1466" y="12888"/>
                </a:lnTo>
                <a:cubicBezTo>
                  <a:pt x="1256" y="12888"/>
                  <a:pt x="1163" y="12702"/>
                  <a:pt x="1163" y="12702"/>
                </a:cubicBezTo>
                <a:cubicBezTo>
                  <a:pt x="1163" y="12609"/>
                  <a:pt x="1070" y="12516"/>
                  <a:pt x="1163" y="12423"/>
                </a:cubicBezTo>
                <a:lnTo>
                  <a:pt x="1954" y="10957"/>
                </a:lnTo>
                <a:close/>
                <a:moveTo>
                  <a:pt x="1745" y="2326"/>
                </a:moveTo>
                <a:cubicBezTo>
                  <a:pt x="1373" y="2326"/>
                  <a:pt x="1163" y="2629"/>
                  <a:pt x="1163" y="2908"/>
                </a:cubicBezTo>
                <a:lnTo>
                  <a:pt x="1163" y="10190"/>
                </a:lnTo>
                <a:lnTo>
                  <a:pt x="209" y="11934"/>
                </a:lnTo>
                <a:cubicBezTo>
                  <a:pt x="0" y="12307"/>
                  <a:pt x="0" y="12795"/>
                  <a:pt x="209" y="13284"/>
                </a:cubicBezTo>
                <a:cubicBezTo>
                  <a:pt x="489" y="13679"/>
                  <a:pt x="977" y="13958"/>
                  <a:pt x="1466" y="13958"/>
                </a:cubicBezTo>
                <a:lnTo>
                  <a:pt x="12609" y="13958"/>
                </a:lnTo>
                <a:cubicBezTo>
                  <a:pt x="13098" y="13958"/>
                  <a:pt x="13586" y="13679"/>
                  <a:pt x="13772" y="13284"/>
                </a:cubicBezTo>
                <a:cubicBezTo>
                  <a:pt x="14051" y="12888"/>
                  <a:pt x="14051" y="12307"/>
                  <a:pt x="13772" y="11934"/>
                </a:cubicBezTo>
                <a:lnTo>
                  <a:pt x="12888" y="10283"/>
                </a:lnTo>
                <a:lnTo>
                  <a:pt x="12888" y="8817"/>
                </a:lnTo>
                <a:cubicBezTo>
                  <a:pt x="12888" y="8631"/>
                  <a:pt x="12702" y="8352"/>
                  <a:pt x="12423" y="8352"/>
                </a:cubicBezTo>
                <a:cubicBezTo>
                  <a:pt x="12377" y="8334"/>
                  <a:pt x="12332" y="8326"/>
                  <a:pt x="12289" y="8326"/>
                </a:cubicBezTo>
                <a:cubicBezTo>
                  <a:pt x="12043" y="8326"/>
                  <a:pt x="11841" y="8580"/>
                  <a:pt x="11841" y="8817"/>
                </a:cubicBezTo>
                <a:lnTo>
                  <a:pt x="11841" y="9887"/>
                </a:lnTo>
                <a:lnTo>
                  <a:pt x="2233" y="9887"/>
                </a:lnTo>
                <a:lnTo>
                  <a:pt x="2233" y="3490"/>
                </a:lnTo>
                <a:lnTo>
                  <a:pt x="3001" y="3490"/>
                </a:lnTo>
                <a:cubicBezTo>
                  <a:pt x="3210" y="3490"/>
                  <a:pt x="3490" y="3210"/>
                  <a:pt x="3490" y="3001"/>
                </a:cubicBezTo>
                <a:cubicBezTo>
                  <a:pt x="3583" y="2629"/>
                  <a:pt x="3304" y="2326"/>
                  <a:pt x="3001" y="2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1" name="Google Shape;1771;p64"/>
          <p:cNvSpPr/>
          <p:nvPr/>
        </p:nvSpPr>
        <p:spPr>
          <a:xfrm>
            <a:off x="7004813" y="2985950"/>
            <a:ext cx="348975" cy="349000"/>
          </a:xfrm>
          <a:custGeom>
            <a:rect b="b" l="l" r="r" t="t"/>
            <a:pathLst>
              <a:path extrusionOk="0" h="13960" w="13959">
                <a:moveTo>
                  <a:pt x="2234" y="1048"/>
                </a:moveTo>
                <a:lnTo>
                  <a:pt x="2234" y="2118"/>
                </a:lnTo>
                <a:lnTo>
                  <a:pt x="1164" y="2118"/>
                </a:lnTo>
                <a:lnTo>
                  <a:pt x="1164" y="1048"/>
                </a:lnTo>
                <a:close/>
                <a:moveTo>
                  <a:pt x="12889" y="1048"/>
                </a:moveTo>
                <a:lnTo>
                  <a:pt x="12889" y="2118"/>
                </a:lnTo>
                <a:lnTo>
                  <a:pt x="11842" y="2118"/>
                </a:lnTo>
                <a:lnTo>
                  <a:pt x="11842" y="1048"/>
                </a:lnTo>
                <a:close/>
                <a:moveTo>
                  <a:pt x="4653" y="2118"/>
                </a:moveTo>
                <a:lnTo>
                  <a:pt x="4653" y="4654"/>
                </a:lnTo>
                <a:lnTo>
                  <a:pt x="2234" y="4654"/>
                </a:lnTo>
                <a:lnTo>
                  <a:pt x="2234" y="3281"/>
                </a:lnTo>
                <a:lnTo>
                  <a:pt x="2722" y="3281"/>
                </a:lnTo>
                <a:cubicBezTo>
                  <a:pt x="3118" y="3281"/>
                  <a:pt x="3304" y="3002"/>
                  <a:pt x="3304" y="2699"/>
                </a:cubicBezTo>
                <a:lnTo>
                  <a:pt x="3304" y="2118"/>
                </a:lnTo>
                <a:close/>
                <a:moveTo>
                  <a:pt x="8236" y="2118"/>
                </a:moveTo>
                <a:lnTo>
                  <a:pt x="8236" y="4654"/>
                </a:lnTo>
                <a:lnTo>
                  <a:pt x="5723" y="4654"/>
                </a:lnTo>
                <a:lnTo>
                  <a:pt x="5723" y="2118"/>
                </a:lnTo>
                <a:close/>
                <a:moveTo>
                  <a:pt x="10772" y="2118"/>
                </a:moveTo>
                <a:lnTo>
                  <a:pt x="10772" y="2699"/>
                </a:lnTo>
                <a:cubicBezTo>
                  <a:pt x="10772" y="3002"/>
                  <a:pt x="10958" y="3281"/>
                  <a:pt x="11260" y="3281"/>
                </a:cubicBezTo>
                <a:lnTo>
                  <a:pt x="11842" y="3281"/>
                </a:lnTo>
                <a:lnTo>
                  <a:pt x="11842" y="4654"/>
                </a:lnTo>
                <a:lnTo>
                  <a:pt x="9306" y="4654"/>
                </a:lnTo>
                <a:lnTo>
                  <a:pt x="9306" y="2118"/>
                </a:lnTo>
                <a:close/>
                <a:moveTo>
                  <a:pt x="4653" y="5700"/>
                </a:moveTo>
                <a:lnTo>
                  <a:pt x="4653" y="8236"/>
                </a:lnTo>
                <a:lnTo>
                  <a:pt x="2234" y="8236"/>
                </a:lnTo>
                <a:lnTo>
                  <a:pt x="2234" y="5700"/>
                </a:lnTo>
                <a:close/>
                <a:moveTo>
                  <a:pt x="8236" y="5700"/>
                </a:moveTo>
                <a:lnTo>
                  <a:pt x="8236" y="8236"/>
                </a:lnTo>
                <a:lnTo>
                  <a:pt x="5723" y="8236"/>
                </a:lnTo>
                <a:lnTo>
                  <a:pt x="5723" y="5700"/>
                </a:lnTo>
                <a:close/>
                <a:moveTo>
                  <a:pt x="11842" y="5700"/>
                </a:moveTo>
                <a:lnTo>
                  <a:pt x="11842" y="8236"/>
                </a:lnTo>
                <a:lnTo>
                  <a:pt x="9306" y="8236"/>
                </a:lnTo>
                <a:lnTo>
                  <a:pt x="9306" y="5700"/>
                </a:lnTo>
                <a:close/>
                <a:moveTo>
                  <a:pt x="4653" y="9306"/>
                </a:moveTo>
                <a:lnTo>
                  <a:pt x="4653" y="11726"/>
                </a:lnTo>
                <a:lnTo>
                  <a:pt x="3304" y="11726"/>
                </a:lnTo>
                <a:lnTo>
                  <a:pt x="3304" y="11237"/>
                </a:lnTo>
                <a:cubicBezTo>
                  <a:pt x="3304" y="10935"/>
                  <a:pt x="3118" y="10656"/>
                  <a:pt x="2722" y="10656"/>
                </a:cubicBezTo>
                <a:lnTo>
                  <a:pt x="2234" y="10656"/>
                </a:lnTo>
                <a:lnTo>
                  <a:pt x="2234" y="9306"/>
                </a:lnTo>
                <a:close/>
                <a:moveTo>
                  <a:pt x="8236" y="9306"/>
                </a:moveTo>
                <a:lnTo>
                  <a:pt x="8236" y="11726"/>
                </a:lnTo>
                <a:lnTo>
                  <a:pt x="5723" y="11726"/>
                </a:lnTo>
                <a:lnTo>
                  <a:pt x="5723" y="9306"/>
                </a:lnTo>
                <a:close/>
                <a:moveTo>
                  <a:pt x="2234" y="11726"/>
                </a:moveTo>
                <a:lnTo>
                  <a:pt x="2234" y="12889"/>
                </a:lnTo>
                <a:lnTo>
                  <a:pt x="1164" y="12889"/>
                </a:lnTo>
                <a:lnTo>
                  <a:pt x="1164" y="11726"/>
                </a:lnTo>
                <a:close/>
                <a:moveTo>
                  <a:pt x="12889" y="11726"/>
                </a:moveTo>
                <a:lnTo>
                  <a:pt x="12889" y="12889"/>
                </a:lnTo>
                <a:lnTo>
                  <a:pt x="11842" y="12889"/>
                </a:lnTo>
                <a:lnTo>
                  <a:pt x="11842" y="11726"/>
                </a:lnTo>
                <a:close/>
                <a:moveTo>
                  <a:pt x="582" y="1"/>
                </a:moveTo>
                <a:cubicBezTo>
                  <a:pt x="303" y="1"/>
                  <a:pt x="0" y="187"/>
                  <a:pt x="0" y="582"/>
                </a:cubicBezTo>
                <a:lnTo>
                  <a:pt x="0" y="2699"/>
                </a:lnTo>
                <a:cubicBezTo>
                  <a:pt x="0" y="3002"/>
                  <a:pt x="303" y="3281"/>
                  <a:pt x="582" y="3281"/>
                </a:cubicBezTo>
                <a:lnTo>
                  <a:pt x="1164" y="3281"/>
                </a:lnTo>
                <a:lnTo>
                  <a:pt x="1164" y="10656"/>
                </a:lnTo>
                <a:lnTo>
                  <a:pt x="582" y="10656"/>
                </a:lnTo>
                <a:cubicBezTo>
                  <a:pt x="303" y="10656"/>
                  <a:pt x="0" y="10935"/>
                  <a:pt x="0" y="11237"/>
                </a:cubicBezTo>
                <a:lnTo>
                  <a:pt x="0" y="13377"/>
                </a:lnTo>
                <a:cubicBezTo>
                  <a:pt x="0" y="13657"/>
                  <a:pt x="303" y="13959"/>
                  <a:pt x="582" y="13959"/>
                </a:cubicBezTo>
                <a:lnTo>
                  <a:pt x="2722" y="13959"/>
                </a:lnTo>
                <a:cubicBezTo>
                  <a:pt x="3118" y="13959"/>
                  <a:pt x="3304" y="13657"/>
                  <a:pt x="3304" y="13377"/>
                </a:cubicBezTo>
                <a:lnTo>
                  <a:pt x="3304" y="12889"/>
                </a:lnTo>
                <a:lnTo>
                  <a:pt x="10772" y="12889"/>
                </a:lnTo>
                <a:lnTo>
                  <a:pt x="10772" y="13377"/>
                </a:lnTo>
                <a:cubicBezTo>
                  <a:pt x="10772" y="13657"/>
                  <a:pt x="10958" y="13959"/>
                  <a:pt x="11260" y="13959"/>
                </a:cubicBezTo>
                <a:lnTo>
                  <a:pt x="13470" y="13959"/>
                </a:lnTo>
                <a:cubicBezTo>
                  <a:pt x="13773" y="13959"/>
                  <a:pt x="13959" y="13657"/>
                  <a:pt x="13959" y="13377"/>
                </a:cubicBezTo>
                <a:lnTo>
                  <a:pt x="13959" y="11237"/>
                </a:lnTo>
                <a:cubicBezTo>
                  <a:pt x="13959" y="10935"/>
                  <a:pt x="13773" y="10656"/>
                  <a:pt x="13470" y="10656"/>
                </a:cubicBezTo>
                <a:lnTo>
                  <a:pt x="11260" y="10656"/>
                </a:lnTo>
                <a:cubicBezTo>
                  <a:pt x="10958" y="10656"/>
                  <a:pt x="10772" y="10935"/>
                  <a:pt x="10772" y="11237"/>
                </a:cubicBezTo>
                <a:lnTo>
                  <a:pt x="10772" y="11726"/>
                </a:lnTo>
                <a:lnTo>
                  <a:pt x="9306" y="11726"/>
                </a:lnTo>
                <a:lnTo>
                  <a:pt x="9306" y="9306"/>
                </a:lnTo>
                <a:lnTo>
                  <a:pt x="12307" y="9306"/>
                </a:lnTo>
                <a:cubicBezTo>
                  <a:pt x="12609" y="9306"/>
                  <a:pt x="12796" y="9190"/>
                  <a:pt x="12889" y="8911"/>
                </a:cubicBezTo>
                <a:lnTo>
                  <a:pt x="12889" y="8608"/>
                </a:lnTo>
                <a:lnTo>
                  <a:pt x="12889" y="8515"/>
                </a:lnTo>
                <a:lnTo>
                  <a:pt x="12889" y="3281"/>
                </a:lnTo>
                <a:lnTo>
                  <a:pt x="13470" y="3281"/>
                </a:lnTo>
                <a:cubicBezTo>
                  <a:pt x="13773" y="3281"/>
                  <a:pt x="13959" y="3002"/>
                  <a:pt x="13959" y="2699"/>
                </a:cubicBezTo>
                <a:lnTo>
                  <a:pt x="13959" y="582"/>
                </a:lnTo>
                <a:cubicBezTo>
                  <a:pt x="13959" y="187"/>
                  <a:pt x="13773" y="1"/>
                  <a:pt x="13470" y="1"/>
                </a:cubicBezTo>
                <a:lnTo>
                  <a:pt x="11260" y="1"/>
                </a:lnTo>
                <a:cubicBezTo>
                  <a:pt x="10958" y="1"/>
                  <a:pt x="10772" y="187"/>
                  <a:pt x="10772" y="582"/>
                </a:cubicBezTo>
                <a:lnTo>
                  <a:pt x="10772" y="1048"/>
                </a:lnTo>
                <a:lnTo>
                  <a:pt x="3304" y="1048"/>
                </a:lnTo>
                <a:lnTo>
                  <a:pt x="3304" y="582"/>
                </a:lnTo>
                <a:cubicBezTo>
                  <a:pt x="3304" y="187"/>
                  <a:pt x="3118" y="1"/>
                  <a:pt x="27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2" name="Google Shape;1772;p64"/>
          <p:cNvSpPr/>
          <p:nvPr/>
        </p:nvSpPr>
        <p:spPr>
          <a:xfrm>
            <a:off x="6294975" y="2985950"/>
            <a:ext cx="353625" cy="349000"/>
          </a:xfrm>
          <a:custGeom>
            <a:rect b="b" l="l" r="r" t="t"/>
            <a:pathLst>
              <a:path extrusionOk="0" h="13960" w="14145">
                <a:moveTo>
                  <a:pt x="8724" y="8725"/>
                </a:moveTo>
                <a:lnTo>
                  <a:pt x="9887" y="9004"/>
                </a:lnTo>
                <a:lnTo>
                  <a:pt x="11818" y="11051"/>
                </a:lnTo>
                <a:lnTo>
                  <a:pt x="11051" y="11819"/>
                </a:lnTo>
                <a:lnTo>
                  <a:pt x="9097" y="9772"/>
                </a:lnTo>
                <a:lnTo>
                  <a:pt x="8724" y="8725"/>
                </a:lnTo>
                <a:close/>
                <a:moveTo>
                  <a:pt x="12586" y="11819"/>
                </a:moveTo>
                <a:lnTo>
                  <a:pt x="12679" y="11912"/>
                </a:lnTo>
                <a:cubicBezTo>
                  <a:pt x="12982" y="12098"/>
                  <a:pt x="12982" y="12493"/>
                  <a:pt x="12679" y="12680"/>
                </a:cubicBezTo>
                <a:cubicBezTo>
                  <a:pt x="12586" y="12784"/>
                  <a:pt x="12470" y="12837"/>
                  <a:pt x="12339" y="12837"/>
                </a:cubicBezTo>
                <a:cubicBezTo>
                  <a:pt x="12208" y="12837"/>
                  <a:pt x="12063" y="12784"/>
                  <a:pt x="11911" y="12680"/>
                </a:cubicBezTo>
                <a:lnTo>
                  <a:pt x="11818" y="12586"/>
                </a:lnTo>
                <a:lnTo>
                  <a:pt x="12586" y="11819"/>
                </a:lnTo>
                <a:close/>
                <a:moveTo>
                  <a:pt x="2210" y="1"/>
                </a:moveTo>
                <a:cubicBezTo>
                  <a:pt x="954" y="1"/>
                  <a:pt x="0" y="955"/>
                  <a:pt x="0" y="2211"/>
                </a:cubicBezTo>
                <a:cubicBezTo>
                  <a:pt x="0" y="2792"/>
                  <a:pt x="280" y="3281"/>
                  <a:pt x="675" y="3770"/>
                </a:cubicBezTo>
                <a:cubicBezTo>
                  <a:pt x="954" y="4072"/>
                  <a:pt x="1257" y="4258"/>
                  <a:pt x="1629" y="4351"/>
                </a:cubicBezTo>
                <a:lnTo>
                  <a:pt x="1629" y="11726"/>
                </a:lnTo>
                <a:cubicBezTo>
                  <a:pt x="1629" y="12982"/>
                  <a:pt x="2699" y="13959"/>
                  <a:pt x="3862" y="13959"/>
                </a:cubicBezTo>
                <a:lnTo>
                  <a:pt x="9003" y="13959"/>
                </a:lnTo>
                <a:cubicBezTo>
                  <a:pt x="9306" y="13959"/>
                  <a:pt x="9585" y="13657"/>
                  <a:pt x="9585" y="13377"/>
                </a:cubicBezTo>
                <a:cubicBezTo>
                  <a:pt x="9585" y="13075"/>
                  <a:pt x="9306" y="12889"/>
                  <a:pt x="9003" y="12889"/>
                </a:cubicBezTo>
                <a:lnTo>
                  <a:pt x="3862" y="12889"/>
                </a:lnTo>
                <a:cubicBezTo>
                  <a:pt x="3281" y="12889"/>
                  <a:pt x="2792" y="12400"/>
                  <a:pt x="2792" y="11726"/>
                </a:cubicBezTo>
                <a:lnTo>
                  <a:pt x="2792" y="3863"/>
                </a:lnTo>
                <a:cubicBezTo>
                  <a:pt x="2792" y="3583"/>
                  <a:pt x="2513" y="3281"/>
                  <a:pt x="2210" y="3281"/>
                </a:cubicBezTo>
                <a:cubicBezTo>
                  <a:pt x="1629" y="3281"/>
                  <a:pt x="1164" y="2792"/>
                  <a:pt x="1164" y="2211"/>
                </a:cubicBezTo>
                <a:cubicBezTo>
                  <a:pt x="1164" y="1536"/>
                  <a:pt x="1629" y="1048"/>
                  <a:pt x="2210" y="1048"/>
                </a:cubicBezTo>
                <a:lnTo>
                  <a:pt x="9887" y="1048"/>
                </a:lnTo>
                <a:cubicBezTo>
                  <a:pt x="9678" y="1443"/>
                  <a:pt x="9585" y="1746"/>
                  <a:pt x="9585" y="2211"/>
                </a:cubicBezTo>
                <a:cubicBezTo>
                  <a:pt x="9585" y="2606"/>
                  <a:pt x="9678" y="3002"/>
                  <a:pt x="9887" y="3281"/>
                </a:cubicBezTo>
                <a:lnTo>
                  <a:pt x="4932" y="3281"/>
                </a:lnTo>
                <a:cubicBezTo>
                  <a:pt x="4653" y="3281"/>
                  <a:pt x="4444" y="3583"/>
                  <a:pt x="4444" y="3863"/>
                </a:cubicBezTo>
                <a:cubicBezTo>
                  <a:pt x="4444" y="4165"/>
                  <a:pt x="4746" y="4351"/>
                  <a:pt x="5025" y="4351"/>
                </a:cubicBezTo>
                <a:lnTo>
                  <a:pt x="10748" y="4351"/>
                </a:lnTo>
                <a:lnTo>
                  <a:pt x="10748" y="6771"/>
                </a:lnTo>
                <a:cubicBezTo>
                  <a:pt x="10748" y="7073"/>
                  <a:pt x="10934" y="7352"/>
                  <a:pt x="11330" y="7352"/>
                </a:cubicBezTo>
                <a:cubicBezTo>
                  <a:pt x="11632" y="7352"/>
                  <a:pt x="11818" y="7073"/>
                  <a:pt x="11818" y="6771"/>
                </a:cubicBezTo>
                <a:lnTo>
                  <a:pt x="11818" y="3770"/>
                </a:lnTo>
                <a:cubicBezTo>
                  <a:pt x="11818" y="3583"/>
                  <a:pt x="11725" y="3281"/>
                  <a:pt x="11423" y="3281"/>
                </a:cubicBezTo>
                <a:cubicBezTo>
                  <a:pt x="11051" y="3095"/>
                  <a:pt x="10655" y="2699"/>
                  <a:pt x="10655" y="2211"/>
                </a:cubicBezTo>
                <a:cubicBezTo>
                  <a:pt x="10655" y="1536"/>
                  <a:pt x="11144" y="1048"/>
                  <a:pt x="11818" y="1048"/>
                </a:cubicBezTo>
                <a:cubicBezTo>
                  <a:pt x="12400" y="1048"/>
                  <a:pt x="12889" y="1536"/>
                  <a:pt x="12889" y="2211"/>
                </a:cubicBezTo>
                <a:lnTo>
                  <a:pt x="12889" y="8911"/>
                </a:lnTo>
                <a:cubicBezTo>
                  <a:pt x="12889" y="9190"/>
                  <a:pt x="13168" y="9492"/>
                  <a:pt x="13470" y="9492"/>
                </a:cubicBezTo>
                <a:cubicBezTo>
                  <a:pt x="13749" y="9492"/>
                  <a:pt x="13959" y="9190"/>
                  <a:pt x="13959" y="8911"/>
                </a:cubicBezTo>
                <a:lnTo>
                  <a:pt x="13959" y="2211"/>
                </a:lnTo>
                <a:cubicBezTo>
                  <a:pt x="13959" y="955"/>
                  <a:pt x="12982" y="1"/>
                  <a:pt x="11818" y="1"/>
                </a:cubicBezTo>
                <a:close/>
                <a:moveTo>
                  <a:pt x="7964" y="7314"/>
                </a:moveTo>
                <a:cubicBezTo>
                  <a:pt x="7824" y="7314"/>
                  <a:pt x="7693" y="7379"/>
                  <a:pt x="7561" y="7445"/>
                </a:cubicBezTo>
                <a:cubicBezTo>
                  <a:pt x="7445" y="7655"/>
                  <a:pt x="7352" y="7841"/>
                  <a:pt x="7445" y="8027"/>
                </a:cubicBezTo>
                <a:lnTo>
                  <a:pt x="8026" y="10260"/>
                </a:lnTo>
                <a:cubicBezTo>
                  <a:pt x="8026" y="10353"/>
                  <a:pt x="8143" y="10353"/>
                  <a:pt x="8236" y="10469"/>
                </a:cubicBezTo>
                <a:lnTo>
                  <a:pt x="11144" y="13470"/>
                </a:lnTo>
                <a:cubicBezTo>
                  <a:pt x="11516" y="13750"/>
                  <a:pt x="11911" y="13959"/>
                  <a:pt x="12307" y="13959"/>
                </a:cubicBezTo>
                <a:cubicBezTo>
                  <a:pt x="12795" y="13959"/>
                  <a:pt x="13168" y="13750"/>
                  <a:pt x="13470" y="13470"/>
                </a:cubicBezTo>
                <a:cubicBezTo>
                  <a:pt x="14145" y="12796"/>
                  <a:pt x="14145" y="11819"/>
                  <a:pt x="13470" y="11144"/>
                </a:cubicBezTo>
                <a:lnTo>
                  <a:pt x="10469" y="8143"/>
                </a:lnTo>
                <a:cubicBezTo>
                  <a:pt x="10469" y="8027"/>
                  <a:pt x="10353" y="8027"/>
                  <a:pt x="10260" y="8027"/>
                </a:cubicBezTo>
                <a:lnTo>
                  <a:pt x="8143" y="7352"/>
                </a:lnTo>
                <a:cubicBezTo>
                  <a:pt x="8081" y="7325"/>
                  <a:pt x="8022" y="7314"/>
                  <a:pt x="7964" y="73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3" name="Google Shape;1773;p64"/>
          <p:cNvSpPr/>
          <p:nvPr/>
        </p:nvSpPr>
        <p:spPr>
          <a:xfrm>
            <a:off x="5515925" y="2986550"/>
            <a:ext cx="348975" cy="348400"/>
          </a:xfrm>
          <a:custGeom>
            <a:rect b="b" l="l" r="r" t="t"/>
            <a:pathLst>
              <a:path extrusionOk="0" h="13936" w="13959">
                <a:moveTo>
                  <a:pt x="6980" y="1024"/>
                </a:moveTo>
                <a:lnTo>
                  <a:pt x="8027" y="1512"/>
                </a:lnTo>
                <a:lnTo>
                  <a:pt x="6980" y="2001"/>
                </a:lnTo>
                <a:lnTo>
                  <a:pt x="6003" y="1512"/>
                </a:lnTo>
                <a:lnTo>
                  <a:pt x="6980" y="1024"/>
                </a:lnTo>
                <a:close/>
                <a:moveTo>
                  <a:pt x="5328" y="2396"/>
                </a:moveTo>
                <a:lnTo>
                  <a:pt x="6491" y="2978"/>
                </a:lnTo>
                <a:lnTo>
                  <a:pt x="6491" y="4513"/>
                </a:lnTo>
                <a:lnTo>
                  <a:pt x="5328" y="3932"/>
                </a:lnTo>
                <a:lnTo>
                  <a:pt x="5328" y="2396"/>
                </a:lnTo>
                <a:close/>
                <a:moveTo>
                  <a:pt x="8608" y="2396"/>
                </a:moveTo>
                <a:lnTo>
                  <a:pt x="8608" y="3932"/>
                </a:lnTo>
                <a:lnTo>
                  <a:pt x="7561" y="4513"/>
                </a:lnTo>
                <a:lnTo>
                  <a:pt x="7561" y="2978"/>
                </a:lnTo>
                <a:lnTo>
                  <a:pt x="8608" y="2396"/>
                </a:lnTo>
                <a:close/>
                <a:moveTo>
                  <a:pt x="6968" y="0"/>
                </a:moveTo>
                <a:cubicBezTo>
                  <a:pt x="6799" y="0"/>
                  <a:pt x="6631" y="23"/>
                  <a:pt x="6491" y="70"/>
                </a:cubicBezTo>
                <a:lnTo>
                  <a:pt x="4839" y="931"/>
                </a:lnTo>
                <a:cubicBezTo>
                  <a:pt x="4444" y="1024"/>
                  <a:pt x="4258" y="1419"/>
                  <a:pt x="4258" y="1908"/>
                </a:cubicBezTo>
                <a:lnTo>
                  <a:pt x="4258" y="3932"/>
                </a:lnTo>
                <a:cubicBezTo>
                  <a:pt x="4258" y="4327"/>
                  <a:pt x="4444" y="4723"/>
                  <a:pt x="4839" y="4909"/>
                </a:cubicBezTo>
                <a:lnTo>
                  <a:pt x="6491" y="5676"/>
                </a:lnTo>
                <a:cubicBezTo>
                  <a:pt x="6677" y="5793"/>
                  <a:pt x="6863" y="5886"/>
                  <a:pt x="6980" y="5886"/>
                </a:cubicBezTo>
                <a:cubicBezTo>
                  <a:pt x="7166" y="5886"/>
                  <a:pt x="7352" y="5793"/>
                  <a:pt x="7445" y="5676"/>
                </a:cubicBezTo>
                <a:lnTo>
                  <a:pt x="9097" y="4909"/>
                </a:lnTo>
                <a:cubicBezTo>
                  <a:pt x="9492" y="4723"/>
                  <a:pt x="9771" y="4327"/>
                  <a:pt x="9771" y="3932"/>
                </a:cubicBezTo>
                <a:lnTo>
                  <a:pt x="9771" y="1908"/>
                </a:lnTo>
                <a:cubicBezTo>
                  <a:pt x="9771" y="1419"/>
                  <a:pt x="9492" y="1024"/>
                  <a:pt x="9097" y="931"/>
                </a:cubicBezTo>
                <a:lnTo>
                  <a:pt x="7445" y="70"/>
                </a:lnTo>
                <a:cubicBezTo>
                  <a:pt x="7305" y="23"/>
                  <a:pt x="7137" y="0"/>
                  <a:pt x="6968" y="0"/>
                </a:cubicBezTo>
                <a:close/>
                <a:moveTo>
                  <a:pt x="1629" y="1326"/>
                </a:moveTo>
                <a:cubicBezTo>
                  <a:pt x="1257" y="1326"/>
                  <a:pt x="861" y="1419"/>
                  <a:pt x="466" y="1815"/>
                </a:cubicBezTo>
                <a:cubicBezTo>
                  <a:pt x="187" y="2094"/>
                  <a:pt x="1" y="2489"/>
                  <a:pt x="1" y="2885"/>
                </a:cubicBezTo>
                <a:lnTo>
                  <a:pt x="1" y="7538"/>
                </a:lnTo>
                <a:cubicBezTo>
                  <a:pt x="1" y="9561"/>
                  <a:pt x="675" y="11492"/>
                  <a:pt x="2025" y="12958"/>
                </a:cubicBezTo>
                <a:lnTo>
                  <a:pt x="2792" y="13726"/>
                </a:lnTo>
                <a:cubicBezTo>
                  <a:pt x="2909" y="13819"/>
                  <a:pt x="3002" y="13935"/>
                  <a:pt x="3188" y="13935"/>
                </a:cubicBezTo>
                <a:cubicBezTo>
                  <a:pt x="3281" y="13935"/>
                  <a:pt x="3490" y="13819"/>
                  <a:pt x="3583" y="13726"/>
                </a:cubicBezTo>
                <a:cubicBezTo>
                  <a:pt x="3769" y="13540"/>
                  <a:pt x="3769" y="13237"/>
                  <a:pt x="3583" y="12958"/>
                </a:cubicBezTo>
                <a:lnTo>
                  <a:pt x="2909" y="12283"/>
                </a:lnTo>
                <a:cubicBezTo>
                  <a:pt x="1745" y="11027"/>
                  <a:pt x="1047" y="9282"/>
                  <a:pt x="1164" y="7538"/>
                </a:cubicBezTo>
                <a:lnTo>
                  <a:pt x="1164" y="2885"/>
                </a:lnTo>
                <a:cubicBezTo>
                  <a:pt x="1164" y="2768"/>
                  <a:pt x="1164" y="2675"/>
                  <a:pt x="1257" y="2582"/>
                </a:cubicBezTo>
                <a:cubicBezTo>
                  <a:pt x="1350" y="2489"/>
                  <a:pt x="1443" y="2396"/>
                  <a:pt x="1629" y="2396"/>
                </a:cubicBezTo>
                <a:cubicBezTo>
                  <a:pt x="1838" y="2396"/>
                  <a:pt x="1931" y="2489"/>
                  <a:pt x="2025" y="2582"/>
                </a:cubicBezTo>
                <a:cubicBezTo>
                  <a:pt x="2118" y="2675"/>
                  <a:pt x="2211" y="2768"/>
                  <a:pt x="2211" y="2978"/>
                </a:cubicBezTo>
                <a:lnTo>
                  <a:pt x="2211" y="8119"/>
                </a:lnTo>
                <a:lnTo>
                  <a:pt x="2211" y="8305"/>
                </a:lnTo>
                <a:cubicBezTo>
                  <a:pt x="2211" y="8701"/>
                  <a:pt x="2420" y="8980"/>
                  <a:pt x="2606" y="9282"/>
                </a:cubicBezTo>
                <a:lnTo>
                  <a:pt x="4444" y="11306"/>
                </a:lnTo>
                <a:cubicBezTo>
                  <a:pt x="4595" y="11399"/>
                  <a:pt x="4741" y="11446"/>
                  <a:pt x="4874" y="11446"/>
                </a:cubicBezTo>
                <a:cubicBezTo>
                  <a:pt x="5008" y="11446"/>
                  <a:pt x="5130" y="11399"/>
                  <a:pt x="5235" y="11306"/>
                </a:cubicBezTo>
                <a:cubicBezTo>
                  <a:pt x="5514" y="11120"/>
                  <a:pt x="5514" y="10725"/>
                  <a:pt x="5328" y="10539"/>
                </a:cubicBezTo>
                <a:lnTo>
                  <a:pt x="3490" y="8584"/>
                </a:lnTo>
                <a:cubicBezTo>
                  <a:pt x="3374" y="8491"/>
                  <a:pt x="3281" y="8398"/>
                  <a:pt x="3281" y="8212"/>
                </a:cubicBezTo>
                <a:lnTo>
                  <a:pt x="3281" y="8119"/>
                </a:lnTo>
                <a:cubicBezTo>
                  <a:pt x="3281" y="8003"/>
                  <a:pt x="3374" y="7910"/>
                  <a:pt x="3490" y="7817"/>
                </a:cubicBezTo>
                <a:cubicBezTo>
                  <a:pt x="3583" y="7724"/>
                  <a:pt x="3729" y="7677"/>
                  <a:pt x="3874" y="7677"/>
                </a:cubicBezTo>
                <a:cubicBezTo>
                  <a:pt x="4019" y="7677"/>
                  <a:pt x="4165" y="7724"/>
                  <a:pt x="4258" y="7817"/>
                </a:cubicBezTo>
                <a:lnTo>
                  <a:pt x="7073" y="10818"/>
                </a:lnTo>
                <a:cubicBezTo>
                  <a:pt x="7259" y="11027"/>
                  <a:pt x="7352" y="11399"/>
                  <a:pt x="7352" y="11702"/>
                </a:cubicBezTo>
                <a:cubicBezTo>
                  <a:pt x="7352" y="12074"/>
                  <a:pt x="7166" y="12376"/>
                  <a:pt x="6980" y="12562"/>
                </a:cubicBezTo>
                <a:lnTo>
                  <a:pt x="6584" y="12958"/>
                </a:lnTo>
                <a:cubicBezTo>
                  <a:pt x="6282" y="13144"/>
                  <a:pt x="6282" y="13540"/>
                  <a:pt x="6491" y="13726"/>
                </a:cubicBezTo>
                <a:cubicBezTo>
                  <a:pt x="6584" y="13819"/>
                  <a:pt x="6770" y="13935"/>
                  <a:pt x="6863" y="13935"/>
                </a:cubicBezTo>
                <a:cubicBezTo>
                  <a:pt x="7073" y="13935"/>
                  <a:pt x="7166" y="13819"/>
                  <a:pt x="7259" y="13726"/>
                </a:cubicBezTo>
                <a:lnTo>
                  <a:pt x="7654" y="13353"/>
                </a:lnTo>
                <a:cubicBezTo>
                  <a:pt x="8608" y="12469"/>
                  <a:pt x="8725" y="11027"/>
                  <a:pt x="7840" y="10050"/>
                </a:cubicBezTo>
                <a:lnTo>
                  <a:pt x="7747" y="10050"/>
                </a:lnTo>
                <a:lnTo>
                  <a:pt x="9771" y="7817"/>
                </a:lnTo>
                <a:cubicBezTo>
                  <a:pt x="9876" y="7724"/>
                  <a:pt x="10021" y="7677"/>
                  <a:pt x="10167" y="7677"/>
                </a:cubicBezTo>
                <a:cubicBezTo>
                  <a:pt x="10312" y="7677"/>
                  <a:pt x="10458" y="7724"/>
                  <a:pt x="10562" y="7817"/>
                </a:cubicBezTo>
                <a:cubicBezTo>
                  <a:pt x="10655" y="7910"/>
                  <a:pt x="10655" y="8003"/>
                  <a:pt x="10748" y="8119"/>
                </a:cubicBezTo>
                <a:lnTo>
                  <a:pt x="10748" y="8305"/>
                </a:lnTo>
                <a:cubicBezTo>
                  <a:pt x="10655" y="8398"/>
                  <a:pt x="10655" y="8491"/>
                  <a:pt x="10562" y="8584"/>
                </a:cubicBezTo>
                <a:lnTo>
                  <a:pt x="9399" y="9864"/>
                </a:lnTo>
                <a:cubicBezTo>
                  <a:pt x="9190" y="10143"/>
                  <a:pt x="9190" y="10445"/>
                  <a:pt x="9399" y="10632"/>
                </a:cubicBezTo>
                <a:cubicBezTo>
                  <a:pt x="9492" y="10725"/>
                  <a:pt x="9678" y="10818"/>
                  <a:pt x="9771" y="10818"/>
                </a:cubicBezTo>
                <a:cubicBezTo>
                  <a:pt x="9981" y="10818"/>
                  <a:pt x="10074" y="10725"/>
                  <a:pt x="10167" y="10632"/>
                </a:cubicBezTo>
                <a:lnTo>
                  <a:pt x="11330" y="9282"/>
                </a:lnTo>
                <a:cubicBezTo>
                  <a:pt x="11726" y="8980"/>
                  <a:pt x="11819" y="8491"/>
                  <a:pt x="11819" y="8119"/>
                </a:cubicBezTo>
                <a:lnTo>
                  <a:pt x="11819" y="2978"/>
                </a:lnTo>
                <a:cubicBezTo>
                  <a:pt x="11819" y="2768"/>
                  <a:pt x="11819" y="2675"/>
                  <a:pt x="11912" y="2582"/>
                </a:cubicBezTo>
                <a:cubicBezTo>
                  <a:pt x="12005" y="2489"/>
                  <a:pt x="12214" y="2396"/>
                  <a:pt x="12307" y="2396"/>
                </a:cubicBezTo>
                <a:cubicBezTo>
                  <a:pt x="12493" y="2396"/>
                  <a:pt x="12586" y="2489"/>
                  <a:pt x="12679" y="2582"/>
                </a:cubicBezTo>
                <a:cubicBezTo>
                  <a:pt x="12796" y="2675"/>
                  <a:pt x="12889" y="2768"/>
                  <a:pt x="12889" y="2978"/>
                </a:cubicBezTo>
                <a:lnTo>
                  <a:pt x="12889" y="5886"/>
                </a:lnTo>
                <a:cubicBezTo>
                  <a:pt x="12889" y="6165"/>
                  <a:pt x="13168" y="6467"/>
                  <a:pt x="13470" y="6467"/>
                </a:cubicBezTo>
                <a:cubicBezTo>
                  <a:pt x="13750" y="6467"/>
                  <a:pt x="13959" y="6165"/>
                  <a:pt x="13959" y="5886"/>
                </a:cubicBezTo>
                <a:lnTo>
                  <a:pt x="13959" y="2885"/>
                </a:lnTo>
                <a:cubicBezTo>
                  <a:pt x="13959" y="2489"/>
                  <a:pt x="13750" y="2094"/>
                  <a:pt x="13470" y="1815"/>
                </a:cubicBezTo>
                <a:cubicBezTo>
                  <a:pt x="13168" y="1512"/>
                  <a:pt x="12679" y="1326"/>
                  <a:pt x="12307" y="1326"/>
                </a:cubicBezTo>
                <a:cubicBezTo>
                  <a:pt x="11819" y="1326"/>
                  <a:pt x="11423" y="1512"/>
                  <a:pt x="11144" y="1815"/>
                </a:cubicBezTo>
                <a:cubicBezTo>
                  <a:pt x="10842" y="2094"/>
                  <a:pt x="10655" y="2582"/>
                  <a:pt x="10748" y="2978"/>
                </a:cubicBezTo>
                <a:lnTo>
                  <a:pt x="10748" y="6654"/>
                </a:lnTo>
                <a:cubicBezTo>
                  <a:pt x="10537" y="6595"/>
                  <a:pt x="10326" y="6564"/>
                  <a:pt x="10124" y="6564"/>
                </a:cubicBezTo>
                <a:cubicBezTo>
                  <a:pt x="9679" y="6564"/>
                  <a:pt x="9275" y="6713"/>
                  <a:pt x="9004" y="7049"/>
                </a:cubicBezTo>
                <a:lnTo>
                  <a:pt x="6980" y="9166"/>
                </a:lnTo>
                <a:lnTo>
                  <a:pt x="5026" y="7049"/>
                </a:lnTo>
                <a:cubicBezTo>
                  <a:pt x="4690" y="6713"/>
                  <a:pt x="4266" y="6564"/>
                  <a:pt x="3846" y="6564"/>
                </a:cubicBezTo>
                <a:cubicBezTo>
                  <a:pt x="3654" y="6564"/>
                  <a:pt x="3463" y="6595"/>
                  <a:pt x="3281" y="6654"/>
                </a:cubicBezTo>
                <a:lnTo>
                  <a:pt x="3281" y="2978"/>
                </a:lnTo>
                <a:cubicBezTo>
                  <a:pt x="3281" y="2582"/>
                  <a:pt x="3095" y="2094"/>
                  <a:pt x="2792" y="1815"/>
                </a:cubicBezTo>
                <a:cubicBezTo>
                  <a:pt x="2513" y="1512"/>
                  <a:pt x="2118" y="1326"/>
                  <a:pt x="1629" y="1326"/>
                </a:cubicBezTo>
                <a:close/>
                <a:moveTo>
                  <a:pt x="13470" y="8003"/>
                </a:moveTo>
                <a:cubicBezTo>
                  <a:pt x="13168" y="8003"/>
                  <a:pt x="12889" y="8212"/>
                  <a:pt x="12796" y="8491"/>
                </a:cubicBezTo>
                <a:cubicBezTo>
                  <a:pt x="12679" y="9957"/>
                  <a:pt x="12005" y="11213"/>
                  <a:pt x="11144" y="12283"/>
                </a:cubicBezTo>
                <a:lnTo>
                  <a:pt x="10353" y="12958"/>
                </a:lnTo>
                <a:cubicBezTo>
                  <a:pt x="10167" y="13237"/>
                  <a:pt x="10167" y="13540"/>
                  <a:pt x="10469" y="13726"/>
                </a:cubicBezTo>
                <a:cubicBezTo>
                  <a:pt x="10562" y="13819"/>
                  <a:pt x="10655" y="13935"/>
                  <a:pt x="10748" y="13935"/>
                </a:cubicBezTo>
                <a:cubicBezTo>
                  <a:pt x="10935" y="13935"/>
                  <a:pt x="11051" y="13819"/>
                  <a:pt x="11237" y="13726"/>
                </a:cubicBezTo>
                <a:lnTo>
                  <a:pt x="11912" y="12958"/>
                </a:lnTo>
                <a:cubicBezTo>
                  <a:pt x="12982" y="11795"/>
                  <a:pt x="13750" y="10236"/>
                  <a:pt x="13959" y="8701"/>
                </a:cubicBezTo>
                <a:cubicBezTo>
                  <a:pt x="13959" y="8398"/>
                  <a:pt x="13750" y="8119"/>
                  <a:pt x="13470" y="800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4" name="Google Shape;1774;p64"/>
          <p:cNvSpPr/>
          <p:nvPr/>
        </p:nvSpPr>
        <p:spPr>
          <a:xfrm>
            <a:off x="3255825" y="2985950"/>
            <a:ext cx="351325" cy="349000"/>
          </a:xfrm>
          <a:custGeom>
            <a:rect b="b" l="l" r="r" t="t"/>
            <a:pathLst>
              <a:path extrusionOk="0" h="13960" w="14053">
                <a:moveTo>
                  <a:pt x="12889" y="2420"/>
                </a:moveTo>
                <a:lnTo>
                  <a:pt x="12889" y="3490"/>
                </a:lnTo>
                <a:lnTo>
                  <a:pt x="11819" y="3490"/>
                </a:lnTo>
                <a:lnTo>
                  <a:pt x="11819" y="2420"/>
                </a:lnTo>
                <a:close/>
                <a:moveTo>
                  <a:pt x="11237" y="1257"/>
                </a:moveTo>
                <a:cubicBezTo>
                  <a:pt x="10935" y="1257"/>
                  <a:pt x="10656" y="1536"/>
                  <a:pt x="10656" y="1839"/>
                </a:cubicBezTo>
                <a:lnTo>
                  <a:pt x="10656" y="2420"/>
                </a:lnTo>
                <a:lnTo>
                  <a:pt x="7352" y="2420"/>
                </a:lnTo>
                <a:cubicBezTo>
                  <a:pt x="7073" y="2420"/>
                  <a:pt x="6864" y="2606"/>
                  <a:pt x="6864" y="2909"/>
                </a:cubicBezTo>
                <a:lnTo>
                  <a:pt x="6864" y="4258"/>
                </a:lnTo>
                <a:cubicBezTo>
                  <a:pt x="6864" y="4654"/>
                  <a:pt x="7073" y="4840"/>
                  <a:pt x="7445" y="4840"/>
                </a:cubicBezTo>
                <a:cubicBezTo>
                  <a:pt x="7748" y="4840"/>
                  <a:pt x="7934" y="4537"/>
                  <a:pt x="7934" y="4258"/>
                </a:cubicBezTo>
                <a:lnTo>
                  <a:pt x="7934" y="3490"/>
                </a:lnTo>
                <a:lnTo>
                  <a:pt x="8725" y="3490"/>
                </a:lnTo>
                <a:lnTo>
                  <a:pt x="8725" y="4072"/>
                </a:lnTo>
                <a:cubicBezTo>
                  <a:pt x="8725" y="4351"/>
                  <a:pt x="9004" y="4537"/>
                  <a:pt x="9306" y="4537"/>
                </a:cubicBezTo>
                <a:cubicBezTo>
                  <a:pt x="9585" y="4537"/>
                  <a:pt x="9772" y="4258"/>
                  <a:pt x="9772" y="3956"/>
                </a:cubicBezTo>
                <a:lnTo>
                  <a:pt x="9772" y="3490"/>
                </a:lnTo>
                <a:lnTo>
                  <a:pt x="10656" y="3490"/>
                </a:lnTo>
                <a:lnTo>
                  <a:pt x="10656" y="4072"/>
                </a:lnTo>
                <a:cubicBezTo>
                  <a:pt x="10656" y="4351"/>
                  <a:pt x="10935" y="4537"/>
                  <a:pt x="11237" y="4537"/>
                </a:cubicBezTo>
                <a:lnTo>
                  <a:pt x="12889" y="4537"/>
                </a:lnTo>
                <a:cubicBezTo>
                  <a:pt x="13470" y="4537"/>
                  <a:pt x="13959" y="4072"/>
                  <a:pt x="13959" y="3490"/>
                </a:cubicBezTo>
                <a:lnTo>
                  <a:pt x="13959" y="2420"/>
                </a:lnTo>
                <a:cubicBezTo>
                  <a:pt x="13959" y="1746"/>
                  <a:pt x="13470" y="1257"/>
                  <a:pt x="12889" y="1257"/>
                </a:cubicBezTo>
                <a:close/>
                <a:moveTo>
                  <a:pt x="6980" y="1"/>
                </a:moveTo>
                <a:cubicBezTo>
                  <a:pt x="4933" y="1"/>
                  <a:pt x="3281" y="1629"/>
                  <a:pt x="3281" y="3676"/>
                </a:cubicBezTo>
                <a:cubicBezTo>
                  <a:pt x="3281" y="4933"/>
                  <a:pt x="3863" y="6003"/>
                  <a:pt x="4747" y="6678"/>
                </a:cubicBezTo>
                <a:cubicBezTo>
                  <a:pt x="3956" y="6980"/>
                  <a:pt x="3188" y="7352"/>
                  <a:pt x="2513" y="7934"/>
                </a:cubicBezTo>
                <a:cubicBezTo>
                  <a:pt x="1257" y="8911"/>
                  <a:pt x="373" y="10353"/>
                  <a:pt x="94" y="11912"/>
                </a:cubicBezTo>
                <a:cubicBezTo>
                  <a:pt x="1" y="12400"/>
                  <a:pt x="94" y="12982"/>
                  <a:pt x="373" y="13377"/>
                </a:cubicBezTo>
                <a:cubicBezTo>
                  <a:pt x="675" y="13750"/>
                  <a:pt x="1164" y="13959"/>
                  <a:pt x="1629" y="13959"/>
                </a:cubicBezTo>
                <a:lnTo>
                  <a:pt x="12307" y="13959"/>
                </a:lnTo>
                <a:cubicBezTo>
                  <a:pt x="12796" y="13959"/>
                  <a:pt x="13261" y="13750"/>
                  <a:pt x="13564" y="13377"/>
                </a:cubicBezTo>
                <a:cubicBezTo>
                  <a:pt x="13959" y="12982"/>
                  <a:pt x="14052" y="12400"/>
                  <a:pt x="13959" y="11912"/>
                </a:cubicBezTo>
                <a:cubicBezTo>
                  <a:pt x="13862" y="11679"/>
                  <a:pt x="13651" y="11494"/>
                  <a:pt x="13408" y="11494"/>
                </a:cubicBezTo>
                <a:cubicBezTo>
                  <a:pt x="13360" y="11494"/>
                  <a:pt x="13311" y="11501"/>
                  <a:pt x="13261" y="11516"/>
                </a:cubicBezTo>
                <a:cubicBezTo>
                  <a:pt x="12982" y="11633"/>
                  <a:pt x="12796" y="11912"/>
                  <a:pt x="12889" y="12214"/>
                </a:cubicBezTo>
                <a:cubicBezTo>
                  <a:pt x="12889" y="12307"/>
                  <a:pt x="12889" y="12493"/>
                  <a:pt x="12796" y="12680"/>
                </a:cubicBezTo>
                <a:cubicBezTo>
                  <a:pt x="12680" y="12680"/>
                  <a:pt x="12586" y="12889"/>
                  <a:pt x="12307" y="12889"/>
                </a:cubicBezTo>
                <a:lnTo>
                  <a:pt x="1629" y="12889"/>
                </a:lnTo>
                <a:cubicBezTo>
                  <a:pt x="1443" y="12889"/>
                  <a:pt x="1350" y="12680"/>
                  <a:pt x="1257" y="12680"/>
                </a:cubicBezTo>
                <a:cubicBezTo>
                  <a:pt x="1164" y="12493"/>
                  <a:pt x="1048" y="12307"/>
                  <a:pt x="1164" y="12214"/>
                </a:cubicBezTo>
                <a:cubicBezTo>
                  <a:pt x="1745" y="9492"/>
                  <a:pt x="4072" y="7445"/>
                  <a:pt x="6864" y="7352"/>
                </a:cubicBezTo>
                <a:lnTo>
                  <a:pt x="7166" y="7352"/>
                </a:lnTo>
                <a:cubicBezTo>
                  <a:pt x="9097" y="7445"/>
                  <a:pt x="10842" y="8422"/>
                  <a:pt x="12005" y="10074"/>
                </a:cubicBezTo>
                <a:cubicBezTo>
                  <a:pt x="12062" y="10189"/>
                  <a:pt x="12235" y="10268"/>
                  <a:pt x="12431" y="10268"/>
                </a:cubicBezTo>
                <a:cubicBezTo>
                  <a:pt x="12551" y="10268"/>
                  <a:pt x="12680" y="10238"/>
                  <a:pt x="12796" y="10167"/>
                </a:cubicBezTo>
                <a:cubicBezTo>
                  <a:pt x="12982" y="10074"/>
                  <a:pt x="13075" y="9679"/>
                  <a:pt x="12889" y="9492"/>
                </a:cubicBezTo>
                <a:cubicBezTo>
                  <a:pt x="12005" y="8143"/>
                  <a:pt x="10656" y="7166"/>
                  <a:pt x="9190" y="6678"/>
                </a:cubicBezTo>
                <a:cubicBezTo>
                  <a:pt x="9399" y="6491"/>
                  <a:pt x="9585" y="6398"/>
                  <a:pt x="9678" y="6189"/>
                </a:cubicBezTo>
                <a:cubicBezTo>
                  <a:pt x="9888" y="6003"/>
                  <a:pt x="9888" y="5607"/>
                  <a:pt x="9678" y="5421"/>
                </a:cubicBezTo>
                <a:cubicBezTo>
                  <a:pt x="9595" y="5338"/>
                  <a:pt x="9469" y="5292"/>
                  <a:pt x="9339" y="5292"/>
                </a:cubicBezTo>
                <a:cubicBezTo>
                  <a:pt x="9179" y="5292"/>
                  <a:pt x="9013" y="5361"/>
                  <a:pt x="8911" y="5514"/>
                </a:cubicBezTo>
                <a:cubicBezTo>
                  <a:pt x="8422" y="6003"/>
                  <a:pt x="7841" y="6282"/>
                  <a:pt x="7166" y="6282"/>
                </a:cubicBezTo>
                <a:lnTo>
                  <a:pt x="6864" y="6282"/>
                </a:lnTo>
                <a:cubicBezTo>
                  <a:pt x="5514" y="6189"/>
                  <a:pt x="4351" y="5119"/>
                  <a:pt x="4351" y="3676"/>
                </a:cubicBezTo>
                <a:cubicBezTo>
                  <a:pt x="4351" y="2211"/>
                  <a:pt x="5514" y="1048"/>
                  <a:pt x="6980" y="1048"/>
                </a:cubicBezTo>
                <a:cubicBezTo>
                  <a:pt x="7561" y="1048"/>
                  <a:pt x="8027" y="1257"/>
                  <a:pt x="8422" y="1536"/>
                </a:cubicBezTo>
                <a:cubicBezTo>
                  <a:pt x="8529" y="1610"/>
                  <a:pt x="8633" y="1643"/>
                  <a:pt x="8730" y="1643"/>
                </a:cubicBezTo>
                <a:cubicBezTo>
                  <a:pt x="8910" y="1643"/>
                  <a:pt x="9069" y="1531"/>
                  <a:pt x="9190" y="1350"/>
                </a:cubicBezTo>
                <a:cubicBezTo>
                  <a:pt x="9399" y="1164"/>
                  <a:pt x="9306" y="769"/>
                  <a:pt x="9097" y="675"/>
                </a:cubicBezTo>
                <a:cubicBezTo>
                  <a:pt x="8422" y="187"/>
                  <a:pt x="7748" y="1"/>
                  <a:pt x="69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5" name="Google Shape;1775;p64"/>
          <p:cNvSpPr/>
          <p:nvPr/>
        </p:nvSpPr>
        <p:spPr>
          <a:xfrm>
            <a:off x="4769450" y="2985950"/>
            <a:ext cx="348975" cy="349000"/>
          </a:xfrm>
          <a:custGeom>
            <a:rect b="b" l="l" r="r" t="t"/>
            <a:pathLst>
              <a:path extrusionOk="0" h="13960" w="13959">
                <a:moveTo>
                  <a:pt x="9854" y="641"/>
                </a:moveTo>
                <a:cubicBezTo>
                  <a:pt x="9643" y="641"/>
                  <a:pt x="9469" y="745"/>
                  <a:pt x="9399" y="955"/>
                </a:cubicBezTo>
                <a:lnTo>
                  <a:pt x="9306" y="1048"/>
                </a:lnTo>
                <a:cubicBezTo>
                  <a:pt x="9306" y="1257"/>
                  <a:pt x="9399" y="1536"/>
                  <a:pt x="9585" y="1629"/>
                </a:cubicBezTo>
                <a:lnTo>
                  <a:pt x="9678" y="1629"/>
                </a:lnTo>
                <a:cubicBezTo>
                  <a:pt x="9755" y="1706"/>
                  <a:pt x="9841" y="1742"/>
                  <a:pt x="9929" y="1742"/>
                </a:cubicBezTo>
                <a:cubicBezTo>
                  <a:pt x="10080" y="1742"/>
                  <a:pt x="10235" y="1635"/>
                  <a:pt x="10353" y="1443"/>
                </a:cubicBezTo>
                <a:cubicBezTo>
                  <a:pt x="10469" y="1164"/>
                  <a:pt x="10353" y="862"/>
                  <a:pt x="10074" y="675"/>
                </a:cubicBezTo>
                <a:cubicBezTo>
                  <a:pt x="9998" y="652"/>
                  <a:pt x="9924" y="641"/>
                  <a:pt x="9854" y="641"/>
                </a:cubicBezTo>
                <a:close/>
                <a:moveTo>
                  <a:pt x="11758" y="1988"/>
                </a:moveTo>
                <a:cubicBezTo>
                  <a:pt x="11598" y="1988"/>
                  <a:pt x="11433" y="2057"/>
                  <a:pt x="11330" y="2211"/>
                </a:cubicBezTo>
                <a:cubicBezTo>
                  <a:pt x="11144" y="2420"/>
                  <a:pt x="11237" y="2792"/>
                  <a:pt x="11423" y="3002"/>
                </a:cubicBezTo>
                <a:cubicBezTo>
                  <a:pt x="11528" y="3095"/>
                  <a:pt x="11650" y="3141"/>
                  <a:pt x="11769" y="3141"/>
                </a:cubicBezTo>
                <a:cubicBezTo>
                  <a:pt x="11888" y="3141"/>
                  <a:pt x="12005" y="3095"/>
                  <a:pt x="12098" y="3002"/>
                </a:cubicBezTo>
                <a:cubicBezTo>
                  <a:pt x="12400" y="2792"/>
                  <a:pt x="12400" y="2420"/>
                  <a:pt x="12214" y="2211"/>
                </a:cubicBezTo>
                <a:cubicBezTo>
                  <a:pt x="12098" y="2211"/>
                  <a:pt x="12098" y="2211"/>
                  <a:pt x="12098" y="2118"/>
                </a:cubicBezTo>
                <a:cubicBezTo>
                  <a:pt x="12014" y="2034"/>
                  <a:pt x="11888" y="1988"/>
                  <a:pt x="11758" y="1988"/>
                </a:cubicBezTo>
                <a:close/>
                <a:moveTo>
                  <a:pt x="13060" y="3959"/>
                </a:moveTo>
                <a:cubicBezTo>
                  <a:pt x="12960" y="3959"/>
                  <a:pt x="12864" y="3995"/>
                  <a:pt x="12796" y="4072"/>
                </a:cubicBezTo>
                <a:lnTo>
                  <a:pt x="12679" y="4072"/>
                </a:lnTo>
                <a:cubicBezTo>
                  <a:pt x="12493" y="4258"/>
                  <a:pt x="12400" y="4537"/>
                  <a:pt x="12493" y="4747"/>
                </a:cubicBezTo>
                <a:cubicBezTo>
                  <a:pt x="12633" y="4956"/>
                  <a:pt x="12838" y="5061"/>
                  <a:pt x="13010" y="5061"/>
                </a:cubicBezTo>
                <a:cubicBezTo>
                  <a:pt x="13068" y="5061"/>
                  <a:pt x="13121" y="5049"/>
                  <a:pt x="13168" y="5026"/>
                </a:cubicBezTo>
                <a:lnTo>
                  <a:pt x="13261" y="5026"/>
                </a:lnTo>
                <a:cubicBezTo>
                  <a:pt x="13563" y="4933"/>
                  <a:pt x="13656" y="4537"/>
                  <a:pt x="13563" y="4258"/>
                </a:cubicBezTo>
                <a:lnTo>
                  <a:pt x="13470" y="4258"/>
                </a:lnTo>
                <a:cubicBezTo>
                  <a:pt x="13411" y="4067"/>
                  <a:pt x="13231" y="3959"/>
                  <a:pt x="13060" y="3959"/>
                </a:cubicBezTo>
                <a:close/>
                <a:moveTo>
                  <a:pt x="6980" y="1"/>
                </a:moveTo>
                <a:cubicBezTo>
                  <a:pt x="5119" y="1"/>
                  <a:pt x="3374" y="675"/>
                  <a:pt x="2025" y="2025"/>
                </a:cubicBezTo>
                <a:cubicBezTo>
                  <a:pt x="768" y="3374"/>
                  <a:pt x="1" y="5119"/>
                  <a:pt x="1" y="6980"/>
                </a:cubicBezTo>
                <a:cubicBezTo>
                  <a:pt x="1" y="7259"/>
                  <a:pt x="280" y="7562"/>
                  <a:pt x="582" y="7562"/>
                </a:cubicBezTo>
                <a:cubicBezTo>
                  <a:pt x="861" y="7562"/>
                  <a:pt x="1164" y="7259"/>
                  <a:pt x="1164" y="6980"/>
                </a:cubicBezTo>
                <a:cubicBezTo>
                  <a:pt x="1164" y="3676"/>
                  <a:pt x="3769" y="1048"/>
                  <a:pt x="6980" y="1048"/>
                </a:cubicBezTo>
                <a:lnTo>
                  <a:pt x="7445" y="1048"/>
                </a:lnTo>
                <a:cubicBezTo>
                  <a:pt x="7503" y="1070"/>
                  <a:pt x="7561" y="1080"/>
                  <a:pt x="7616" y="1080"/>
                </a:cubicBezTo>
                <a:cubicBezTo>
                  <a:pt x="7845" y="1080"/>
                  <a:pt x="8027" y="901"/>
                  <a:pt x="8027" y="675"/>
                </a:cubicBezTo>
                <a:cubicBezTo>
                  <a:pt x="8143" y="280"/>
                  <a:pt x="7934" y="1"/>
                  <a:pt x="7561" y="1"/>
                </a:cubicBezTo>
                <a:close/>
                <a:moveTo>
                  <a:pt x="885" y="8876"/>
                </a:moveTo>
                <a:cubicBezTo>
                  <a:pt x="816" y="8876"/>
                  <a:pt x="745" y="8888"/>
                  <a:pt x="675" y="8911"/>
                </a:cubicBezTo>
                <a:cubicBezTo>
                  <a:pt x="373" y="9004"/>
                  <a:pt x="187" y="9399"/>
                  <a:pt x="373" y="9679"/>
                </a:cubicBezTo>
                <a:cubicBezTo>
                  <a:pt x="509" y="9876"/>
                  <a:pt x="675" y="9984"/>
                  <a:pt x="858" y="9984"/>
                </a:cubicBezTo>
                <a:cubicBezTo>
                  <a:pt x="956" y="9984"/>
                  <a:pt x="1058" y="9953"/>
                  <a:pt x="1164" y="9888"/>
                </a:cubicBezTo>
                <a:cubicBezTo>
                  <a:pt x="1350" y="9679"/>
                  <a:pt x="1443" y="9399"/>
                  <a:pt x="1350" y="9190"/>
                </a:cubicBezTo>
                <a:cubicBezTo>
                  <a:pt x="1280" y="8981"/>
                  <a:pt x="1092" y="8876"/>
                  <a:pt x="885" y="8876"/>
                </a:cubicBezTo>
                <a:close/>
                <a:moveTo>
                  <a:pt x="7840" y="3770"/>
                </a:moveTo>
                <a:cubicBezTo>
                  <a:pt x="7934" y="3770"/>
                  <a:pt x="8143" y="3863"/>
                  <a:pt x="8143" y="4072"/>
                </a:cubicBezTo>
                <a:cubicBezTo>
                  <a:pt x="8143" y="4537"/>
                  <a:pt x="8515" y="4933"/>
                  <a:pt x="8911" y="4933"/>
                </a:cubicBezTo>
                <a:lnTo>
                  <a:pt x="9190" y="4933"/>
                </a:lnTo>
                <a:lnTo>
                  <a:pt x="9190" y="5026"/>
                </a:lnTo>
                <a:lnTo>
                  <a:pt x="9190" y="5235"/>
                </a:lnTo>
                <a:cubicBezTo>
                  <a:pt x="8911" y="5421"/>
                  <a:pt x="8911" y="5700"/>
                  <a:pt x="9097" y="5910"/>
                </a:cubicBezTo>
                <a:cubicBezTo>
                  <a:pt x="9165" y="6046"/>
                  <a:pt x="9295" y="6132"/>
                  <a:pt x="9433" y="6132"/>
                </a:cubicBezTo>
                <a:cubicBezTo>
                  <a:pt x="9484" y="6132"/>
                  <a:pt x="9535" y="6121"/>
                  <a:pt x="9585" y="6096"/>
                </a:cubicBezTo>
                <a:cubicBezTo>
                  <a:pt x="9585" y="6189"/>
                  <a:pt x="9678" y="6189"/>
                  <a:pt x="9771" y="6189"/>
                </a:cubicBezTo>
                <a:cubicBezTo>
                  <a:pt x="10074" y="6189"/>
                  <a:pt x="10260" y="6491"/>
                  <a:pt x="10260" y="6771"/>
                </a:cubicBezTo>
                <a:cubicBezTo>
                  <a:pt x="10260" y="7073"/>
                  <a:pt x="9981" y="7352"/>
                  <a:pt x="9585" y="7352"/>
                </a:cubicBezTo>
                <a:cubicBezTo>
                  <a:pt x="9306" y="7352"/>
                  <a:pt x="9097" y="7655"/>
                  <a:pt x="9097" y="7934"/>
                </a:cubicBezTo>
                <a:cubicBezTo>
                  <a:pt x="9097" y="8236"/>
                  <a:pt x="9399" y="8515"/>
                  <a:pt x="9678" y="8515"/>
                </a:cubicBezTo>
                <a:cubicBezTo>
                  <a:pt x="9678" y="8515"/>
                  <a:pt x="9771" y="8422"/>
                  <a:pt x="9888" y="8422"/>
                </a:cubicBezTo>
                <a:lnTo>
                  <a:pt x="9888" y="8515"/>
                </a:lnTo>
                <a:cubicBezTo>
                  <a:pt x="9981" y="8608"/>
                  <a:pt x="9981" y="8725"/>
                  <a:pt x="9981" y="8725"/>
                </a:cubicBezTo>
                <a:cubicBezTo>
                  <a:pt x="9981" y="9004"/>
                  <a:pt x="9771" y="9190"/>
                  <a:pt x="9492" y="9190"/>
                </a:cubicBezTo>
                <a:cubicBezTo>
                  <a:pt x="9492" y="9190"/>
                  <a:pt x="8608" y="9492"/>
                  <a:pt x="8422" y="9981"/>
                </a:cubicBezTo>
                <a:cubicBezTo>
                  <a:pt x="8329" y="10167"/>
                  <a:pt x="8143" y="10260"/>
                  <a:pt x="8027" y="10260"/>
                </a:cubicBezTo>
                <a:cubicBezTo>
                  <a:pt x="7747" y="10260"/>
                  <a:pt x="7561" y="9981"/>
                  <a:pt x="7561" y="9888"/>
                </a:cubicBezTo>
                <a:cubicBezTo>
                  <a:pt x="7445" y="9679"/>
                  <a:pt x="7352" y="9492"/>
                  <a:pt x="7259" y="9492"/>
                </a:cubicBezTo>
                <a:cubicBezTo>
                  <a:pt x="7166" y="9399"/>
                  <a:pt x="7073" y="9399"/>
                  <a:pt x="6980" y="9399"/>
                </a:cubicBezTo>
                <a:lnTo>
                  <a:pt x="6863" y="9399"/>
                </a:lnTo>
                <a:cubicBezTo>
                  <a:pt x="6677" y="9492"/>
                  <a:pt x="6491" y="9585"/>
                  <a:pt x="6491" y="9772"/>
                </a:cubicBezTo>
                <a:cubicBezTo>
                  <a:pt x="6282" y="10167"/>
                  <a:pt x="6189" y="10260"/>
                  <a:pt x="6003" y="10260"/>
                </a:cubicBezTo>
                <a:cubicBezTo>
                  <a:pt x="5817" y="10260"/>
                  <a:pt x="5607" y="10167"/>
                  <a:pt x="5607" y="9981"/>
                </a:cubicBezTo>
                <a:cubicBezTo>
                  <a:pt x="5421" y="9492"/>
                  <a:pt x="4537" y="9190"/>
                  <a:pt x="4537" y="9190"/>
                </a:cubicBezTo>
                <a:lnTo>
                  <a:pt x="4444" y="9190"/>
                </a:lnTo>
                <a:cubicBezTo>
                  <a:pt x="4258" y="9190"/>
                  <a:pt x="4072" y="9004"/>
                  <a:pt x="4072" y="8818"/>
                </a:cubicBezTo>
                <a:cubicBezTo>
                  <a:pt x="4072" y="8725"/>
                  <a:pt x="4072" y="8608"/>
                  <a:pt x="4165" y="8515"/>
                </a:cubicBezTo>
                <a:lnTo>
                  <a:pt x="4351" y="8515"/>
                </a:lnTo>
                <a:cubicBezTo>
                  <a:pt x="4653" y="8515"/>
                  <a:pt x="4839" y="8329"/>
                  <a:pt x="4932" y="8027"/>
                </a:cubicBezTo>
                <a:cubicBezTo>
                  <a:pt x="4932" y="7655"/>
                  <a:pt x="4653" y="7445"/>
                  <a:pt x="4351" y="7445"/>
                </a:cubicBezTo>
                <a:cubicBezTo>
                  <a:pt x="4072" y="7445"/>
                  <a:pt x="3769" y="7166"/>
                  <a:pt x="3769" y="6771"/>
                </a:cubicBezTo>
                <a:cubicBezTo>
                  <a:pt x="3769" y="6491"/>
                  <a:pt x="3955" y="6189"/>
                  <a:pt x="4258" y="6189"/>
                </a:cubicBezTo>
                <a:cubicBezTo>
                  <a:pt x="4351" y="6189"/>
                  <a:pt x="4351" y="6189"/>
                  <a:pt x="4444" y="6096"/>
                </a:cubicBezTo>
                <a:lnTo>
                  <a:pt x="4537" y="6096"/>
                </a:lnTo>
                <a:cubicBezTo>
                  <a:pt x="4653" y="6096"/>
                  <a:pt x="4839" y="6096"/>
                  <a:pt x="4932" y="6003"/>
                </a:cubicBezTo>
                <a:cubicBezTo>
                  <a:pt x="5119" y="5700"/>
                  <a:pt x="5119" y="5421"/>
                  <a:pt x="4839" y="5235"/>
                </a:cubicBezTo>
                <a:lnTo>
                  <a:pt x="4839" y="5026"/>
                </a:lnTo>
                <a:lnTo>
                  <a:pt x="4839" y="4933"/>
                </a:lnTo>
                <a:lnTo>
                  <a:pt x="5026" y="4933"/>
                </a:lnTo>
                <a:cubicBezTo>
                  <a:pt x="5514" y="4933"/>
                  <a:pt x="5910" y="4537"/>
                  <a:pt x="5910" y="4072"/>
                </a:cubicBezTo>
                <a:cubicBezTo>
                  <a:pt x="5910" y="3863"/>
                  <a:pt x="6003" y="3770"/>
                  <a:pt x="6189" y="3770"/>
                </a:cubicBezTo>
                <a:cubicBezTo>
                  <a:pt x="6398" y="3770"/>
                  <a:pt x="6491" y="3863"/>
                  <a:pt x="6491" y="4072"/>
                </a:cubicBezTo>
                <a:lnTo>
                  <a:pt x="6491" y="7841"/>
                </a:lnTo>
                <a:cubicBezTo>
                  <a:pt x="6491" y="8143"/>
                  <a:pt x="6677" y="8422"/>
                  <a:pt x="6980" y="8422"/>
                </a:cubicBezTo>
                <a:cubicBezTo>
                  <a:pt x="7259" y="8422"/>
                  <a:pt x="7561" y="8236"/>
                  <a:pt x="7561" y="7841"/>
                </a:cubicBezTo>
                <a:lnTo>
                  <a:pt x="7561" y="4072"/>
                </a:lnTo>
                <a:cubicBezTo>
                  <a:pt x="7561" y="3863"/>
                  <a:pt x="7654" y="3770"/>
                  <a:pt x="7840" y="3770"/>
                </a:cubicBezTo>
                <a:close/>
                <a:moveTo>
                  <a:pt x="6189" y="2606"/>
                </a:moveTo>
                <a:cubicBezTo>
                  <a:pt x="5514" y="2606"/>
                  <a:pt x="4932" y="3188"/>
                  <a:pt x="4839" y="3770"/>
                </a:cubicBezTo>
                <a:cubicBezTo>
                  <a:pt x="4537" y="3863"/>
                  <a:pt x="4258" y="3956"/>
                  <a:pt x="4072" y="4165"/>
                </a:cubicBezTo>
                <a:cubicBezTo>
                  <a:pt x="3862" y="4444"/>
                  <a:pt x="3769" y="4747"/>
                  <a:pt x="3769" y="5026"/>
                </a:cubicBezTo>
                <a:lnTo>
                  <a:pt x="3769" y="5235"/>
                </a:lnTo>
                <a:cubicBezTo>
                  <a:pt x="3490" y="5328"/>
                  <a:pt x="3281" y="5421"/>
                  <a:pt x="3095" y="5700"/>
                </a:cubicBezTo>
                <a:cubicBezTo>
                  <a:pt x="2792" y="6003"/>
                  <a:pt x="2699" y="6398"/>
                  <a:pt x="2699" y="6771"/>
                </a:cubicBezTo>
                <a:cubicBezTo>
                  <a:pt x="2699" y="7259"/>
                  <a:pt x="2792" y="7655"/>
                  <a:pt x="3188" y="7934"/>
                </a:cubicBezTo>
                <a:cubicBezTo>
                  <a:pt x="3002" y="8236"/>
                  <a:pt x="2909" y="8515"/>
                  <a:pt x="2909" y="8818"/>
                </a:cubicBezTo>
                <a:cubicBezTo>
                  <a:pt x="2909" y="9585"/>
                  <a:pt x="3676" y="10260"/>
                  <a:pt x="4444" y="10353"/>
                </a:cubicBezTo>
                <a:lnTo>
                  <a:pt x="4537" y="10353"/>
                </a:lnTo>
                <a:cubicBezTo>
                  <a:pt x="4839" y="10935"/>
                  <a:pt x="5328" y="11330"/>
                  <a:pt x="6003" y="11330"/>
                </a:cubicBezTo>
                <a:cubicBezTo>
                  <a:pt x="6491" y="11330"/>
                  <a:pt x="6770" y="11144"/>
                  <a:pt x="6980" y="10935"/>
                </a:cubicBezTo>
                <a:cubicBezTo>
                  <a:pt x="7259" y="11144"/>
                  <a:pt x="7654" y="11330"/>
                  <a:pt x="8027" y="11330"/>
                </a:cubicBezTo>
                <a:cubicBezTo>
                  <a:pt x="8608" y="11330"/>
                  <a:pt x="9190" y="10935"/>
                  <a:pt x="9399" y="10353"/>
                </a:cubicBezTo>
                <a:lnTo>
                  <a:pt x="9492" y="10260"/>
                </a:lnTo>
                <a:cubicBezTo>
                  <a:pt x="9981" y="10260"/>
                  <a:pt x="10353" y="10167"/>
                  <a:pt x="10655" y="9888"/>
                </a:cubicBezTo>
                <a:cubicBezTo>
                  <a:pt x="10935" y="9585"/>
                  <a:pt x="11051" y="9190"/>
                  <a:pt x="11051" y="8818"/>
                </a:cubicBezTo>
                <a:cubicBezTo>
                  <a:pt x="11051" y="8515"/>
                  <a:pt x="11051" y="8236"/>
                  <a:pt x="10842" y="7934"/>
                </a:cubicBezTo>
                <a:cubicBezTo>
                  <a:pt x="11144" y="7655"/>
                  <a:pt x="11330" y="7259"/>
                  <a:pt x="11330" y="6771"/>
                </a:cubicBezTo>
                <a:cubicBezTo>
                  <a:pt x="11330" y="6398"/>
                  <a:pt x="11144" y="6003"/>
                  <a:pt x="10935" y="5700"/>
                </a:cubicBezTo>
                <a:cubicBezTo>
                  <a:pt x="10748" y="5514"/>
                  <a:pt x="10562" y="5328"/>
                  <a:pt x="10260" y="5235"/>
                </a:cubicBezTo>
                <a:lnTo>
                  <a:pt x="10260" y="5026"/>
                </a:lnTo>
                <a:cubicBezTo>
                  <a:pt x="10260" y="4747"/>
                  <a:pt x="10167" y="4444"/>
                  <a:pt x="9981" y="4165"/>
                </a:cubicBezTo>
                <a:cubicBezTo>
                  <a:pt x="9678" y="3956"/>
                  <a:pt x="9492" y="3863"/>
                  <a:pt x="9190" y="3770"/>
                </a:cubicBezTo>
                <a:cubicBezTo>
                  <a:pt x="9097" y="3188"/>
                  <a:pt x="8515" y="2606"/>
                  <a:pt x="7840" y="2606"/>
                </a:cubicBezTo>
                <a:cubicBezTo>
                  <a:pt x="7561" y="2606"/>
                  <a:pt x="7259" y="2699"/>
                  <a:pt x="6980" y="2909"/>
                </a:cubicBezTo>
                <a:cubicBezTo>
                  <a:pt x="6770" y="2699"/>
                  <a:pt x="6491" y="2606"/>
                  <a:pt x="6189" y="2606"/>
                </a:cubicBezTo>
                <a:close/>
                <a:moveTo>
                  <a:pt x="2129" y="10795"/>
                </a:moveTo>
                <a:cubicBezTo>
                  <a:pt x="1984" y="10795"/>
                  <a:pt x="1838" y="10842"/>
                  <a:pt x="1745" y="10935"/>
                </a:cubicBezTo>
                <a:cubicBezTo>
                  <a:pt x="1536" y="11237"/>
                  <a:pt x="1536" y="11516"/>
                  <a:pt x="1745" y="11726"/>
                </a:cubicBezTo>
                <a:lnTo>
                  <a:pt x="1745" y="11819"/>
                </a:lnTo>
                <a:cubicBezTo>
                  <a:pt x="1829" y="11902"/>
                  <a:pt x="1955" y="11948"/>
                  <a:pt x="2085" y="11948"/>
                </a:cubicBezTo>
                <a:cubicBezTo>
                  <a:pt x="2245" y="11948"/>
                  <a:pt x="2411" y="11879"/>
                  <a:pt x="2513" y="11726"/>
                </a:cubicBezTo>
                <a:cubicBezTo>
                  <a:pt x="2699" y="11516"/>
                  <a:pt x="2699" y="11144"/>
                  <a:pt x="2513" y="10935"/>
                </a:cubicBezTo>
                <a:cubicBezTo>
                  <a:pt x="2420" y="10842"/>
                  <a:pt x="2275" y="10795"/>
                  <a:pt x="2129" y="10795"/>
                </a:cubicBezTo>
                <a:close/>
                <a:moveTo>
                  <a:pt x="3954" y="12200"/>
                </a:moveTo>
                <a:cubicBezTo>
                  <a:pt x="3782" y="12200"/>
                  <a:pt x="3643" y="12313"/>
                  <a:pt x="3583" y="12493"/>
                </a:cubicBezTo>
                <a:cubicBezTo>
                  <a:pt x="3374" y="12796"/>
                  <a:pt x="3490" y="13168"/>
                  <a:pt x="3769" y="13261"/>
                </a:cubicBezTo>
                <a:cubicBezTo>
                  <a:pt x="3848" y="13291"/>
                  <a:pt x="3931" y="13306"/>
                  <a:pt x="4013" y="13306"/>
                </a:cubicBezTo>
                <a:cubicBezTo>
                  <a:pt x="4246" y="13306"/>
                  <a:pt x="4468" y="13188"/>
                  <a:pt x="4537" y="12982"/>
                </a:cubicBezTo>
                <a:cubicBezTo>
                  <a:pt x="4653" y="12680"/>
                  <a:pt x="4537" y="12400"/>
                  <a:pt x="4258" y="12307"/>
                </a:cubicBezTo>
                <a:cubicBezTo>
                  <a:pt x="4151" y="12234"/>
                  <a:pt x="4048" y="12200"/>
                  <a:pt x="3954" y="12200"/>
                </a:cubicBezTo>
                <a:close/>
                <a:moveTo>
                  <a:pt x="13470" y="6398"/>
                </a:moveTo>
                <a:cubicBezTo>
                  <a:pt x="13168" y="6398"/>
                  <a:pt x="12889" y="6678"/>
                  <a:pt x="12889" y="6980"/>
                </a:cubicBezTo>
                <a:cubicBezTo>
                  <a:pt x="12889" y="10167"/>
                  <a:pt x="10260" y="12889"/>
                  <a:pt x="7073" y="12889"/>
                </a:cubicBezTo>
                <a:cubicBezTo>
                  <a:pt x="6863" y="12889"/>
                  <a:pt x="6677" y="12889"/>
                  <a:pt x="6491" y="12796"/>
                </a:cubicBezTo>
                <a:cubicBezTo>
                  <a:pt x="6282" y="12796"/>
                  <a:pt x="6003" y="12982"/>
                  <a:pt x="5910" y="13261"/>
                </a:cubicBezTo>
                <a:cubicBezTo>
                  <a:pt x="5910" y="13564"/>
                  <a:pt x="6096" y="13843"/>
                  <a:pt x="6398" y="13959"/>
                </a:cubicBezTo>
                <a:lnTo>
                  <a:pt x="7073" y="13959"/>
                </a:lnTo>
                <a:cubicBezTo>
                  <a:pt x="8911" y="13959"/>
                  <a:pt x="10655" y="13168"/>
                  <a:pt x="11912" y="11912"/>
                </a:cubicBezTo>
                <a:cubicBezTo>
                  <a:pt x="13261" y="10563"/>
                  <a:pt x="13959" y="8818"/>
                  <a:pt x="13959" y="6980"/>
                </a:cubicBezTo>
                <a:cubicBezTo>
                  <a:pt x="13959" y="6678"/>
                  <a:pt x="13749" y="6398"/>
                  <a:pt x="13470" y="63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6" name="Google Shape;1776;p64"/>
          <p:cNvSpPr/>
          <p:nvPr/>
        </p:nvSpPr>
        <p:spPr>
          <a:xfrm>
            <a:off x="3998838" y="2985950"/>
            <a:ext cx="353625" cy="349000"/>
          </a:xfrm>
          <a:custGeom>
            <a:rect b="b" l="l" r="r" t="t"/>
            <a:pathLst>
              <a:path extrusionOk="0" h="13960" w="14145">
                <a:moveTo>
                  <a:pt x="1257" y="1257"/>
                </a:moveTo>
                <a:lnTo>
                  <a:pt x="2699" y="1536"/>
                </a:lnTo>
                <a:lnTo>
                  <a:pt x="1629" y="2699"/>
                </a:lnTo>
                <a:lnTo>
                  <a:pt x="1257" y="1257"/>
                </a:lnTo>
                <a:close/>
                <a:moveTo>
                  <a:pt x="10562" y="2606"/>
                </a:moveTo>
                <a:lnTo>
                  <a:pt x="8329" y="4840"/>
                </a:lnTo>
                <a:cubicBezTo>
                  <a:pt x="8026" y="5119"/>
                  <a:pt x="7933" y="5421"/>
                  <a:pt x="7933" y="5817"/>
                </a:cubicBezTo>
                <a:cubicBezTo>
                  <a:pt x="7933" y="6096"/>
                  <a:pt x="8026" y="6491"/>
                  <a:pt x="8329" y="6771"/>
                </a:cubicBezTo>
                <a:lnTo>
                  <a:pt x="9190" y="7655"/>
                </a:lnTo>
                <a:cubicBezTo>
                  <a:pt x="9306" y="7748"/>
                  <a:pt x="9399" y="7841"/>
                  <a:pt x="9399" y="8027"/>
                </a:cubicBezTo>
                <a:cubicBezTo>
                  <a:pt x="9399" y="8236"/>
                  <a:pt x="9306" y="8422"/>
                  <a:pt x="9097" y="8515"/>
                </a:cubicBezTo>
                <a:lnTo>
                  <a:pt x="3374" y="11330"/>
                </a:lnTo>
                <a:lnTo>
                  <a:pt x="5607" y="9097"/>
                </a:lnTo>
                <a:cubicBezTo>
                  <a:pt x="5909" y="8818"/>
                  <a:pt x="6002" y="8515"/>
                  <a:pt x="6002" y="8236"/>
                </a:cubicBezTo>
                <a:cubicBezTo>
                  <a:pt x="6095" y="7841"/>
                  <a:pt x="5909" y="7445"/>
                  <a:pt x="5607" y="7166"/>
                </a:cubicBezTo>
                <a:lnTo>
                  <a:pt x="4746" y="6282"/>
                </a:lnTo>
                <a:cubicBezTo>
                  <a:pt x="4653" y="6189"/>
                  <a:pt x="4537" y="6096"/>
                  <a:pt x="4537" y="5910"/>
                </a:cubicBezTo>
                <a:cubicBezTo>
                  <a:pt x="4537" y="5700"/>
                  <a:pt x="4653" y="5514"/>
                  <a:pt x="4932" y="5421"/>
                </a:cubicBezTo>
                <a:lnTo>
                  <a:pt x="10562" y="2606"/>
                </a:lnTo>
                <a:close/>
                <a:moveTo>
                  <a:pt x="12493" y="10842"/>
                </a:moveTo>
                <a:lnTo>
                  <a:pt x="12586" y="10935"/>
                </a:lnTo>
                <a:cubicBezTo>
                  <a:pt x="12982" y="11423"/>
                  <a:pt x="12982" y="12098"/>
                  <a:pt x="12586" y="12493"/>
                </a:cubicBezTo>
                <a:cubicBezTo>
                  <a:pt x="12400" y="12796"/>
                  <a:pt x="12098" y="12889"/>
                  <a:pt x="11818" y="12889"/>
                </a:cubicBezTo>
                <a:cubicBezTo>
                  <a:pt x="11516" y="12889"/>
                  <a:pt x="11237" y="12796"/>
                  <a:pt x="11051" y="12493"/>
                </a:cubicBezTo>
                <a:lnTo>
                  <a:pt x="10934" y="12400"/>
                </a:lnTo>
                <a:lnTo>
                  <a:pt x="12493" y="10842"/>
                </a:lnTo>
                <a:close/>
                <a:moveTo>
                  <a:pt x="675" y="1"/>
                </a:moveTo>
                <a:cubicBezTo>
                  <a:pt x="466" y="1"/>
                  <a:pt x="280" y="1"/>
                  <a:pt x="186" y="187"/>
                </a:cubicBezTo>
                <a:cubicBezTo>
                  <a:pt x="93" y="280"/>
                  <a:pt x="0" y="466"/>
                  <a:pt x="0" y="675"/>
                </a:cubicBezTo>
                <a:lnTo>
                  <a:pt x="675" y="3281"/>
                </a:lnTo>
                <a:cubicBezTo>
                  <a:pt x="768" y="3676"/>
                  <a:pt x="954" y="4072"/>
                  <a:pt x="1257" y="4351"/>
                </a:cubicBezTo>
                <a:lnTo>
                  <a:pt x="1838" y="4933"/>
                </a:lnTo>
                <a:cubicBezTo>
                  <a:pt x="1931" y="5026"/>
                  <a:pt x="2117" y="5026"/>
                  <a:pt x="2210" y="5026"/>
                </a:cubicBezTo>
                <a:cubicBezTo>
                  <a:pt x="2420" y="5026"/>
                  <a:pt x="2513" y="5026"/>
                  <a:pt x="2606" y="4933"/>
                </a:cubicBezTo>
                <a:cubicBezTo>
                  <a:pt x="2792" y="4654"/>
                  <a:pt x="2792" y="4351"/>
                  <a:pt x="2606" y="4165"/>
                </a:cubicBezTo>
                <a:lnTo>
                  <a:pt x="2117" y="3676"/>
                </a:lnTo>
                <a:lnTo>
                  <a:pt x="3676" y="2118"/>
                </a:lnTo>
                <a:lnTo>
                  <a:pt x="5514" y="3863"/>
                </a:lnTo>
                <a:lnTo>
                  <a:pt x="4444" y="4444"/>
                </a:lnTo>
                <a:cubicBezTo>
                  <a:pt x="3769" y="4747"/>
                  <a:pt x="3490" y="5328"/>
                  <a:pt x="3490" y="6003"/>
                </a:cubicBezTo>
                <a:cubicBezTo>
                  <a:pt x="3490" y="6398"/>
                  <a:pt x="3676" y="6771"/>
                  <a:pt x="3955" y="7073"/>
                </a:cubicBezTo>
                <a:lnTo>
                  <a:pt x="4839" y="7934"/>
                </a:lnTo>
                <a:cubicBezTo>
                  <a:pt x="4932" y="8027"/>
                  <a:pt x="4932" y="8143"/>
                  <a:pt x="4932" y="8143"/>
                </a:cubicBezTo>
                <a:cubicBezTo>
                  <a:pt x="4932" y="8236"/>
                  <a:pt x="4932" y="8329"/>
                  <a:pt x="4839" y="8329"/>
                </a:cubicBezTo>
                <a:lnTo>
                  <a:pt x="2420" y="10749"/>
                </a:lnTo>
                <a:cubicBezTo>
                  <a:pt x="2024" y="11144"/>
                  <a:pt x="2024" y="11726"/>
                  <a:pt x="2327" y="12098"/>
                </a:cubicBezTo>
                <a:cubicBezTo>
                  <a:pt x="2513" y="12400"/>
                  <a:pt x="2792" y="12586"/>
                  <a:pt x="3187" y="12586"/>
                </a:cubicBezTo>
                <a:cubicBezTo>
                  <a:pt x="3281" y="12586"/>
                  <a:pt x="3490" y="12493"/>
                  <a:pt x="3583" y="12493"/>
                </a:cubicBezTo>
                <a:lnTo>
                  <a:pt x="7445" y="10563"/>
                </a:lnTo>
                <a:lnTo>
                  <a:pt x="10260" y="13261"/>
                </a:lnTo>
                <a:cubicBezTo>
                  <a:pt x="10655" y="13750"/>
                  <a:pt x="11237" y="13959"/>
                  <a:pt x="11818" y="13959"/>
                </a:cubicBezTo>
                <a:cubicBezTo>
                  <a:pt x="12400" y="13959"/>
                  <a:pt x="12889" y="13750"/>
                  <a:pt x="13377" y="13261"/>
                </a:cubicBezTo>
                <a:cubicBezTo>
                  <a:pt x="14145" y="12493"/>
                  <a:pt x="14145" y="11051"/>
                  <a:pt x="13377" y="10260"/>
                </a:cubicBezTo>
                <a:lnTo>
                  <a:pt x="12214" y="9097"/>
                </a:lnTo>
                <a:cubicBezTo>
                  <a:pt x="12109" y="8957"/>
                  <a:pt x="11964" y="8888"/>
                  <a:pt x="11818" y="8888"/>
                </a:cubicBezTo>
                <a:cubicBezTo>
                  <a:pt x="11673" y="8888"/>
                  <a:pt x="11528" y="8957"/>
                  <a:pt x="11423" y="9097"/>
                </a:cubicBezTo>
                <a:cubicBezTo>
                  <a:pt x="11237" y="9306"/>
                  <a:pt x="11237" y="9585"/>
                  <a:pt x="11423" y="9888"/>
                </a:cubicBezTo>
                <a:lnTo>
                  <a:pt x="11725" y="10074"/>
                </a:lnTo>
                <a:lnTo>
                  <a:pt x="10167" y="11633"/>
                </a:lnTo>
                <a:lnTo>
                  <a:pt x="8515" y="10074"/>
                </a:lnTo>
                <a:lnTo>
                  <a:pt x="9585" y="9492"/>
                </a:lnTo>
                <a:cubicBezTo>
                  <a:pt x="10167" y="9190"/>
                  <a:pt x="10469" y="8608"/>
                  <a:pt x="10469" y="8027"/>
                </a:cubicBezTo>
                <a:cubicBezTo>
                  <a:pt x="10469" y="7562"/>
                  <a:pt x="10260" y="7166"/>
                  <a:pt x="9981" y="6864"/>
                </a:cubicBezTo>
                <a:lnTo>
                  <a:pt x="9097" y="6003"/>
                </a:lnTo>
                <a:cubicBezTo>
                  <a:pt x="9003" y="5910"/>
                  <a:pt x="9003" y="5817"/>
                  <a:pt x="9003" y="5817"/>
                </a:cubicBezTo>
                <a:cubicBezTo>
                  <a:pt x="9003" y="5817"/>
                  <a:pt x="9003" y="5700"/>
                  <a:pt x="9097" y="5607"/>
                </a:cubicBezTo>
                <a:lnTo>
                  <a:pt x="11516" y="3188"/>
                </a:lnTo>
                <a:cubicBezTo>
                  <a:pt x="11911" y="2792"/>
                  <a:pt x="12004" y="2211"/>
                  <a:pt x="11725" y="1839"/>
                </a:cubicBezTo>
                <a:cubicBezTo>
                  <a:pt x="11460" y="1574"/>
                  <a:pt x="11154" y="1403"/>
                  <a:pt x="10833" y="1403"/>
                </a:cubicBezTo>
                <a:cubicBezTo>
                  <a:pt x="10675" y="1403"/>
                  <a:pt x="10514" y="1444"/>
                  <a:pt x="10353" y="1536"/>
                </a:cubicBezTo>
                <a:lnTo>
                  <a:pt x="6491" y="3374"/>
                </a:lnTo>
                <a:lnTo>
                  <a:pt x="4351" y="1257"/>
                </a:lnTo>
                <a:cubicBezTo>
                  <a:pt x="4072" y="955"/>
                  <a:pt x="3676" y="769"/>
                  <a:pt x="3374" y="582"/>
                </a:cubicBezTo>
                <a:lnTo>
                  <a:pt x="3281" y="582"/>
                </a:lnTo>
                <a:lnTo>
                  <a:pt x="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7" name="Google Shape;1777;p64"/>
          <p:cNvSpPr/>
          <p:nvPr/>
        </p:nvSpPr>
        <p:spPr>
          <a:xfrm>
            <a:off x="2485513" y="2985950"/>
            <a:ext cx="348975" cy="349000"/>
          </a:xfrm>
          <a:custGeom>
            <a:rect b="b" l="l" r="r" t="t"/>
            <a:pathLst>
              <a:path extrusionOk="0" h="13960" w="13959">
                <a:moveTo>
                  <a:pt x="9492" y="8957"/>
                </a:moveTo>
                <a:cubicBezTo>
                  <a:pt x="9347" y="8957"/>
                  <a:pt x="9201" y="9004"/>
                  <a:pt x="9097" y="9097"/>
                </a:cubicBezTo>
                <a:cubicBezTo>
                  <a:pt x="8911" y="9306"/>
                  <a:pt x="8911" y="9679"/>
                  <a:pt x="9097" y="9888"/>
                </a:cubicBezTo>
                <a:lnTo>
                  <a:pt x="9492" y="10260"/>
                </a:lnTo>
                <a:lnTo>
                  <a:pt x="9097" y="10656"/>
                </a:lnTo>
                <a:cubicBezTo>
                  <a:pt x="8911" y="10842"/>
                  <a:pt x="8911" y="11237"/>
                  <a:pt x="9097" y="11423"/>
                </a:cubicBezTo>
                <a:cubicBezTo>
                  <a:pt x="9190" y="11516"/>
                  <a:pt x="9399" y="11516"/>
                  <a:pt x="9492" y="11516"/>
                </a:cubicBezTo>
                <a:cubicBezTo>
                  <a:pt x="9678" y="11516"/>
                  <a:pt x="9771" y="11516"/>
                  <a:pt x="9888" y="11423"/>
                </a:cubicBezTo>
                <a:lnTo>
                  <a:pt x="10260" y="11051"/>
                </a:lnTo>
                <a:lnTo>
                  <a:pt x="10655" y="11423"/>
                </a:lnTo>
                <a:cubicBezTo>
                  <a:pt x="10748" y="11516"/>
                  <a:pt x="10935" y="11516"/>
                  <a:pt x="11051" y="11516"/>
                </a:cubicBezTo>
                <a:cubicBezTo>
                  <a:pt x="11237" y="11516"/>
                  <a:pt x="11330" y="11516"/>
                  <a:pt x="11423" y="11423"/>
                </a:cubicBezTo>
                <a:cubicBezTo>
                  <a:pt x="11632" y="11237"/>
                  <a:pt x="11632" y="10842"/>
                  <a:pt x="11423" y="10656"/>
                </a:cubicBezTo>
                <a:lnTo>
                  <a:pt x="11051" y="10260"/>
                </a:lnTo>
                <a:lnTo>
                  <a:pt x="11423" y="9888"/>
                </a:lnTo>
                <a:cubicBezTo>
                  <a:pt x="11632" y="9679"/>
                  <a:pt x="11632" y="9306"/>
                  <a:pt x="11423" y="9097"/>
                </a:cubicBezTo>
                <a:cubicBezTo>
                  <a:pt x="11330" y="9004"/>
                  <a:pt x="11185" y="8957"/>
                  <a:pt x="11039" y="8957"/>
                </a:cubicBezTo>
                <a:cubicBezTo>
                  <a:pt x="10894" y="8957"/>
                  <a:pt x="10748" y="9004"/>
                  <a:pt x="10655" y="9097"/>
                </a:cubicBezTo>
                <a:lnTo>
                  <a:pt x="10260" y="9492"/>
                </a:lnTo>
                <a:lnTo>
                  <a:pt x="9888" y="9097"/>
                </a:lnTo>
                <a:cubicBezTo>
                  <a:pt x="9783" y="9004"/>
                  <a:pt x="9638" y="8957"/>
                  <a:pt x="9492" y="8957"/>
                </a:cubicBezTo>
                <a:close/>
                <a:moveTo>
                  <a:pt x="10260" y="7655"/>
                </a:moveTo>
                <a:cubicBezTo>
                  <a:pt x="10935" y="7655"/>
                  <a:pt x="11632" y="7934"/>
                  <a:pt x="12098" y="8422"/>
                </a:cubicBezTo>
                <a:cubicBezTo>
                  <a:pt x="13075" y="9399"/>
                  <a:pt x="13075" y="11051"/>
                  <a:pt x="12098" y="12098"/>
                </a:cubicBezTo>
                <a:cubicBezTo>
                  <a:pt x="11621" y="12586"/>
                  <a:pt x="10969" y="12831"/>
                  <a:pt x="10303" y="12831"/>
                </a:cubicBezTo>
                <a:cubicBezTo>
                  <a:pt x="9638" y="12831"/>
                  <a:pt x="8957" y="12586"/>
                  <a:pt x="8422" y="12098"/>
                </a:cubicBezTo>
                <a:cubicBezTo>
                  <a:pt x="7445" y="11051"/>
                  <a:pt x="7445" y="9399"/>
                  <a:pt x="8422" y="8422"/>
                </a:cubicBezTo>
                <a:cubicBezTo>
                  <a:pt x="9004" y="7934"/>
                  <a:pt x="9585" y="7655"/>
                  <a:pt x="10260" y="7655"/>
                </a:cubicBezTo>
                <a:close/>
                <a:moveTo>
                  <a:pt x="5607" y="1"/>
                </a:moveTo>
                <a:cubicBezTo>
                  <a:pt x="4537" y="1"/>
                  <a:pt x="3676" y="862"/>
                  <a:pt x="3676" y="1932"/>
                </a:cubicBezTo>
                <a:lnTo>
                  <a:pt x="3583" y="1932"/>
                </a:lnTo>
                <a:cubicBezTo>
                  <a:pt x="3095" y="1932"/>
                  <a:pt x="2606" y="2118"/>
                  <a:pt x="2327" y="2420"/>
                </a:cubicBezTo>
                <a:cubicBezTo>
                  <a:pt x="2024" y="2792"/>
                  <a:pt x="1838" y="3281"/>
                  <a:pt x="1838" y="3676"/>
                </a:cubicBezTo>
                <a:cubicBezTo>
                  <a:pt x="1838" y="3863"/>
                  <a:pt x="1838" y="4072"/>
                  <a:pt x="1931" y="4165"/>
                </a:cubicBezTo>
                <a:cubicBezTo>
                  <a:pt x="1443" y="4351"/>
                  <a:pt x="954" y="4654"/>
                  <a:pt x="675" y="4933"/>
                </a:cubicBezTo>
                <a:cubicBezTo>
                  <a:pt x="280" y="5421"/>
                  <a:pt x="0" y="6003"/>
                  <a:pt x="0" y="6584"/>
                </a:cubicBezTo>
                <a:cubicBezTo>
                  <a:pt x="0" y="7352"/>
                  <a:pt x="373" y="8027"/>
                  <a:pt x="954" y="8515"/>
                </a:cubicBezTo>
                <a:cubicBezTo>
                  <a:pt x="675" y="8911"/>
                  <a:pt x="466" y="9306"/>
                  <a:pt x="466" y="9981"/>
                </a:cubicBezTo>
                <a:cubicBezTo>
                  <a:pt x="466" y="11237"/>
                  <a:pt x="1443" y="12214"/>
                  <a:pt x="2699" y="12214"/>
                </a:cubicBezTo>
                <a:lnTo>
                  <a:pt x="2792" y="12214"/>
                </a:lnTo>
                <a:cubicBezTo>
                  <a:pt x="3002" y="12214"/>
                  <a:pt x="3188" y="12307"/>
                  <a:pt x="3188" y="12493"/>
                </a:cubicBezTo>
                <a:cubicBezTo>
                  <a:pt x="3583" y="13377"/>
                  <a:pt x="4351" y="13959"/>
                  <a:pt x="5328" y="13959"/>
                </a:cubicBezTo>
                <a:cubicBezTo>
                  <a:pt x="5607" y="13959"/>
                  <a:pt x="6003" y="13843"/>
                  <a:pt x="6282" y="13750"/>
                </a:cubicBezTo>
                <a:cubicBezTo>
                  <a:pt x="6491" y="13564"/>
                  <a:pt x="6677" y="13261"/>
                  <a:pt x="6491" y="12982"/>
                </a:cubicBezTo>
                <a:cubicBezTo>
                  <a:pt x="6432" y="12790"/>
                  <a:pt x="6289" y="12683"/>
                  <a:pt x="6122" y="12683"/>
                </a:cubicBezTo>
                <a:cubicBezTo>
                  <a:pt x="6024" y="12683"/>
                  <a:pt x="5919" y="12719"/>
                  <a:pt x="5816" y="12796"/>
                </a:cubicBezTo>
                <a:lnTo>
                  <a:pt x="5328" y="12796"/>
                </a:lnTo>
                <a:cubicBezTo>
                  <a:pt x="4839" y="12796"/>
                  <a:pt x="4444" y="12586"/>
                  <a:pt x="4258" y="12098"/>
                </a:cubicBezTo>
                <a:cubicBezTo>
                  <a:pt x="3955" y="11516"/>
                  <a:pt x="3374" y="11144"/>
                  <a:pt x="2792" y="11144"/>
                </a:cubicBezTo>
                <a:lnTo>
                  <a:pt x="2699" y="11144"/>
                </a:lnTo>
                <a:cubicBezTo>
                  <a:pt x="2118" y="11144"/>
                  <a:pt x="1629" y="10563"/>
                  <a:pt x="1629" y="9981"/>
                </a:cubicBezTo>
                <a:cubicBezTo>
                  <a:pt x="1629" y="9492"/>
                  <a:pt x="1838" y="9190"/>
                  <a:pt x="1931" y="9004"/>
                </a:cubicBezTo>
                <a:cubicBezTo>
                  <a:pt x="2118" y="9097"/>
                  <a:pt x="2327" y="9097"/>
                  <a:pt x="2513" y="9097"/>
                </a:cubicBezTo>
                <a:cubicBezTo>
                  <a:pt x="2792" y="9097"/>
                  <a:pt x="3095" y="8818"/>
                  <a:pt x="3095" y="8515"/>
                </a:cubicBezTo>
                <a:cubicBezTo>
                  <a:pt x="3095" y="8236"/>
                  <a:pt x="2792" y="8027"/>
                  <a:pt x="2513" y="8027"/>
                </a:cubicBezTo>
                <a:cubicBezTo>
                  <a:pt x="1745" y="8027"/>
                  <a:pt x="1164" y="7352"/>
                  <a:pt x="1164" y="6584"/>
                </a:cubicBezTo>
                <a:cubicBezTo>
                  <a:pt x="1164" y="5910"/>
                  <a:pt x="1629" y="5328"/>
                  <a:pt x="2327" y="5235"/>
                </a:cubicBezTo>
                <a:lnTo>
                  <a:pt x="2908" y="5119"/>
                </a:lnTo>
                <a:cubicBezTo>
                  <a:pt x="3095" y="5119"/>
                  <a:pt x="3281" y="4933"/>
                  <a:pt x="3281" y="4747"/>
                </a:cubicBezTo>
                <a:cubicBezTo>
                  <a:pt x="3374" y="4537"/>
                  <a:pt x="3281" y="4351"/>
                  <a:pt x="3188" y="4165"/>
                </a:cubicBezTo>
                <a:cubicBezTo>
                  <a:pt x="3002" y="4072"/>
                  <a:pt x="2908" y="3863"/>
                  <a:pt x="2908" y="3676"/>
                </a:cubicBezTo>
                <a:cubicBezTo>
                  <a:pt x="2908" y="3490"/>
                  <a:pt x="3002" y="3374"/>
                  <a:pt x="3095" y="3188"/>
                </a:cubicBezTo>
                <a:cubicBezTo>
                  <a:pt x="3281" y="3095"/>
                  <a:pt x="3374" y="3002"/>
                  <a:pt x="3583" y="3002"/>
                </a:cubicBezTo>
                <a:lnTo>
                  <a:pt x="3676" y="3002"/>
                </a:lnTo>
                <a:cubicBezTo>
                  <a:pt x="4258" y="3002"/>
                  <a:pt x="4746" y="2513"/>
                  <a:pt x="4746" y="1932"/>
                </a:cubicBezTo>
                <a:cubicBezTo>
                  <a:pt x="4746" y="1443"/>
                  <a:pt x="5119" y="1048"/>
                  <a:pt x="5607" y="1048"/>
                </a:cubicBezTo>
                <a:cubicBezTo>
                  <a:pt x="6096" y="1048"/>
                  <a:pt x="6491" y="1443"/>
                  <a:pt x="6491" y="1932"/>
                </a:cubicBezTo>
                <a:lnTo>
                  <a:pt x="6491" y="6189"/>
                </a:lnTo>
                <a:cubicBezTo>
                  <a:pt x="6491" y="6491"/>
                  <a:pt x="6677" y="6678"/>
                  <a:pt x="6980" y="6678"/>
                </a:cubicBezTo>
                <a:cubicBezTo>
                  <a:pt x="7259" y="6678"/>
                  <a:pt x="7561" y="6491"/>
                  <a:pt x="7561" y="6189"/>
                </a:cubicBezTo>
                <a:lnTo>
                  <a:pt x="7561" y="1932"/>
                </a:lnTo>
                <a:cubicBezTo>
                  <a:pt x="7561" y="1443"/>
                  <a:pt x="7933" y="1048"/>
                  <a:pt x="8422" y="1048"/>
                </a:cubicBezTo>
                <a:cubicBezTo>
                  <a:pt x="8817" y="1048"/>
                  <a:pt x="9190" y="1443"/>
                  <a:pt x="9190" y="1932"/>
                </a:cubicBezTo>
                <a:cubicBezTo>
                  <a:pt x="9190" y="2513"/>
                  <a:pt x="9678" y="3002"/>
                  <a:pt x="10260" y="3002"/>
                </a:cubicBezTo>
                <a:lnTo>
                  <a:pt x="10353" y="3002"/>
                </a:lnTo>
                <a:cubicBezTo>
                  <a:pt x="10562" y="3002"/>
                  <a:pt x="10748" y="3095"/>
                  <a:pt x="10841" y="3188"/>
                </a:cubicBezTo>
                <a:cubicBezTo>
                  <a:pt x="11051" y="3374"/>
                  <a:pt x="11051" y="3490"/>
                  <a:pt x="11051" y="3676"/>
                </a:cubicBezTo>
                <a:cubicBezTo>
                  <a:pt x="11051" y="3863"/>
                  <a:pt x="11051" y="4072"/>
                  <a:pt x="10841" y="4165"/>
                </a:cubicBezTo>
                <a:cubicBezTo>
                  <a:pt x="10655" y="4351"/>
                  <a:pt x="10655" y="4537"/>
                  <a:pt x="10655" y="4747"/>
                </a:cubicBezTo>
                <a:cubicBezTo>
                  <a:pt x="10748" y="4933"/>
                  <a:pt x="10935" y="5119"/>
                  <a:pt x="11144" y="5119"/>
                </a:cubicBezTo>
                <a:lnTo>
                  <a:pt x="11632" y="5235"/>
                </a:lnTo>
                <a:cubicBezTo>
                  <a:pt x="12214" y="5328"/>
                  <a:pt x="12586" y="5700"/>
                  <a:pt x="12796" y="6189"/>
                </a:cubicBezTo>
                <a:cubicBezTo>
                  <a:pt x="12872" y="6438"/>
                  <a:pt x="13075" y="6609"/>
                  <a:pt x="13314" y="6609"/>
                </a:cubicBezTo>
                <a:cubicBezTo>
                  <a:pt x="13365" y="6609"/>
                  <a:pt x="13417" y="6601"/>
                  <a:pt x="13470" y="6584"/>
                </a:cubicBezTo>
                <a:cubicBezTo>
                  <a:pt x="13749" y="6491"/>
                  <a:pt x="13959" y="6189"/>
                  <a:pt x="13842" y="5910"/>
                </a:cubicBezTo>
                <a:cubicBezTo>
                  <a:pt x="13563" y="5026"/>
                  <a:pt x="12889" y="4444"/>
                  <a:pt x="12098" y="4165"/>
                </a:cubicBezTo>
                <a:cubicBezTo>
                  <a:pt x="12098" y="4072"/>
                  <a:pt x="12214" y="3863"/>
                  <a:pt x="12214" y="3676"/>
                </a:cubicBezTo>
                <a:cubicBezTo>
                  <a:pt x="12214" y="3188"/>
                  <a:pt x="12005" y="2792"/>
                  <a:pt x="11632" y="2420"/>
                </a:cubicBezTo>
                <a:cubicBezTo>
                  <a:pt x="11330" y="2118"/>
                  <a:pt x="10841" y="1932"/>
                  <a:pt x="10353" y="1932"/>
                </a:cubicBezTo>
                <a:cubicBezTo>
                  <a:pt x="10260" y="862"/>
                  <a:pt x="9399" y="1"/>
                  <a:pt x="8422" y="1"/>
                </a:cubicBezTo>
                <a:cubicBezTo>
                  <a:pt x="7840" y="1"/>
                  <a:pt x="7352" y="187"/>
                  <a:pt x="7073" y="582"/>
                </a:cubicBezTo>
                <a:lnTo>
                  <a:pt x="6980" y="582"/>
                </a:lnTo>
                <a:cubicBezTo>
                  <a:pt x="6584" y="187"/>
                  <a:pt x="6096" y="1"/>
                  <a:pt x="5607" y="1"/>
                </a:cubicBezTo>
                <a:close/>
                <a:moveTo>
                  <a:pt x="10260" y="6584"/>
                </a:moveTo>
                <a:cubicBezTo>
                  <a:pt x="9306" y="6584"/>
                  <a:pt x="8422" y="6980"/>
                  <a:pt x="7654" y="7655"/>
                </a:cubicBezTo>
                <a:cubicBezTo>
                  <a:pt x="6980" y="8329"/>
                  <a:pt x="6584" y="9306"/>
                  <a:pt x="6584" y="10260"/>
                </a:cubicBezTo>
                <a:cubicBezTo>
                  <a:pt x="6584" y="11237"/>
                  <a:pt x="6980" y="12098"/>
                  <a:pt x="7654" y="12889"/>
                </a:cubicBezTo>
                <a:cubicBezTo>
                  <a:pt x="8422" y="13564"/>
                  <a:pt x="9306" y="13959"/>
                  <a:pt x="10260" y="13959"/>
                </a:cubicBezTo>
                <a:cubicBezTo>
                  <a:pt x="11237" y="13959"/>
                  <a:pt x="12214" y="13564"/>
                  <a:pt x="12889" y="12889"/>
                </a:cubicBezTo>
                <a:cubicBezTo>
                  <a:pt x="13563" y="12098"/>
                  <a:pt x="13959" y="11237"/>
                  <a:pt x="13959" y="10260"/>
                </a:cubicBezTo>
                <a:cubicBezTo>
                  <a:pt x="13959" y="9306"/>
                  <a:pt x="13563" y="8329"/>
                  <a:pt x="12889" y="7655"/>
                </a:cubicBezTo>
                <a:cubicBezTo>
                  <a:pt x="12214" y="6980"/>
                  <a:pt x="11237" y="6584"/>
                  <a:pt x="10260" y="65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8" name="Google Shape;1778;p64"/>
          <p:cNvSpPr/>
          <p:nvPr/>
        </p:nvSpPr>
        <p:spPr>
          <a:xfrm>
            <a:off x="1772763" y="2985950"/>
            <a:ext cx="351300" cy="349000"/>
          </a:xfrm>
          <a:custGeom>
            <a:rect b="b" l="l" r="r" t="t"/>
            <a:pathLst>
              <a:path extrusionOk="0" h="13960" w="14052">
                <a:moveTo>
                  <a:pt x="978" y="1"/>
                </a:moveTo>
                <a:cubicBezTo>
                  <a:pt x="396" y="1"/>
                  <a:pt x="0" y="466"/>
                  <a:pt x="0" y="1048"/>
                </a:cubicBezTo>
                <a:cubicBezTo>
                  <a:pt x="94" y="1536"/>
                  <a:pt x="489" y="1839"/>
                  <a:pt x="978" y="1932"/>
                </a:cubicBezTo>
                <a:cubicBezTo>
                  <a:pt x="1257" y="1932"/>
                  <a:pt x="1559" y="1746"/>
                  <a:pt x="1745" y="1536"/>
                </a:cubicBezTo>
                <a:lnTo>
                  <a:pt x="3397" y="1536"/>
                </a:lnTo>
                <a:cubicBezTo>
                  <a:pt x="3002" y="1746"/>
                  <a:pt x="2722" y="2025"/>
                  <a:pt x="2420" y="2327"/>
                </a:cubicBezTo>
                <a:cubicBezTo>
                  <a:pt x="1373" y="3374"/>
                  <a:pt x="675" y="4654"/>
                  <a:pt x="489" y="6096"/>
                </a:cubicBezTo>
                <a:cubicBezTo>
                  <a:pt x="210" y="6282"/>
                  <a:pt x="0" y="6584"/>
                  <a:pt x="0" y="6980"/>
                </a:cubicBezTo>
                <a:cubicBezTo>
                  <a:pt x="0" y="7445"/>
                  <a:pt x="489" y="7934"/>
                  <a:pt x="1071" y="7934"/>
                </a:cubicBezTo>
                <a:cubicBezTo>
                  <a:pt x="1559" y="7841"/>
                  <a:pt x="1955" y="7445"/>
                  <a:pt x="1955" y="6980"/>
                </a:cubicBezTo>
                <a:cubicBezTo>
                  <a:pt x="1955" y="6678"/>
                  <a:pt x="1838" y="6398"/>
                  <a:pt x="1652" y="6189"/>
                </a:cubicBezTo>
                <a:cubicBezTo>
                  <a:pt x="1955" y="3770"/>
                  <a:pt x="3886" y="1839"/>
                  <a:pt x="6305" y="1536"/>
                </a:cubicBezTo>
                <a:cubicBezTo>
                  <a:pt x="6398" y="1746"/>
                  <a:pt x="6700" y="1932"/>
                  <a:pt x="6980" y="1932"/>
                </a:cubicBezTo>
                <a:cubicBezTo>
                  <a:pt x="7282" y="1932"/>
                  <a:pt x="7561" y="1746"/>
                  <a:pt x="7771" y="1536"/>
                </a:cubicBezTo>
                <a:cubicBezTo>
                  <a:pt x="10190" y="1839"/>
                  <a:pt x="12121" y="3770"/>
                  <a:pt x="12423" y="6189"/>
                </a:cubicBezTo>
                <a:cubicBezTo>
                  <a:pt x="12214" y="6398"/>
                  <a:pt x="12028" y="6678"/>
                  <a:pt x="12121" y="6980"/>
                </a:cubicBezTo>
                <a:cubicBezTo>
                  <a:pt x="12121" y="7445"/>
                  <a:pt x="12516" y="7841"/>
                  <a:pt x="13005" y="7934"/>
                </a:cubicBezTo>
                <a:cubicBezTo>
                  <a:pt x="13470" y="7934"/>
                  <a:pt x="13959" y="7445"/>
                  <a:pt x="13959" y="6980"/>
                </a:cubicBezTo>
                <a:cubicBezTo>
                  <a:pt x="13959" y="6584"/>
                  <a:pt x="13773" y="6282"/>
                  <a:pt x="13470" y="6096"/>
                </a:cubicBezTo>
                <a:cubicBezTo>
                  <a:pt x="13284" y="4654"/>
                  <a:pt x="12703" y="3374"/>
                  <a:pt x="11632" y="2327"/>
                </a:cubicBezTo>
                <a:cubicBezTo>
                  <a:pt x="11353" y="2025"/>
                  <a:pt x="10958" y="1746"/>
                  <a:pt x="10679" y="1536"/>
                </a:cubicBezTo>
                <a:lnTo>
                  <a:pt x="12214" y="1536"/>
                </a:lnTo>
                <a:cubicBezTo>
                  <a:pt x="12423" y="1746"/>
                  <a:pt x="12703" y="1932"/>
                  <a:pt x="13005" y="1932"/>
                </a:cubicBezTo>
                <a:cubicBezTo>
                  <a:pt x="13587" y="1932"/>
                  <a:pt x="14052" y="1443"/>
                  <a:pt x="13959" y="862"/>
                </a:cubicBezTo>
                <a:cubicBezTo>
                  <a:pt x="13959" y="373"/>
                  <a:pt x="13587" y="1"/>
                  <a:pt x="13098" y="1"/>
                </a:cubicBezTo>
                <a:cubicBezTo>
                  <a:pt x="12703" y="1"/>
                  <a:pt x="12423" y="187"/>
                  <a:pt x="12214" y="373"/>
                </a:cubicBezTo>
                <a:lnTo>
                  <a:pt x="7771" y="373"/>
                </a:lnTo>
                <a:cubicBezTo>
                  <a:pt x="7654" y="187"/>
                  <a:pt x="7375" y="1"/>
                  <a:pt x="6980" y="1"/>
                </a:cubicBezTo>
                <a:cubicBezTo>
                  <a:pt x="6700" y="1"/>
                  <a:pt x="6398" y="187"/>
                  <a:pt x="6212" y="373"/>
                </a:cubicBezTo>
                <a:lnTo>
                  <a:pt x="1745" y="373"/>
                </a:lnTo>
                <a:cubicBezTo>
                  <a:pt x="1559" y="187"/>
                  <a:pt x="1257" y="1"/>
                  <a:pt x="978" y="1"/>
                </a:cubicBezTo>
                <a:close/>
                <a:moveTo>
                  <a:pt x="7561" y="11726"/>
                </a:moveTo>
                <a:lnTo>
                  <a:pt x="7561" y="12680"/>
                </a:lnTo>
                <a:cubicBezTo>
                  <a:pt x="7561" y="12796"/>
                  <a:pt x="7468" y="12889"/>
                  <a:pt x="7375" y="12889"/>
                </a:cubicBezTo>
                <a:lnTo>
                  <a:pt x="6607" y="12889"/>
                </a:lnTo>
                <a:lnTo>
                  <a:pt x="6491" y="12796"/>
                </a:lnTo>
                <a:lnTo>
                  <a:pt x="6398" y="12680"/>
                </a:lnTo>
                <a:lnTo>
                  <a:pt x="6398" y="11726"/>
                </a:lnTo>
                <a:close/>
                <a:moveTo>
                  <a:pt x="6980" y="2792"/>
                </a:moveTo>
                <a:cubicBezTo>
                  <a:pt x="6794" y="2792"/>
                  <a:pt x="6607" y="2909"/>
                  <a:pt x="6491" y="3095"/>
                </a:cubicBezTo>
                <a:lnTo>
                  <a:pt x="4165" y="7352"/>
                </a:lnTo>
                <a:cubicBezTo>
                  <a:pt x="3792" y="8027"/>
                  <a:pt x="3886" y="8818"/>
                  <a:pt x="4281" y="9492"/>
                </a:cubicBezTo>
                <a:lnTo>
                  <a:pt x="5328" y="11237"/>
                </a:lnTo>
                <a:lnTo>
                  <a:pt x="5328" y="12680"/>
                </a:lnTo>
                <a:cubicBezTo>
                  <a:pt x="5328" y="12982"/>
                  <a:pt x="5444" y="13261"/>
                  <a:pt x="5723" y="13564"/>
                </a:cubicBezTo>
                <a:cubicBezTo>
                  <a:pt x="5909" y="13750"/>
                  <a:pt x="6305" y="13959"/>
                  <a:pt x="6607" y="13959"/>
                </a:cubicBezTo>
                <a:lnTo>
                  <a:pt x="7375" y="13843"/>
                </a:lnTo>
                <a:cubicBezTo>
                  <a:pt x="7404" y="13848"/>
                  <a:pt x="7434" y="13850"/>
                  <a:pt x="7463" y="13850"/>
                </a:cubicBezTo>
                <a:cubicBezTo>
                  <a:pt x="8099" y="13850"/>
                  <a:pt x="8631" y="12680"/>
                  <a:pt x="8631" y="12680"/>
                </a:cubicBezTo>
                <a:lnTo>
                  <a:pt x="8631" y="11144"/>
                </a:lnTo>
                <a:cubicBezTo>
                  <a:pt x="8631" y="10842"/>
                  <a:pt x="8352" y="10563"/>
                  <a:pt x="8050" y="10563"/>
                </a:cubicBezTo>
                <a:lnTo>
                  <a:pt x="6212" y="10563"/>
                </a:lnTo>
                <a:lnTo>
                  <a:pt x="5142" y="8911"/>
                </a:lnTo>
                <a:cubicBezTo>
                  <a:pt x="4956" y="8515"/>
                  <a:pt x="4956" y="8143"/>
                  <a:pt x="5142" y="7841"/>
                </a:cubicBezTo>
                <a:lnTo>
                  <a:pt x="6398" y="5514"/>
                </a:lnTo>
                <a:lnTo>
                  <a:pt x="6398" y="7445"/>
                </a:lnTo>
                <a:cubicBezTo>
                  <a:pt x="6212" y="7841"/>
                  <a:pt x="6119" y="8143"/>
                  <a:pt x="6119" y="8236"/>
                </a:cubicBezTo>
                <a:cubicBezTo>
                  <a:pt x="6119" y="8725"/>
                  <a:pt x="6491" y="9097"/>
                  <a:pt x="6980" y="9097"/>
                </a:cubicBezTo>
                <a:cubicBezTo>
                  <a:pt x="7375" y="9097"/>
                  <a:pt x="7771" y="8725"/>
                  <a:pt x="7771" y="8236"/>
                </a:cubicBezTo>
                <a:cubicBezTo>
                  <a:pt x="7771" y="8143"/>
                  <a:pt x="7654" y="7841"/>
                  <a:pt x="7468" y="7445"/>
                </a:cubicBezTo>
                <a:lnTo>
                  <a:pt x="7468" y="5421"/>
                </a:lnTo>
                <a:lnTo>
                  <a:pt x="8817" y="7841"/>
                </a:lnTo>
                <a:cubicBezTo>
                  <a:pt x="9027" y="8143"/>
                  <a:pt x="9027" y="8515"/>
                  <a:pt x="8817" y="8911"/>
                </a:cubicBezTo>
                <a:cubicBezTo>
                  <a:pt x="8631" y="9097"/>
                  <a:pt x="8724" y="9492"/>
                  <a:pt x="8934" y="9585"/>
                </a:cubicBezTo>
                <a:cubicBezTo>
                  <a:pt x="9040" y="9657"/>
                  <a:pt x="9164" y="9687"/>
                  <a:pt x="9281" y="9687"/>
                </a:cubicBezTo>
                <a:cubicBezTo>
                  <a:pt x="9471" y="9687"/>
                  <a:pt x="9644" y="9607"/>
                  <a:pt x="9701" y="9492"/>
                </a:cubicBezTo>
                <a:cubicBezTo>
                  <a:pt x="10097" y="8818"/>
                  <a:pt x="10190" y="7934"/>
                  <a:pt x="9795" y="7352"/>
                </a:cubicBezTo>
                <a:lnTo>
                  <a:pt x="7468" y="3095"/>
                </a:lnTo>
                <a:cubicBezTo>
                  <a:pt x="7375" y="2909"/>
                  <a:pt x="7189" y="2792"/>
                  <a:pt x="6980" y="27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79" name="Google Shape;1779;p64"/>
          <p:cNvSpPr/>
          <p:nvPr/>
        </p:nvSpPr>
        <p:spPr>
          <a:xfrm>
            <a:off x="1012025" y="2442250"/>
            <a:ext cx="361200" cy="349475"/>
          </a:xfrm>
          <a:custGeom>
            <a:rect b="b" l="l" r="r" t="t"/>
            <a:pathLst>
              <a:path extrusionOk="0" h="13979" w="14448">
                <a:moveTo>
                  <a:pt x="5631" y="3813"/>
                </a:moveTo>
                <a:lnTo>
                  <a:pt x="5631" y="4580"/>
                </a:lnTo>
                <a:lnTo>
                  <a:pt x="4165" y="4580"/>
                </a:lnTo>
                <a:lnTo>
                  <a:pt x="4165" y="3813"/>
                </a:lnTo>
                <a:close/>
                <a:moveTo>
                  <a:pt x="10167" y="3813"/>
                </a:moveTo>
                <a:lnTo>
                  <a:pt x="10167" y="4580"/>
                </a:lnTo>
                <a:lnTo>
                  <a:pt x="8818" y="4580"/>
                </a:lnTo>
                <a:lnTo>
                  <a:pt x="8818" y="3813"/>
                </a:lnTo>
                <a:close/>
                <a:moveTo>
                  <a:pt x="3677" y="2649"/>
                </a:moveTo>
                <a:cubicBezTo>
                  <a:pt x="3397" y="2649"/>
                  <a:pt x="3095" y="2929"/>
                  <a:pt x="3095" y="3231"/>
                </a:cubicBezTo>
                <a:lnTo>
                  <a:pt x="3095" y="5162"/>
                </a:lnTo>
                <a:cubicBezTo>
                  <a:pt x="3095" y="5464"/>
                  <a:pt x="3397" y="5650"/>
                  <a:pt x="3677" y="5650"/>
                </a:cubicBezTo>
                <a:lnTo>
                  <a:pt x="6212" y="5650"/>
                </a:lnTo>
                <a:cubicBezTo>
                  <a:pt x="6492" y="5650"/>
                  <a:pt x="6678" y="5464"/>
                  <a:pt x="6678" y="5162"/>
                </a:cubicBezTo>
                <a:lnTo>
                  <a:pt x="6678" y="3231"/>
                </a:lnTo>
                <a:cubicBezTo>
                  <a:pt x="6678" y="2929"/>
                  <a:pt x="6492" y="2649"/>
                  <a:pt x="6212" y="2649"/>
                </a:cubicBezTo>
                <a:close/>
                <a:moveTo>
                  <a:pt x="8236" y="2649"/>
                </a:moveTo>
                <a:cubicBezTo>
                  <a:pt x="7957" y="2649"/>
                  <a:pt x="7655" y="2929"/>
                  <a:pt x="7655" y="3231"/>
                </a:cubicBezTo>
                <a:lnTo>
                  <a:pt x="7655" y="5162"/>
                </a:lnTo>
                <a:cubicBezTo>
                  <a:pt x="7655" y="5464"/>
                  <a:pt x="7957" y="5650"/>
                  <a:pt x="8236" y="5650"/>
                </a:cubicBezTo>
                <a:lnTo>
                  <a:pt x="10749" y="5650"/>
                </a:lnTo>
                <a:cubicBezTo>
                  <a:pt x="11051" y="5650"/>
                  <a:pt x="11237" y="5464"/>
                  <a:pt x="11237" y="5162"/>
                </a:cubicBezTo>
                <a:lnTo>
                  <a:pt x="11237" y="3231"/>
                </a:lnTo>
                <a:cubicBezTo>
                  <a:pt x="11237" y="2929"/>
                  <a:pt x="11051" y="2649"/>
                  <a:pt x="10749" y="2649"/>
                </a:cubicBezTo>
                <a:close/>
                <a:moveTo>
                  <a:pt x="5631" y="7674"/>
                </a:moveTo>
                <a:lnTo>
                  <a:pt x="5631" y="8465"/>
                </a:lnTo>
                <a:lnTo>
                  <a:pt x="4165" y="8465"/>
                </a:lnTo>
                <a:lnTo>
                  <a:pt x="4165" y="7674"/>
                </a:lnTo>
                <a:close/>
                <a:moveTo>
                  <a:pt x="10167" y="7674"/>
                </a:moveTo>
                <a:lnTo>
                  <a:pt x="10167" y="8465"/>
                </a:lnTo>
                <a:lnTo>
                  <a:pt x="8818" y="8465"/>
                </a:lnTo>
                <a:lnTo>
                  <a:pt x="8818" y="7674"/>
                </a:lnTo>
                <a:close/>
                <a:moveTo>
                  <a:pt x="3677" y="6627"/>
                </a:moveTo>
                <a:cubicBezTo>
                  <a:pt x="3397" y="6627"/>
                  <a:pt x="3095" y="6814"/>
                  <a:pt x="3095" y="7093"/>
                </a:cubicBezTo>
                <a:lnTo>
                  <a:pt x="3095" y="9047"/>
                </a:lnTo>
                <a:cubicBezTo>
                  <a:pt x="3095" y="9326"/>
                  <a:pt x="3397" y="9535"/>
                  <a:pt x="3677" y="9535"/>
                </a:cubicBezTo>
                <a:lnTo>
                  <a:pt x="6212" y="9535"/>
                </a:lnTo>
                <a:cubicBezTo>
                  <a:pt x="6492" y="9535"/>
                  <a:pt x="6678" y="9326"/>
                  <a:pt x="6678" y="9047"/>
                </a:cubicBezTo>
                <a:lnTo>
                  <a:pt x="6678" y="7093"/>
                </a:lnTo>
                <a:cubicBezTo>
                  <a:pt x="6678" y="6814"/>
                  <a:pt x="6492" y="6627"/>
                  <a:pt x="6212" y="6627"/>
                </a:cubicBezTo>
                <a:close/>
                <a:moveTo>
                  <a:pt x="8236" y="6627"/>
                </a:moveTo>
                <a:cubicBezTo>
                  <a:pt x="7957" y="6627"/>
                  <a:pt x="7655" y="6814"/>
                  <a:pt x="7655" y="7093"/>
                </a:cubicBezTo>
                <a:lnTo>
                  <a:pt x="7655" y="9047"/>
                </a:lnTo>
                <a:cubicBezTo>
                  <a:pt x="7655" y="9326"/>
                  <a:pt x="7957" y="9535"/>
                  <a:pt x="8236" y="9535"/>
                </a:cubicBezTo>
                <a:lnTo>
                  <a:pt x="10749" y="9535"/>
                </a:lnTo>
                <a:cubicBezTo>
                  <a:pt x="11051" y="9535"/>
                  <a:pt x="11237" y="9326"/>
                  <a:pt x="11237" y="9047"/>
                </a:cubicBezTo>
                <a:lnTo>
                  <a:pt x="11237" y="7093"/>
                </a:lnTo>
                <a:cubicBezTo>
                  <a:pt x="11237" y="6814"/>
                  <a:pt x="11051" y="6627"/>
                  <a:pt x="10749" y="6627"/>
                </a:cubicBezTo>
                <a:close/>
                <a:moveTo>
                  <a:pt x="7169" y="1"/>
                </a:moveTo>
                <a:cubicBezTo>
                  <a:pt x="7012" y="1"/>
                  <a:pt x="6839" y="68"/>
                  <a:pt x="6678" y="230"/>
                </a:cubicBezTo>
                <a:lnTo>
                  <a:pt x="6678" y="416"/>
                </a:lnTo>
                <a:lnTo>
                  <a:pt x="6678" y="695"/>
                </a:lnTo>
                <a:lnTo>
                  <a:pt x="769" y="695"/>
                </a:lnTo>
                <a:cubicBezTo>
                  <a:pt x="280" y="695"/>
                  <a:pt x="1" y="1277"/>
                  <a:pt x="489" y="1765"/>
                </a:cubicBezTo>
                <a:lnTo>
                  <a:pt x="1071" y="1765"/>
                </a:lnTo>
                <a:lnTo>
                  <a:pt x="1071" y="9326"/>
                </a:lnTo>
                <a:cubicBezTo>
                  <a:pt x="1071" y="10582"/>
                  <a:pt x="2025" y="11559"/>
                  <a:pt x="3188" y="11559"/>
                </a:cubicBezTo>
                <a:lnTo>
                  <a:pt x="6678" y="11559"/>
                </a:lnTo>
                <a:lnTo>
                  <a:pt x="6678" y="12909"/>
                </a:lnTo>
                <a:lnTo>
                  <a:pt x="4351" y="12909"/>
                </a:lnTo>
                <a:cubicBezTo>
                  <a:pt x="4072" y="12909"/>
                  <a:pt x="3770" y="13118"/>
                  <a:pt x="3770" y="13490"/>
                </a:cubicBezTo>
                <a:cubicBezTo>
                  <a:pt x="3886" y="13793"/>
                  <a:pt x="4072" y="13979"/>
                  <a:pt x="4351" y="13979"/>
                </a:cubicBezTo>
                <a:lnTo>
                  <a:pt x="10074" y="13979"/>
                </a:lnTo>
                <a:cubicBezTo>
                  <a:pt x="10377" y="13979"/>
                  <a:pt x="10656" y="13700"/>
                  <a:pt x="10563" y="13397"/>
                </a:cubicBezTo>
                <a:cubicBezTo>
                  <a:pt x="10563" y="13118"/>
                  <a:pt x="10377" y="12909"/>
                  <a:pt x="10074" y="12909"/>
                </a:cubicBezTo>
                <a:lnTo>
                  <a:pt x="7748" y="12909"/>
                </a:lnTo>
                <a:lnTo>
                  <a:pt x="7748" y="11559"/>
                </a:lnTo>
                <a:lnTo>
                  <a:pt x="11144" y="11559"/>
                </a:lnTo>
                <a:cubicBezTo>
                  <a:pt x="12401" y="11559"/>
                  <a:pt x="13471" y="10489"/>
                  <a:pt x="13378" y="9140"/>
                </a:cubicBezTo>
                <a:cubicBezTo>
                  <a:pt x="13378" y="9140"/>
                  <a:pt x="13285" y="9047"/>
                  <a:pt x="13285" y="8954"/>
                </a:cubicBezTo>
                <a:cubicBezTo>
                  <a:pt x="13132" y="8825"/>
                  <a:pt x="12973" y="8771"/>
                  <a:pt x="12826" y="8771"/>
                </a:cubicBezTo>
                <a:cubicBezTo>
                  <a:pt x="12414" y="8771"/>
                  <a:pt x="12102" y="9200"/>
                  <a:pt x="12308" y="9628"/>
                </a:cubicBezTo>
                <a:cubicBezTo>
                  <a:pt x="12494" y="10001"/>
                  <a:pt x="12214" y="10396"/>
                  <a:pt x="11819" y="10396"/>
                </a:cubicBezTo>
                <a:lnTo>
                  <a:pt x="2723" y="10396"/>
                </a:lnTo>
                <a:cubicBezTo>
                  <a:pt x="2420" y="10396"/>
                  <a:pt x="2141" y="10210"/>
                  <a:pt x="2141" y="9908"/>
                </a:cubicBezTo>
                <a:lnTo>
                  <a:pt x="2141" y="1765"/>
                </a:lnTo>
                <a:lnTo>
                  <a:pt x="12308" y="1765"/>
                </a:lnTo>
                <a:lnTo>
                  <a:pt x="12308" y="6627"/>
                </a:lnTo>
                <a:cubicBezTo>
                  <a:pt x="12308" y="6907"/>
                  <a:pt x="12494" y="7209"/>
                  <a:pt x="12889" y="7209"/>
                </a:cubicBezTo>
                <a:cubicBezTo>
                  <a:pt x="13192" y="7093"/>
                  <a:pt x="13378" y="6907"/>
                  <a:pt x="13378" y="6627"/>
                </a:cubicBezTo>
                <a:lnTo>
                  <a:pt x="13378" y="1765"/>
                </a:lnTo>
                <a:lnTo>
                  <a:pt x="13657" y="1765"/>
                </a:lnTo>
                <a:cubicBezTo>
                  <a:pt x="14052" y="1765"/>
                  <a:pt x="14448" y="1277"/>
                  <a:pt x="13959" y="812"/>
                </a:cubicBezTo>
                <a:cubicBezTo>
                  <a:pt x="13959" y="695"/>
                  <a:pt x="13866" y="695"/>
                  <a:pt x="13866" y="695"/>
                </a:cubicBezTo>
                <a:lnTo>
                  <a:pt x="7748" y="695"/>
                </a:lnTo>
                <a:lnTo>
                  <a:pt x="7748" y="602"/>
                </a:lnTo>
                <a:cubicBezTo>
                  <a:pt x="7748" y="275"/>
                  <a:pt x="7488" y="1"/>
                  <a:pt x="7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0" name="Google Shape;1780;p64"/>
          <p:cNvSpPr/>
          <p:nvPr/>
        </p:nvSpPr>
        <p:spPr>
          <a:xfrm>
            <a:off x="7744013" y="2433450"/>
            <a:ext cx="349000" cy="348975"/>
          </a:xfrm>
          <a:custGeom>
            <a:rect b="b" l="l" r="r" t="t"/>
            <a:pathLst>
              <a:path extrusionOk="0" h="13959" w="13960">
                <a:moveTo>
                  <a:pt x="6980" y="4932"/>
                </a:moveTo>
                <a:cubicBezTo>
                  <a:pt x="8143" y="4932"/>
                  <a:pt x="9097" y="5816"/>
                  <a:pt x="9097" y="6979"/>
                </a:cubicBezTo>
                <a:cubicBezTo>
                  <a:pt x="9097" y="8143"/>
                  <a:pt x="8143" y="9096"/>
                  <a:pt x="6980" y="9096"/>
                </a:cubicBezTo>
                <a:cubicBezTo>
                  <a:pt x="5910" y="9096"/>
                  <a:pt x="4933" y="8143"/>
                  <a:pt x="4933" y="6979"/>
                </a:cubicBezTo>
                <a:cubicBezTo>
                  <a:pt x="4933" y="5816"/>
                  <a:pt x="5910" y="4932"/>
                  <a:pt x="6980" y="4932"/>
                </a:cubicBezTo>
                <a:close/>
                <a:moveTo>
                  <a:pt x="6980" y="3862"/>
                </a:moveTo>
                <a:cubicBezTo>
                  <a:pt x="5235" y="3862"/>
                  <a:pt x="3863" y="5235"/>
                  <a:pt x="3863" y="6979"/>
                </a:cubicBezTo>
                <a:cubicBezTo>
                  <a:pt x="3863" y="8724"/>
                  <a:pt x="5235" y="10167"/>
                  <a:pt x="6980" y="10167"/>
                </a:cubicBezTo>
                <a:cubicBezTo>
                  <a:pt x="7655" y="10167"/>
                  <a:pt x="8329" y="9980"/>
                  <a:pt x="8818" y="9585"/>
                </a:cubicBezTo>
                <a:lnTo>
                  <a:pt x="10842" y="11632"/>
                </a:lnTo>
                <a:cubicBezTo>
                  <a:pt x="10935" y="11725"/>
                  <a:pt x="11144" y="11818"/>
                  <a:pt x="11237" y="11818"/>
                </a:cubicBezTo>
                <a:cubicBezTo>
                  <a:pt x="11423" y="11818"/>
                  <a:pt x="11516" y="11725"/>
                  <a:pt x="11633" y="11632"/>
                </a:cubicBezTo>
                <a:cubicBezTo>
                  <a:pt x="11912" y="11423"/>
                  <a:pt x="11912" y="11051"/>
                  <a:pt x="11633" y="10841"/>
                </a:cubicBezTo>
                <a:lnTo>
                  <a:pt x="9586" y="8817"/>
                </a:lnTo>
                <a:cubicBezTo>
                  <a:pt x="9981" y="8329"/>
                  <a:pt x="10167" y="7654"/>
                  <a:pt x="10167" y="6979"/>
                </a:cubicBezTo>
                <a:cubicBezTo>
                  <a:pt x="10167" y="5235"/>
                  <a:pt x="8725" y="3862"/>
                  <a:pt x="6980" y="3862"/>
                </a:cubicBezTo>
                <a:close/>
                <a:moveTo>
                  <a:pt x="6678" y="0"/>
                </a:moveTo>
                <a:cubicBezTo>
                  <a:pt x="5817" y="0"/>
                  <a:pt x="5119" y="675"/>
                  <a:pt x="5119" y="1629"/>
                </a:cubicBezTo>
                <a:lnTo>
                  <a:pt x="5119" y="1931"/>
                </a:lnTo>
                <a:cubicBezTo>
                  <a:pt x="5119" y="1931"/>
                  <a:pt x="5026" y="2024"/>
                  <a:pt x="4933" y="2024"/>
                </a:cubicBezTo>
                <a:cubicBezTo>
                  <a:pt x="4933" y="2071"/>
                  <a:pt x="4910" y="2094"/>
                  <a:pt x="4875" y="2094"/>
                </a:cubicBezTo>
                <a:cubicBezTo>
                  <a:pt x="4840" y="2094"/>
                  <a:pt x="4793" y="2071"/>
                  <a:pt x="4747" y="2024"/>
                </a:cubicBezTo>
                <a:lnTo>
                  <a:pt x="4537" y="1838"/>
                </a:lnTo>
                <a:cubicBezTo>
                  <a:pt x="4258" y="1536"/>
                  <a:pt x="3863" y="1350"/>
                  <a:pt x="3374" y="1350"/>
                </a:cubicBezTo>
                <a:cubicBezTo>
                  <a:pt x="3002" y="1350"/>
                  <a:pt x="2606" y="1536"/>
                  <a:pt x="2211" y="1838"/>
                </a:cubicBezTo>
                <a:lnTo>
                  <a:pt x="1839" y="2210"/>
                </a:lnTo>
                <a:cubicBezTo>
                  <a:pt x="1257" y="2908"/>
                  <a:pt x="1257" y="3862"/>
                  <a:pt x="1839" y="4537"/>
                </a:cubicBezTo>
                <a:lnTo>
                  <a:pt x="2025" y="4746"/>
                </a:lnTo>
                <a:cubicBezTo>
                  <a:pt x="2118" y="4746"/>
                  <a:pt x="2118" y="4839"/>
                  <a:pt x="2118" y="4932"/>
                </a:cubicBezTo>
                <a:cubicBezTo>
                  <a:pt x="2025" y="5025"/>
                  <a:pt x="2025" y="5025"/>
                  <a:pt x="1932" y="5025"/>
                </a:cubicBezTo>
                <a:lnTo>
                  <a:pt x="1629" y="5025"/>
                </a:lnTo>
                <a:cubicBezTo>
                  <a:pt x="769" y="5025"/>
                  <a:pt x="1" y="5816"/>
                  <a:pt x="1" y="6677"/>
                </a:cubicBezTo>
                <a:lnTo>
                  <a:pt x="1" y="7259"/>
                </a:lnTo>
                <a:cubicBezTo>
                  <a:pt x="1" y="8143"/>
                  <a:pt x="769" y="8910"/>
                  <a:pt x="1629" y="8910"/>
                </a:cubicBezTo>
                <a:lnTo>
                  <a:pt x="1932" y="8910"/>
                </a:lnTo>
                <a:cubicBezTo>
                  <a:pt x="2025" y="8910"/>
                  <a:pt x="2025" y="8910"/>
                  <a:pt x="2118" y="9003"/>
                </a:cubicBezTo>
                <a:cubicBezTo>
                  <a:pt x="2118" y="9096"/>
                  <a:pt x="2118" y="9096"/>
                  <a:pt x="2025" y="9190"/>
                </a:cubicBezTo>
                <a:lnTo>
                  <a:pt x="1839" y="9399"/>
                </a:lnTo>
                <a:cubicBezTo>
                  <a:pt x="1536" y="9678"/>
                  <a:pt x="1350" y="10167"/>
                  <a:pt x="1350" y="10655"/>
                </a:cubicBezTo>
                <a:cubicBezTo>
                  <a:pt x="1443" y="11051"/>
                  <a:pt x="1629" y="11423"/>
                  <a:pt x="1932" y="11725"/>
                </a:cubicBezTo>
                <a:lnTo>
                  <a:pt x="2211" y="12097"/>
                </a:lnTo>
                <a:cubicBezTo>
                  <a:pt x="2560" y="12388"/>
                  <a:pt x="2996" y="12534"/>
                  <a:pt x="3418" y="12534"/>
                </a:cubicBezTo>
                <a:cubicBezTo>
                  <a:pt x="3839" y="12534"/>
                  <a:pt x="4246" y="12388"/>
                  <a:pt x="4537" y="12097"/>
                </a:cubicBezTo>
                <a:lnTo>
                  <a:pt x="4747" y="11911"/>
                </a:lnTo>
                <a:cubicBezTo>
                  <a:pt x="4840" y="11818"/>
                  <a:pt x="4933" y="11818"/>
                  <a:pt x="4933" y="11818"/>
                </a:cubicBezTo>
                <a:cubicBezTo>
                  <a:pt x="5026" y="11911"/>
                  <a:pt x="5119" y="11911"/>
                  <a:pt x="5119" y="12004"/>
                </a:cubicBezTo>
                <a:lnTo>
                  <a:pt x="5119" y="12307"/>
                </a:lnTo>
                <a:cubicBezTo>
                  <a:pt x="5119" y="13168"/>
                  <a:pt x="5817" y="13959"/>
                  <a:pt x="6678" y="13959"/>
                </a:cubicBezTo>
                <a:lnTo>
                  <a:pt x="7259" y="13959"/>
                </a:lnTo>
                <a:cubicBezTo>
                  <a:pt x="8143" y="13959"/>
                  <a:pt x="8911" y="13168"/>
                  <a:pt x="8911" y="12307"/>
                </a:cubicBezTo>
                <a:lnTo>
                  <a:pt x="8911" y="12004"/>
                </a:lnTo>
                <a:lnTo>
                  <a:pt x="8911" y="11911"/>
                </a:lnTo>
                <a:cubicBezTo>
                  <a:pt x="9097" y="11725"/>
                  <a:pt x="9004" y="11330"/>
                  <a:pt x="8818" y="11144"/>
                </a:cubicBezTo>
                <a:cubicBezTo>
                  <a:pt x="8707" y="11110"/>
                  <a:pt x="8600" y="11088"/>
                  <a:pt x="8497" y="11088"/>
                </a:cubicBezTo>
                <a:cubicBezTo>
                  <a:pt x="8320" y="11088"/>
                  <a:pt x="8160" y="11153"/>
                  <a:pt x="8027" y="11330"/>
                </a:cubicBezTo>
                <a:cubicBezTo>
                  <a:pt x="7934" y="11516"/>
                  <a:pt x="7841" y="11818"/>
                  <a:pt x="7841" y="12004"/>
                </a:cubicBezTo>
                <a:lnTo>
                  <a:pt x="7841" y="12307"/>
                </a:lnTo>
                <a:cubicBezTo>
                  <a:pt x="7841" y="12586"/>
                  <a:pt x="7562" y="12888"/>
                  <a:pt x="7259" y="12888"/>
                </a:cubicBezTo>
                <a:lnTo>
                  <a:pt x="6678" y="12888"/>
                </a:lnTo>
                <a:cubicBezTo>
                  <a:pt x="6398" y="12888"/>
                  <a:pt x="6189" y="12586"/>
                  <a:pt x="6189" y="12307"/>
                </a:cubicBezTo>
                <a:lnTo>
                  <a:pt x="6189" y="12004"/>
                </a:lnTo>
                <a:cubicBezTo>
                  <a:pt x="6189" y="11516"/>
                  <a:pt x="5910" y="11051"/>
                  <a:pt x="5421" y="10841"/>
                </a:cubicBezTo>
                <a:cubicBezTo>
                  <a:pt x="5261" y="10780"/>
                  <a:pt x="5090" y="10749"/>
                  <a:pt x="4919" y="10749"/>
                </a:cubicBezTo>
                <a:cubicBezTo>
                  <a:pt x="4570" y="10749"/>
                  <a:pt x="4221" y="10878"/>
                  <a:pt x="3956" y="11144"/>
                </a:cubicBezTo>
                <a:lnTo>
                  <a:pt x="3770" y="11330"/>
                </a:lnTo>
                <a:cubicBezTo>
                  <a:pt x="3677" y="11423"/>
                  <a:pt x="3554" y="11469"/>
                  <a:pt x="3421" y="11469"/>
                </a:cubicBezTo>
                <a:cubicBezTo>
                  <a:pt x="3287" y="11469"/>
                  <a:pt x="3141" y="11423"/>
                  <a:pt x="3002" y="11330"/>
                </a:cubicBezTo>
                <a:lnTo>
                  <a:pt x="2606" y="10934"/>
                </a:lnTo>
                <a:cubicBezTo>
                  <a:pt x="2606" y="10841"/>
                  <a:pt x="2513" y="10748"/>
                  <a:pt x="2513" y="10655"/>
                </a:cubicBezTo>
                <a:cubicBezTo>
                  <a:pt x="2513" y="10469"/>
                  <a:pt x="2513" y="10260"/>
                  <a:pt x="2606" y="10167"/>
                </a:cubicBezTo>
                <a:lnTo>
                  <a:pt x="2792" y="9980"/>
                </a:lnTo>
                <a:cubicBezTo>
                  <a:pt x="3188" y="9585"/>
                  <a:pt x="3281" y="9096"/>
                  <a:pt x="3095" y="8608"/>
                </a:cubicBezTo>
                <a:cubicBezTo>
                  <a:pt x="2909" y="8143"/>
                  <a:pt x="2420" y="7747"/>
                  <a:pt x="1932" y="7747"/>
                </a:cubicBezTo>
                <a:lnTo>
                  <a:pt x="1629" y="7747"/>
                </a:lnTo>
                <a:cubicBezTo>
                  <a:pt x="1350" y="7747"/>
                  <a:pt x="1164" y="7561"/>
                  <a:pt x="1164" y="7259"/>
                </a:cubicBezTo>
                <a:lnTo>
                  <a:pt x="1164" y="6677"/>
                </a:lnTo>
                <a:cubicBezTo>
                  <a:pt x="1164" y="6398"/>
                  <a:pt x="1350" y="6095"/>
                  <a:pt x="1629" y="6095"/>
                </a:cubicBezTo>
                <a:lnTo>
                  <a:pt x="1932" y="6095"/>
                </a:lnTo>
                <a:cubicBezTo>
                  <a:pt x="2420" y="6095"/>
                  <a:pt x="2909" y="5816"/>
                  <a:pt x="3095" y="5328"/>
                </a:cubicBezTo>
                <a:cubicBezTo>
                  <a:pt x="3281" y="4839"/>
                  <a:pt x="3188" y="4351"/>
                  <a:pt x="2792" y="3955"/>
                </a:cubicBezTo>
                <a:lnTo>
                  <a:pt x="2606" y="3769"/>
                </a:lnTo>
                <a:cubicBezTo>
                  <a:pt x="2420" y="3583"/>
                  <a:pt x="2420" y="3187"/>
                  <a:pt x="2606" y="3001"/>
                </a:cubicBezTo>
                <a:lnTo>
                  <a:pt x="3002" y="2606"/>
                </a:lnTo>
                <a:cubicBezTo>
                  <a:pt x="3095" y="2513"/>
                  <a:pt x="3188" y="2513"/>
                  <a:pt x="3374" y="2420"/>
                </a:cubicBezTo>
                <a:cubicBezTo>
                  <a:pt x="3490" y="2420"/>
                  <a:pt x="3677" y="2513"/>
                  <a:pt x="3770" y="2606"/>
                </a:cubicBezTo>
                <a:lnTo>
                  <a:pt x="3956" y="2792"/>
                </a:lnTo>
                <a:cubicBezTo>
                  <a:pt x="4221" y="3057"/>
                  <a:pt x="4570" y="3187"/>
                  <a:pt x="4919" y="3187"/>
                </a:cubicBezTo>
                <a:cubicBezTo>
                  <a:pt x="5090" y="3187"/>
                  <a:pt x="5261" y="3156"/>
                  <a:pt x="5421" y="3094"/>
                </a:cubicBezTo>
                <a:cubicBezTo>
                  <a:pt x="5910" y="2908"/>
                  <a:pt x="6189" y="2420"/>
                  <a:pt x="6189" y="1931"/>
                </a:cubicBezTo>
                <a:lnTo>
                  <a:pt x="6189" y="1629"/>
                </a:lnTo>
                <a:cubicBezTo>
                  <a:pt x="6189" y="1350"/>
                  <a:pt x="6398" y="1047"/>
                  <a:pt x="6678" y="1047"/>
                </a:cubicBezTo>
                <a:lnTo>
                  <a:pt x="7259" y="1047"/>
                </a:lnTo>
                <a:cubicBezTo>
                  <a:pt x="7562" y="1047"/>
                  <a:pt x="7841" y="1350"/>
                  <a:pt x="7841" y="1629"/>
                </a:cubicBezTo>
                <a:lnTo>
                  <a:pt x="7841" y="1931"/>
                </a:lnTo>
                <a:cubicBezTo>
                  <a:pt x="7841" y="2420"/>
                  <a:pt x="8143" y="2908"/>
                  <a:pt x="8608" y="3094"/>
                </a:cubicBezTo>
                <a:cubicBezTo>
                  <a:pt x="8769" y="3156"/>
                  <a:pt x="8940" y="3187"/>
                  <a:pt x="9107" y="3187"/>
                </a:cubicBezTo>
                <a:cubicBezTo>
                  <a:pt x="9449" y="3187"/>
                  <a:pt x="9778" y="3057"/>
                  <a:pt x="9981" y="2792"/>
                </a:cubicBezTo>
                <a:lnTo>
                  <a:pt x="10167" y="2606"/>
                </a:lnTo>
                <a:cubicBezTo>
                  <a:pt x="10260" y="2513"/>
                  <a:pt x="10470" y="2420"/>
                  <a:pt x="10563" y="2420"/>
                </a:cubicBezTo>
                <a:cubicBezTo>
                  <a:pt x="10749" y="2420"/>
                  <a:pt x="10842" y="2513"/>
                  <a:pt x="10935" y="2606"/>
                </a:cubicBezTo>
                <a:lnTo>
                  <a:pt x="11330" y="3001"/>
                </a:lnTo>
                <a:cubicBezTo>
                  <a:pt x="11516" y="3187"/>
                  <a:pt x="11516" y="3583"/>
                  <a:pt x="11330" y="3769"/>
                </a:cubicBezTo>
                <a:lnTo>
                  <a:pt x="11144" y="3955"/>
                </a:lnTo>
                <a:cubicBezTo>
                  <a:pt x="10749" y="4351"/>
                  <a:pt x="10656" y="4839"/>
                  <a:pt x="10842" y="5328"/>
                </a:cubicBezTo>
                <a:cubicBezTo>
                  <a:pt x="11051" y="5816"/>
                  <a:pt x="11516" y="6095"/>
                  <a:pt x="12098" y="6095"/>
                </a:cubicBezTo>
                <a:lnTo>
                  <a:pt x="12307" y="6095"/>
                </a:lnTo>
                <a:cubicBezTo>
                  <a:pt x="12680" y="6095"/>
                  <a:pt x="12889" y="6398"/>
                  <a:pt x="12889" y="6677"/>
                </a:cubicBezTo>
                <a:lnTo>
                  <a:pt x="12889" y="7259"/>
                </a:lnTo>
                <a:cubicBezTo>
                  <a:pt x="12889" y="7561"/>
                  <a:pt x="12680" y="7747"/>
                  <a:pt x="12307" y="7747"/>
                </a:cubicBezTo>
                <a:lnTo>
                  <a:pt x="12098" y="7747"/>
                </a:lnTo>
                <a:cubicBezTo>
                  <a:pt x="11819" y="7747"/>
                  <a:pt x="11516" y="7840"/>
                  <a:pt x="11330" y="8026"/>
                </a:cubicBezTo>
                <a:cubicBezTo>
                  <a:pt x="11144" y="8143"/>
                  <a:pt x="11051" y="8515"/>
                  <a:pt x="11237" y="8724"/>
                </a:cubicBezTo>
                <a:cubicBezTo>
                  <a:pt x="11297" y="8905"/>
                  <a:pt x="11484" y="9007"/>
                  <a:pt x="11683" y="9007"/>
                </a:cubicBezTo>
                <a:cubicBezTo>
                  <a:pt x="11793" y="9007"/>
                  <a:pt x="11906" y="8976"/>
                  <a:pt x="12005" y="8910"/>
                </a:cubicBezTo>
                <a:lnTo>
                  <a:pt x="12307" y="8910"/>
                </a:lnTo>
                <a:cubicBezTo>
                  <a:pt x="13261" y="8910"/>
                  <a:pt x="13959" y="8143"/>
                  <a:pt x="13959" y="7259"/>
                </a:cubicBezTo>
                <a:lnTo>
                  <a:pt x="13959" y="6677"/>
                </a:lnTo>
                <a:cubicBezTo>
                  <a:pt x="13959" y="5816"/>
                  <a:pt x="13261" y="5025"/>
                  <a:pt x="12307" y="5025"/>
                </a:cubicBezTo>
                <a:lnTo>
                  <a:pt x="12098" y="5025"/>
                </a:lnTo>
                <a:cubicBezTo>
                  <a:pt x="12005" y="5025"/>
                  <a:pt x="11912" y="5025"/>
                  <a:pt x="11912" y="4932"/>
                </a:cubicBezTo>
                <a:cubicBezTo>
                  <a:pt x="11819" y="4839"/>
                  <a:pt x="11912" y="4746"/>
                  <a:pt x="11912" y="4746"/>
                </a:cubicBezTo>
                <a:lnTo>
                  <a:pt x="12098" y="4537"/>
                </a:lnTo>
                <a:cubicBezTo>
                  <a:pt x="12796" y="3862"/>
                  <a:pt x="12796" y="2908"/>
                  <a:pt x="12098" y="2210"/>
                </a:cubicBezTo>
                <a:lnTo>
                  <a:pt x="11726" y="1838"/>
                </a:lnTo>
                <a:cubicBezTo>
                  <a:pt x="11423" y="1536"/>
                  <a:pt x="11051" y="1350"/>
                  <a:pt x="10563" y="1350"/>
                </a:cubicBezTo>
                <a:cubicBezTo>
                  <a:pt x="10167" y="1350"/>
                  <a:pt x="9772" y="1536"/>
                  <a:pt x="9399" y="1838"/>
                </a:cubicBezTo>
                <a:lnTo>
                  <a:pt x="9190" y="2024"/>
                </a:lnTo>
                <a:cubicBezTo>
                  <a:pt x="9190" y="2071"/>
                  <a:pt x="9167" y="2094"/>
                  <a:pt x="9132" y="2094"/>
                </a:cubicBezTo>
                <a:cubicBezTo>
                  <a:pt x="9097" y="2094"/>
                  <a:pt x="9050" y="2071"/>
                  <a:pt x="9004" y="2024"/>
                </a:cubicBezTo>
                <a:cubicBezTo>
                  <a:pt x="8911" y="2024"/>
                  <a:pt x="8911" y="1931"/>
                  <a:pt x="8911" y="1931"/>
                </a:cubicBezTo>
                <a:lnTo>
                  <a:pt x="8911" y="1629"/>
                </a:lnTo>
                <a:cubicBezTo>
                  <a:pt x="8911" y="675"/>
                  <a:pt x="8143" y="0"/>
                  <a:pt x="7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1" name="Google Shape;1781;p64"/>
          <p:cNvSpPr/>
          <p:nvPr/>
        </p:nvSpPr>
        <p:spPr>
          <a:xfrm>
            <a:off x="7002475" y="2433450"/>
            <a:ext cx="353650" cy="348975"/>
          </a:xfrm>
          <a:custGeom>
            <a:rect b="b" l="l" r="r" t="t"/>
            <a:pathLst>
              <a:path extrusionOk="0" h="13959" w="14146">
                <a:moveTo>
                  <a:pt x="5049" y="0"/>
                </a:moveTo>
                <a:cubicBezTo>
                  <a:pt x="4747" y="0"/>
                  <a:pt x="4467" y="280"/>
                  <a:pt x="4467" y="582"/>
                </a:cubicBezTo>
                <a:cubicBezTo>
                  <a:pt x="4467" y="861"/>
                  <a:pt x="4747" y="1047"/>
                  <a:pt x="5049" y="1047"/>
                </a:cubicBezTo>
                <a:cubicBezTo>
                  <a:pt x="5328" y="1047"/>
                  <a:pt x="5631" y="861"/>
                  <a:pt x="5631" y="582"/>
                </a:cubicBezTo>
                <a:cubicBezTo>
                  <a:pt x="5631" y="280"/>
                  <a:pt x="5328" y="0"/>
                  <a:pt x="5049" y="0"/>
                </a:cubicBezTo>
                <a:close/>
                <a:moveTo>
                  <a:pt x="7166" y="0"/>
                </a:moveTo>
                <a:cubicBezTo>
                  <a:pt x="6887" y="0"/>
                  <a:pt x="6584" y="280"/>
                  <a:pt x="6584" y="582"/>
                </a:cubicBezTo>
                <a:cubicBezTo>
                  <a:pt x="6584" y="861"/>
                  <a:pt x="6887" y="1047"/>
                  <a:pt x="7166" y="1047"/>
                </a:cubicBezTo>
                <a:cubicBezTo>
                  <a:pt x="7468" y="1047"/>
                  <a:pt x="7655" y="861"/>
                  <a:pt x="7655" y="582"/>
                </a:cubicBezTo>
                <a:cubicBezTo>
                  <a:pt x="7655" y="280"/>
                  <a:pt x="7468" y="0"/>
                  <a:pt x="7166" y="0"/>
                </a:cubicBezTo>
                <a:close/>
                <a:moveTo>
                  <a:pt x="9213" y="0"/>
                </a:moveTo>
                <a:cubicBezTo>
                  <a:pt x="8911" y="0"/>
                  <a:pt x="8632" y="280"/>
                  <a:pt x="8632" y="582"/>
                </a:cubicBezTo>
                <a:cubicBezTo>
                  <a:pt x="8632" y="861"/>
                  <a:pt x="8911" y="1047"/>
                  <a:pt x="9213" y="1047"/>
                </a:cubicBezTo>
                <a:cubicBezTo>
                  <a:pt x="9492" y="1047"/>
                  <a:pt x="9795" y="861"/>
                  <a:pt x="9795" y="582"/>
                </a:cubicBezTo>
                <a:cubicBezTo>
                  <a:pt x="9795" y="280"/>
                  <a:pt x="9492" y="0"/>
                  <a:pt x="9213" y="0"/>
                </a:cubicBezTo>
                <a:close/>
                <a:moveTo>
                  <a:pt x="11354" y="0"/>
                </a:moveTo>
                <a:cubicBezTo>
                  <a:pt x="11051" y="0"/>
                  <a:pt x="10772" y="186"/>
                  <a:pt x="10772" y="466"/>
                </a:cubicBezTo>
                <a:cubicBezTo>
                  <a:pt x="10772" y="768"/>
                  <a:pt x="10958" y="1047"/>
                  <a:pt x="11354" y="1047"/>
                </a:cubicBezTo>
                <a:lnTo>
                  <a:pt x="12400" y="1047"/>
                </a:lnTo>
                <a:cubicBezTo>
                  <a:pt x="12703" y="1047"/>
                  <a:pt x="12982" y="1350"/>
                  <a:pt x="12982" y="1745"/>
                </a:cubicBezTo>
                <a:lnTo>
                  <a:pt x="12982" y="2792"/>
                </a:lnTo>
                <a:cubicBezTo>
                  <a:pt x="12982" y="3001"/>
                  <a:pt x="13191" y="3281"/>
                  <a:pt x="13471" y="3281"/>
                </a:cubicBezTo>
                <a:cubicBezTo>
                  <a:pt x="13511" y="3293"/>
                  <a:pt x="13551" y="3299"/>
                  <a:pt x="13590" y="3299"/>
                </a:cubicBezTo>
                <a:cubicBezTo>
                  <a:pt x="13842" y="3299"/>
                  <a:pt x="14052" y="3054"/>
                  <a:pt x="14052" y="2792"/>
                </a:cubicBezTo>
                <a:lnTo>
                  <a:pt x="14052" y="1745"/>
                </a:lnTo>
                <a:cubicBezTo>
                  <a:pt x="14052" y="1257"/>
                  <a:pt x="13959" y="861"/>
                  <a:pt x="13564" y="466"/>
                </a:cubicBezTo>
                <a:cubicBezTo>
                  <a:pt x="13284" y="186"/>
                  <a:pt x="12889" y="0"/>
                  <a:pt x="12400" y="0"/>
                </a:cubicBezTo>
                <a:close/>
                <a:moveTo>
                  <a:pt x="1839" y="0"/>
                </a:moveTo>
                <a:cubicBezTo>
                  <a:pt x="1350" y="0"/>
                  <a:pt x="978" y="186"/>
                  <a:pt x="582" y="466"/>
                </a:cubicBezTo>
                <a:cubicBezTo>
                  <a:pt x="303" y="861"/>
                  <a:pt x="94" y="1257"/>
                  <a:pt x="94" y="1745"/>
                </a:cubicBezTo>
                <a:lnTo>
                  <a:pt x="94" y="2792"/>
                </a:lnTo>
                <a:cubicBezTo>
                  <a:pt x="94" y="3094"/>
                  <a:pt x="396" y="3374"/>
                  <a:pt x="768" y="3374"/>
                </a:cubicBezTo>
                <a:cubicBezTo>
                  <a:pt x="1071" y="3281"/>
                  <a:pt x="1257" y="3094"/>
                  <a:pt x="1257" y="2792"/>
                </a:cubicBezTo>
                <a:lnTo>
                  <a:pt x="1257" y="1745"/>
                </a:lnTo>
                <a:cubicBezTo>
                  <a:pt x="1257" y="1350"/>
                  <a:pt x="1466" y="1047"/>
                  <a:pt x="1839" y="1047"/>
                </a:cubicBezTo>
                <a:lnTo>
                  <a:pt x="2909" y="1047"/>
                </a:lnTo>
                <a:cubicBezTo>
                  <a:pt x="3211" y="1047"/>
                  <a:pt x="3397" y="861"/>
                  <a:pt x="3490" y="675"/>
                </a:cubicBezTo>
                <a:cubicBezTo>
                  <a:pt x="3490" y="280"/>
                  <a:pt x="3211" y="0"/>
                  <a:pt x="2909" y="0"/>
                </a:cubicBezTo>
                <a:close/>
                <a:moveTo>
                  <a:pt x="7073" y="5909"/>
                </a:moveTo>
                <a:cubicBezTo>
                  <a:pt x="6491" y="5909"/>
                  <a:pt x="6003" y="6398"/>
                  <a:pt x="6003" y="6979"/>
                </a:cubicBezTo>
                <a:cubicBezTo>
                  <a:pt x="6003" y="7561"/>
                  <a:pt x="6491" y="8026"/>
                  <a:pt x="7073" y="8026"/>
                </a:cubicBezTo>
                <a:cubicBezTo>
                  <a:pt x="7655" y="8026"/>
                  <a:pt x="8143" y="7561"/>
                  <a:pt x="8143" y="6979"/>
                </a:cubicBezTo>
                <a:cubicBezTo>
                  <a:pt x="8143" y="6398"/>
                  <a:pt x="7655" y="5909"/>
                  <a:pt x="7073" y="5909"/>
                </a:cubicBezTo>
                <a:close/>
                <a:moveTo>
                  <a:pt x="7073" y="4932"/>
                </a:moveTo>
                <a:cubicBezTo>
                  <a:pt x="8236" y="4932"/>
                  <a:pt x="9120" y="5816"/>
                  <a:pt x="9120" y="6979"/>
                </a:cubicBezTo>
                <a:cubicBezTo>
                  <a:pt x="9120" y="8026"/>
                  <a:pt x="8236" y="9003"/>
                  <a:pt x="7073" y="9003"/>
                </a:cubicBezTo>
                <a:cubicBezTo>
                  <a:pt x="6003" y="9003"/>
                  <a:pt x="5142" y="8026"/>
                  <a:pt x="5142" y="6979"/>
                </a:cubicBezTo>
                <a:cubicBezTo>
                  <a:pt x="5142" y="5816"/>
                  <a:pt x="6003" y="4932"/>
                  <a:pt x="7073" y="4932"/>
                </a:cubicBezTo>
                <a:close/>
                <a:moveTo>
                  <a:pt x="7073" y="3862"/>
                </a:moveTo>
                <a:cubicBezTo>
                  <a:pt x="5421" y="3862"/>
                  <a:pt x="3979" y="5235"/>
                  <a:pt x="3979" y="6979"/>
                </a:cubicBezTo>
                <a:cubicBezTo>
                  <a:pt x="3979" y="8724"/>
                  <a:pt x="5421" y="10074"/>
                  <a:pt x="7073" y="10074"/>
                </a:cubicBezTo>
                <a:cubicBezTo>
                  <a:pt x="8818" y="10074"/>
                  <a:pt x="10190" y="8724"/>
                  <a:pt x="10190" y="6979"/>
                </a:cubicBezTo>
                <a:cubicBezTo>
                  <a:pt x="10190" y="5235"/>
                  <a:pt x="8818" y="3862"/>
                  <a:pt x="7073" y="3862"/>
                </a:cubicBezTo>
                <a:close/>
                <a:moveTo>
                  <a:pt x="7073" y="1838"/>
                </a:moveTo>
                <a:cubicBezTo>
                  <a:pt x="5724" y="1838"/>
                  <a:pt x="4258" y="2327"/>
                  <a:pt x="2909" y="3281"/>
                </a:cubicBezTo>
                <a:cubicBezTo>
                  <a:pt x="1559" y="4258"/>
                  <a:pt x="768" y="5328"/>
                  <a:pt x="489" y="5816"/>
                </a:cubicBezTo>
                <a:cubicBezTo>
                  <a:pt x="1" y="6491"/>
                  <a:pt x="1" y="7445"/>
                  <a:pt x="489" y="8143"/>
                </a:cubicBezTo>
                <a:cubicBezTo>
                  <a:pt x="768" y="8608"/>
                  <a:pt x="1559" y="9678"/>
                  <a:pt x="2909" y="10655"/>
                </a:cubicBezTo>
                <a:cubicBezTo>
                  <a:pt x="4258" y="11632"/>
                  <a:pt x="5724" y="12097"/>
                  <a:pt x="7073" y="12097"/>
                </a:cubicBezTo>
                <a:cubicBezTo>
                  <a:pt x="8911" y="12097"/>
                  <a:pt x="10656" y="11330"/>
                  <a:pt x="12121" y="9980"/>
                </a:cubicBezTo>
                <a:cubicBezTo>
                  <a:pt x="12307" y="9771"/>
                  <a:pt x="12307" y="9492"/>
                  <a:pt x="12121" y="9190"/>
                </a:cubicBezTo>
                <a:cubicBezTo>
                  <a:pt x="12028" y="9096"/>
                  <a:pt x="11906" y="9050"/>
                  <a:pt x="11772" y="9050"/>
                </a:cubicBezTo>
                <a:cubicBezTo>
                  <a:pt x="11639" y="9050"/>
                  <a:pt x="11493" y="9096"/>
                  <a:pt x="11354" y="9190"/>
                </a:cubicBezTo>
                <a:cubicBezTo>
                  <a:pt x="10656" y="9887"/>
                  <a:pt x="9120" y="11051"/>
                  <a:pt x="7073" y="11051"/>
                </a:cubicBezTo>
                <a:cubicBezTo>
                  <a:pt x="4374" y="11051"/>
                  <a:pt x="2234" y="8817"/>
                  <a:pt x="1350" y="7561"/>
                </a:cubicBezTo>
                <a:cubicBezTo>
                  <a:pt x="1164" y="7166"/>
                  <a:pt x="1164" y="6677"/>
                  <a:pt x="1350" y="6398"/>
                </a:cubicBezTo>
                <a:cubicBezTo>
                  <a:pt x="2234" y="5118"/>
                  <a:pt x="4374" y="2908"/>
                  <a:pt x="7073" y="2908"/>
                </a:cubicBezTo>
                <a:cubicBezTo>
                  <a:pt x="9795" y="2908"/>
                  <a:pt x="11935" y="5118"/>
                  <a:pt x="12796" y="6398"/>
                </a:cubicBezTo>
                <a:cubicBezTo>
                  <a:pt x="12982" y="6770"/>
                  <a:pt x="12982" y="7166"/>
                  <a:pt x="12796" y="7561"/>
                </a:cubicBezTo>
                <a:cubicBezTo>
                  <a:pt x="12610" y="7840"/>
                  <a:pt x="12703" y="8143"/>
                  <a:pt x="12982" y="8329"/>
                </a:cubicBezTo>
                <a:cubicBezTo>
                  <a:pt x="13056" y="8395"/>
                  <a:pt x="13151" y="8426"/>
                  <a:pt x="13247" y="8426"/>
                </a:cubicBezTo>
                <a:cubicBezTo>
                  <a:pt x="13423" y="8426"/>
                  <a:pt x="13605" y="8323"/>
                  <a:pt x="13680" y="8143"/>
                </a:cubicBezTo>
                <a:cubicBezTo>
                  <a:pt x="14145" y="7445"/>
                  <a:pt x="14145" y="6491"/>
                  <a:pt x="13680" y="5816"/>
                </a:cubicBezTo>
                <a:cubicBezTo>
                  <a:pt x="13377" y="5328"/>
                  <a:pt x="12610" y="4258"/>
                  <a:pt x="11237" y="3281"/>
                </a:cubicBezTo>
                <a:cubicBezTo>
                  <a:pt x="9981" y="2327"/>
                  <a:pt x="8539" y="1838"/>
                  <a:pt x="7073" y="1838"/>
                </a:cubicBezTo>
                <a:close/>
                <a:moveTo>
                  <a:pt x="624" y="10637"/>
                </a:moveTo>
                <a:cubicBezTo>
                  <a:pt x="321" y="10637"/>
                  <a:pt x="94" y="10882"/>
                  <a:pt x="94" y="11144"/>
                </a:cubicBezTo>
                <a:lnTo>
                  <a:pt x="94" y="12307"/>
                </a:lnTo>
                <a:cubicBezTo>
                  <a:pt x="94" y="13168"/>
                  <a:pt x="885" y="13959"/>
                  <a:pt x="1839" y="13959"/>
                </a:cubicBezTo>
                <a:lnTo>
                  <a:pt x="2909" y="13959"/>
                </a:lnTo>
                <a:cubicBezTo>
                  <a:pt x="3304" y="13959"/>
                  <a:pt x="3490" y="13656"/>
                  <a:pt x="3490" y="13261"/>
                </a:cubicBezTo>
                <a:cubicBezTo>
                  <a:pt x="3397" y="13075"/>
                  <a:pt x="3211" y="12888"/>
                  <a:pt x="2909" y="12888"/>
                </a:cubicBezTo>
                <a:lnTo>
                  <a:pt x="1839" y="12888"/>
                </a:lnTo>
                <a:cubicBezTo>
                  <a:pt x="1466" y="12888"/>
                  <a:pt x="1257" y="12586"/>
                  <a:pt x="1257" y="12307"/>
                </a:cubicBezTo>
                <a:lnTo>
                  <a:pt x="1257" y="11144"/>
                </a:lnTo>
                <a:cubicBezTo>
                  <a:pt x="1257" y="10934"/>
                  <a:pt x="1071" y="10655"/>
                  <a:pt x="768" y="10655"/>
                </a:cubicBezTo>
                <a:cubicBezTo>
                  <a:pt x="719" y="10643"/>
                  <a:pt x="670" y="10637"/>
                  <a:pt x="624" y="10637"/>
                </a:cubicBezTo>
                <a:close/>
                <a:moveTo>
                  <a:pt x="5049" y="12888"/>
                </a:moveTo>
                <a:cubicBezTo>
                  <a:pt x="4747" y="12888"/>
                  <a:pt x="4467" y="13075"/>
                  <a:pt x="4467" y="13377"/>
                </a:cubicBezTo>
                <a:cubicBezTo>
                  <a:pt x="4467" y="13656"/>
                  <a:pt x="4747" y="13959"/>
                  <a:pt x="5049" y="13959"/>
                </a:cubicBezTo>
                <a:cubicBezTo>
                  <a:pt x="5328" y="13959"/>
                  <a:pt x="5631" y="13656"/>
                  <a:pt x="5631" y="13377"/>
                </a:cubicBezTo>
                <a:cubicBezTo>
                  <a:pt x="5631" y="13075"/>
                  <a:pt x="5328" y="12888"/>
                  <a:pt x="5049" y="12888"/>
                </a:cubicBezTo>
                <a:close/>
                <a:moveTo>
                  <a:pt x="7166" y="12888"/>
                </a:moveTo>
                <a:cubicBezTo>
                  <a:pt x="6887" y="12888"/>
                  <a:pt x="6584" y="13075"/>
                  <a:pt x="6584" y="13377"/>
                </a:cubicBezTo>
                <a:cubicBezTo>
                  <a:pt x="6584" y="13656"/>
                  <a:pt x="6887" y="13959"/>
                  <a:pt x="7166" y="13959"/>
                </a:cubicBezTo>
                <a:cubicBezTo>
                  <a:pt x="7468" y="13959"/>
                  <a:pt x="7655" y="13656"/>
                  <a:pt x="7655" y="13377"/>
                </a:cubicBezTo>
                <a:cubicBezTo>
                  <a:pt x="7655" y="13075"/>
                  <a:pt x="7468" y="12888"/>
                  <a:pt x="7166" y="12888"/>
                </a:cubicBezTo>
                <a:close/>
                <a:moveTo>
                  <a:pt x="9213" y="12888"/>
                </a:moveTo>
                <a:cubicBezTo>
                  <a:pt x="8911" y="12888"/>
                  <a:pt x="8632" y="13075"/>
                  <a:pt x="8632" y="13377"/>
                </a:cubicBezTo>
                <a:cubicBezTo>
                  <a:pt x="8632" y="13656"/>
                  <a:pt x="8911" y="13959"/>
                  <a:pt x="9213" y="13959"/>
                </a:cubicBezTo>
                <a:cubicBezTo>
                  <a:pt x="9492" y="13959"/>
                  <a:pt x="9795" y="13656"/>
                  <a:pt x="9795" y="13377"/>
                </a:cubicBezTo>
                <a:cubicBezTo>
                  <a:pt x="9795" y="13075"/>
                  <a:pt x="9492" y="12888"/>
                  <a:pt x="9213" y="12888"/>
                </a:cubicBezTo>
                <a:close/>
                <a:moveTo>
                  <a:pt x="13590" y="10637"/>
                </a:moveTo>
                <a:cubicBezTo>
                  <a:pt x="13551" y="10637"/>
                  <a:pt x="13511" y="10643"/>
                  <a:pt x="13471" y="10655"/>
                </a:cubicBezTo>
                <a:cubicBezTo>
                  <a:pt x="13191" y="10655"/>
                  <a:pt x="12982" y="10841"/>
                  <a:pt x="12982" y="11144"/>
                </a:cubicBezTo>
                <a:lnTo>
                  <a:pt x="12982" y="12307"/>
                </a:lnTo>
                <a:cubicBezTo>
                  <a:pt x="12982" y="12586"/>
                  <a:pt x="12703" y="12888"/>
                  <a:pt x="12400" y="12888"/>
                </a:cubicBezTo>
                <a:lnTo>
                  <a:pt x="11354" y="12888"/>
                </a:lnTo>
                <a:cubicBezTo>
                  <a:pt x="11051" y="12888"/>
                  <a:pt x="10772" y="13075"/>
                  <a:pt x="10772" y="13261"/>
                </a:cubicBezTo>
                <a:cubicBezTo>
                  <a:pt x="10772" y="13656"/>
                  <a:pt x="10958" y="13959"/>
                  <a:pt x="11354" y="13959"/>
                </a:cubicBezTo>
                <a:lnTo>
                  <a:pt x="12400" y="13959"/>
                </a:lnTo>
                <a:cubicBezTo>
                  <a:pt x="13377" y="13959"/>
                  <a:pt x="14052" y="13168"/>
                  <a:pt x="14052" y="12307"/>
                </a:cubicBezTo>
                <a:lnTo>
                  <a:pt x="14052" y="11144"/>
                </a:lnTo>
                <a:cubicBezTo>
                  <a:pt x="14052" y="10882"/>
                  <a:pt x="13842" y="10637"/>
                  <a:pt x="13590" y="106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2" name="Google Shape;1782;p64"/>
          <p:cNvSpPr/>
          <p:nvPr/>
        </p:nvSpPr>
        <p:spPr>
          <a:xfrm>
            <a:off x="4769450" y="2433450"/>
            <a:ext cx="348975" cy="348975"/>
          </a:xfrm>
          <a:custGeom>
            <a:rect b="b" l="l" r="r" t="t"/>
            <a:pathLst>
              <a:path extrusionOk="0" h="13959" w="13959">
                <a:moveTo>
                  <a:pt x="10376" y="8608"/>
                </a:moveTo>
                <a:cubicBezTo>
                  <a:pt x="10074" y="8608"/>
                  <a:pt x="9795" y="8817"/>
                  <a:pt x="9795" y="9190"/>
                </a:cubicBezTo>
                <a:lnTo>
                  <a:pt x="9795" y="9678"/>
                </a:lnTo>
                <a:lnTo>
                  <a:pt x="9213" y="9678"/>
                </a:lnTo>
                <a:cubicBezTo>
                  <a:pt x="8911" y="9678"/>
                  <a:pt x="8724" y="9887"/>
                  <a:pt x="8724" y="10167"/>
                </a:cubicBezTo>
                <a:cubicBezTo>
                  <a:pt x="8631" y="10469"/>
                  <a:pt x="8911" y="10748"/>
                  <a:pt x="9213" y="10748"/>
                </a:cubicBezTo>
                <a:lnTo>
                  <a:pt x="9795" y="10748"/>
                </a:lnTo>
                <a:lnTo>
                  <a:pt x="9795" y="11330"/>
                </a:lnTo>
                <a:cubicBezTo>
                  <a:pt x="9795" y="11632"/>
                  <a:pt x="9981" y="11818"/>
                  <a:pt x="10167" y="11911"/>
                </a:cubicBezTo>
                <a:cubicBezTo>
                  <a:pt x="10562" y="11911"/>
                  <a:pt x="10865" y="11632"/>
                  <a:pt x="10865" y="11330"/>
                </a:cubicBezTo>
                <a:lnTo>
                  <a:pt x="10865" y="10748"/>
                </a:lnTo>
                <a:lnTo>
                  <a:pt x="11446" y="10748"/>
                </a:lnTo>
                <a:cubicBezTo>
                  <a:pt x="11725" y="10748"/>
                  <a:pt x="12028" y="10469"/>
                  <a:pt x="11912" y="10167"/>
                </a:cubicBezTo>
                <a:cubicBezTo>
                  <a:pt x="11912" y="9887"/>
                  <a:pt x="11632" y="9678"/>
                  <a:pt x="11330" y="9678"/>
                </a:cubicBezTo>
                <a:lnTo>
                  <a:pt x="10865" y="9678"/>
                </a:lnTo>
                <a:lnTo>
                  <a:pt x="10865" y="9190"/>
                </a:lnTo>
                <a:cubicBezTo>
                  <a:pt x="10865" y="8910"/>
                  <a:pt x="10655" y="8608"/>
                  <a:pt x="10376" y="8608"/>
                </a:cubicBezTo>
                <a:close/>
                <a:moveTo>
                  <a:pt x="10283" y="7654"/>
                </a:moveTo>
                <a:cubicBezTo>
                  <a:pt x="11725" y="7654"/>
                  <a:pt x="12889" y="8817"/>
                  <a:pt x="12889" y="10260"/>
                </a:cubicBezTo>
                <a:cubicBezTo>
                  <a:pt x="12889" y="11725"/>
                  <a:pt x="11725" y="12888"/>
                  <a:pt x="10283" y="12888"/>
                </a:cubicBezTo>
                <a:cubicBezTo>
                  <a:pt x="8911" y="12888"/>
                  <a:pt x="7747" y="11725"/>
                  <a:pt x="7747" y="10260"/>
                </a:cubicBezTo>
                <a:cubicBezTo>
                  <a:pt x="7747" y="8817"/>
                  <a:pt x="8911" y="7654"/>
                  <a:pt x="10283" y="7654"/>
                </a:cubicBezTo>
                <a:close/>
                <a:moveTo>
                  <a:pt x="5630" y="0"/>
                </a:moveTo>
                <a:cubicBezTo>
                  <a:pt x="4560" y="0"/>
                  <a:pt x="3676" y="861"/>
                  <a:pt x="3676" y="1931"/>
                </a:cubicBezTo>
                <a:lnTo>
                  <a:pt x="3583" y="1931"/>
                </a:lnTo>
                <a:cubicBezTo>
                  <a:pt x="3095" y="1931"/>
                  <a:pt x="2722" y="2117"/>
                  <a:pt x="2327" y="2420"/>
                </a:cubicBezTo>
                <a:cubicBezTo>
                  <a:pt x="2024" y="2792"/>
                  <a:pt x="1838" y="3187"/>
                  <a:pt x="1838" y="3676"/>
                </a:cubicBezTo>
                <a:cubicBezTo>
                  <a:pt x="1838" y="3862"/>
                  <a:pt x="1838" y="4072"/>
                  <a:pt x="1931" y="4165"/>
                </a:cubicBezTo>
                <a:cubicBezTo>
                  <a:pt x="1443" y="4351"/>
                  <a:pt x="978" y="4537"/>
                  <a:pt x="675" y="4932"/>
                </a:cubicBezTo>
                <a:cubicBezTo>
                  <a:pt x="280" y="5421"/>
                  <a:pt x="0" y="6002"/>
                  <a:pt x="0" y="6584"/>
                </a:cubicBezTo>
                <a:cubicBezTo>
                  <a:pt x="0" y="7352"/>
                  <a:pt x="396" y="8026"/>
                  <a:pt x="978" y="8515"/>
                </a:cubicBezTo>
                <a:cubicBezTo>
                  <a:pt x="675" y="8910"/>
                  <a:pt x="489" y="9399"/>
                  <a:pt x="489" y="9980"/>
                </a:cubicBezTo>
                <a:cubicBezTo>
                  <a:pt x="489" y="11237"/>
                  <a:pt x="1559" y="12214"/>
                  <a:pt x="2722" y="12214"/>
                </a:cubicBezTo>
                <a:lnTo>
                  <a:pt x="2815" y="12214"/>
                </a:lnTo>
                <a:cubicBezTo>
                  <a:pt x="3001" y="12214"/>
                  <a:pt x="3188" y="12307"/>
                  <a:pt x="3188" y="12493"/>
                </a:cubicBezTo>
                <a:cubicBezTo>
                  <a:pt x="3583" y="13377"/>
                  <a:pt x="4351" y="13959"/>
                  <a:pt x="5328" y="13959"/>
                </a:cubicBezTo>
                <a:cubicBezTo>
                  <a:pt x="5723" y="13959"/>
                  <a:pt x="6003" y="13842"/>
                  <a:pt x="6305" y="13749"/>
                </a:cubicBezTo>
                <a:cubicBezTo>
                  <a:pt x="6491" y="13656"/>
                  <a:pt x="6677" y="13261"/>
                  <a:pt x="6491" y="12981"/>
                </a:cubicBezTo>
                <a:cubicBezTo>
                  <a:pt x="6426" y="12851"/>
                  <a:pt x="6256" y="12708"/>
                  <a:pt x="6065" y="12708"/>
                </a:cubicBezTo>
                <a:cubicBezTo>
                  <a:pt x="5984" y="12708"/>
                  <a:pt x="5899" y="12733"/>
                  <a:pt x="5816" y="12795"/>
                </a:cubicBezTo>
                <a:cubicBezTo>
                  <a:pt x="5630" y="12795"/>
                  <a:pt x="5514" y="12888"/>
                  <a:pt x="5328" y="12888"/>
                </a:cubicBezTo>
                <a:cubicBezTo>
                  <a:pt x="4839" y="12888"/>
                  <a:pt x="4467" y="12586"/>
                  <a:pt x="4258" y="12097"/>
                </a:cubicBezTo>
                <a:cubicBezTo>
                  <a:pt x="3979" y="11516"/>
                  <a:pt x="3397" y="11144"/>
                  <a:pt x="2815" y="11144"/>
                </a:cubicBezTo>
                <a:lnTo>
                  <a:pt x="2606" y="11144"/>
                </a:lnTo>
                <a:cubicBezTo>
                  <a:pt x="2141" y="11144"/>
                  <a:pt x="1838" y="10841"/>
                  <a:pt x="1652" y="10469"/>
                </a:cubicBezTo>
                <a:cubicBezTo>
                  <a:pt x="1443" y="9771"/>
                  <a:pt x="1745" y="9306"/>
                  <a:pt x="1931" y="9003"/>
                </a:cubicBezTo>
                <a:cubicBezTo>
                  <a:pt x="2141" y="9096"/>
                  <a:pt x="2327" y="9096"/>
                  <a:pt x="2513" y="9096"/>
                </a:cubicBezTo>
                <a:cubicBezTo>
                  <a:pt x="3001" y="9096"/>
                  <a:pt x="3304" y="8608"/>
                  <a:pt x="3001" y="8236"/>
                </a:cubicBezTo>
                <a:cubicBezTo>
                  <a:pt x="2908" y="8143"/>
                  <a:pt x="2722" y="8026"/>
                  <a:pt x="2606" y="8026"/>
                </a:cubicBezTo>
                <a:cubicBezTo>
                  <a:pt x="1838" y="8026"/>
                  <a:pt x="1164" y="7352"/>
                  <a:pt x="1164" y="6584"/>
                </a:cubicBezTo>
                <a:cubicBezTo>
                  <a:pt x="1164" y="5909"/>
                  <a:pt x="1652" y="5328"/>
                  <a:pt x="2327" y="5235"/>
                </a:cubicBezTo>
                <a:lnTo>
                  <a:pt x="2908" y="5118"/>
                </a:lnTo>
                <a:cubicBezTo>
                  <a:pt x="3095" y="5118"/>
                  <a:pt x="3304" y="4932"/>
                  <a:pt x="3304" y="4746"/>
                </a:cubicBezTo>
                <a:cubicBezTo>
                  <a:pt x="3397" y="4537"/>
                  <a:pt x="3304" y="4351"/>
                  <a:pt x="3095" y="4165"/>
                </a:cubicBezTo>
                <a:cubicBezTo>
                  <a:pt x="3001" y="4072"/>
                  <a:pt x="2908" y="3862"/>
                  <a:pt x="2908" y="3676"/>
                </a:cubicBezTo>
                <a:cubicBezTo>
                  <a:pt x="2908" y="3490"/>
                  <a:pt x="3001" y="3374"/>
                  <a:pt x="3095" y="3187"/>
                </a:cubicBezTo>
                <a:cubicBezTo>
                  <a:pt x="3304" y="3094"/>
                  <a:pt x="3397" y="3001"/>
                  <a:pt x="3583" y="3001"/>
                </a:cubicBezTo>
                <a:lnTo>
                  <a:pt x="3979" y="3001"/>
                </a:lnTo>
                <a:cubicBezTo>
                  <a:pt x="4351" y="3001"/>
                  <a:pt x="4746" y="2606"/>
                  <a:pt x="4746" y="2117"/>
                </a:cubicBezTo>
                <a:lnTo>
                  <a:pt x="4746" y="1931"/>
                </a:lnTo>
                <a:cubicBezTo>
                  <a:pt x="4746" y="1443"/>
                  <a:pt x="5142" y="1047"/>
                  <a:pt x="5630" y="1047"/>
                </a:cubicBezTo>
                <a:cubicBezTo>
                  <a:pt x="6096" y="1047"/>
                  <a:pt x="6491" y="1443"/>
                  <a:pt x="6491" y="1931"/>
                </a:cubicBezTo>
                <a:lnTo>
                  <a:pt x="6491" y="6188"/>
                </a:lnTo>
                <a:cubicBezTo>
                  <a:pt x="6491" y="6491"/>
                  <a:pt x="6677" y="6677"/>
                  <a:pt x="6980" y="6677"/>
                </a:cubicBezTo>
                <a:cubicBezTo>
                  <a:pt x="7259" y="6677"/>
                  <a:pt x="7561" y="6491"/>
                  <a:pt x="7561" y="6188"/>
                </a:cubicBezTo>
                <a:lnTo>
                  <a:pt x="7561" y="1931"/>
                </a:lnTo>
                <a:cubicBezTo>
                  <a:pt x="7561" y="1443"/>
                  <a:pt x="7957" y="1047"/>
                  <a:pt x="8422" y="1047"/>
                </a:cubicBezTo>
                <a:cubicBezTo>
                  <a:pt x="8817" y="1047"/>
                  <a:pt x="9213" y="1443"/>
                  <a:pt x="9213" y="1931"/>
                </a:cubicBezTo>
                <a:cubicBezTo>
                  <a:pt x="9213" y="2513"/>
                  <a:pt x="9701" y="3001"/>
                  <a:pt x="10283" y="3001"/>
                </a:cubicBezTo>
                <a:lnTo>
                  <a:pt x="10376" y="3001"/>
                </a:lnTo>
                <a:cubicBezTo>
                  <a:pt x="10562" y="3001"/>
                  <a:pt x="10748" y="3094"/>
                  <a:pt x="10865" y="3187"/>
                </a:cubicBezTo>
                <a:cubicBezTo>
                  <a:pt x="11051" y="3374"/>
                  <a:pt x="11051" y="3490"/>
                  <a:pt x="11051" y="3676"/>
                </a:cubicBezTo>
                <a:cubicBezTo>
                  <a:pt x="11051" y="3862"/>
                  <a:pt x="11051" y="4072"/>
                  <a:pt x="10865" y="4165"/>
                </a:cubicBezTo>
                <a:cubicBezTo>
                  <a:pt x="10655" y="4351"/>
                  <a:pt x="10655" y="4537"/>
                  <a:pt x="10655" y="4746"/>
                </a:cubicBezTo>
                <a:cubicBezTo>
                  <a:pt x="10748" y="4932"/>
                  <a:pt x="10958" y="5118"/>
                  <a:pt x="11144" y="5118"/>
                </a:cubicBezTo>
                <a:lnTo>
                  <a:pt x="11632" y="5235"/>
                </a:lnTo>
                <a:cubicBezTo>
                  <a:pt x="12214" y="5328"/>
                  <a:pt x="12609" y="5700"/>
                  <a:pt x="12796" y="6188"/>
                </a:cubicBezTo>
                <a:cubicBezTo>
                  <a:pt x="12872" y="6438"/>
                  <a:pt x="13091" y="6608"/>
                  <a:pt x="13322" y="6608"/>
                </a:cubicBezTo>
                <a:cubicBezTo>
                  <a:pt x="13371" y="6608"/>
                  <a:pt x="13421" y="6600"/>
                  <a:pt x="13470" y="6584"/>
                </a:cubicBezTo>
                <a:cubicBezTo>
                  <a:pt x="13773" y="6491"/>
                  <a:pt x="13959" y="6188"/>
                  <a:pt x="13866" y="5909"/>
                </a:cubicBezTo>
                <a:cubicBezTo>
                  <a:pt x="13563" y="5025"/>
                  <a:pt x="12889" y="4444"/>
                  <a:pt x="12121" y="4165"/>
                </a:cubicBezTo>
                <a:cubicBezTo>
                  <a:pt x="12121" y="4072"/>
                  <a:pt x="12214" y="3862"/>
                  <a:pt x="12214" y="3676"/>
                </a:cubicBezTo>
                <a:cubicBezTo>
                  <a:pt x="12214" y="3187"/>
                  <a:pt x="12028" y="2792"/>
                  <a:pt x="11632" y="2420"/>
                </a:cubicBezTo>
                <a:cubicBezTo>
                  <a:pt x="11330" y="2117"/>
                  <a:pt x="10865" y="1931"/>
                  <a:pt x="10376" y="1931"/>
                </a:cubicBezTo>
                <a:cubicBezTo>
                  <a:pt x="10283" y="861"/>
                  <a:pt x="9399" y="0"/>
                  <a:pt x="8422" y="0"/>
                </a:cubicBezTo>
                <a:cubicBezTo>
                  <a:pt x="7840" y="0"/>
                  <a:pt x="7375" y="186"/>
                  <a:pt x="7073" y="582"/>
                </a:cubicBezTo>
                <a:lnTo>
                  <a:pt x="6980" y="582"/>
                </a:lnTo>
                <a:cubicBezTo>
                  <a:pt x="6584" y="186"/>
                  <a:pt x="6096" y="0"/>
                  <a:pt x="5630" y="0"/>
                </a:cubicBezTo>
                <a:close/>
                <a:moveTo>
                  <a:pt x="10283" y="6584"/>
                </a:moveTo>
                <a:cubicBezTo>
                  <a:pt x="8236" y="6584"/>
                  <a:pt x="6584" y="8236"/>
                  <a:pt x="6584" y="10260"/>
                </a:cubicBezTo>
                <a:cubicBezTo>
                  <a:pt x="6584" y="12307"/>
                  <a:pt x="8236" y="13959"/>
                  <a:pt x="10283" y="13959"/>
                </a:cubicBezTo>
                <a:cubicBezTo>
                  <a:pt x="12307" y="13959"/>
                  <a:pt x="13959" y="12307"/>
                  <a:pt x="13959" y="10260"/>
                </a:cubicBezTo>
                <a:cubicBezTo>
                  <a:pt x="13959" y="8236"/>
                  <a:pt x="12307" y="6584"/>
                  <a:pt x="10283" y="65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3" name="Google Shape;1783;p64"/>
          <p:cNvSpPr/>
          <p:nvPr/>
        </p:nvSpPr>
        <p:spPr>
          <a:xfrm>
            <a:off x="5515913" y="2433450"/>
            <a:ext cx="349000" cy="348975"/>
          </a:xfrm>
          <a:custGeom>
            <a:rect b="b" l="l" r="r" t="t"/>
            <a:pathLst>
              <a:path extrusionOk="0" h="13959" w="13960">
                <a:moveTo>
                  <a:pt x="2234" y="1047"/>
                </a:moveTo>
                <a:lnTo>
                  <a:pt x="2234" y="2117"/>
                </a:lnTo>
                <a:lnTo>
                  <a:pt x="1164" y="2117"/>
                </a:lnTo>
                <a:lnTo>
                  <a:pt x="1164" y="1047"/>
                </a:lnTo>
                <a:close/>
                <a:moveTo>
                  <a:pt x="12889" y="1047"/>
                </a:moveTo>
                <a:lnTo>
                  <a:pt x="12889" y="2117"/>
                </a:lnTo>
                <a:lnTo>
                  <a:pt x="11842" y="2117"/>
                </a:lnTo>
                <a:lnTo>
                  <a:pt x="11842" y="1047"/>
                </a:lnTo>
                <a:close/>
                <a:moveTo>
                  <a:pt x="4956" y="4072"/>
                </a:moveTo>
                <a:cubicBezTo>
                  <a:pt x="4654" y="4072"/>
                  <a:pt x="4375" y="4351"/>
                  <a:pt x="4375" y="4653"/>
                </a:cubicBezTo>
                <a:cubicBezTo>
                  <a:pt x="4468" y="4932"/>
                  <a:pt x="4654" y="5118"/>
                  <a:pt x="4956" y="5118"/>
                </a:cubicBezTo>
                <a:lnTo>
                  <a:pt x="6492" y="5118"/>
                </a:lnTo>
                <a:lnTo>
                  <a:pt x="6492" y="9306"/>
                </a:lnTo>
                <a:cubicBezTo>
                  <a:pt x="6492" y="9585"/>
                  <a:pt x="6701" y="9771"/>
                  <a:pt x="6980" y="9887"/>
                </a:cubicBezTo>
                <a:cubicBezTo>
                  <a:pt x="7283" y="9887"/>
                  <a:pt x="7562" y="9585"/>
                  <a:pt x="7562" y="9306"/>
                </a:cubicBezTo>
                <a:lnTo>
                  <a:pt x="7562" y="5118"/>
                </a:lnTo>
                <a:lnTo>
                  <a:pt x="9120" y="5118"/>
                </a:lnTo>
                <a:cubicBezTo>
                  <a:pt x="9400" y="5118"/>
                  <a:pt x="9702" y="4932"/>
                  <a:pt x="9609" y="4537"/>
                </a:cubicBezTo>
                <a:cubicBezTo>
                  <a:pt x="9609" y="4258"/>
                  <a:pt x="9307" y="4072"/>
                  <a:pt x="9120" y="4072"/>
                </a:cubicBezTo>
                <a:close/>
                <a:moveTo>
                  <a:pt x="2234" y="11725"/>
                </a:moveTo>
                <a:lnTo>
                  <a:pt x="2234" y="12888"/>
                </a:lnTo>
                <a:lnTo>
                  <a:pt x="1164" y="12888"/>
                </a:lnTo>
                <a:lnTo>
                  <a:pt x="1164" y="11725"/>
                </a:lnTo>
                <a:close/>
                <a:moveTo>
                  <a:pt x="12889" y="10934"/>
                </a:moveTo>
                <a:lnTo>
                  <a:pt x="12889" y="12586"/>
                </a:lnTo>
                <a:cubicBezTo>
                  <a:pt x="12889" y="12679"/>
                  <a:pt x="12703" y="12888"/>
                  <a:pt x="12610" y="12888"/>
                </a:cubicBezTo>
                <a:lnTo>
                  <a:pt x="10958" y="12888"/>
                </a:lnTo>
                <a:lnTo>
                  <a:pt x="12889" y="10934"/>
                </a:lnTo>
                <a:close/>
                <a:moveTo>
                  <a:pt x="583" y="0"/>
                </a:moveTo>
                <a:cubicBezTo>
                  <a:pt x="303" y="0"/>
                  <a:pt x="1" y="186"/>
                  <a:pt x="1" y="582"/>
                </a:cubicBezTo>
                <a:lnTo>
                  <a:pt x="1" y="2699"/>
                </a:lnTo>
                <a:cubicBezTo>
                  <a:pt x="1" y="3001"/>
                  <a:pt x="303" y="3281"/>
                  <a:pt x="583" y="3281"/>
                </a:cubicBezTo>
                <a:lnTo>
                  <a:pt x="1164" y="3281"/>
                </a:lnTo>
                <a:lnTo>
                  <a:pt x="1164" y="10655"/>
                </a:lnTo>
                <a:lnTo>
                  <a:pt x="583" y="10655"/>
                </a:lnTo>
                <a:cubicBezTo>
                  <a:pt x="303" y="10655"/>
                  <a:pt x="1" y="10934"/>
                  <a:pt x="1" y="11237"/>
                </a:cubicBezTo>
                <a:lnTo>
                  <a:pt x="1" y="13377"/>
                </a:lnTo>
                <a:cubicBezTo>
                  <a:pt x="1" y="13656"/>
                  <a:pt x="303" y="13959"/>
                  <a:pt x="583" y="13959"/>
                </a:cubicBezTo>
                <a:lnTo>
                  <a:pt x="2723" y="13959"/>
                </a:lnTo>
                <a:cubicBezTo>
                  <a:pt x="3118" y="13959"/>
                  <a:pt x="3304" y="13656"/>
                  <a:pt x="3304" y="13377"/>
                </a:cubicBezTo>
                <a:lnTo>
                  <a:pt x="3304" y="12888"/>
                </a:lnTo>
                <a:lnTo>
                  <a:pt x="7771" y="12888"/>
                </a:lnTo>
                <a:cubicBezTo>
                  <a:pt x="8050" y="12888"/>
                  <a:pt x="8353" y="12586"/>
                  <a:pt x="8353" y="12307"/>
                </a:cubicBezTo>
                <a:cubicBezTo>
                  <a:pt x="8236" y="12004"/>
                  <a:pt x="8050" y="11725"/>
                  <a:pt x="7771" y="11725"/>
                </a:cubicBezTo>
                <a:lnTo>
                  <a:pt x="3304" y="11725"/>
                </a:lnTo>
                <a:lnTo>
                  <a:pt x="3304" y="11237"/>
                </a:lnTo>
                <a:cubicBezTo>
                  <a:pt x="3304" y="10934"/>
                  <a:pt x="3118" y="10655"/>
                  <a:pt x="2723" y="10655"/>
                </a:cubicBezTo>
                <a:lnTo>
                  <a:pt x="2234" y="10655"/>
                </a:lnTo>
                <a:lnTo>
                  <a:pt x="2234" y="3281"/>
                </a:lnTo>
                <a:lnTo>
                  <a:pt x="2723" y="3281"/>
                </a:lnTo>
                <a:cubicBezTo>
                  <a:pt x="3118" y="3281"/>
                  <a:pt x="3304" y="3001"/>
                  <a:pt x="3304" y="2699"/>
                </a:cubicBezTo>
                <a:lnTo>
                  <a:pt x="3304" y="2117"/>
                </a:lnTo>
                <a:lnTo>
                  <a:pt x="10772" y="2117"/>
                </a:lnTo>
                <a:lnTo>
                  <a:pt x="10772" y="2699"/>
                </a:lnTo>
                <a:cubicBezTo>
                  <a:pt x="10772" y="3001"/>
                  <a:pt x="10958" y="3281"/>
                  <a:pt x="11261" y="3281"/>
                </a:cubicBezTo>
                <a:lnTo>
                  <a:pt x="11842" y="3281"/>
                </a:lnTo>
                <a:lnTo>
                  <a:pt x="11842" y="7840"/>
                </a:lnTo>
                <a:cubicBezTo>
                  <a:pt x="11842" y="8102"/>
                  <a:pt x="12052" y="8347"/>
                  <a:pt x="12305" y="8347"/>
                </a:cubicBezTo>
                <a:cubicBezTo>
                  <a:pt x="12344" y="8347"/>
                  <a:pt x="12384" y="8341"/>
                  <a:pt x="12424" y="8329"/>
                </a:cubicBezTo>
                <a:cubicBezTo>
                  <a:pt x="12703" y="8329"/>
                  <a:pt x="12889" y="8026"/>
                  <a:pt x="12889" y="7840"/>
                </a:cubicBezTo>
                <a:lnTo>
                  <a:pt x="12889" y="3281"/>
                </a:lnTo>
                <a:lnTo>
                  <a:pt x="13471" y="3281"/>
                </a:lnTo>
                <a:cubicBezTo>
                  <a:pt x="13773" y="3281"/>
                  <a:pt x="13959" y="3001"/>
                  <a:pt x="13959" y="2699"/>
                </a:cubicBezTo>
                <a:lnTo>
                  <a:pt x="13959" y="582"/>
                </a:lnTo>
                <a:cubicBezTo>
                  <a:pt x="13959" y="186"/>
                  <a:pt x="13773" y="0"/>
                  <a:pt x="13471" y="0"/>
                </a:cubicBezTo>
                <a:lnTo>
                  <a:pt x="11261" y="0"/>
                </a:lnTo>
                <a:cubicBezTo>
                  <a:pt x="10958" y="0"/>
                  <a:pt x="10772" y="186"/>
                  <a:pt x="10772" y="582"/>
                </a:cubicBezTo>
                <a:lnTo>
                  <a:pt x="10772" y="1047"/>
                </a:lnTo>
                <a:lnTo>
                  <a:pt x="3304" y="1047"/>
                </a:lnTo>
                <a:lnTo>
                  <a:pt x="3304" y="582"/>
                </a:lnTo>
                <a:cubicBezTo>
                  <a:pt x="3304" y="186"/>
                  <a:pt x="3118" y="0"/>
                  <a:pt x="2723" y="0"/>
                </a:cubicBezTo>
                <a:close/>
                <a:moveTo>
                  <a:pt x="13346" y="9149"/>
                </a:moveTo>
                <a:cubicBezTo>
                  <a:pt x="13215" y="9149"/>
                  <a:pt x="13099" y="9201"/>
                  <a:pt x="13005" y="9306"/>
                </a:cubicBezTo>
                <a:lnTo>
                  <a:pt x="9307" y="12981"/>
                </a:lnTo>
                <a:cubicBezTo>
                  <a:pt x="9120" y="13168"/>
                  <a:pt x="9027" y="13377"/>
                  <a:pt x="9120" y="13563"/>
                </a:cubicBezTo>
                <a:cubicBezTo>
                  <a:pt x="9213" y="13842"/>
                  <a:pt x="9400" y="13959"/>
                  <a:pt x="9702" y="13959"/>
                </a:cubicBezTo>
                <a:lnTo>
                  <a:pt x="12610" y="13959"/>
                </a:lnTo>
                <a:cubicBezTo>
                  <a:pt x="13378" y="13959"/>
                  <a:pt x="13959" y="13377"/>
                  <a:pt x="13959" y="12586"/>
                </a:cubicBezTo>
                <a:lnTo>
                  <a:pt x="13959" y="9678"/>
                </a:lnTo>
                <a:cubicBezTo>
                  <a:pt x="13959" y="9492"/>
                  <a:pt x="13866" y="9399"/>
                  <a:pt x="13773" y="9306"/>
                </a:cubicBezTo>
                <a:cubicBezTo>
                  <a:pt x="13622" y="9201"/>
                  <a:pt x="13477" y="9149"/>
                  <a:pt x="13346" y="91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4" name="Google Shape;1784;p64"/>
          <p:cNvSpPr/>
          <p:nvPr/>
        </p:nvSpPr>
        <p:spPr>
          <a:xfrm>
            <a:off x="6297288" y="2433450"/>
            <a:ext cx="349000" cy="348975"/>
          </a:xfrm>
          <a:custGeom>
            <a:rect b="b" l="l" r="r" t="t"/>
            <a:pathLst>
              <a:path extrusionOk="0" h="13959" w="13960">
                <a:moveTo>
                  <a:pt x="8236" y="2792"/>
                </a:moveTo>
                <a:cubicBezTo>
                  <a:pt x="7934" y="2792"/>
                  <a:pt x="7748" y="3094"/>
                  <a:pt x="7748" y="3374"/>
                </a:cubicBezTo>
                <a:lnTo>
                  <a:pt x="7748" y="6095"/>
                </a:lnTo>
                <a:cubicBezTo>
                  <a:pt x="7748" y="6398"/>
                  <a:pt x="7934" y="6677"/>
                  <a:pt x="8236" y="6677"/>
                </a:cubicBezTo>
                <a:cubicBezTo>
                  <a:pt x="8516" y="6677"/>
                  <a:pt x="8818" y="6491"/>
                  <a:pt x="8818" y="6095"/>
                </a:cubicBezTo>
                <a:lnTo>
                  <a:pt x="8818" y="3374"/>
                </a:lnTo>
                <a:cubicBezTo>
                  <a:pt x="8818" y="3094"/>
                  <a:pt x="8516" y="2792"/>
                  <a:pt x="8236" y="2792"/>
                </a:cubicBezTo>
                <a:close/>
                <a:moveTo>
                  <a:pt x="8236" y="7561"/>
                </a:moveTo>
                <a:cubicBezTo>
                  <a:pt x="7934" y="7561"/>
                  <a:pt x="7748" y="7747"/>
                  <a:pt x="7748" y="8026"/>
                </a:cubicBezTo>
                <a:cubicBezTo>
                  <a:pt x="7748" y="8329"/>
                  <a:pt x="7934" y="8608"/>
                  <a:pt x="8236" y="8608"/>
                </a:cubicBezTo>
                <a:cubicBezTo>
                  <a:pt x="8516" y="8608"/>
                  <a:pt x="8818" y="8329"/>
                  <a:pt x="8818" y="8026"/>
                </a:cubicBezTo>
                <a:cubicBezTo>
                  <a:pt x="8818" y="7747"/>
                  <a:pt x="8516" y="7561"/>
                  <a:pt x="8236" y="7561"/>
                </a:cubicBezTo>
                <a:close/>
                <a:moveTo>
                  <a:pt x="8236" y="0"/>
                </a:moveTo>
                <a:cubicBezTo>
                  <a:pt x="5119" y="0"/>
                  <a:pt x="2513" y="2513"/>
                  <a:pt x="2513" y="5700"/>
                </a:cubicBezTo>
                <a:cubicBezTo>
                  <a:pt x="2513" y="7073"/>
                  <a:pt x="3002" y="8329"/>
                  <a:pt x="3863" y="9399"/>
                </a:cubicBezTo>
                <a:lnTo>
                  <a:pt x="187" y="12981"/>
                </a:lnTo>
                <a:cubicBezTo>
                  <a:pt x="1" y="13168"/>
                  <a:pt x="1" y="13563"/>
                  <a:pt x="187" y="13749"/>
                </a:cubicBezTo>
                <a:cubicBezTo>
                  <a:pt x="280" y="13842"/>
                  <a:pt x="373" y="13959"/>
                  <a:pt x="583" y="13959"/>
                </a:cubicBezTo>
                <a:cubicBezTo>
                  <a:pt x="676" y="13959"/>
                  <a:pt x="862" y="13842"/>
                  <a:pt x="955" y="13749"/>
                </a:cubicBezTo>
                <a:lnTo>
                  <a:pt x="4654" y="10167"/>
                </a:lnTo>
                <a:cubicBezTo>
                  <a:pt x="5608" y="10934"/>
                  <a:pt x="6864" y="11423"/>
                  <a:pt x="8236" y="11423"/>
                </a:cubicBezTo>
                <a:cubicBezTo>
                  <a:pt x="9190" y="11423"/>
                  <a:pt x="10167" y="11144"/>
                  <a:pt x="11051" y="10655"/>
                </a:cubicBezTo>
                <a:cubicBezTo>
                  <a:pt x="11330" y="10562"/>
                  <a:pt x="11424" y="10260"/>
                  <a:pt x="11237" y="9980"/>
                </a:cubicBezTo>
                <a:cubicBezTo>
                  <a:pt x="11177" y="9783"/>
                  <a:pt x="10988" y="9675"/>
                  <a:pt x="10812" y="9675"/>
                </a:cubicBezTo>
                <a:cubicBezTo>
                  <a:pt x="10718" y="9675"/>
                  <a:pt x="10628" y="9706"/>
                  <a:pt x="10563" y="9771"/>
                </a:cubicBezTo>
                <a:cubicBezTo>
                  <a:pt x="9888" y="10167"/>
                  <a:pt x="9004" y="10353"/>
                  <a:pt x="8236" y="10353"/>
                </a:cubicBezTo>
                <a:cubicBezTo>
                  <a:pt x="5701" y="10353"/>
                  <a:pt x="3584" y="8236"/>
                  <a:pt x="3584" y="5700"/>
                </a:cubicBezTo>
                <a:cubicBezTo>
                  <a:pt x="3584" y="3187"/>
                  <a:pt x="5701" y="1047"/>
                  <a:pt x="8236" y="1047"/>
                </a:cubicBezTo>
                <a:cubicBezTo>
                  <a:pt x="10842" y="1047"/>
                  <a:pt x="12889" y="3187"/>
                  <a:pt x="12889" y="5700"/>
                </a:cubicBezTo>
                <a:cubicBezTo>
                  <a:pt x="12889" y="6491"/>
                  <a:pt x="12680" y="7259"/>
                  <a:pt x="12308" y="8026"/>
                </a:cubicBezTo>
                <a:cubicBezTo>
                  <a:pt x="12098" y="8236"/>
                  <a:pt x="12214" y="8608"/>
                  <a:pt x="12494" y="8724"/>
                </a:cubicBezTo>
                <a:cubicBezTo>
                  <a:pt x="12599" y="8789"/>
                  <a:pt x="12702" y="8820"/>
                  <a:pt x="12798" y="8820"/>
                </a:cubicBezTo>
                <a:cubicBezTo>
                  <a:pt x="12979" y="8820"/>
                  <a:pt x="13140" y="8712"/>
                  <a:pt x="13261" y="8515"/>
                </a:cubicBezTo>
                <a:cubicBezTo>
                  <a:pt x="13750" y="7654"/>
                  <a:pt x="13959" y="6677"/>
                  <a:pt x="13959" y="5700"/>
                </a:cubicBezTo>
                <a:cubicBezTo>
                  <a:pt x="13959" y="2513"/>
                  <a:pt x="11424" y="0"/>
                  <a:pt x="8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5" name="Google Shape;1785;p64"/>
          <p:cNvSpPr/>
          <p:nvPr/>
        </p:nvSpPr>
        <p:spPr>
          <a:xfrm>
            <a:off x="4000000" y="2433450"/>
            <a:ext cx="351300" cy="348975"/>
          </a:xfrm>
          <a:custGeom>
            <a:rect b="b" l="l" r="r" t="t"/>
            <a:pathLst>
              <a:path extrusionOk="0" h="13959" w="14052">
                <a:moveTo>
                  <a:pt x="7072" y="675"/>
                </a:moveTo>
                <a:cubicBezTo>
                  <a:pt x="6677" y="675"/>
                  <a:pt x="6491" y="954"/>
                  <a:pt x="6491" y="1257"/>
                </a:cubicBezTo>
                <a:cubicBezTo>
                  <a:pt x="6491" y="1536"/>
                  <a:pt x="6677" y="1745"/>
                  <a:pt x="7072" y="1745"/>
                </a:cubicBezTo>
                <a:cubicBezTo>
                  <a:pt x="7375" y="1745"/>
                  <a:pt x="7561" y="1536"/>
                  <a:pt x="7561" y="1257"/>
                </a:cubicBezTo>
                <a:cubicBezTo>
                  <a:pt x="7561" y="954"/>
                  <a:pt x="7375" y="675"/>
                  <a:pt x="7072" y="675"/>
                </a:cubicBezTo>
                <a:close/>
                <a:moveTo>
                  <a:pt x="6979" y="4537"/>
                </a:moveTo>
                <a:cubicBezTo>
                  <a:pt x="7468" y="4537"/>
                  <a:pt x="8329" y="4653"/>
                  <a:pt x="8329" y="5607"/>
                </a:cubicBezTo>
                <a:cubicBezTo>
                  <a:pt x="8329" y="6095"/>
                  <a:pt x="8143" y="6491"/>
                  <a:pt x="7840" y="6979"/>
                </a:cubicBezTo>
                <a:cubicBezTo>
                  <a:pt x="7747" y="7166"/>
                  <a:pt x="7654" y="7352"/>
                  <a:pt x="7561" y="7561"/>
                </a:cubicBezTo>
                <a:lnTo>
                  <a:pt x="6491" y="7561"/>
                </a:lnTo>
                <a:cubicBezTo>
                  <a:pt x="6398" y="7352"/>
                  <a:pt x="6212" y="7073"/>
                  <a:pt x="6095" y="6863"/>
                </a:cubicBezTo>
                <a:cubicBezTo>
                  <a:pt x="5816" y="6398"/>
                  <a:pt x="5630" y="6002"/>
                  <a:pt x="5630" y="5607"/>
                </a:cubicBezTo>
                <a:cubicBezTo>
                  <a:pt x="5630" y="4839"/>
                  <a:pt x="6305" y="4537"/>
                  <a:pt x="6979" y="4537"/>
                </a:cubicBezTo>
                <a:close/>
                <a:moveTo>
                  <a:pt x="7259" y="8724"/>
                </a:moveTo>
                <a:lnTo>
                  <a:pt x="7259" y="9190"/>
                </a:lnTo>
                <a:lnTo>
                  <a:pt x="6677" y="9190"/>
                </a:lnTo>
                <a:lnTo>
                  <a:pt x="6677" y="8724"/>
                </a:lnTo>
                <a:close/>
                <a:moveTo>
                  <a:pt x="6979" y="3490"/>
                </a:moveTo>
                <a:cubicBezTo>
                  <a:pt x="6305" y="3490"/>
                  <a:pt x="5723" y="3676"/>
                  <a:pt x="5235" y="3955"/>
                </a:cubicBezTo>
                <a:cubicBezTo>
                  <a:pt x="4746" y="4351"/>
                  <a:pt x="4467" y="4932"/>
                  <a:pt x="4467" y="5607"/>
                </a:cubicBezTo>
                <a:cubicBezTo>
                  <a:pt x="4467" y="6398"/>
                  <a:pt x="4839" y="6863"/>
                  <a:pt x="5142" y="7352"/>
                </a:cubicBezTo>
                <a:cubicBezTo>
                  <a:pt x="5421" y="7840"/>
                  <a:pt x="5630" y="8236"/>
                  <a:pt x="5630" y="8608"/>
                </a:cubicBezTo>
                <a:lnTo>
                  <a:pt x="5630" y="9306"/>
                </a:lnTo>
                <a:cubicBezTo>
                  <a:pt x="5630" y="9771"/>
                  <a:pt x="6002" y="10167"/>
                  <a:pt x="6491" y="10260"/>
                </a:cubicBezTo>
                <a:cubicBezTo>
                  <a:pt x="6491" y="10562"/>
                  <a:pt x="6677" y="10841"/>
                  <a:pt x="6979" y="10841"/>
                </a:cubicBezTo>
                <a:cubicBezTo>
                  <a:pt x="7259" y="10841"/>
                  <a:pt x="7561" y="10562"/>
                  <a:pt x="7561" y="10260"/>
                </a:cubicBezTo>
                <a:cubicBezTo>
                  <a:pt x="8050" y="10167"/>
                  <a:pt x="8329" y="9771"/>
                  <a:pt x="8329" y="9306"/>
                </a:cubicBezTo>
                <a:lnTo>
                  <a:pt x="8329" y="8608"/>
                </a:lnTo>
                <a:cubicBezTo>
                  <a:pt x="8329" y="8236"/>
                  <a:pt x="8538" y="7840"/>
                  <a:pt x="8817" y="7445"/>
                </a:cubicBezTo>
                <a:cubicBezTo>
                  <a:pt x="9120" y="6979"/>
                  <a:pt x="9399" y="6398"/>
                  <a:pt x="9492" y="5607"/>
                </a:cubicBezTo>
                <a:cubicBezTo>
                  <a:pt x="9399" y="4351"/>
                  <a:pt x="8422" y="3490"/>
                  <a:pt x="6979" y="3490"/>
                </a:cubicBezTo>
                <a:close/>
                <a:moveTo>
                  <a:pt x="6979" y="12004"/>
                </a:moveTo>
                <a:cubicBezTo>
                  <a:pt x="6677" y="12004"/>
                  <a:pt x="6491" y="12307"/>
                  <a:pt x="6491" y="12586"/>
                </a:cubicBezTo>
                <a:cubicBezTo>
                  <a:pt x="6491" y="12888"/>
                  <a:pt x="6677" y="13075"/>
                  <a:pt x="6979" y="13075"/>
                </a:cubicBezTo>
                <a:cubicBezTo>
                  <a:pt x="7259" y="13075"/>
                  <a:pt x="7561" y="12888"/>
                  <a:pt x="7561" y="12586"/>
                </a:cubicBezTo>
                <a:cubicBezTo>
                  <a:pt x="7561" y="12307"/>
                  <a:pt x="7259" y="12004"/>
                  <a:pt x="6979" y="12004"/>
                </a:cubicBezTo>
                <a:close/>
                <a:moveTo>
                  <a:pt x="4839" y="0"/>
                </a:moveTo>
                <a:cubicBezTo>
                  <a:pt x="4164" y="0"/>
                  <a:pt x="3490" y="0"/>
                  <a:pt x="2908" y="186"/>
                </a:cubicBezTo>
                <a:cubicBezTo>
                  <a:pt x="2234" y="373"/>
                  <a:pt x="1652" y="675"/>
                  <a:pt x="1163" y="1164"/>
                </a:cubicBezTo>
                <a:cubicBezTo>
                  <a:pt x="675" y="1745"/>
                  <a:pt x="279" y="2420"/>
                  <a:pt x="93" y="3187"/>
                </a:cubicBezTo>
                <a:cubicBezTo>
                  <a:pt x="0" y="3955"/>
                  <a:pt x="0" y="4839"/>
                  <a:pt x="186" y="5700"/>
                </a:cubicBezTo>
                <a:cubicBezTo>
                  <a:pt x="279" y="6095"/>
                  <a:pt x="396" y="6584"/>
                  <a:pt x="582" y="6979"/>
                </a:cubicBezTo>
                <a:cubicBezTo>
                  <a:pt x="396" y="7352"/>
                  <a:pt x="279" y="7840"/>
                  <a:pt x="186" y="8236"/>
                </a:cubicBezTo>
                <a:cubicBezTo>
                  <a:pt x="0" y="9096"/>
                  <a:pt x="0" y="9980"/>
                  <a:pt x="93" y="10748"/>
                </a:cubicBezTo>
                <a:cubicBezTo>
                  <a:pt x="279" y="11516"/>
                  <a:pt x="675" y="12214"/>
                  <a:pt x="1163" y="12795"/>
                </a:cubicBezTo>
                <a:cubicBezTo>
                  <a:pt x="1652" y="13261"/>
                  <a:pt x="2234" y="13563"/>
                  <a:pt x="2908" y="13749"/>
                </a:cubicBezTo>
                <a:cubicBezTo>
                  <a:pt x="3304" y="13842"/>
                  <a:pt x="3769" y="13959"/>
                  <a:pt x="4258" y="13959"/>
                </a:cubicBezTo>
                <a:lnTo>
                  <a:pt x="4932" y="13959"/>
                </a:lnTo>
                <a:cubicBezTo>
                  <a:pt x="5235" y="13842"/>
                  <a:pt x="5421" y="13563"/>
                  <a:pt x="5421" y="13261"/>
                </a:cubicBezTo>
                <a:cubicBezTo>
                  <a:pt x="5421" y="12981"/>
                  <a:pt x="5142" y="12795"/>
                  <a:pt x="4839" y="12795"/>
                </a:cubicBezTo>
                <a:cubicBezTo>
                  <a:pt x="4628" y="12818"/>
                  <a:pt x="4399" y="12835"/>
                  <a:pt x="4161" y="12835"/>
                </a:cubicBezTo>
                <a:cubicBezTo>
                  <a:pt x="3425" y="12835"/>
                  <a:pt x="2599" y="12672"/>
                  <a:pt x="1931" y="12004"/>
                </a:cubicBezTo>
                <a:cubicBezTo>
                  <a:pt x="1163" y="11237"/>
                  <a:pt x="977" y="9980"/>
                  <a:pt x="1256" y="8422"/>
                </a:cubicBezTo>
                <a:lnTo>
                  <a:pt x="1256" y="8422"/>
                </a:lnTo>
                <a:cubicBezTo>
                  <a:pt x="1745" y="9190"/>
                  <a:pt x="2420" y="10074"/>
                  <a:pt x="3187" y="10841"/>
                </a:cubicBezTo>
                <a:cubicBezTo>
                  <a:pt x="3583" y="11237"/>
                  <a:pt x="4071" y="11632"/>
                  <a:pt x="4560" y="12004"/>
                </a:cubicBezTo>
                <a:cubicBezTo>
                  <a:pt x="4653" y="12097"/>
                  <a:pt x="4746" y="12097"/>
                  <a:pt x="4839" y="12097"/>
                </a:cubicBezTo>
                <a:cubicBezTo>
                  <a:pt x="5048" y="12097"/>
                  <a:pt x="5235" y="12004"/>
                  <a:pt x="5328" y="11911"/>
                </a:cubicBezTo>
                <a:cubicBezTo>
                  <a:pt x="5514" y="11632"/>
                  <a:pt x="5421" y="11330"/>
                  <a:pt x="5235" y="11144"/>
                </a:cubicBezTo>
                <a:cubicBezTo>
                  <a:pt x="4746" y="10841"/>
                  <a:pt x="4351" y="10469"/>
                  <a:pt x="3978" y="10074"/>
                </a:cubicBezTo>
                <a:cubicBezTo>
                  <a:pt x="3001" y="9096"/>
                  <a:pt x="2234" y="8026"/>
                  <a:pt x="1745" y="6979"/>
                </a:cubicBezTo>
                <a:cubicBezTo>
                  <a:pt x="2234" y="5909"/>
                  <a:pt x="3001" y="4839"/>
                  <a:pt x="3978" y="3862"/>
                </a:cubicBezTo>
                <a:cubicBezTo>
                  <a:pt x="4351" y="3490"/>
                  <a:pt x="4746" y="3094"/>
                  <a:pt x="5235" y="2792"/>
                </a:cubicBezTo>
                <a:cubicBezTo>
                  <a:pt x="5421" y="2606"/>
                  <a:pt x="5514" y="2210"/>
                  <a:pt x="5328" y="2024"/>
                </a:cubicBezTo>
                <a:cubicBezTo>
                  <a:pt x="5225" y="1871"/>
                  <a:pt x="5087" y="1802"/>
                  <a:pt x="4938" y="1802"/>
                </a:cubicBezTo>
                <a:cubicBezTo>
                  <a:pt x="4816" y="1802"/>
                  <a:pt x="4685" y="1848"/>
                  <a:pt x="4560" y="1931"/>
                </a:cubicBezTo>
                <a:cubicBezTo>
                  <a:pt x="4071" y="2210"/>
                  <a:pt x="3583" y="2699"/>
                  <a:pt x="3187" y="3094"/>
                </a:cubicBezTo>
                <a:cubicBezTo>
                  <a:pt x="2420" y="3862"/>
                  <a:pt x="1745" y="4653"/>
                  <a:pt x="1256" y="5514"/>
                </a:cubicBezTo>
                <a:lnTo>
                  <a:pt x="1256" y="5421"/>
                </a:lnTo>
                <a:cubicBezTo>
                  <a:pt x="977" y="3955"/>
                  <a:pt x="1163" y="2699"/>
                  <a:pt x="1931" y="1931"/>
                </a:cubicBezTo>
                <a:cubicBezTo>
                  <a:pt x="2815" y="1047"/>
                  <a:pt x="3978" y="1047"/>
                  <a:pt x="4746" y="1047"/>
                </a:cubicBezTo>
                <a:cubicBezTo>
                  <a:pt x="4792" y="1065"/>
                  <a:pt x="4837" y="1073"/>
                  <a:pt x="4881" y="1073"/>
                </a:cubicBezTo>
                <a:cubicBezTo>
                  <a:pt x="5126" y="1073"/>
                  <a:pt x="5328" y="819"/>
                  <a:pt x="5328" y="582"/>
                </a:cubicBezTo>
                <a:cubicBezTo>
                  <a:pt x="5421" y="280"/>
                  <a:pt x="5142" y="93"/>
                  <a:pt x="4839" y="0"/>
                </a:cubicBezTo>
                <a:close/>
                <a:moveTo>
                  <a:pt x="9120" y="0"/>
                </a:moveTo>
                <a:cubicBezTo>
                  <a:pt x="8817" y="93"/>
                  <a:pt x="8631" y="280"/>
                  <a:pt x="8631" y="582"/>
                </a:cubicBezTo>
                <a:cubicBezTo>
                  <a:pt x="8631" y="819"/>
                  <a:pt x="8832" y="1073"/>
                  <a:pt x="9078" y="1073"/>
                </a:cubicBezTo>
                <a:cubicBezTo>
                  <a:pt x="9122" y="1073"/>
                  <a:pt x="9167" y="1065"/>
                  <a:pt x="9213" y="1047"/>
                </a:cubicBezTo>
                <a:cubicBezTo>
                  <a:pt x="10073" y="1047"/>
                  <a:pt x="11237" y="1047"/>
                  <a:pt x="12028" y="1931"/>
                </a:cubicBezTo>
                <a:cubicBezTo>
                  <a:pt x="12795" y="2699"/>
                  <a:pt x="13075" y="3955"/>
                  <a:pt x="12795" y="5421"/>
                </a:cubicBezTo>
                <a:cubicBezTo>
                  <a:pt x="12795" y="5514"/>
                  <a:pt x="12702" y="5514"/>
                  <a:pt x="12702" y="5514"/>
                </a:cubicBezTo>
                <a:cubicBezTo>
                  <a:pt x="12214" y="4653"/>
                  <a:pt x="11632" y="3862"/>
                  <a:pt x="10864" y="3094"/>
                </a:cubicBezTo>
                <a:cubicBezTo>
                  <a:pt x="10376" y="2699"/>
                  <a:pt x="9887" y="2210"/>
                  <a:pt x="9399" y="1931"/>
                </a:cubicBezTo>
                <a:cubicBezTo>
                  <a:pt x="9315" y="1848"/>
                  <a:pt x="9189" y="1802"/>
                  <a:pt x="9059" y="1802"/>
                </a:cubicBezTo>
                <a:cubicBezTo>
                  <a:pt x="8899" y="1802"/>
                  <a:pt x="8734" y="1871"/>
                  <a:pt x="8631" y="2024"/>
                </a:cubicBezTo>
                <a:cubicBezTo>
                  <a:pt x="8538" y="2210"/>
                  <a:pt x="8538" y="2606"/>
                  <a:pt x="8817" y="2792"/>
                </a:cubicBezTo>
                <a:cubicBezTo>
                  <a:pt x="9213" y="3094"/>
                  <a:pt x="9701" y="3490"/>
                  <a:pt x="10073" y="3862"/>
                </a:cubicBezTo>
                <a:cubicBezTo>
                  <a:pt x="11051" y="4839"/>
                  <a:pt x="11725" y="5909"/>
                  <a:pt x="12214" y="6979"/>
                </a:cubicBezTo>
                <a:cubicBezTo>
                  <a:pt x="11725" y="8026"/>
                  <a:pt x="11051" y="9096"/>
                  <a:pt x="10073" y="10074"/>
                </a:cubicBezTo>
                <a:cubicBezTo>
                  <a:pt x="9701" y="10469"/>
                  <a:pt x="9213" y="10841"/>
                  <a:pt x="8817" y="11144"/>
                </a:cubicBezTo>
                <a:cubicBezTo>
                  <a:pt x="8538" y="11330"/>
                  <a:pt x="8538" y="11632"/>
                  <a:pt x="8724" y="11911"/>
                </a:cubicBezTo>
                <a:cubicBezTo>
                  <a:pt x="8817" y="12004"/>
                  <a:pt x="9003" y="12097"/>
                  <a:pt x="9120" y="12097"/>
                </a:cubicBezTo>
                <a:cubicBezTo>
                  <a:pt x="9213" y="12097"/>
                  <a:pt x="9399" y="12097"/>
                  <a:pt x="9492" y="12004"/>
                </a:cubicBezTo>
                <a:cubicBezTo>
                  <a:pt x="9980" y="11632"/>
                  <a:pt x="10376" y="11237"/>
                  <a:pt x="10864" y="10841"/>
                </a:cubicBezTo>
                <a:cubicBezTo>
                  <a:pt x="11632" y="10074"/>
                  <a:pt x="12214" y="9190"/>
                  <a:pt x="12702" y="8422"/>
                </a:cubicBezTo>
                <a:lnTo>
                  <a:pt x="12795" y="8422"/>
                </a:lnTo>
                <a:cubicBezTo>
                  <a:pt x="13075" y="9980"/>
                  <a:pt x="12795" y="11237"/>
                  <a:pt x="12028" y="12004"/>
                </a:cubicBezTo>
                <a:cubicBezTo>
                  <a:pt x="11360" y="12672"/>
                  <a:pt x="10534" y="12835"/>
                  <a:pt x="9798" y="12835"/>
                </a:cubicBezTo>
                <a:cubicBezTo>
                  <a:pt x="9560" y="12835"/>
                  <a:pt x="9331" y="12818"/>
                  <a:pt x="9120" y="12795"/>
                </a:cubicBezTo>
                <a:cubicBezTo>
                  <a:pt x="8817" y="12795"/>
                  <a:pt x="8538" y="12981"/>
                  <a:pt x="8538" y="13261"/>
                </a:cubicBezTo>
                <a:cubicBezTo>
                  <a:pt x="8538" y="13563"/>
                  <a:pt x="8724" y="13842"/>
                  <a:pt x="9003" y="13842"/>
                </a:cubicBezTo>
                <a:cubicBezTo>
                  <a:pt x="9213" y="13959"/>
                  <a:pt x="9492" y="13959"/>
                  <a:pt x="9701" y="13959"/>
                </a:cubicBezTo>
                <a:cubicBezTo>
                  <a:pt x="10958" y="13959"/>
                  <a:pt x="12028" y="13563"/>
                  <a:pt x="12795" y="12795"/>
                </a:cubicBezTo>
                <a:cubicBezTo>
                  <a:pt x="13377" y="12214"/>
                  <a:pt x="13772" y="11516"/>
                  <a:pt x="13865" y="10748"/>
                </a:cubicBezTo>
                <a:cubicBezTo>
                  <a:pt x="14052" y="9980"/>
                  <a:pt x="14052" y="9096"/>
                  <a:pt x="13865" y="8236"/>
                </a:cubicBezTo>
                <a:cubicBezTo>
                  <a:pt x="13772" y="7840"/>
                  <a:pt x="13563" y="7352"/>
                  <a:pt x="13470" y="6979"/>
                </a:cubicBezTo>
                <a:cubicBezTo>
                  <a:pt x="13563" y="6584"/>
                  <a:pt x="13772" y="6095"/>
                  <a:pt x="13865" y="5700"/>
                </a:cubicBezTo>
                <a:cubicBezTo>
                  <a:pt x="14052" y="4839"/>
                  <a:pt x="14052" y="3955"/>
                  <a:pt x="13865" y="3187"/>
                </a:cubicBezTo>
                <a:cubicBezTo>
                  <a:pt x="13772" y="2420"/>
                  <a:pt x="13377" y="1745"/>
                  <a:pt x="12795" y="1164"/>
                </a:cubicBezTo>
                <a:cubicBezTo>
                  <a:pt x="12307" y="675"/>
                  <a:pt x="11818" y="373"/>
                  <a:pt x="11144" y="186"/>
                </a:cubicBezTo>
                <a:cubicBezTo>
                  <a:pt x="10562" y="0"/>
                  <a:pt x="9887" y="0"/>
                  <a:pt x="9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6" name="Google Shape;1786;p64"/>
          <p:cNvSpPr/>
          <p:nvPr/>
        </p:nvSpPr>
        <p:spPr>
          <a:xfrm>
            <a:off x="3254375" y="2432425"/>
            <a:ext cx="354225" cy="350000"/>
          </a:xfrm>
          <a:custGeom>
            <a:rect b="b" l="l" r="r" t="t"/>
            <a:pathLst>
              <a:path extrusionOk="0" h="14000" w="14169">
                <a:moveTo>
                  <a:pt x="12354" y="1141"/>
                </a:moveTo>
                <a:cubicBezTo>
                  <a:pt x="12488" y="1141"/>
                  <a:pt x="12610" y="1193"/>
                  <a:pt x="12703" y="1298"/>
                </a:cubicBezTo>
                <a:cubicBezTo>
                  <a:pt x="12889" y="1484"/>
                  <a:pt x="12889" y="1879"/>
                  <a:pt x="12703" y="2065"/>
                </a:cubicBezTo>
                <a:lnTo>
                  <a:pt x="12610" y="2158"/>
                </a:lnTo>
                <a:lnTo>
                  <a:pt x="11842" y="1391"/>
                </a:lnTo>
                <a:lnTo>
                  <a:pt x="11935" y="1298"/>
                </a:lnTo>
                <a:cubicBezTo>
                  <a:pt x="12075" y="1193"/>
                  <a:pt x="12220" y="1141"/>
                  <a:pt x="12354" y="1141"/>
                </a:cubicBezTo>
                <a:close/>
                <a:moveTo>
                  <a:pt x="11051" y="2158"/>
                </a:moveTo>
                <a:lnTo>
                  <a:pt x="11842" y="2949"/>
                </a:lnTo>
                <a:lnTo>
                  <a:pt x="9888" y="4880"/>
                </a:lnTo>
                <a:lnTo>
                  <a:pt x="8725" y="5276"/>
                </a:lnTo>
                <a:lnTo>
                  <a:pt x="9027" y="4206"/>
                </a:lnTo>
                <a:lnTo>
                  <a:pt x="11051" y="2158"/>
                </a:lnTo>
                <a:close/>
                <a:moveTo>
                  <a:pt x="12351" y="1"/>
                </a:moveTo>
                <a:cubicBezTo>
                  <a:pt x="11929" y="1"/>
                  <a:pt x="11493" y="169"/>
                  <a:pt x="11144" y="507"/>
                </a:cubicBezTo>
                <a:lnTo>
                  <a:pt x="8236" y="3531"/>
                </a:lnTo>
                <a:cubicBezTo>
                  <a:pt x="8143" y="3531"/>
                  <a:pt x="8050" y="3624"/>
                  <a:pt x="8050" y="3717"/>
                </a:cubicBezTo>
                <a:lnTo>
                  <a:pt x="7376" y="5857"/>
                </a:lnTo>
                <a:cubicBezTo>
                  <a:pt x="7376" y="6043"/>
                  <a:pt x="7376" y="6229"/>
                  <a:pt x="7562" y="6439"/>
                </a:cubicBezTo>
                <a:cubicBezTo>
                  <a:pt x="7655" y="6532"/>
                  <a:pt x="7771" y="6532"/>
                  <a:pt x="7957" y="6532"/>
                </a:cubicBezTo>
                <a:lnTo>
                  <a:pt x="8050" y="6532"/>
                </a:lnTo>
                <a:lnTo>
                  <a:pt x="10284" y="5950"/>
                </a:lnTo>
                <a:cubicBezTo>
                  <a:pt x="10377" y="5950"/>
                  <a:pt x="10470" y="5857"/>
                  <a:pt x="10470" y="5741"/>
                </a:cubicBezTo>
                <a:lnTo>
                  <a:pt x="13471" y="2833"/>
                </a:lnTo>
                <a:cubicBezTo>
                  <a:pt x="14169" y="2158"/>
                  <a:pt x="14169" y="1088"/>
                  <a:pt x="13471" y="507"/>
                </a:cubicBezTo>
                <a:cubicBezTo>
                  <a:pt x="13180" y="169"/>
                  <a:pt x="12773" y="1"/>
                  <a:pt x="12351" y="1"/>
                </a:cubicBezTo>
                <a:close/>
                <a:moveTo>
                  <a:pt x="5984" y="4648"/>
                </a:moveTo>
                <a:cubicBezTo>
                  <a:pt x="5897" y="4648"/>
                  <a:pt x="5808" y="4662"/>
                  <a:pt x="5724" y="4694"/>
                </a:cubicBezTo>
                <a:cubicBezTo>
                  <a:pt x="4956" y="5159"/>
                  <a:pt x="4375" y="6043"/>
                  <a:pt x="4375" y="7020"/>
                </a:cubicBezTo>
                <a:cubicBezTo>
                  <a:pt x="4375" y="8463"/>
                  <a:pt x="5538" y="9626"/>
                  <a:pt x="6980" y="9626"/>
                </a:cubicBezTo>
                <a:cubicBezTo>
                  <a:pt x="7957" y="9626"/>
                  <a:pt x="8818" y="9137"/>
                  <a:pt x="9306" y="8370"/>
                </a:cubicBezTo>
                <a:cubicBezTo>
                  <a:pt x="9400" y="8067"/>
                  <a:pt x="9306" y="7788"/>
                  <a:pt x="9120" y="7602"/>
                </a:cubicBezTo>
                <a:cubicBezTo>
                  <a:pt x="9005" y="7558"/>
                  <a:pt x="8892" y="7530"/>
                  <a:pt x="8787" y="7530"/>
                </a:cubicBezTo>
                <a:cubicBezTo>
                  <a:pt x="8618" y="7530"/>
                  <a:pt x="8468" y="7601"/>
                  <a:pt x="8353" y="7788"/>
                </a:cubicBezTo>
                <a:cubicBezTo>
                  <a:pt x="8050" y="8277"/>
                  <a:pt x="7562" y="8556"/>
                  <a:pt x="6980" y="8556"/>
                </a:cubicBezTo>
                <a:cubicBezTo>
                  <a:pt x="6119" y="8556"/>
                  <a:pt x="5445" y="7881"/>
                  <a:pt x="5445" y="7020"/>
                </a:cubicBezTo>
                <a:cubicBezTo>
                  <a:pt x="5445" y="6439"/>
                  <a:pt x="5724" y="5950"/>
                  <a:pt x="6305" y="5648"/>
                </a:cubicBezTo>
                <a:cubicBezTo>
                  <a:pt x="6492" y="5462"/>
                  <a:pt x="6608" y="5159"/>
                  <a:pt x="6492" y="4880"/>
                </a:cubicBezTo>
                <a:cubicBezTo>
                  <a:pt x="6424" y="4746"/>
                  <a:pt x="6211" y="4648"/>
                  <a:pt x="5984" y="4648"/>
                </a:cubicBezTo>
                <a:close/>
                <a:moveTo>
                  <a:pt x="6701" y="2251"/>
                </a:moveTo>
                <a:cubicBezTo>
                  <a:pt x="5445" y="2368"/>
                  <a:pt x="4375" y="2833"/>
                  <a:pt x="3491" y="3717"/>
                </a:cubicBezTo>
                <a:cubicBezTo>
                  <a:pt x="2723" y="4578"/>
                  <a:pt x="2234" y="5741"/>
                  <a:pt x="2234" y="7020"/>
                </a:cubicBezTo>
                <a:cubicBezTo>
                  <a:pt x="2234" y="9626"/>
                  <a:pt x="4375" y="11766"/>
                  <a:pt x="6980" y="11766"/>
                </a:cubicBezTo>
                <a:cubicBezTo>
                  <a:pt x="8236" y="11766"/>
                  <a:pt x="9400" y="11371"/>
                  <a:pt x="10284" y="10510"/>
                </a:cubicBezTo>
                <a:cubicBezTo>
                  <a:pt x="11261" y="9626"/>
                  <a:pt x="11726" y="8463"/>
                  <a:pt x="11842" y="7207"/>
                </a:cubicBezTo>
                <a:cubicBezTo>
                  <a:pt x="11842" y="6904"/>
                  <a:pt x="11540" y="6718"/>
                  <a:pt x="11261" y="6625"/>
                </a:cubicBezTo>
                <a:cubicBezTo>
                  <a:pt x="10958" y="6625"/>
                  <a:pt x="10679" y="6904"/>
                  <a:pt x="10679" y="7207"/>
                </a:cubicBezTo>
                <a:cubicBezTo>
                  <a:pt x="10563" y="9137"/>
                  <a:pt x="9027" y="10696"/>
                  <a:pt x="6980" y="10696"/>
                </a:cubicBezTo>
                <a:cubicBezTo>
                  <a:pt x="4956" y="10696"/>
                  <a:pt x="3304" y="9044"/>
                  <a:pt x="3304" y="7020"/>
                </a:cubicBezTo>
                <a:cubicBezTo>
                  <a:pt x="3304" y="5066"/>
                  <a:pt x="4863" y="3415"/>
                  <a:pt x="6794" y="3322"/>
                </a:cubicBezTo>
                <a:cubicBezTo>
                  <a:pt x="7073" y="3322"/>
                  <a:pt x="7283" y="3042"/>
                  <a:pt x="7283" y="2740"/>
                </a:cubicBezTo>
                <a:cubicBezTo>
                  <a:pt x="7283" y="2461"/>
                  <a:pt x="6980" y="2251"/>
                  <a:pt x="6701" y="2251"/>
                </a:cubicBezTo>
                <a:close/>
                <a:moveTo>
                  <a:pt x="6980" y="41"/>
                </a:moveTo>
                <a:cubicBezTo>
                  <a:pt x="5142" y="41"/>
                  <a:pt x="3397" y="809"/>
                  <a:pt x="2048" y="2065"/>
                </a:cubicBezTo>
                <a:cubicBezTo>
                  <a:pt x="792" y="3415"/>
                  <a:pt x="1" y="5159"/>
                  <a:pt x="1" y="7020"/>
                </a:cubicBezTo>
                <a:cubicBezTo>
                  <a:pt x="1" y="8858"/>
                  <a:pt x="792" y="10603"/>
                  <a:pt x="2048" y="11952"/>
                </a:cubicBezTo>
                <a:cubicBezTo>
                  <a:pt x="3397" y="13209"/>
                  <a:pt x="5142" y="14000"/>
                  <a:pt x="6980" y="14000"/>
                </a:cubicBezTo>
                <a:cubicBezTo>
                  <a:pt x="8818" y="14000"/>
                  <a:pt x="10679" y="13209"/>
                  <a:pt x="11935" y="11952"/>
                </a:cubicBezTo>
                <a:cubicBezTo>
                  <a:pt x="13285" y="10603"/>
                  <a:pt x="13959" y="8858"/>
                  <a:pt x="13959" y="7020"/>
                </a:cubicBezTo>
                <a:cubicBezTo>
                  <a:pt x="13959" y="6439"/>
                  <a:pt x="13866" y="5857"/>
                  <a:pt x="13773" y="5369"/>
                </a:cubicBezTo>
                <a:cubicBezTo>
                  <a:pt x="13715" y="5061"/>
                  <a:pt x="13499" y="4910"/>
                  <a:pt x="13273" y="4910"/>
                </a:cubicBezTo>
                <a:cubicBezTo>
                  <a:pt x="13139" y="4910"/>
                  <a:pt x="13001" y="4963"/>
                  <a:pt x="12889" y="5066"/>
                </a:cubicBezTo>
                <a:cubicBezTo>
                  <a:pt x="12703" y="5159"/>
                  <a:pt x="12703" y="5369"/>
                  <a:pt x="12703" y="5555"/>
                </a:cubicBezTo>
                <a:cubicBezTo>
                  <a:pt x="12796" y="6043"/>
                  <a:pt x="12889" y="6532"/>
                  <a:pt x="12889" y="7020"/>
                </a:cubicBezTo>
                <a:cubicBezTo>
                  <a:pt x="12889" y="10301"/>
                  <a:pt x="10284" y="12929"/>
                  <a:pt x="6980" y="12929"/>
                </a:cubicBezTo>
                <a:cubicBezTo>
                  <a:pt x="3793" y="12929"/>
                  <a:pt x="1164" y="10208"/>
                  <a:pt x="1164" y="7020"/>
                </a:cubicBezTo>
                <a:cubicBezTo>
                  <a:pt x="1164" y="3810"/>
                  <a:pt x="3793" y="1088"/>
                  <a:pt x="6980" y="1088"/>
                </a:cubicBezTo>
                <a:cubicBezTo>
                  <a:pt x="7562" y="1088"/>
                  <a:pt x="8050" y="1205"/>
                  <a:pt x="8539" y="1298"/>
                </a:cubicBezTo>
                <a:cubicBezTo>
                  <a:pt x="8593" y="1325"/>
                  <a:pt x="8650" y="1336"/>
                  <a:pt x="8705" y="1336"/>
                </a:cubicBezTo>
                <a:cubicBezTo>
                  <a:pt x="8838" y="1336"/>
                  <a:pt x="8962" y="1270"/>
                  <a:pt x="9027" y="1205"/>
                </a:cubicBezTo>
                <a:cubicBezTo>
                  <a:pt x="9306" y="902"/>
                  <a:pt x="9213" y="414"/>
                  <a:pt x="8725" y="321"/>
                </a:cubicBezTo>
                <a:cubicBezTo>
                  <a:pt x="8236" y="134"/>
                  <a:pt x="7562" y="41"/>
                  <a:pt x="6980" y="4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7" name="Google Shape;1787;p64"/>
          <p:cNvSpPr/>
          <p:nvPr/>
        </p:nvSpPr>
        <p:spPr>
          <a:xfrm>
            <a:off x="1792250" y="2433450"/>
            <a:ext cx="312325" cy="348975"/>
          </a:xfrm>
          <a:custGeom>
            <a:rect b="b" l="l" r="r" t="t"/>
            <a:pathLst>
              <a:path extrusionOk="0" h="13959" w="12493">
                <a:moveTo>
                  <a:pt x="2699" y="3281"/>
                </a:moveTo>
                <a:cubicBezTo>
                  <a:pt x="2420" y="3281"/>
                  <a:pt x="2210" y="3490"/>
                  <a:pt x="2117" y="3769"/>
                </a:cubicBezTo>
                <a:cubicBezTo>
                  <a:pt x="2117" y="4072"/>
                  <a:pt x="2420" y="4351"/>
                  <a:pt x="2699" y="4351"/>
                </a:cubicBezTo>
                <a:lnTo>
                  <a:pt x="8329" y="4351"/>
                </a:lnTo>
                <a:cubicBezTo>
                  <a:pt x="8608" y="4351"/>
                  <a:pt x="8817" y="4165"/>
                  <a:pt x="8817" y="3862"/>
                </a:cubicBezTo>
                <a:cubicBezTo>
                  <a:pt x="8910" y="3490"/>
                  <a:pt x="8608" y="3281"/>
                  <a:pt x="8329" y="3281"/>
                </a:cubicBezTo>
                <a:close/>
                <a:moveTo>
                  <a:pt x="2699" y="5421"/>
                </a:moveTo>
                <a:cubicBezTo>
                  <a:pt x="2420" y="5421"/>
                  <a:pt x="2210" y="5607"/>
                  <a:pt x="2117" y="5909"/>
                </a:cubicBezTo>
                <a:cubicBezTo>
                  <a:pt x="2117" y="6282"/>
                  <a:pt x="2420" y="6491"/>
                  <a:pt x="2699" y="6491"/>
                </a:cubicBezTo>
                <a:lnTo>
                  <a:pt x="8329" y="6491"/>
                </a:lnTo>
                <a:cubicBezTo>
                  <a:pt x="8608" y="6491"/>
                  <a:pt x="8910" y="6282"/>
                  <a:pt x="8817" y="5909"/>
                </a:cubicBezTo>
                <a:cubicBezTo>
                  <a:pt x="8817" y="5607"/>
                  <a:pt x="8608" y="5421"/>
                  <a:pt x="8329" y="5421"/>
                </a:cubicBezTo>
                <a:close/>
                <a:moveTo>
                  <a:pt x="2699" y="7654"/>
                </a:moveTo>
                <a:cubicBezTo>
                  <a:pt x="2420" y="7654"/>
                  <a:pt x="2117" y="7840"/>
                  <a:pt x="2117" y="8236"/>
                </a:cubicBezTo>
                <a:cubicBezTo>
                  <a:pt x="2210" y="8515"/>
                  <a:pt x="2420" y="8724"/>
                  <a:pt x="2699" y="8724"/>
                </a:cubicBezTo>
                <a:lnTo>
                  <a:pt x="5514" y="8724"/>
                </a:lnTo>
                <a:cubicBezTo>
                  <a:pt x="5816" y="8724"/>
                  <a:pt x="6095" y="8515"/>
                  <a:pt x="6095" y="8236"/>
                </a:cubicBezTo>
                <a:cubicBezTo>
                  <a:pt x="6095" y="7840"/>
                  <a:pt x="5909" y="7654"/>
                  <a:pt x="5514" y="7654"/>
                </a:cubicBezTo>
                <a:close/>
                <a:moveTo>
                  <a:pt x="8724" y="10260"/>
                </a:moveTo>
                <a:cubicBezTo>
                  <a:pt x="8143" y="10260"/>
                  <a:pt x="7747" y="10748"/>
                  <a:pt x="7747" y="11330"/>
                </a:cubicBezTo>
                <a:cubicBezTo>
                  <a:pt x="7747" y="11818"/>
                  <a:pt x="8143" y="12307"/>
                  <a:pt x="8724" y="12307"/>
                </a:cubicBezTo>
                <a:cubicBezTo>
                  <a:pt x="9306" y="12307"/>
                  <a:pt x="9771" y="11818"/>
                  <a:pt x="9771" y="11330"/>
                </a:cubicBezTo>
                <a:cubicBezTo>
                  <a:pt x="9771" y="10748"/>
                  <a:pt x="9306" y="10260"/>
                  <a:pt x="8724" y="10260"/>
                </a:cubicBezTo>
                <a:close/>
                <a:moveTo>
                  <a:pt x="8724" y="9678"/>
                </a:moveTo>
                <a:cubicBezTo>
                  <a:pt x="9492" y="9678"/>
                  <a:pt x="10353" y="10260"/>
                  <a:pt x="11237" y="11330"/>
                </a:cubicBezTo>
                <a:cubicBezTo>
                  <a:pt x="10353" y="12307"/>
                  <a:pt x="9492" y="12888"/>
                  <a:pt x="8724" y="12888"/>
                </a:cubicBezTo>
                <a:cubicBezTo>
                  <a:pt x="7933" y="12888"/>
                  <a:pt x="7072" y="12307"/>
                  <a:pt x="6188" y="11330"/>
                </a:cubicBezTo>
                <a:cubicBezTo>
                  <a:pt x="7072" y="10260"/>
                  <a:pt x="7933" y="9678"/>
                  <a:pt x="8724" y="9678"/>
                </a:cubicBezTo>
                <a:close/>
                <a:moveTo>
                  <a:pt x="2117" y="0"/>
                </a:moveTo>
                <a:cubicBezTo>
                  <a:pt x="954" y="0"/>
                  <a:pt x="0" y="954"/>
                  <a:pt x="0" y="2117"/>
                </a:cubicBezTo>
                <a:lnTo>
                  <a:pt x="0" y="11725"/>
                </a:lnTo>
                <a:cubicBezTo>
                  <a:pt x="0" y="12981"/>
                  <a:pt x="954" y="13959"/>
                  <a:pt x="2117" y="13959"/>
                </a:cubicBezTo>
                <a:lnTo>
                  <a:pt x="4537" y="13959"/>
                </a:lnTo>
                <a:cubicBezTo>
                  <a:pt x="5025" y="13959"/>
                  <a:pt x="5328" y="13377"/>
                  <a:pt x="4932" y="12981"/>
                </a:cubicBezTo>
                <a:cubicBezTo>
                  <a:pt x="4839" y="12888"/>
                  <a:pt x="4746" y="12888"/>
                  <a:pt x="4653" y="12888"/>
                </a:cubicBezTo>
                <a:lnTo>
                  <a:pt x="1629" y="12888"/>
                </a:lnTo>
                <a:cubicBezTo>
                  <a:pt x="1350" y="12888"/>
                  <a:pt x="1047" y="12586"/>
                  <a:pt x="1047" y="12307"/>
                </a:cubicBezTo>
                <a:lnTo>
                  <a:pt x="1047" y="2117"/>
                </a:lnTo>
                <a:cubicBezTo>
                  <a:pt x="1047" y="1536"/>
                  <a:pt x="1536" y="1047"/>
                  <a:pt x="2117" y="1047"/>
                </a:cubicBezTo>
                <a:lnTo>
                  <a:pt x="8817" y="1047"/>
                </a:lnTo>
                <a:cubicBezTo>
                  <a:pt x="9492" y="1047"/>
                  <a:pt x="9980" y="1536"/>
                  <a:pt x="9980" y="2117"/>
                </a:cubicBezTo>
                <a:lnTo>
                  <a:pt x="9980" y="7352"/>
                </a:lnTo>
                <a:cubicBezTo>
                  <a:pt x="9980" y="7665"/>
                  <a:pt x="10220" y="7902"/>
                  <a:pt x="10491" y="7902"/>
                </a:cubicBezTo>
                <a:cubicBezTo>
                  <a:pt x="10641" y="7902"/>
                  <a:pt x="10801" y="7829"/>
                  <a:pt x="10934" y="7654"/>
                </a:cubicBezTo>
                <a:cubicBezTo>
                  <a:pt x="11051" y="7654"/>
                  <a:pt x="11051" y="7654"/>
                  <a:pt x="11051" y="7561"/>
                </a:cubicBezTo>
                <a:lnTo>
                  <a:pt x="11051" y="582"/>
                </a:lnTo>
                <a:cubicBezTo>
                  <a:pt x="11051" y="280"/>
                  <a:pt x="10748" y="0"/>
                  <a:pt x="10469" y="0"/>
                </a:cubicBezTo>
                <a:close/>
                <a:moveTo>
                  <a:pt x="8724" y="8608"/>
                </a:moveTo>
                <a:cubicBezTo>
                  <a:pt x="7933" y="8608"/>
                  <a:pt x="7166" y="8910"/>
                  <a:pt x="6398" y="9585"/>
                </a:cubicBezTo>
                <a:cubicBezTo>
                  <a:pt x="5816" y="10074"/>
                  <a:pt x="5328" y="10562"/>
                  <a:pt x="5235" y="10748"/>
                </a:cubicBezTo>
                <a:lnTo>
                  <a:pt x="5025" y="10934"/>
                </a:lnTo>
                <a:cubicBezTo>
                  <a:pt x="4932" y="11144"/>
                  <a:pt x="4932" y="11423"/>
                  <a:pt x="5025" y="11632"/>
                </a:cubicBezTo>
                <a:cubicBezTo>
                  <a:pt x="5025" y="11632"/>
                  <a:pt x="5118" y="11725"/>
                  <a:pt x="5235" y="11818"/>
                </a:cubicBezTo>
                <a:cubicBezTo>
                  <a:pt x="5328" y="12004"/>
                  <a:pt x="5816" y="12493"/>
                  <a:pt x="6398" y="12981"/>
                </a:cubicBezTo>
                <a:cubicBezTo>
                  <a:pt x="7166" y="13656"/>
                  <a:pt x="7933" y="13959"/>
                  <a:pt x="8724" y="13959"/>
                </a:cubicBezTo>
                <a:cubicBezTo>
                  <a:pt x="9492" y="13959"/>
                  <a:pt x="10260" y="13656"/>
                  <a:pt x="11051" y="12981"/>
                </a:cubicBezTo>
                <a:cubicBezTo>
                  <a:pt x="11632" y="12493"/>
                  <a:pt x="12097" y="12004"/>
                  <a:pt x="12307" y="11818"/>
                </a:cubicBezTo>
                <a:cubicBezTo>
                  <a:pt x="12307" y="11725"/>
                  <a:pt x="12400" y="11632"/>
                  <a:pt x="12400" y="11632"/>
                </a:cubicBezTo>
                <a:cubicBezTo>
                  <a:pt x="12493" y="11423"/>
                  <a:pt x="12493" y="11144"/>
                  <a:pt x="12400" y="10934"/>
                </a:cubicBezTo>
                <a:cubicBezTo>
                  <a:pt x="12400" y="10934"/>
                  <a:pt x="12307" y="10841"/>
                  <a:pt x="12307" y="10748"/>
                </a:cubicBezTo>
                <a:cubicBezTo>
                  <a:pt x="12097" y="10562"/>
                  <a:pt x="11632" y="10074"/>
                  <a:pt x="11051" y="9585"/>
                </a:cubicBezTo>
                <a:cubicBezTo>
                  <a:pt x="10260" y="8910"/>
                  <a:pt x="9492" y="8608"/>
                  <a:pt x="8724" y="86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8" name="Google Shape;1788;p64"/>
          <p:cNvSpPr/>
          <p:nvPr/>
        </p:nvSpPr>
        <p:spPr>
          <a:xfrm>
            <a:off x="2485513" y="2433450"/>
            <a:ext cx="348975" cy="348975"/>
          </a:xfrm>
          <a:custGeom>
            <a:rect b="b" l="l" r="r" t="t"/>
            <a:pathLst>
              <a:path extrusionOk="0" h="13959" w="13959">
                <a:moveTo>
                  <a:pt x="3304" y="0"/>
                </a:moveTo>
                <a:cubicBezTo>
                  <a:pt x="3001" y="0"/>
                  <a:pt x="2815" y="186"/>
                  <a:pt x="2815" y="582"/>
                </a:cubicBezTo>
                <a:cubicBezTo>
                  <a:pt x="2815" y="861"/>
                  <a:pt x="3001" y="1047"/>
                  <a:pt x="3304" y="1047"/>
                </a:cubicBezTo>
                <a:cubicBezTo>
                  <a:pt x="3676" y="1047"/>
                  <a:pt x="3885" y="861"/>
                  <a:pt x="3885" y="582"/>
                </a:cubicBezTo>
                <a:cubicBezTo>
                  <a:pt x="3885" y="186"/>
                  <a:pt x="3676" y="0"/>
                  <a:pt x="3304" y="0"/>
                </a:cubicBezTo>
                <a:close/>
                <a:moveTo>
                  <a:pt x="10562" y="0"/>
                </a:moveTo>
                <a:cubicBezTo>
                  <a:pt x="10283" y="0"/>
                  <a:pt x="10074" y="186"/>
                  <a:pt x="10074" y="582"/>
                </a:cubicBezTo>
                <a:cubicBezTo>
                  <a:pt x="10074" y="861"/>
                  <a:pt x="10283" y="1047"/>
                  <a:pt x="10562" y="1047"/>
                </a:cubicBezTo>
                <a:cubicBezTo>
                  <a:pt x="10865" y="1047"/>
                  <a:pt x="11144" y="861"/>
                  <a:pt x="11144" y="582"/>
                </a:cubicBezTo>
                <a:cubicBezTo>
                  <a:pt x="11144" y="186"/>
                  <a:pt x="10865" y="0"/>
                  <a:pt x="10562" y="0"/>
                </a:cubicBezTo>
                <a:close/>
                <a:moveTo>
                  <a:pt x="2908" y="1745"/>
                </a:moveTo>
                <a:cubicBezTo>
                  <a:pt x="2606" y="1745"/>
                  <a:pt x="2420" y="2024"/>
                  <a:pt x="2420" y="2327"/>
                </a:cubicBezTo>
                <a:cubicBezTo>
                  <a:pt x="2420" y="2606"/>
                  <a:pt x="2606" y="2792"/>
                  <a:pt x="2908" y="2792"/>
                </a:cubicBezTo>
                <a:cubicBezTo>
                  <a:pt x="3304" y="2792"/>
                  <a:pt x="3490" y="2606"/>
                  <a:pt x="3490" y="2327"/>
                </a:cubicBezTo>
                <a:cubicBezTo>
                  <a:pt x="3490" y="2024"/>
                  <a:pt x="3304" y="1745"/>
                  <a:pt x="2908" y="1745"/>
                </a:cubicBezTo>
                <a:close/>
                <a:moveTo>
                  <a:pt x="10958" y="1838"/>
                </a:moveTo>
                <a:cubicBezTo>
                  <a:pt x="10655" y="1838"/>
                  <a:pt x="10469" y="2024"/>
                  <a:pt x="10469" y="2327"/>
                </a:cubicBezTo>
                <a:cubicBezTo>
                  <a:pt x="10469" y="2606"/>
                  <a:pt x="10655" y="2908"/>
                  <a:pt x="10958" y="2908"/>
                </a:cubicBezTo>
                <a:cubicBezTo>
                  <a:pt x="11237" y="2908"/>
                  <a:pt x="11539" y="2606"/>
                  <a:pt x="11539" y="2327"/>
                </a:cubicBezTo>
                <a:cubicBezTo>
                  <a:pt x="11539" y="2024"/>
                  <a:pt x="11237" y="1838"/>
                  <a:pt x="10958" y="1838"/>
                </a:cubicBezTo>
                <a:close/>
                <a:moveTo>
                  <a:pt x="6980" y="1047"/>
                </a:moveTo>
                <a:cubicBezTo>
                  <a:pt x="7375" y="1047"/>
                  <a:pt x="8329" y="1164"/>
                  <a:pt x="8329" y="2117"/>
                </a:cubicBezTo>
                <a:cubicBezTo>
                  <a:pt x="8329" y="2606"/>
                  <a:pt x="8143" y="3001"/>
                  <a:pt x="7840" y="3490"/>
                </a:cubicBezTo>
                <a:cubicBezTo>
                  <a:pt x="7747" y="3676"/>
                  <a:pt x="7561" y="3862"/>
                  <a:pt x="7468" y="4165"/>
                </a:cubicBezTo>
                <a:lnTo>
                  <a:pt x="6491" y="4165"/>
                </a:lnTo>
                <a:cubicBezTo>
                  <a:pt x="6398" y="3862"/>
                  <a:pt x="6212" y="3583"/>
                  <a:pt x="6096" y="3374"/>
                </a:cubicBezTo>
                <a:cubicBezTo>
                  <a:pt x="5816" y="3001"/>
                  <a:pt x="5630" y="2513"/>
                  <a:pt x="5514" y="2117"/>
                </a:cubicBezTo>
                <a:cubicBezTo>
                  <a:pt x="5630" y="1350"/>
                  <a:pt x="6305" y="1047"/>
                  <a:pt x="6980" y="1047"/>
                </a:cubicBezTo>
                <a:close/>
                <a:moveTo>
                  <a:pt x="3490" y="3490"/>
                </a:moveTo>
                <a:cubicBezTo>
                  <a:pt x="3188" y="3490"/>
                  <a:pt x="3001" y="3769"/>
                  <a:pt x="3001" y="4072"/>
                </a:cubicBezTo>
                <a:cubicBezTo>
                  <a:pt x="3001" y="4351"/>
                  <a:pt x="3188" y="4537"/>
                  <a:pt x="3490" y="4537"/>
                </a:cubicBezTo>
                <a:cubicBezTo>
                  <a:pt x="3885" y="4537"/>
                  <a:pt x="4072" y="4351"/>
                  <a:pt x="4072" y="4072"/>
                </a:cubicBezTo>
                <a:cubicBezTo>
                  <a:pt x="4072" y="3769"/>
                  <a:pt x="3885" y="3490"/>
                  <a:pt x="3490" y="3490"/>
                </a:cubicBezTo>
                <a:close/>
                <a:moveTo>
                  <a:pt x="10376" y="3490"/>
                </a:moveTo>
                <a:cubicBezTo>
                  <a:pt x="10074" y="3490"/>
                  <a:pt x="9794" y="3769"/>
                  <a:pt x="9794" y="4072"/>
                </a:cubicBezTo>
                <a:cubicBezTo>
                  <a:pt x="9794" y="4351"/>
                  <a:pt x="10074" y="4537"/>
                  <a:pt x="10376" y="4537"/>
                </a:cubicBezTo>
                <a:cubicBezTo>
                  <a:pt x="10655" y="4537"/>
                  <a:pt x="10958" y="4351"/>
                  <a:pt x="10958" y="4072"/>
                </a:cubicBezTo>
                <a:cubicBezTo>
                  <a:pt x="10958" y="3769"/>
                  <a:pt x="10655" y="3490"/>
                  <a:pt x="10376" y="3490"/>
                </a:cubicBezTo>
                <a:close/>
                <a:moveTo>
                  <a:pt x="7259" y="5235"/>
                </a:moveTo>
                <a:lnTo>
                  <a:pt x="7259" y="5816"/>
                </a:lnTo>
                <a:lnTo>
                  <a:pt x="6677" y="5816"/>
                </a:lnTo>
                <a:lnTo>
                  <a:pt x="6677" y="5235"/>
                </a:lnTo>
                <a:close/>
                <a:moveTo>
                  <a:pt x="2815" y="11516"/>
                </a:moveTo>
                <a:lnTo>
                  <a:pt x="2815" y="12888"/>
                </a:lnTo>
                <a:lnTo>
                  <a:pt x="1164" y="12888"/>
                </a:lnTo>
                <a:lnTo>
                  <a:pt x="1164" y="11516"/>
                </a:lnTo>
                <a:close/>
                <a:moveTo>
                  <a:pt x="7840" y="11516"/>
                </a:moveTo>
                <a:lnTo>
                  <a:pt x="7840" y="12888"/>
                </a:lnTo>
                <a:lnTo>
                  <a:pt x="6096" y="12888"/>
                </a:lnTo>
                <a:lnTo>
                  <a:pt x="6096" y="11516"/>
                </a:lnTo>
                <a:close/>
                <a:moveTo>
                  <a:pt x="12889" y="11516"/>
                </a:moveTo>
                <a:lnTo>
                  <a:pt x="12889" y="12888"/>
                </a:lnTo>
                <a:lnTo>
                  <a:pt x="11144" y="12888"/>
                </a:lnTo>
                <a:lnTo>
                  <a:pt x="11144" y="11516"/>
                </a:lnTo>
                <a:close/>
                <a:moveTo>
                  <a:pt x="6980" y="0"/>
                </a:moveTo>
                <a:cubicBezTo>
                  <a:pt x="6305" y="0"/>
                  <a:pt x="5723" y="186"/>
                  <a:pt x="5235" y="466"/>
                </a:cubicBezTo>
                <a:cubicBezTo>
                  <a:pt x="4746" y="861"/>
                  <a:pt x="4467" y="1443"/>
                  <a:pt x="4467" y="2117"/>
                </a:cubicBezTo>
                <a:lnTo>
                  <a:pt x="4467" y="2210"/>
                </a:lnTo>
                <a:cubicBezTo>
                  <a:pt x="4467" y="2908"/>
                  <a:pt x="4839" y="3490"/>
                  <a:pt x="5142" y="3955"/>
                </a:cubicBezTo>
                <a:cubicBezTo>
                  <a:pt x="5328" y="4351"/>
                  <a:pt x="5630" y="4746"/>
                  <a:pt x="5630" y="5118"/>
                </a:cubicBezTo>
                <a:lnTo>
                  <a:pt x="5630" y="5816"/>
                </a:lnTo>
                <a:cubicBezTo>
                  <a:pt x="5630" y="6282"/>
                  <a:pt x="6002" y="6770"/>
                  <a:pt x="6491" y="6863"/>
                </a:cubicBezTo>
                <a:lnTo>
                  <a:pt x="6491" y="7933"/>
                </a:lnTo>
                <a:lnTo>
                  <a:pt x="2606" y="7933"/>
                </a:lnTo>
                <a:cubicBezTo>
                  <a:pt x="1931" y="7933"/>
                  <a:pt x="1443" y="8422"/>
                  <a:pt x="1443" y="9190"/>
                </a:cubicBezTo>
                <a:lnTo>
                  <a:pt x="1443" y="10353"/>
                </a:lnTo>
                <a:lnTo>
                  <a:pt x="280" y="10353"/>
                </a:lnTo>
                <a:cubicBezTo>
                  <a:pt x="187" y="10353"/>
                  <a:pt x="0" y="10562"/>
                  <a:pt x="0" y="10748"/>
                </a:cubicBezTo>
                <a:lnTo>
                  <a:pt x="0" y="13377"/>
                </a:lnTo>
                <a:cubicBezTo>
                  <a:pt x="0" y="13656"/>
                  <a:pt x="280" y="13959"/>
                  <a:pt x="582" y="13959"/>
                </a:cubicBezTo>
                <a:lnTo>
                  <a:pt x="3397" y="13959"/>
                </a:lnTo>
                <a:cubicBezTo>
                  <a:pt x="3676" y="13959"/>
                  <a:pt x="3885" y="13656"/>
                  <a:pt x="3885" y="13377"/>
                </a:cubicBezTo>
                <a:lnTo>
                  <a:pt x="3885" y="10934"/>
                </a:lnTo>
                <a:cubicBezTo>
                  <a:pt x="3885" y="10655"/>
                  <a:pt x="3676" y="10353"/>
                  <a:pt x="3397" y="10353"/>
                </a:cubicBezTo>
                <a:lnTo>
                  <a:pt x="2513" y="10353"/>
                </a:lnTo>
                <a:lnTo>
                  <a:pt x="2513" y="10074"/>
                </a:lnTo>
                <a:cubicBezTo>
                  <a:pt x="2513" y="9492"/>
                  <a:pt x="3001" y="9003"/>
                  <a:pt x="3583" y="9003"/>
                </a:cubicBezTo>
                <a:lnTo>
                  <a:pt x="6491" y="9003"/>
                </a:lnTo>
                <a:lnTo>
                  <a:pt x="6491" y="10353"/>
                </a:lnTo>
                <a:lnTo>
                  <a:pt x="5630" y="10353"/>
                </a:lnTo>
                <a:cubicBezTo>
                  <a:pt x="5328" y="10353"/>
                  <a:pt x="5049" y="10655"/>
                  <a:pt x="5049" y="10934"/>
                </a:cubicBezTo>
                <a:lnTo>
                  <a:pt x="5049" y="13377"/>
                </a:lnTo>
                <a:cubicBezTo>
                  <a:pt x="5049" y="13656"/>
                  <a:pt x="5328" y="13959"/>
                  <a:pt x="5630" y="13959"/>
                </a:cubicBezTo>
                <a:lnTo>
                  <a:pt x="8422" y="13959"/>
                </a:lnTo>
                <a:cubicBezTo>
                  <a:pt x="8724" y="13959"/>
                  <a:pt x="9004" y="13656"/>
                  <a:pt x="9004" y="13377"/>
                </a:cubicBezTo>
                <a:lnTo>
                  <a:pt x="9004" y="10934"/>
                </a:lnTo>
                <a:cubicBezTo>
                  <a:pt x="9004" y="10655"/>
                  <a:pt x="8724" y="10353"/>
                  <a:pt x="8422" y="10353"/>
                </a:cubicBezTo>
                <a:lnTo>
                  <a:pt x="7561" y="10353"/>
                </a:lnTo>
                <a:lnTo>
                  <a:pt x="7561" y="9003"/>
                </a:lnTo>
                <a:lnTo>
                  <a:pt x="10376" y="9003"/>
                </a:lnTo>
                <a:cubicBezTo>
                  <a:pt x="10655" y="9003"/>
                  <a:pt x="10958" y="9096"/>
                  <a:pt x="11144" y="9306"/>
                </a:cubicBezTo>
                <a:cubicBezTo>
                  <a:pt x="11237" y="9399"/>
                  <a:pt x="11359" y="9445"/>
                  <a:pt x="11481" y="9445"/>
                </a:cubicBezTo>
                <a:cubicBezTo>
                  <a:pt x="11603" y="9445"/>
                  <a:pt x="11725" y="9399"/>
                  <a:pt x="11818" y="9306"/>
                </a:cubicBezTo>
                <a:cubicBezTo>
                  <a:pt x="12121" y="9096"/>
                  <a:pt x="12121" y="8724"/>
                  <a:pt x="11818" y="8422"/>
                </a:cubicBezTo>
                <a:cubicBezTo>
                  <a:pt x="11446" y="8143"/>
                  <a:pt x="10958" y="7933"/>
                  <a:pt x="10376" y="7933"/>
                </a:cubicBezTo>
                <a:lnTo>
                  <a:pt x="7561" y="7933"/>
                </a:lnTo>
                <a:lnTo>
                  <a:pt x="7561" y="6770"/>
                </a:lnTo>
                <a:cubicBezTo>
                  <a:pt x="8050" y="6677"/>
                  <a:pt x="8329" y="6282"/>
                  <a:pt x="8329" y="5816"/>
                </a:cubicBezTo>
                <a:lnTo>
                  <a:pt x="8329" y="5118"/>
                </a:lnTo>
                <a:cubicBezTo>
                  <a:pt x="8329" y="4839"/>
                  <a:pt x="8538" y="4444"/>
                  <a:pt x="8817" y="4072"/>
                </a:cubicBezTo>
                <a:cubicBezTo>
                  <a:pt x="9120" y="3490"/>
                  <a:pt x="9492" y="2908"/>
                  <a:pt x="9492" y="2117"/>
                </a:cubicBezTo>
                <a:lnTo>
                  <a:pt x="9399" y="2117"/>
                </a:lnTo>
                <a:cubicBezTo>
                  <a:pt x="9399" y="861"/>
                  <a:pt x="8422" y="0"/>
                  <a:pt x="6980" y="0"/>
                </a:cubicBezTo>
                <a:close/>
                <a:moveTo>
                  <a:pt x="10655" y="10353"/>
                </a:moveTo>
                <a:cubicBezTo>
                  <a:pt x="10376" y="10353"/>
                  <a:pt x="10074" y="10655"/>
                  <a:pt x="10074" y="10934"/>
                </a:cubicBezTo>
                <a:lnTo>
                  <a:pt x="10074" y="13377"/>
                </a:lnTo>
                <a:cubicBezTo>
                  <a:pt x="10074" y="13656"/>
                  <a:pt x="10376" y="13959"/>
                  <a:pt x="10655" y="13959"/>
                </a:cubicBezTo>
                <a:lnTo>
                  <a:pt x="13470" y="13959"/>
                </a:lnTo>
                <a:cubicBezTo>
                  <a:pt x="13773" y="13959"/>
                  <a:pt x="13959" y="13656"/>
                  <a:pt x="13959" y="13377"/>
                </a:cubicBezTo>
                <a:lnTo>
                  <a:pt x="13959" y="10934"/>
                </a:lnTo>
                <a:cubicBezTo>
                  <a:pt x="13959" y="10655"/>
                  <a:pt x="13773" y="10353"/>
                  <a:pt x="13470" y="103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89" name="Google Shape;1789;p64"/>
          <p:cNvSpPr/>
          <p:nvPr/>
        </p:nvSpPr>
        <p:spPr>
          <a:xfrm>
            <a:off x="1018138" y="1880925"/>
            <a:ext cx="348975" cy="349000"/>
          </a:xfrm>
          <a:custGeom>
            <a:rect b="b" l="l" r="r" t="t"/>
            <a:pathLst>
              <a:path extrusionOk="0" h="13960" w="13959">
                <a:moveTo>
                  <a:pt x="1256" y="1746"/>
                </a:moveTo>
                <a:cubicBezTo>
                  <a:pt x="977" y="1746"/>
                  <a:pt x="675" y="1932"/>
                  <a:pt x="675" y="2327"/>
                </a:cubicBezTo>
                <a:cubicBezTo>
                  <a:pt x="675" y="2606"/>
                  <a:pt x="977" y="2793"/>
                  <a:pt x="1256" y="2793"/>
                </a:cubicBezTo>
                <a:cubicBezTo>
                  <a:pt x="1559" y="2793"/>
                  <a:pt x="1838" y="2606"/>
                  <a:pt x="1838" y="2327"/>
                </a:cubicBezTo>
                <a:cubicBezTo>
                  <a:pt x="1838" y="1932"/>
                  <a:pt x="1559" y="1746"/>
                  <a:pt x="1256" y="1746"/>
                </a:cubicBezTo>
                <a:close/>
                <a:moveTo>
                  <a:pt x="12795" y="1746"/>
                </a:moveTo>
                <a:cubicBezTo>
                  <a:pt x="12516" y="1746"/>
                  <a:pt x="12214" y="1932"/>
                  <a:pt x="12214" y="2327"/>
                </a:cubicBezTo>
                <a:cubicBezTo>
                  <a:pt x="12214" y="2606"/>
                  <a:pt x="12516" y="2793"/>
                  <a:pt x="12795" y="2793"/>
                </a:cubicBezTo>
                <a:cubicBezTo>
                  <a:pt x="13098" y="2793"/>
                  <a:pt x="13284" y="2606"/>
                  <a:pt x="13284" y="2327"/>
                </a:cubicBezTo>
                <a:cubicBezTo>
                  <a:pt x="13284" y="1932"/>
                  <a:pt x="13098" y="1746"/>
                  <a:pt x="12795" y="1746"/>
                </a:cubicBezTo>
                <a:close/>
                <a:moveTo>
                  <a:pt x="582" y="4747"/>
                </a:moveTo>
                <a:cubicBezTo>
                  <a:pt x="302" y="4747"/>
                  <a:pt x="0" y="5026"/>
                  <a:pt x="0" y="5328"/>
                </a:cubicBezTo>
                <a:cubicBezTo>
                  <a:pt x="0" y="5607"/>
                  <a:pt x="302" y="5910"/>
                  <a:pt x="582" y="5910"/>
                </a:cubicBezTo>
                <a:cubicBezTo>
                  <a:pt x="884" y="5910"/>
                  <a:pt x="1163" y="5607"/>
                  <a:pt x="1163" y="5328"/>
                </a:cubicBezTo>
                <a:cubicBezTo>
                  <a:pt x="1163" y="5026"/>
                  <a:pt x="884" y="4747"/>
                  <a:pt x="582" y="4747"/>
                </a:cubicBezTo>
                <a:close/>
                <a:moveTo>
                  <a:pt x="13470" y="4747"/>
                </a:moveTo>
                <a:cubicBezTo>
                  <a:pt x="13191" y="4747"/>
                  <a:pt x="12888" y="5026"/>
                  <a:pt x="12888" y="5328"/>
                </a:cubicBezTo>
                <a:cubicBezTo>
                  <a:pt x="12888" y="5607"/>
                  <a:pt x="13191" y="5910"/>
                  <a:pt x="13470" y="5910"/>
                </a:cubicBezTo>
                <a:cubicBezTo>
                  <a:pt x="13772" y="5910"/>
                  <a:pt x="13958" y="5607"/>
                  <a:pt x="13958" y="5328"/>
                </a:cubicBezTo>
                <a:cubicBezTo>
                  <a:pt x="13958" y="5026"/>
                  <a:pt x="13772" y="4747"/>
                  <a:pt x="13470" y="4747"/>
                </a:cubicBezTo>
                <a:close/>
                <a:moveTo>
                  <a:pt x="7072" y="2699"/>
                </a:moveTo>
                <a:cubicBezTo>
                  <a:pt x="6398" y="2699"/>
                  <a:pt x="5723" y="3002"/>
                  <a:pt x="5234" y="3490"/>
                </a:cubicBezTo>
                <a:cubicBezTo>
                  <a:pt x="4862" y="3956"/>
                  <a:pt x="4560" y="4537"/>
                  <a:pt x="4560" y="5235"/>
                </a:cubicBezTo>
                <a:cubicBezTo>
                  <a:pt x="4560" y="5910"/>
                  <a:pt x="4862" y="6491"/>
                  <a:pt x="5234" y="6980"/>
                </a:cubicBezTo>
                <a:cubicBezTo>
                  <a:pt x="5723" y="7445"/>
                  <a:pt x="6398" y="7748"/>
                  <a:pt x="7072" y="7748"/>
                </a:cubicBezTo>
                <a:cubicBezTo>
                  <a:pt x="7654" y="7748"/>
                  <a:pt x="8352" y="7445"/>
                  <a:pt x="8817" y="6980"/>
                </a:cubicBezTo>
                <a:cubicBezTo>
                  <a:pt x="9026" y="6771"/>
                  <a:pt x="9026" y="6398"/>
                  <a:pt x="8817" y="6189"/>
                </a:cubicBezTo>
                <a:cubicBezTo>
                  <a:pt x="8677" y="6096"/>
                  <a:pt x="8532" y="6049"/>
                  <a:pt x="8398" y="6049"/>
                </a:cubicBezTo>
                <a:cubicBezTo>
                  <a:pt x="8265" y="6049"/>
                  <a:pt x="8142" y="6096"/>
                  <a:pt x="8049" y="6189"/>
                </a:cubicBezTo>
                <a:cubicBezTo>
                  <a:pt x="7770" y="6491"/>
                  <a:pt x="7375" y="6585"/>
                  <a:pt x="7072" y="6585"/>
                </a:cubicBezTo>
                <a:cubicBezTo>
                  <a:pt x="6700" y="6585"/>
                  <a:pt x="6305" y="6491"/>
                  <a:pt x="6025" y="6189"/>
                </a:cubicBezTo>
                <a:cubicBezTo>
                  <a:pt x="5816" y="5910"/>
                  <a:pt x="5630" y="5607"/>
                  <a:pt x="5630" y="5235"/>
                </a:cubicBezTo>
                <a:cubicBezTo>
                  <a:pt x="5630" y="4840"/>
                  <a:pt x="5816" y="4537"/>
                  <a:pt x="6025" y="4258"/>
                </a:cubicBezTo>
                <a:cubicBezTo>
                  <a:pt x="6305" y="3956"/>
                  <a:pt x="6700" y="3863"/>
                  <a:pt x="7072" y="3863"/>
                </a:cubicBezTo>
                <a:cubicBezTo>
                  <a:pt x="7375" y="3863"/>
                  <a:pt x="7770" y="3956"/>
                  <a:pt x="8049" y="4258"/>
                </a:cubicBezTo>
                <a:cubicBezTo>
                  <a:pt x="8142" y="4351"/>
                  <a:pt x="8265" y="4398"/>
                  <a:pt x="8398" y="4398"/>
                </a:cubicBezTo>
                <a:cubicBezTo>
                  <a:pt x="8532" y="4398"/>
                  <a:pt x="8677" y="4351"/>
                  <a:pt x="8817" y="4258"/>
                </a:cubicBezTo>
                <a:cubicBezTo>
                  <a:pt x="9026" y="4072"/>
                  <a:pt x="9026" y="3677"/>
                  <a:pt x="8817" y="3490"/>
                </a:cubicBezTo>
                <a:cubicBezTo>
                  <a:pt x="8352" y="3002"/>
                  <a:pt x="7654" y="2699"/>
                  <a:pt x="7072" y="2699"/>
                </a:cubicBezTo>
                <a:close/>
                <a:moveTo>
                  <a:pt x="1256" y="7748"/>
                </a:moveTo>
                <a:cubicBezTo>
                  <a:pt x="977" y="7748"/>
                  <a:pt x="675" y="7934"/>
                  <a:pt x="675" y="8236"/>
                </a:cubicBezTo>
                <a:cubicBezTo>
                  <a:pt x="675" y="8515"/>
                  <a:pt x="977" y="8818"/>
                  <a:pt x="1256" y="8818"/>
                </a:cubicBezTo>
                <a:cubicBezTo>
                  <a:pt x="1559" y="8818"/>
                  <a:pt x="1838" y="8515"/>
                  <a:pt x="1838" y="8236"/>
                </a:cubicBezTo>
                <a:cubicBezTo>
                  <a:pt x="1838" y="7934"/>
                  <a:pt x="1559" y="7748"/>
                  <a:pt x="1256" y="7748"/>
                </a:cubicBezTo>
                <a:close/>
                <a:moveTo>
                  <a:pt x="12795" y="7748"/>
                </a:moveTo>
                <a:cubicBezTo>
                  <a:pt x="12516" y="7748"/>
                  <a:pt x="12214" y="7934"/>
                  <a:pt x="12214" y="8236"/>
                </a:cubicBezTo>
                <a:cubicBezTo>
                  <a:pt x="12214" y="8515"/>
                  <a:pt x="12516" y="8818"/>
                  <a:pt x="12795" y="8818"/>
                </a:cubicBezTo>
                <a:cubicBezTo>
                  <a:pt x="13098" y="8818"/>
                  <a:pt x="13284" y="8515"/>
                  <a:pt x="13284" y="8236"/>
                </a:cubicBezTo>
                <a:cubicBezTo>
                  <a:pt x="13284" y="7934"/>
                  <a:pt x="13098" y="7748"/>
                  <a:pt x="12795" y="7748"/>
                </a:cubicBezTo>
                <a:close/>
                <a:moveTo>
                  <a:pt x="8142" y="11237"/>
                </a:moveTo>
                <a:lnTo>
                  <a:pt x="8142" y="12307"/>
                </a:lnTo>
                <a:cubicBezTo>
                  <a:pt x="8142" y="12587"/>
                  <a:pt x="7956" y="12889"/>
                  <a:pt x="7561" y="12889"/>
                </a:cubicBezTo>
                <a:lnTo>
                  <a:pt x="6398" y="12889"/>
                </a:lnTo>
                <a:cubicBezTo>
                  <a:pt x="6118" y="12889"/>
                  <a:pt x="5816" y="12587"/>
                  <a:pt x="5816" y="12307"/>
                </a:cubicBezTo>
                <a:lnTo>
                  <a:pt x="5816" y="11237"/>
                </a:lnTo>
                <a:close/>
                <a:moveTo>
                  <a:pt x="6979" y="1"/>
                </a:moveTo>
                <a:cubicBezTo>
                  <a:pt x="5537" y="1"/>
                  <a:pt x="4281" y="582"/>
                  <a:pt x="3210" y="1536"/>
                </a:cubicBezTo>
                <a:cubicBezTo>
                  <a:pt x="2233" y="2513"/>
                  <a:pt x="1652" y="3863"/>
                  <a:pt x="1652" y="5235"/>
                </a:cubicBezTo>
                <a:cubicBezTo>
                  <a:pt x="1652" y="7352"/>
                  <a:pt x="2908" y="8515"/>
                  <a:pt x="3792" y="9306"/>
                </a:cubicBezTo>
                <a:cubicBezTo>
                  <a:pt x="4374" y="9888"/>
                  <a:pt x="4746" y="10656"/>
                  <a:pt x="4746" y="10656"/>
                </a:cubicBezTo>
                <a:lnTo>
                  <a:pt x="4746" y="12307"/>
                </a:lnTo>
                <a:cubicBezTo>
                  <a:pt x="4746" y="13168"/>
                  <a:pt x="5537" y="13959"/>
                  <a:pt x="6398" y="13959"/>
                </a:cubicBezTo>
                <a:lnTo>
                  <a:pt x="7561" y="13959"/>
                </a:lnTo>
                <a:cubicBezTo>
                  <a:pt x="8538" y="13959"/>
                  <a:pt x="9213" y="13168"/>
                  <a:pt x="9213" y="12307"/>
                </a:cubicBezTo>
                <a:lnTo>
                  <a:pt x="9213" y="10656"/>
                </a:lnTo>
                <a:lnTo>
                  <a:pt x="9213" y="10563"/>
                </a:lnTo>
                <a:cubicBezTo>
                  <a:pt x="9306" y="10260"/>
                  <a:pt x="9608" y="9981"/>
                  <a:pt x="9980" y="9492"/>
                </a:cubicBezTo>
                <a:cubicBezTo>
                  <a:pt x="10190" y="9306"/>
                  <a:pt x="10283" y="9004"/>
                  <a:pt x="10097" y="8818"/>
                </a:cubicBezTo>
                <a:cubicBezTo>
                  <a:pt x="9982" y="8653"/>
                  <a:pt x="9819" y="8578"/>
                  <a:pt x="9661" y="8578"/>
                </a:cubicBezTo>
                <a:cubicBezTo>
                  <a:pt x="9529" y="8578"/>
                  <a:pt x="9401" y="8630"/>
                  <a:pt x="9306" y="8725"/>
                </a:cubicBezTo>
                <a:cubicBezTo>
                  <a:pt x="8817" y="9097"/>
                  <a:pt x="8445" y="9586"/>
                  <a:pt x="8235" y="10167"/>
                </a:cubicBezTo>
                <a:lnTo>
                  <a:pt x="5723" y="10167"/>
                </a:lnTo>
                <a:cubicBezTo>
                  <a:pt x="5537" y="9492"/>
                  <a:pt x="5048" y="9004"/>
                  <a:pt x="4467" y="8515"/>
                </a:cubicBezTo>
                <a:cubicBezTo>
                  <a:pt x="3699" y="7748"/>
                  <a:pt x="2722" y="6864"/>
                  <a:pt x="2722" y="5235"/>
                </a:cubicBezTo>
                <a:cubicBezTo>
                  <a:pt x="2722" y="4165"/>
                  <a:pt x="3210" y="3095"/>
                  <a:pt x="3978" y="2327"/>
                </a:cubicBezTo>
                <a:cubicBezTo>
                  <a:pt x="4746" y="1536"/>
                  <a:pt x="5816" y="1048"/>
                  <a:pt x="6979" y="1048"/>
                </a:cubicBezTo>
                <a:lnTo>
                  <a:pt x="7072" y="1048"/>
                </a:lnTo>
                <a:cubicBezTo>
                  <a:pt x="8142" y="1048"/>
                  <a:pt x="9213" y="1536"/>
                  <a:pt x="9980" y="2327"/>
                </a:cubicBezTo>
                <a:cubicBezTo>
                  <a:pt x="10771" y="3095"/>
                  <a:pt x="11260" y="4072"/>
                  <a:pt x="11260" y="5119"/>
                </a:cubicBezTo>
                <a:lnTo>
                  <a:pt x="11260" y="5235"/>
                </a:lnTo>
                <a:cubicBezTo>
                  <a:pt x="11260" y="5910"/>
                  <a:pt x="11050" y="6398"/>
                  <a:pt x="10864" y="6980"/>
                </a:cubicBezTo>
                <a:cubicBezTo>
                  <a:pt x="10678" y="7166"/>
                  <a:pt x="10771" y="7562"/>
                  <a:pt x="11050" y="7655"/>
                </a:cubicBezTo>
                <a:cubicBezTo>
                  <a:pt x="11156" y="7720"/>
                  <a:pt x="11258" y="7750"/>
                  <a:pt x="11356" y="7750"/>
                </a:cubicBezTo>
                <a:cubicBezTo>
                  <a:pt x="11539" y="7750"/>
                  <a:pt x="11705" y="7642"/>
                  <a:pt x="11841" y="7445"/>
                </a:cubicBezTo>
                <a:cubicBezTo>
                  <a:pt x="12121" y="6771"/>
                  <a:pt x="12307" y="6096"/>
                  <a:pt x="12307" y="5421"/>
                </a:cubicBezTo>
                <a:lnTo>
                  <a:pt x="12307" y="5235"/>
                </a:lnTo>
                <a:cubicBezTo>
                  <a:pt x="12307" y="3863"/>
                  <a:pt x="11725" y="2513"/>
                  <a:pt x="10771" y="1536"/>
                </a:cubicBezTo>
                <a:cubicBezTo>
                  <a:pt x="9794" y="466"/>
                  <a:pt x="8445" y="1"/>
                  <a:pt x="6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0" name="Google Shape;1790;p64"/>
          <p:cNvSpPr/>
          <p:nvPr/>
        </p:nvSpPr>
        <p:spPr>
          <a:xfrm>
            <a:off x="7742863" y="1851850"/>
            <a:ext cx="351300" cy="349175"/>
          </a:xfrm>
          <a:custGeom>
            <a:rect b="b" l="l" r="r" t="t"/>
            <a:pathLst>
              <a:path extrusionOk="0" h="13967" w="14052">
                <a:moveTo>
                  <a:pt x="8236" y="1048"/>
                </a:moveTo>
                <a:cubicBezTo>
                  <a:pt x="8631" y="1048"/>
                  <a:pt x="9608" y="1164"/>
                  <a:pt x="9608" y="2118"/>
                </a:cubicBezTo>
                <a:cubicBezTo>
                  <a:pt x="9608" y="2606"/>
                  <a:pt x="9399" y="3002"/>
                  <a:pt x="9120" y="3490"/>
                </a:cubicBezTo>
                <a:cubicBezTo>
                  <a:pt x="9027" y="3676"/>
                  <a:pt x="8817" y="3862"/>
                  <a:pt x="8724" y="4165"/>
                </a:cubicBezTo>
                <a:lnTo>
                  <a:pt x="7771" y="4165"/>
                </a:lnTo>
                <a:cubicBezTo>
                  <a:pt x="7561" y="3862"/>
                  <a:pt x="7468" y="3583"/>
                  <a:pt x="7282" y="3374"/>
                </a:cubicBezTo>
                <a:cubicBezTo>
                  <a:pt x="7073" y="3002"/>
                  <a:pt x="6794" y="2606"/>
                  <a:pt x="6794" y="2118"/>
                </a:cubicBezTo>
                <a:cubicBezTo>
                  <a:pt x="6794" y="1350"/>
                  <a:pt x="7561" y="1048"/>
                  <a:pt x="8236" y="1048"/>
                </a:cubicBezTo>
                <a:close/>
                <a:moveTo>
                  <a:pt x="8538" y="5235"/>
                </a:moveTo>
                <a:lnTo>
                  <a:pt x="8538" y="5817"/>
                </a:lnTo>
                <a:lnTo>
                  <a:pt x="7957" y="5817"/>
                </a:lnTo>
                <a:lnTo>
                  <a:pt x="7957" y="5235"/>
                </a:lnTo>
                <a:close/>
                <a:moveTo>
                  <a:pt x="11935" y="3002"/>
                </a:moveTo>
                <a:cubicBezTo>
                  <a:pt x="11632" y="3002"/>
                  <a:pt x="11353" y="3188"/>
                  <a:pt x="11353" y="3583"/>
                </a:cubicBezTo>
                <a:cubicBezTo>
                  <a:pt x="11446" y="3862"/>
                  <a:pt x="11632" y="4072"/>
                  <a:pt x="11935" y="4072"/>
                </a:cubicBezTo>
                <a:lnTo>
                  <a:pt x="12796" y="4072"/>
                </a:lnTo>
                <a:lnTo>
                  <a:pt x="12516" y="5328"/>
                </a:lnTo>
                <a:cubicBezTo>
                  <a:pt x="12423" y="5607"/>
                  <a:pt x="12609" y="5910"/>
                  <a:pt x="12889" y="6003"/>
                </a:cubicBezTo>
                <a:lnTo>
                  <a:pt x="13005" y="6003"/>
                </a:lnTo>
                <a:cubicBezTo>
                  <a:pt x="13284" y="6003"/>
                  <a:pt x="13470" y="5817"/>
                  <a:pt x="13587" y="5514"/>
                </a:cubicBezTo>
                <a:lnTo>
                  <a:pt x="13959" y="3583"/>
                </a:lnTo>
                <a:cubicBezTo>
                  <a:pt x="14052" y="3374"/>
                  <a:pt x="13959" y="3188"/>
                  <a:pt x="13773" y="3002"/>
                </a:cubicBezTo>
                <a:close/>
                <a:moveTo>
                  <a:pt x="8236" y="1"/>
                </a:moveTo>
                <a:cubicBezTo>
                  <a:pt x="7561" y="1"/>
                  <a:pt x="6980" y="187"/>
                  <a:pt x="6491" y="466"/>
                </a:cubicBezTo>
                <a:cubicBezTo>
                  <a:pt x="6026" y="861"/>
                  <a:pt x="5723" y="1443"/>
                  <a:pt x="5723" y="2118"/>
                </a:cubicBezTo>
                <a:lnTo>
                  <a:pt x="5723" y="2211"/>
                </a:lnTo>
                <a:cubicBezTo>
                  <a:pt x="5723" y="2909"/>
                  <a:pt x="6119" y="3490"/>
                  <a:pt x="6398" y="3956"/>
                </a:cubicBezTo>
                <a:cubicBezTo>
                  <a:pt x="6607" y="4351"/>
                  <a:pt x="6887" y="4747"/>
                  <a:pt x="6887" y="5119"/>
                </a:cubicBezTo>
                <a:lnTo>
                  <a:pt x="6887" y="5817"/>
                </a:lnTo>
                <a:cubicBezTo>
                  <a:pt x="6887" y="6282"/>
                  <a:pt x="7189" y="6677"/>
                  <a:pt x="7654" y="6863"/>
                </a:cubicBezTo>
                <a:cubicBezTo>
                  <a:pt x="7771" y="7073"/>
                  <a:pt x="7957" y="7352"/>
                  <a:pt x="8236" y="7352"/>
                </a:cubicBezTo>
                <a:cubicBezTo>
                  <a:pt x="8538" y="7352"/>
                  <a:pt x="8724" y="7073"/>
                  <a:pt x="8817" y="6863"/>
                </a:cubicBezTo>
                <a:cubicBezTo>
                  <a:pt x="9213" y="6677"/>
                  <a:pt x="9608" y="6282"/>
                  <a:pt x="9608" y="5817"/>
                </a:cubicBezTo>
                <a:lnTo>
                  <a:pt x="9608" y="5119"/>
                </a:lnTo>
                <a:cubicBezTo>
                  <a:pt x="9608" y="4747"/>
                  <a:pt x="9795" y="4444"/>
                  <a:pt x="10097" y="4072"/>
                </a:cubicBezTo>
                <a:cubicBezTo>
                  <a:pt x="10376" y="3490"/>
                  <a:pt x="10679" y="2909"/>
                  <a:pt x="10679" y="2211"/>
                </a:cubicBezTo>
                <a:lnTo>
                  <a:pt x="10679" y="2118"/>
                </a:lnTo>
                <a:cubicBezTo>
                  <a:pt x="10679" y="861"/>
                  <a:pt x="9701" y="1"/>
                  <a:pt x="8236" y="1"/>
                </a:cubicBezTo>
                <a:close/>
                <a:moveTo>
                  <a:pt x="5537" y="11819"/>
                </a:moveTo>
                <a:cubicBezTo>
                  <a:pt x="5816" y="11819"/>
                  <a:pt x="6026" y="12005"/>
                  <a:pt x="6026" y="12307"/>
                </a:cubicBezTo>
                <a:cubicBezTo>
                  <a:pt x="6026" y="12586"/>
                  <a:pt x="5816" y="12889"/>
                  <a:pt x="5537" y="12889"/>
                </a:cubicBezTo>
                <a:cubicBezTo>
                  <a:pt x="5235" y="12889"/>
                  <a:pt x="4956" y="12586"/>
                  <a:pt x="4956" y="12307"/>
                </a:cubicBezTo>
                <a:cubicBezTo>
                  <a:pt x="4956" y="12005"/>
                  <a:pt x="5235" y="11819"/>
                  <a:pt x="5537" y="11819"/>
                </a:cubicBezTo>
                <a:close/>
                <a:moveTo>
                  <a:pt x="10865" y="11819"/>
                </a:moveTo>
                <a:cubicBezTo>
                  <a:pt x="11144" y="11819"/>
                  <a:pt x="11446" y="12005"/>
                  <a:pt x="11446" y="12307"/>
                </a:cubicBezTo>
                <a:cubicBezTo>
                  <a:pt x="11446" y="12586"/>
                  <a:pt x="11144" y="12889"/>
                  <a:pt x="10865" y="12889"/>
                </a:cubicBezTo>
                <a:cubicBezTo>
                  <a:pt x="10679" y="12889"/>
                  <a:pt x="10376" y="12586"/>
                  <a:pt x="10376" y="12307"/>
                </a:cubicBezTo>
                <a:cubicBezTo>
                  <a:pt x="10376" y="12005"/>
                  <a:pt x="10679" y="11819"/>
                  <a:pt x="10865" y="11819"/>
                </a:cubicBezTo>
                <a:close/>
                <a:moveTo>
                  <a:pt x="582" y="1"/>
                </a:moveTo>
                <a:cubicBezTo>
                  <a:pt x="303" y="1"/>
                  <a:pt x="94" y="187"/>
                  <a:pt x="0" y="466"/>
                </a:cubicBezTo>
                <a:cubicBezTo>
                  <a:pt x="0" y="768"/>
                  <a:pt x="303" y="1048"/>
                  <a:pt x="582" y="1048"/>
                </a:cubicBezTo>
                <a:cubicBezTo>
                  <a:pt x="1559" y="1048"/>
                  <a:pt x="2327" y="1745"/>
                  <a:pt x="2420" y="2699"/>
                </a:cubicBezTo>
                <a:lnTo>
                  <a:pt x="3118" y="8608"/>
                </a:lnTo>
                <a:cubicBezTo>
                  <a:pt x="2536" y="8911"/>
                  <a:pt x="2141" y="9492"/>
                  <a:pt x="2141" y="10167"/>
                </a:cubicBezTo>
                <a:cubicBezTo>
                  <a:pt x="2141" y="11051"/>
                  <a:pt x="2908" y="11819"/>
                  <a:pt x="3792" y="11819"/>
                </a:cubicBezTo>
                <a:lnTo>
                  <a:pt x="3979" y="11819"/>
                </a:lnTo>
                <a:cubicBezTo>
                  <a:pt x="3886" y="12005"/>
                  <a:pt x="3886" y="12307"/>
                  <a:pt x="3886" y="12493"/>
                </a:cubicBezTo>
                <a:cubicBezTo>
                  <a:pt x="3979" y="13261"/>
                  <a:pt x="4560" y="13843"/>
                  <a:pt x="5328" y="13959"/>
                </a:cubicBezTo>
                <a:cubicBezTo>
                  <a:pt x="5380" y="13964"/>
                  <a:pt x="5432" y="13966"/>
                  <a:pt x="5484" y="13966"/>
                </a:cubicBezTo>
                <a:cubicBezTo>
                  <a:pt x="6385" y="13966"/>
                  <a:pt x="7073" y="13210"/>
                  <a:pt x="7073" y="12307"/>
                </a:cubicBezTo>
                <a:lnTo>
                  <a:pt x="7073" y="11819"/>
                </a:lnTo>
                <a:lnTo>
                  <a:pt x="9399" y="11819"/>
                </a:lnTo>
                <a:cubicBezTo>
                  <a:pt x="9306" y="12005"/>
                  <a:pt x="9306" y="12307"/>
                  <a:pt x="9306" y="12493"/>
                </a:cubicBezTo>
                <a:cubicBezTo>
                  <a:pt x="9399" y="13261"/>
                  <a:pt x="9981" y="13843"/>
                  <a:pt x="10772" y="13959"/>
                </a:cubicBezTo>
                <a:cubicBezTo>
                  <a:pt x="10818" y="13963"/>
                  <a:pt x="10864" y="13966"/>
                  <a:pt x="10910" y="13966"/>
                </a:cubicBezTo>
                <a:cubicBezTo>
                  <a:pt x="11809" y="13966"/>
                  <a:pt x="12605" y="13121"/>
                  <a:pt x="12516" y="12214"/>
                </a:cubicBezTo>
                <a:cubicBezTo>
                  <a:pt x="12423" y="11330"/>
                  <a:pt x="11725" y="10749"/>
                  <a:pt x="10865" y="10749"/>
                </a:cubicBezTo>
                <a:lnTo>
                  <a:pt x="3792" y="10749"/>
                </a:lnTo>
                <a:cubicBezTo>
                  <a:pt x="3490" y="10749"/>
                  <a:pt x="3211" y="10469"/>
                  <a:pt x="3211" y="10167"/>
                </a:cubicBezTo>
                <a:cubicBezTo>
                  <a:pt x="3211" y="9888"/>
                  <a:pt x="3490" y="9585"/>
                  <a:pt x="3792" y="9585"/>
                </a:cubicBezTo>
                <a:lnTo>
                  <a:pt x="10772" y="9585"/>
                </a:lnTo>
                <a:cubicBezTo>
                  <a:pt x="11725" y="9585"/>
                  <a:pt x="12609" y="9004"/>
                  <a:pt x="13005" y="8027"/>
                </a:cubicBezTo>
                <a:cubicBezTo>
                  <a:pt x="13098" y="7841"/>
                  <a:pt x="13005" y="7445"/>
                  <a:pt x="12703" y="7352"/>
                </a:cubicBezTo>
                <a:cubicBezTo>
                  <a:pt x="12634" y="7329"/>
                  <a:pt x="12564" y="7317"/>
                  <a:pt x="12496" y="7317"/>
                </a:cubicBezTo>
                <a:cubicBezTo>
                  <a:pt x="12287" y="7317"/>
                  <a:pt x="12098" y="7426"/>
                  <a:pt x="12028" y="7654"/>
                </a:cubicBezTo>
                <a:cubicBezTo>
                  <a:pt x="11725" y="8143"/>
                  <a:pt x="11260" y="8515"/>
                  <a:pt x="10772" y="8515"/>
                </a:cubicBezTo>
                <a:lnTo>
                  <a:pt x="4165" y="8515"/>
                </a:lnTo>
                <a:lnTo>
                  <a:pt x="3699" y="4072"/>
                </a:lnTo>
                <a:lnTo>
                  <a:pt x="4560" y="4072"/>
                </a:lnTo>
                <a:cubicBezTo>
                  <a:pt x="4746" y="4072"/>
                  <a:pt x="5049" y="3862"/>
                  <a:pt x="5049" y="3583"/>
                </a:cubicBezTo>
                <a:cubicBezTo>
                  <a:pt x="5142" y="3188"/>
                  <a:pt x="4863" y="3002"/>
                  <a:pt x="4560" y="3002"/>
                </a:cubicBezTo>
                <a:lnTo>
                  <a:pt x="3583" y="3002"/>
                </a:lnTo>
                <a:lnTo>
                  <a:pt x="3490" y="2606"/>
                </a:lnTo>
                <a:cubicBezTo>
                  <a:pt x="3304" y="1048"/>
                  <a:pt x="2048" y="1"/>
                  <a:pt x="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1" name="Google Shape;1791;p64"/>
          <p:cNvSpPr/>
          <p:nvPr/>
        </p:nvSpPr>
        <p:spPr>
          <a:xfrm>
            <a:off x="7002475" y="1862925"/>
            <a:ext cx="353650" cy="325700"/>
          </a:xfrm>
          <a:custGeom>
            <a:rect b="b" l="l" r="r" t="t"/>
            <a:pathLst>
              <a:path extrusionOk="0" h="13028" w="14146">
                <a:moveTo>
                  <a:pt x="2607" y="2559"/>
                </a:moveTo>
                <a:cubicBezTo>
                  <a:pt x="2327" y="2559"/>
                  <a:pt x="2025" y="2838"/>
                  <a:pt x="2118" y="3233"/>
                </a:cubicBezTo>
                <a:cubicBezTo>
                  <a:pt x="2118" y="3513"/>
                  <a:pt x="2327" y="3722"/>
                  <a:pt x="2607" y="3722"/>
                </a:cubicBezTo>
                <a:lnTo>
                  <a:pt x="4933" y="3722"/>
                </a:lnTo>
                <a:cubicBezTo>
                  <a:pt x="5235" y="3722"/>
                  <a:pt x="5515" y="3513"/>
                  <a:pt x="5515" y="3233"/>
                </a:cubicBezTo>
                <a:cubicBezTo>
                  <a:pt x="5608" y="2838"/>
                  <a:pt x="5328" y="2559"/>
                  <a:pt x="5026" y="2559"/>
                </a:cubicBezTo>
                <a:close/>
                <a:moveTo>
                  <a:pt x="2607" y="4792"/>
                </a:moveTo>
                <a:cubicBezTo>
                  <a:pt x="2327" y="4792"/>
                  <a:pt x="2025" y="5071"/>
                  <a:pt x="2118" y="5374"/>
                </a:cubicBezTo>
                <a:cubicBezTo>
                  <a:pt x="2118" y="5653"/>
                  <a:pt x="2327" y="5839"/>
                  <a:pt x="2607" y="5839"/>
                </a:cubicBezTo>
                <a:lnTo>
                  <a:pt x="4165" y="5839"/>
                </a:lnTo>
                <a:cubicBezTo>
                  <a:pt x="4444" y="5839"/>
                  <a:pt x="4654" y="5653"/>
                  <a:pt x="4747" y="5374"/>
                </a:cubicBezTo>
                <a:cubicBezTo>
                  <a:pt x="4747" y="5071"/>
                  <a:pt x="4537" y="4792"/>
                  <a:pt x="4165" y="4792"/>
                </a:cubicBezTo>
                <a:close/>
                <a:moveTo>
                  <a:pt x="5421" y="1093"/>
                </a:moveTo>
                <a:cubicBezTo>
                  <a:pt x="6003" y="1093"/>
                  <a:pt x="6492" y="1582"/>
                  <a:pt x="6492" y="2163"/>
                </a:cubicBezTo>
                <a:lnTo>
                  <a:pt x="6492" y="8561"/>
                </a:lnTo>
                <a:lnTo>
                  <a:pt x="2211" y="8561"/>
                </a:lnTo>
                <a:cubicBezTo>
                  <a:pt x="1629" y="8561"/>
                  <a:pt x="1164" y="8072"/>
                  <a:pt x="1164" y="7398"/>
                </a:cubicBezTo>
                <a:lnTo>
                  <a:pt x="1164" y="1186"/>
                </a:lnTo>
                <a:cubicBezTo>
                  <a:pt x="1455" y="1244"/>
                  <a:pt x="1769" y="1273"/>
                  <a:pt x="2118" y="1273"/>
                </a:cubicBezTo>
                <a:cubicBezTo>
                  <a:pt x="2467" y="1273"/>
                  <a:pt x="2851" y="1244"/>
                  <a:pt x="3281" y="1186"/>
                </a:cubicBezTo>
                <a:cubicBezTo>
                  <a:pt x="3863" y="1186"/>
                  <a:pt x="4537" y="1093"/>
                  <a:pt x="5421" y="1093"/>
                </a:cubicBezTo>
                <a:close/>
                <a:moveTo>
                  <a:pt x="12340" y="7543"/>
                </a:moveTo>
                <a:cubicBezTo>
                  <a:pt x="12470" y="7543"/>
                  <a:pt x="12587" y="7595"/>
                  <a:pt x="12680" y="7700"/>
                </a:cubicBezTo>
                <a:cubicBezTo>
                  <a:pt x="12889" y="7979"/>
                  <a:pt x="12889" y="8282"/>
                  <a:pt x="12680" y="8468"/>
                </a:cubicBezTo>
                <a:lnTo>
                  <a:pt x="12587" y="8654"/>
                </a:lnTo>
                <a:lnTo>
                  <a:pt x="11819" y="7886"/>
                </a:lnTo>
                <a:lnTo>
                  <a:pt x="11912" y="7700"/>
                </a:lnTo>
                <a:cubicBezTo>
                  <a:pt x="12063" y="7595"/>
                  <a:pt x="12209" y="7543"/>
                  <a:pt x="12340" y="7543"/>
                </a:cubicBezTo>
                <a:close/>
                <a:moveTo>
                  <a:pt x="11051" y="8654"/>
                </a:moveTo>
                <a:lnTo>
                  <a:pt x="11819" y="9328"/>
                </a:lnTo>
                <a:lnTo>
                  <a:pt x="9888" y="11376"/>
                </a:lnTo>
                <a:lnTo>
                  <a:pt x="8725" y="11655"/>
                </a:lnTo>
                <a:lnTo>
                  <a:pt x="9097" y="10608"/>
                </a:lnTo>
                <a:lnTo>
                  <a:pt x="11051" y="8654"/>
                </a:lnTo>
                <a:close/>
                <a:moveTo>
                  <a:pt x="616" y="1"/>
                </a:moveTo>
                <a:cubicBezTo>
                  <a:pt x="352" y="1"/>
                  <a:pt x="79" y="185"/>
                  <a:pt x="1" y="418"/>
                </a:cubicBezTo>
                <a:lnTo>
                  <a:pt x="1" y="512"/>
                </a:lnTo>
                <a:lnTo>
                  <a:pt x="1" y="9631"/>
                </a:lnTo>
                <a:cubicBezTo>
                  <a:pt x="1" y="10608"/>
                  <a:pt x="676" y="11469"/>
                  <a:pt x="1746" y="11771"/>
                </a:cubicBezTo>
                <a:lnTo>
                  <a:pt x="6492" y="11771"/>
                </a:lnTo>
                <a:cubicBezTo>
                  <a:pt x="6980" y="11283"/>
                  <a:pt x="6585" y="10701"/>
                  <a:pt x="6189" y="10701"/>
                </a:cubicBezTo>
                <a:lnTo>
                  <a:pt x="2211" y="10701"/>
                </a:lnTo>
                <a:cubicBezTo>
                  <a:pt x="1932" y="10701"/>
                  <a:pt x="1746" y="10608"/>
                  <a:pt x="1536" y="10492"/>
                </a:cubicBezTo>
                <a:cubicBezTo>
                  <a:pt x="1257" y="10212"/>
                  <a:pt x="1164" y="9910"/>
                  <a:pt x="1164" y="9631"/>
                </a:cubicBezTo>
                <a:lnTo>
                  <a:pt x="1164" y="9328"/>
                </a:lnTo>
                <a:cubicBezTo>
                  <a:pt x="1443" y="9538"/>
                  <a:pt x="1839" y="9631"/>
                  <a:pt x="2211" y="9631"/>
                </a:cubicBezTo>
                <a:lnTo>
                  <a:pt x="6282" y="9631"/>
                </a:lnTo>
                <a:cubicBezTo>
                  <a:pt x="6399" y="9631"/>
                  <a:pt x="6492" y="9724"/>
                  <a:pt x="6492" y="9724"/>
                </a:cubicBezTo>
                <a:cubicBezTo>
                  <a:pt x="6585" y="9910"/>
                  <a:pt x="6771" y="10026"/>
                  <a:pt x="6980" y="10026"/>
                </a:cubicBezTo>
                <a:lnTo>
                  <a:pt x="7259" y="10026"/>
                </a:lnTo>
                <a:cubicBezTo>
                  <a:pt x="7352" y="9910"/>
                  <a:pt x="7445" y="9724"/>
                  <a:pt x="7562" y="9538"/>
                </a:cubicBezTo>
                <a:lnTo>
                  <a:pt x="7562" y="9445"/>
                </a:lnTo>
                <a:lnTo>
                  <a:pt x="7562" y="2163"/>
                </a:lnTo>
                <a:cubicBezTo>
                  <a:pt x="7562" y="1582"/>
                  <a:pt x="8027" y="1093"/>
                  <a:pt x="8609" y="1093"/>
                </a:cubicBezTo>
                <a:cubicBezTo>
                  <a:pt x="9400" y="1093"/>
                  <a:pt x="10074" y="1186"/>
                  <a:pt x="10749" y="1186"/>
                </a:cubicBezTo>
                <a:cubicBezTo>
                  <a:pt x="11133" y="1244"/>
                  <a:pt x="11499" y="1273"/>
                  <a:pt x="11854" y="1273"/>
                </a:cubicBezTo>
                <a:cubicBezTo>
                  <a:pt x="12209" y="1273"/>
                  <a:pt x="12552" y="1244"/>
                  <a:pt x="12889" y="1186"/>
                </a:cubicBezTo>
                <a:lnTo>
                  <a:pt x="12889" y="5164"/>
                </a:lnTo>
                <a:cubicBezTo>
                  <a:pt x="12889" y="5467"/>
                  <a:pt x="13075" y="5653"/>
                  <a:pt x="13378" y="5653"/>
                </a:cubicBezTo>
                <a:cubicBezTo>
                  <a:pt x="13415" y="5665"/>
                  <a:pt x="13453" y="5671"/>
                  <a:pt x="13490" y="5671"/>
                </a:cubicBezTo>
                <a:cubicBezTo>
                  <a:pt x="13732" y="5671"/>
                  <a:pt x="13959" y="5426"/>
                  <a:pt x="13959" y="5164"/>
                </a:cubicBezTo>
                <a:lnTo>
                  <a:pt x="13959" y="512"/>
                </a:lnTo>
                <a:cubicBezTo>
                  <a:pt x="13959" y="418"/>
                  <a:pt x="13843" y="232"/>
                  <a:pt x="13750" y="139"/>
                </a:cubicBezTo>
                <a:cubicBezTo>
                  <a:pt x="13564" y="23"/>
                  <a:pt x="13471" y="23"/>
                  <a:pt x="13261" y="23"/>
                </a:cubicBezTo>
                <a:cubicBezTo>
                  <a:pt x="12904" y="134"/>
                  <a:pt x="12521" y="160"/>
                  <a:pt x="12094" y="160"/>
                </a:cubicBezTo>
                <a:cubicBezTo>
                  <a:pt x="11715" y="160"/>
                  <a:pt x="11302" y="139"/>
                  <a:pt x="10842" y="139"/>
                </a:cubicBezTo>
                <a:cubicBezTo>
                  <a:pt x="10167" y="23"/>
                  <a:pt x="9493" y="23"/>
                  <a:pt x="8609" y="23"/>
                </a:cubicBezTo>
                <a:cubicBezTo>
                  <a:pt x="7934" y="23"/>
                  <a:pt x="7352" y="325"/>
                  <a:pt x="6980" y="721"/>
                </a:cubicBezTo>
                <a:cubicBezTo>
                  <a:pt x="6585" y="325"/>
                  <a:pt x="6003" y="23"/>
                  <a:pt x="5328" y="23"/>
                </a:cubicBezTo>
                <a:cubicBezTo>
                  <a:pt x="4537" y="23"/>
                  <a:pt x="3770" y="23"/>
                  <a:pt x="3188" y="139"/>
                </a:cubicBezTo>
                <a:cubicBezTo>
                  <a:pt x="2685" y="139"/>
                  <a:pt x="2248" y="160"/>
                  <a:pt x="1866" y="160"/>
                </a:cubicBezTo>
                <a:cubicBezTo>
                  <a:pt x="1437" y="160"/>
                  <a:pt x="1077" y="134"/>
                  <a:pt x="769" y="23"/>
                </a:cubicBezTo>
                <a:cubicBezTo>
                  <a:pt x="719" y="8"/>
                  <a:pt x="667" y="1"/>
                  <a:pt x="616" y="1"/>
                </a:cubicBezTo>
                <a:close/>
                <a:moveTo>
                  <a:pt x="12342" y="6496"/>
                </a:moveTo>
                <a:cubicBezTo>
                  <a:pt x="11918" y="6496"/>
                  <a:pt x="11482" y="6665"/>
                  <a:pt x="11144" y="7002"/>
                </a:cubicBezTo>
                <a:lnTo>
                  <a:pt x="8236" y="9910"/>
                </a:lnTo>
                <a:cubicBezTo>
                  <a:pt x="8143" y="10026"/>
                  <a:pt x="8027" y="10119"/>
                  <a:pt x="8027" y="10212"/>
                </a:cubicBezTo>
                <a:lnTo>
                  <a:pt x="7352" y="12353"/>
                </a:lnTo>
                <a:cubicBezTo>
                  <a:pt x="7352" y="12539"/>
                  <a:pt x="7352" y="12725"/>
                  <a:pt x="7562" y="12818"/>
                </a:cubicBezTo>
                <a:cubicBezTo>
                  <a:pt x="7655" y="12934"/>
                  <a:pt x="7748" y="13027"/>
                  <a:pt x="7934" y="13027"/>
                </a:cubicBezTo>
                <a:lnTo>
                  <a:pt x="8027" y="13027"/>
                </a:lnTo>
                <a:lnTo>
                  <a:pt x="10260" y="12446"/>
                </a:lnTo>
                <a:cubicBezTo>
                  <a:pt x="10353" y="12353"/>
                  <a:pt x="10470" y="12353"/>
                  <a:pt x="10470" y="12236"/>
                </a:cubicBezTo>
                <a:lnTo>
                  <a:pt x="13471" y="9235"/>
                </a:lnTo>
                <a:cubicBezTo>
                  <a:pt x="14145" y="8654"/>
                  <a:pt x="14145" y="7584"/>
                  <a:pt x="13471" y="7002"/>
                </a:cubicBezTo>
                <a:cubicBezTo>
                  <a:pt x="13180" y="6665"/>
                  <a:pt x="12767" y="6496"/>
                  <a:pt x="12342" y="64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2" name="Google Shape;1792;p64"/>
          <p:cNvSpPr/>
          <p:nvPr/>
        </p:nvSpPr>
        <p:spPr>
          <a:xfrm>
            <a:off x="4768275" y="1850850"/>
            <a:ext cx="351325" cy="349975"/>
          </a:xfrm>
          <a:custGeom>
            <a:rect b="b" l="l" r="r" t="t"/>
            <a:pathLst>
              <a:path extrusionOk="0" h="13999" w="14053">
                <a:moveTo>
                  <a:pt x="13401" y="0"/>
                </a:moveTo>
                <a:cubicBezTo>
                  <a:pt x="13267" y="0"/>
                  <a:pt x="13122" y="76"/>
                  <a:pt x="12982" y="227"/>
                </a:cubicBezTo>
                <a:lnTo>
                  <a:pt x="8143" y="5159"/>
                </a:lnTo>
                <a:cubicBezTo>
                  <a:pt x="8027" y="5275"/>
                  <a:pt x="7934" y="5275"/>
                  <a:pt x="7748" y="5275"/>
                </a:cubicBezTo>
                <a:cubicBezTo>
                  <a:pt x="7655" y="5275"/>
                  <a:pt x="7445" y="5275"/>
                  <a:pt x="7352" y="5159"/>
                </a:cubicBezTo>
                <a:lnTo>
                  <a:pt x="6771" y="4484"/>
                </a:lnTo>
                <a:cubicBezTo>
                  <a:pt x="6398" y="4205"/>
                  <a:pt x="6003" y="3996"/>
                  <a:pt x="5607" y="3996"/>
                </a:cubicBezTo>
                <a:cubicBezTo>
                  <a:pt x="5119" y="3996"/>
                  <a:pt x="4747" y="4205"/>
                  <a:pt x="4444" y="4484"/>
                </a:cubicBezTo>
                <a:lnTo>
                  <a:pt x="3583" y="5368"/>
                </a:lnTo>
                <a:cubicBezTo>
                  <a:pt x="3374" y="5554"/>
                  <a:pt x="3374" y="5950"/>
                  <a:pt x="3676" y="6136"/>
                </a:cubicBezTo>
                <a:cubicBezTo>
                  <a:pt x="3748" y="6207"/>
                  <a:pt x="3836" y="6237"/>
                  <a:pt x="3928" y="6237"/>
                </a:cubicBezTo>
                <a:cubicBezTo>
                  <a:pt x="4077" y="6237"/>
                  <a:pt x="4236" y="6158"/>
                  <a:pt x="4351" y="6043"/>
                </a:cubicBezTo>
                <a:lnTo>
                  <a:pt x="5235" y="5275"/>
                </a:lnTo>
                <a:cubicBezTo>
                  <a:pt x="5328" y="5159"/>
                  <a:pt x="5421" y="5066"/>
                  <a:pt x="5607" y="5066"/>
                </a:cubicBezTo>
                <a:cubicBezTo>
                  <a:pt x="5700" y="5066"/>
                  <a:pt x="5817" y="5159"/>
                  <a:pt x="6003" y="5275"/>
                </a:cubicBezTo>
                <a:lnTo>
                  <a:pt x="6584" y="5950"/>
                </a:lnTo>
                <a:cubicBezTo>
                  <a:pt x="6864" y="6229"/>
                  <a:pt x="7352" y="6438"/>
                  <a:pt x="7748" y="6438"/>
                </a:cubicBezTo>
                <a:cubicBezTo>
                  <a:pt x="8236" y="6438"/>
                  <a:pt x="8608" y="6229"/>
                  <a:pt x="8911" y="5950"/>
                </a:cubicBezTo>
                <a:lnTo>
                  <a:pt x="13750" y="901"/>
                </a:lnTo>
                <a:cubicBezTo>
                  <a:pt x="14052" y="715"/>
                  <a:pt x="14052" y="413"/>
                  <a:pt x="13750" y="227"/>
                </a:cubicBezTo>
                <a:cubicBezTo>
                  <a:pt x="13657" y="76"/>
                  <a:pt x="13534" y="0"/>
                  <a:pt x="13401" y="0"/>
                </a:cubicBezTo>
                <a:close/>
                <a:moveTo>
                  <a:pt x="634" y="16"/>
                </a:moveTo>
                <a:cubicBezTo>
                  <a:pt x="581" y="16"/>
                  <a:pt x="524" y="24"/>
                  <a:pt x="466" y="41"/>
                </a:cubicBezTo>
                <a:cubicBezTo>
                  <a:pt x="187" y="41"/>
                  <a:pt x="1" y="320"/>
                  <a:pt x="1" y="622"/>
                </a:cubicBezTo>
                <a:lnTo>
                  <a:pt x="1" y="13417"/>
                </a:lnTo>
                <a:cubicBezTo>
                  <a:pt x="1" y="13696"/>
                  <a:pt x="280" y="13999"/>
                  <a:pt x="582" y="13999"/>
                </a:cubicBezTo>
                <a:lnTo>
                  <a:pt x="13377" y="13999"/>
                </a:lnTo>
                <a:cubicBezTo>
                  <a:pt x="13657" y="13999"/>
                  <a:pt x="13959" y="13696"/>
                  <a:pt x="13959" y="13417"/>
                </a:cubicBezTo>
                <a:lnTo>
                  <a:pt x="13959" y="3623"/>
                </a:lnTo>
                <a:cubicBezTo>
                  <a:pt x="13959" y="3321"/>
                  <a:pt x="13657" y="3042"/>
                  <a:pt x="13377" y="3042"/>
                </a:cubicBezTo>
                <a:cubicBezTo>
                  <a:pt x="13075" y="3042"/>
                  <a:pt x="12889" y="3321"/>
                  <a:pt x="12889" y="3623"/>
                </a:cubicBezTo>
                <a:lnTo>
                  <a:pt x="12889" y="12929"/>
                </a:lnTo>
                <a:lnTo>
                  <a:pt x="11819" y="12929"/>
                </a:lnTo>
                <a:lnTo>
                  <a:pt x="11819" y="5857"/>
                </a:lnTo>
                <a:cubicBezTo>
                  <a:pt x="11819" y="5554"/>
                  <a:pt x="11516" y="5275"/>
                  <a:pt x="11237" y="5275"/>
                </a:cubicBezTo>
                <a:cubicBezTo>
                  <a:pt x="10935" y="5275"/>
                  <a:pt x="10656" y="5554"/>
                  <a:pt x="10656" y="5857"/>
                </a:cubicBezTo>
                <a:lnTo>
                  <a:pt x="10656" y="12929"/>
                </a:lnTo>
                <a:lnTo>
                  <a:pt x="9679" y="12929"/>
                </a:lnTo>
                <a:lnTo>
                  <a:pt x="9679" y="7788"/>
                </a:lnTo>
                <a:cubicBezTo>
                  <a:pt x="9679" y="7485"/>
                  <a:pt x="9399" y="7206"/>
                  <a:pt x="9097" y="7206"/>
                </a:cubicBezTo>
                <a:cubicBezTo>
                  <a:pt x="8818" y="7206"/>
                  <a:pt x="8515" y="7485"/>
                  <a:pt x="8515" y="7788"/>
                </a:cubicBezTo>
                <a:lnTo>
                  <a:pt x="8515" y="12929"/>
                </a:lnTo>
                <a:lnTo>
                  <a:pt x="7561" y="12929"/>
                </a:lnTo>
                <a:lnTo>
                  <a:pt x="7561" y="7881"/>
                </a:lnTo>
                <a:cubicBezTo>
                  <a:pt x="7561" y="7601"/>
                  <a:pt x="7259" y="7392"/>
                  <a:pt x="6980" y="7392"/>
                </a:cubicBezTo>
                <a:cubicBezTo>
                  <a:pt x="6677" y="7392"/>
                  <a:pt x="6398" y="7601"/>
                  <a:pt x="6398" y="7881"/>
                </a:cubicBezTo>
                <a:lnTo>
                  <a:pt x="6398" y="12929"/>
                </a:lnTo>
                <a:lnTo>
                  <a:pt x="5421" y="12929"/>
                </a:lnTo>
                <a:lnTo>
                  <a:pt x="5421" y="7881"/>
                </a:lnTo>
                <a:cubicBezTo>
                  <a:pt x="5421" y="7601"/>
                  <a:pt x="5119" y="7392"/>
                  <a:pt x="4840" y="7392"/>
                </a:cubicBezTo>
                <a:cubicBezTo>
                  <a:pt x="4537" y="7392"/>
                  <a:pt x="4258" y="7601"/>
                  <a:pt x="4258" y="7881"/>
                </a:cubicBezTo>
                <a:lnTo>
                  <a:pt x="4258" y="12929"/>
                </a:lnTo>
                <a:lnTo>
                  <a:pt x="3281" y="12929"/>
                </a:lnTo>
                <a:lnTo>
                  <a:pt x="3281" y="10207"/>
                </a:lnTo>
                <a:cubicBezTo>
                  <a:pt x="3281" y="9928"/>
                  <a:pt x="3002" y="9625"/>
                  <a:pt x="2606" y="9625"/>
                </a:cubicBezTo>
                <a:cubicBezTo>
                  <a:pt x="2420" y="9718"/>
                  <a:pt x="2211" y="9928"/>
                  <a:pt x="2211" y="10207"/>
                </a:cubicBezTo>
                <a:lnTo>
                  <a:pt x="2211" y="12929"/>
                </a:lnTo>
                <a:lnTo>
                  <a:pt x="1164" y="12929"/>
                </a:lnTo>
                <a:lnTo>
                  <a:pt x="1164" y="9439"/>
                </a:lnTo>
                <a:lnTo>
                  <a:pt x="2699" y="7881"/>
                </a:lnTo>
                <a:cubicBezTo>
                  <a:pt x="2909" y="7694"/>
                  <a:pt x="2909" y="7299"/>
                  <a:pt x="2606" y="7113"/>
                </a:cubicBezTo>
                <a:cubicBezTo>
                  <a:pt x="2513" y="7008"/>
                  <a:pt x="2391" y="6956"/>
                  <a:pt x="2257" y="6956"/>
                </a:cubicBezTo>
                <a:cubicBezTo>
                  <a:pt x="2124" y="6956"/>
                  <a:pt x="1978" y="7008"/>
                  <a:pt x="1839" y="7113"/>
                </a:cubicBezTo>
                <a:lnTo>
                  <a:pt x="1164" y="7881"/>
                </a:lnTo>
                <a:lnTo>
                  <a:pt x="1164" y="622"/>
                </a:lnTo>
                <a:cubicBezTo>
                  <a:pt x="1164" y="285"/>
                  <a:pt x="944" y="16"/>
                  <a:pt x="634" y="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3" name="Google Shape;1793;p64"/>
          <p:cNvSpPr/>
          <p:nvPr/>
        </p:nvSpPr>
        <p:spPr>
          <a:xfrm>
            <a:off x="6297300" y="1851850"/>
            <a:ext cx="348975" cy="348975"/>
          </a:xfrm>
          <a:custGeom>
            <a:rect b="b" l="l" r="r" t="t"/>
            <a:pathLst>
              <a:path extrusionOk="0" h="13959" w="13959">
                <a:moveTo>
                  <a:pt x="1256" y="1745"/>
                </a:moveTo>
                <a:cubicBezTo>
                  <a:pt x="977" y="1745"/>
                  <a:pt x="675" y="1932"/>
                  <a:pt x="675" y="2327"/>
                </a:cubicBezTo>
                <a:cubicBezTo>
                  <a:pt x="675" y="2606"/>
                  <a:pt x="977" y="2792"/>
                  <a:pt x="1256" y="2792"/>
                </a:cubicBezTo>
                <a:cubicBezTo>
                  <a:pt x="1559" y="2792"/>
                  <a:pt x="1838" y="2606"/>
                  <a:pt x="1838" y="2327"/>
                </a:cubicBezTo>
                <a:cubicBezTo>
                  <a:pt x="1838" y="1932"/>
                  <a:pt x="1559" y="1745"/>
                  <a:pt x="1256" y="1745"/>
                </a:cubicBezTo>
                <a:close/>
                <a:moveTo>
                  <a:pt x="12795" y="1745"/>
                </a:moveTo>
                <a:cubicBezTo>
                  <a:pt x="12493" y="1745"/>
                  <a:pt x="12214" y="1932"/>
                  <a:pt x="12214" y="2327"/>
                </a:cubicBezTo>
                <a:cubicBezTo>
                  <a:pt x="12214" y="2606"/>
                  <a:pt x="12493" y="2792"/>
                  <a:pt x="12795" y="2792"/>
                </a:cubicBezTo>
                <a:cubicBezTo>
                  <a:pt x="13074" y="2792"/>
                  <a:pt x="13284" y="2606"/>
                  <a:pt x="13284" y="2327"/>
                </a:cubicBezTo>
                <a:cubicBezTo>
                  <a:pt x="13284" y="1932"/>
                  <a:pt x="13074" y="1745"/>
                  <a:pt x="12795" y="1745"/>
                </a:cubicBezTo>
                <a:close/>
                <a:moveTo>
                  <a:pt x="582" y="4747"/>
                </a:moveTo>
                <a:cubicBezTo>
                  <a:pt x="279" y="4747"/>
                  <a:pt x="0" y="5026"/>
                  <a:pt x="0" y="5328"/>
                </a:cubicBezTo>
                <a:cubicBezTo>
                  <a:pt x="0" y="5607"/>
                  <a:pt x="279" y="5817"/>
                  <a:pt x="582" y="5817"/>
                </a:cubicBezTo>
                <a:cubicBezTo>
                  <a:pt x="861" y="5817"/>
                  <a:pt x="1163" y="5607"/>
                  <a:pt x="1163" y="5328"/>
                </a:cubicBezTo>
                <a:cubicBezTo>
                  <a:pt x="1163" y="5026"/>
                  <a:pt x="861" y="4747"/>
                  <a:pt x="582" y="4747"/>
                </a:cubicBezTo>
                <a:close/>
                <a:moveTo>
                  <a:pt x="13470" y="4747"/>
                </a:moveTo>
                <a:cubicBezTo>
                  <a:pt x="13191" y="4747"/>
                  <a:pt x="12888" y="5026"/>
                  <a:pt x="12888" y="5328"/>
                </a:cubicBezTo>
                <a:cubicBezTo>
                  <a:pt x="12888" y="5607"/>
                  <a:pt x="13191" y="5817"/>
                  <a:pt x="13470" y="5817"/>
                </a:cubicBezTo>
                <a:cubicBezTo>
                  <a:pt x="13772" y="5817"/>
                  <a:pt x="13958" y="5607"/>
                  <a:pt x="13958" y="5328"/>
                </a:cubicBezTo>
                <a:cubicBezTo>
                  <a:pt x="13958" y="5026"/>
                  <a:pt x="13772" y="4747"/>
                  <a:pt x="13470" y="4747"/>
                </a:cubicBezTo>
                <a:close/>
                <a:moveTo>
                  <a:pt x="7258" y="5026"/>
                </a:moveTo>
                <a:lnTo>
                  <a:pt x="7956" y="6096"/>
                </a:lnTo>
                <a:lnTo>
                  <a:pt x="6002" y="6096"/>
                </a:lnTo>
                <a:lnTo>
                  <a:pt x="6677" y="5026"/>
                </a:lnTo>
                <a:close/>
                <a:moveTo>
                  <a:pt x="1256" y="7654"/>
                </a:moveTo>
                <a:cubicBezTo>
                  <a:pt x="977" y="7654"/>
                  <a:pt x="675" y="7934"/>
                  <a:pt x="675" y="8236"/>
                </a:cubicBezTo>
                <a:cubicBezTo>
                  <a:pt x="675" y="8515"/>
                  <a:pt x="977" y="8818"/>
                  <a:pt x="1256" y="8818"/>
                </a:cubicBezTo>
                <a:cubicBezTo>
                  <a:pt x="1559" y="8818"/>
                  <a:pt x="1838" y="8515"/>
                  <a:pt x="1838" y="8236"/>
                </a:cubicBezTo>
                <a:cubicBezTo>
                  <a:pt x="1838" y="7934"/>
                  <a:pt x="1559" y="7654"/>
                  <a:pt x="1256" y="7654"/>
                </a:cubicBezTo>
                <a:close/>
                <a:moveTo>
                  <a:pt x="12795" y="7654"/>
                </a:moveTo>
                <a:cubicBezTo>
                  <a:pt x="12493" y="7654"/>
                  <a:pt x="12214" y="7934"/>
                  <a:pt x="12214" y="8236"/>
                </a:cubicBezTo>
                <a:cubicBezTo>
                  <a:pt x="12214" y="8515"/>
                  <a:pt x="12493" y="8818"/>
                  <a:pt x="12795" y="8818"/>
                </a:cubicBezTo>
                <a:cubicBezTo>
                  <a:pt x="13074" y="8818"/>
                  <a:pt x="13284" y="8515"/>
                  <a:pt x="13284" y="8236"/>
                </a:cubicBezTo>
                <a:cubicBezTo>
                  <a:pt x="13284" y="7934"/>
                  <a:pt x="13074" y="7654"/>
                  <a:pt x="12795" y="7654"/>
                </a:cubicBezTo>
                <a:close/>
                <a:moveTo>
                  <a:pt x="8142" y="7166"/>
                </a:moveTo>
                <a:lnTo>
                  <a:pt x="8142" y="10469"/>
                </a:lnTo>
                <a:lnTo>
                  <a:pt x="8142" y="10655"/>
                </a:lnTo>
                <a:lnTo>
                  <a:pt x="5816" y="10655"/>
                </a:lnTo>
                <a:lnTo>
                  <a:pt x="5816" y="7166"/>
                </a:lnTo>
                <a:close/>
                <a:moveTo>
                  <a:pt x="8142" y="11726"/>
                </a:moveTo>
                <a:lnTo>
                  <a:pt x="8142" y="12307"/>
                </a:lnTo>
                <a:cubicBezTo>
                  <a:pt x="8142" y="12586"/>
                  <a:pt x="7956" y="12889"/>
                  <a:pt x="7654" y="12889"/>
                </a:cubicBezTo>
                <a:lnTo>
                  <a:pt x="6398" y="12889"/>
                </a:lnTo>
                <a:cubicBezTo>
                  <a:pt x="6095" y="12889"/>
                  <a:pt x="5816" y="12586"/>
                  <a:pt x="5816" y="12307"/>
                </a:cubicBezTo>
                <a:lnTo>
                  <a:pt x="5816" y="11726"/>
                </a:lnTo>
                <a:close/>
                <a:moveTo>
                  <a:pt x="6979" y="1"/>
                </a:moveTo>
                <a:cubicBezTo>
                  <a:pt x="5514" y="1"/>
                  <a:pt x="4257" y="582"/>
                  <a:pt x="3187" y="1536"/>
                </a:cubicBezTo>
                <a:cubicBezTo>
                  <a:pt x="2233" y="2513"/>
                  <a:pt x="1652" y="3862"/>
                  <a:pt x="1652" y="5235"/>
                </a:cubicBezTo>
                <a:cubicBezTo>
                  <a:pt x="1652" y="7352"/>
                  <a:pt x="2908" y="8515"/>
                  <a:pt x="3769" y="9306"/>
                </a:cubicBezTo>
                <a:cubicBezTo>
                  <a:pt x="4350" y="9888"/>
                  <a:pt x="4746" y="10655"/>
                  <a:pt x="4746" y="10655"/>
                </a:cubicBezTo>
                <a:lnTo>
                  <a:pt x="4746" y="12307"/>
                </a:lnTo>
                <a:cubicBezTo>
                  <a:pt x="4746" y="13168"/>
                  <a:pt x="5514" y="13959"/>
                  <a:pt x="6398" y="13959"/>
                </a:cubicBezTo>
                <a:lnTo>
                  <a:pt x="7654" y="13959"/>
                </a:lnTo>
                <a:cubicBezTo>
                  <a:pt x="8538" y="13959"/>
                  <a:pt x="9213" y="13168"/>
                  <a:pt x="9213" y="12307"/>
                </a:cubicBezTo>
                <a:lnTo>
                  <a:pt x="9213" y="10562"/>
                </a:lnTo>
                <a:cubicBezTo>
                  <a:pt x="9306" y="10260"/>
                  <a:pt x="9585" y="9981"/>
                  <a:pt x="9980" y="9492"/>
                </a:cubicBezTo>
                <a:cubicBezTo>
                  <a:pt x="10166" y="9306"/>
                  <a:pt x="10283" y="9004"/>
                  <a:pt x="10073" y="8818"/>
                </a:cubicBezTo>
                <a:cubicBezTo>
                  <a:pt x="9972" y="8653"/>
                  <a:pt x="9808" y="8578"/>
                  <a:pt x="9634" y="8578"/>
                </a:cubicBezTo>
                <a:cubicBezTo>
                  <a:pt x="9490" y="8578"/>
                  <a:pt x="9339" y="8629"/>
                  <a:pt x="9213" y="8725"/>
                </a:cubicBezTo>
                <a:lnTo>
                  <a:pt x="9213" y="6770"/>
                </a:lnTo>
                <a:cubicBezTo>
                  <a:pt x="9213" y="6398"/>
                  <a:pt x="9120" y="5910"/>
                  <a:pt x="8910" y="5607"/>
                </a:cubicBezTo>
                <a:lnTo>
                  <a:pt x="7468" y="3281"/>
                </a:lnTo>
                <a:cubicBezTo>
                  <a:pt x="7375" y="3095"/>
                  <a:pt x="7165" y="3002"/>
                  <a:pt x="6979" y="3002"/>
                </a:cubicBezTo>
                <a:cubicBezTo>
                  <a:pt x="6793" y="3002"/>
                  <a:pt x="6584" y="3095"/>
                  <a:pt x="6491" y="3281"/>
                </a:cubicBezTo>
                <a:lnTo>
                  <a:pt x="5048" y="5607"/>
                </a:lnTo>
                <a:cubicBezTo>
                  <a:pt x="4839" y="5910"/>
                  <a:pt x="4746" y="6282"/>
                  <a:pt x="4746" y="6770"/>
                </a:cubicBezTo>
                <a:lnTo>
                  <a:pt x="4746" y="8725"/>
                </a:lnTo>
                <a:cubicBezTo>
                  <a:pt x="4746" y="8725"/>
                  <a:pt x="4560" y="8608"/>
                  <a:pt x="4467" y="8515"/>
                </a:cubicBezTo>
                <a:cubicBezTo>
                  <a:pt x="3676" y="7748"/>
                  <a:pt x="2722" y="6863"/>
                  <a:pt x="2722" y="5235"/>
                </a:cubicBezTo>
                <a:cubicBezTo>
                  <a:pt x="2722" y="4165"/>
                  <a:pt x="3187" y="3095"/>
                  <a:pt x="3978" y="2327"/>
                </a:cubicBezTo>
                <a:cubicBezTo>
                  <a:pt x="4746" y="1536"/>
                  <a:pt x="5816" y="1048"/>
                  <a:pt x="6979" y="1048"/>
                </a:cubicBezTo>
                <a:lnTo>
                  <a:pt x="7072" y="1048"/>
                </a:lnTo>
                <a:cubicBezTo>
                  <a:pt x="8142" y="1048"/>
                  <a:pt x="9213" y="1536"/>
                  <a:pt x="9980" y="2327"/>
                </a:cubicBezTo>
                <a:cubicBezTo>
                  <a:pt x="10748" y="3095"/>
                  <a:pt x="11237" y="4072"/>
                  <a:pt x="11237" y="5119"/>
                </a:cubicBezTo>
                <a:lnTo>
                  <a:pt x="11237" y="5235"/>
                </a:lnTo>
                <a:cubicBezTo>
                  <a:pt x="11237" y="5910"/>
                  <a:pt x="11050" y="6398"/>
                  <a:pt x="10864" y="6980"/>
                </a:cubicBezTo>
                <a:cubicBezTo>
                  <a:pt x="10655" y="7166"/>
                  <a:pt x="10748" y="7561"/>
                  <a:pt x="11050" y="7654"/>
                </a:cubicBezTo>
                <a:cubicBezTo>
                  <a:pt x="11131" y="7708"/>
                  <a:pt x="11214" y="7731"/>
                  <a:pt x="11295" y="7731"/>
                </a:cubicBezTo>
                <a:cubicBezTo>
                  <a:pt x="11495" y="7731"/>
                  <a:pt x="11686" y="7594"/>
                  <a:pt x="11818" y="7445"/>
                </a:cubicBezTo>
                <a:cubicBezTo>
                  <a:pt x="12121" y="6770"/>
                  <a:pt x="12307" y="6096"/>
                  <a:pt x="12307" y="5421"/>
                </a:cubicBezTo>
                <a:lnTo>
                  <a:pt x="12307" y="5235"/>
                </a:lnTo>
                <a:cubicBezTo>
                  <a:pt x="12307" y="3862"/>
                  <a:pt x="11725" y="2513"/>
                  <a:pt x="10748" y="1536"/>
                </a:cubicBezTo>
                <a:cubicBezTo>
                  <a:pt x="9794" y="466"/>
                  <a:pt x="8422" y="1"/>
                  <a:pt x="6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4" name="Google Shape;1794;p64"/>
          <p:cNvSpPr/>
          <p:nvPr/>
        </p:nvSpPr>
        <p:spPr>
          <a:xfrm>
            <a:off x="5514750" y="1863475"/>
            <a:ext cx="351325" cy="325150"/>
          </a:xfrm>
          <a:custGeom>
            <a:rect b="b" l="l" r="r" t="t"/>
            <a:pathLst>
              <a:path extrusionOk="0" h="13006" w="14053">
                <a:moveTo>
                  <a:pt x="6096" y="4468"/>
                </a:moveTo>
                <a:lnTo>
                  <a:pt x="8422" y="5817"/>
                </a:lnTo>
                <a:lnTo>
                  <a:pt x="6096" y="7096"/>
                </a:lnTo>
                <a:lnTo>
                  <a:pt x="6096" y="4468"/>
                </a:lnTo>
                <a:close/>
                <a:moveTo>
                  <a:pt x="6108" y="3351"/>
                </a:moveTo>
                <a:cubicBezTo>
                  <a:pt x="5927" y="3351"/>
                  <a:pt x="5759" y="3397"/>
                  <a:pt x="5608" y="3491"/>
                </a:cubicBezTo>
                <a:cubicBezTo>
                  <a:pt x="5235" y="3700"/>
                  <a:pt x="5026" y="4072"/>
                  <a:pt x="5026" y="4468"/>
                </a:cubicBezTo>
                <a:lnTo>
                  <a:pt x="5026" y="7189"/>
                </a:lnTo>
                <a:cubicBezTo>
                  <a:pt x="5026" y="7562"/>
                  <a:pt x="5235" y="7864"/>
                  <a:pt x="5608" y="8050"/>
                </a:cubicBezTo>
                <a:cubicBezTo>
                  <a:pt x="5701" y="8143"/>
                  <a:pt x="5910" y="8260"/>
                  <a:pt x="6096" y="8260"/>
                </a:cubicBezTo>
                <a:cubicBezTo>
                  <a:pt x="6282" y="8260"/>
                  <a:pt x="6492" y="8143"/>
                  <a:pt x="6678" y="8050"/>
                </a:cubicBezTo>
                <a:lnTo>
                  <a:pt x="9004" y="6701"/>
                </a:lnTo>
                <a:cubicBezTo>
                  <a:pt x="9306" y="6515"/>
                  <a:pt x="9493" y="6212"/>
                  <a:pt x="9493" y="5817"/>
                </a:cubicBezTo>
                <a:cubicBezTo>
                  <a:pt x="9493" y="5445"/>
                  <a:pt x="9306" y="5049"/>
                  <a:pt x="9004" y="4863"/>
                </a:cubicBezTo>
                <a:lnTo>
                  <a:pt x="6678" y="3491"/>
                </a:lnTo>
                <a:cubicBezTo>
                  <a:pt x="6480" y="3397"/>
                  <a:pt x="6288" y="3351"/>
                  <a:pt x="6108" y="3351"/>
                </a:cubicBezTo>
                <a:close/>
                <a:moveTo>
                  <a:pt x="11424" y="8841"/>
                </a:moveTo>
                <a:cubicBezTo>
                  <a:pt x="11424" y="8934"/>
                  <a:pt x="11517" y="8934"/>
                  <a:pt x="11517" y="8934"/>
                </a:cubicBezTo>
                <a:lnTo>
                  <a:pt x="11633" y="8934"/>
                </a:lnTo>
                <a:lnTo>
                  <a:pt x="11633" y="9027"/>
                </a:lnTo>
                <a:lnTo>
                  <a:pt x="11726" y="9027"/>
                </a:lnTo>
                <a:cubicBezTo>
                  <a:pt x="11726" y="9120"/>
                  <a:pt x="11726" y="9120"/>
                  <a:pt x="11819" y="9120"/>
                </a:cubicBezTo>
                <a:cubicBezTo>
                  <a:pt x="11912" y="9213"/>
                  <a:pt x="12005" y="9423"/>
                  <a:pt x="12098" y="9609"/>
                </a:cubicBezTo>
                <a:lnTo>
                  <a:pt x="12098" y="9702"/>
                </a:lnTo>
                <a:lnTo>
                  <a:pt x="12098" y="9795"/>
                </a:lnTo>
                <a:lnTo>
                  <a:pt x="12098" y="9888"/>
                </a:lnTo>
                <a:lnTo>
                  <a:pt x="12098" y="10004"/>
                </a:lnTo>
                <a:lnTo>
                  <a:pt x="12098" y="10097"/>
                </a:lnTo>
                <a:cubicBezTo>
                  <a:pt x="12005" y="10284"/>
                  <a:pt x="12005" y="10377"/>
                  <a:pt x="11912" y="10470"/>
                </a:cubicBezTo>
                <a:cubicBezTo>
                  <a:pt x="11912" y="10586"/>
                  <a:pt x="11819" y="10586"/>
                  <a:pt x="11819" y="10586"/>
                </a:cubicBezTo>
                <a:cubicBezTo>
                  <a:pt x="11726" y="10679"/>
                  <a:pt x="11633" y="10772"/>
                  <a:pt x="11517" y="10865"/>
                </a:cubicBezTo>
                <a:lnTo>
                  <a:pt x="11330" y="10865"/>
                </a:lnTo>
                <a:lnTo>
                  <a:pt x="11330" y="10958"/>
                </a:lnTo>
                <a:lnTo>
                  <a:pt x="10749" y="10958"/>
                </a:lnTo>
                <a:lnTo>
                  <a:pt x="10656" y="10865"/>
                </a:lnTo>
                <a:lnTo>
                  <a:pt x="10470" y="10865"/>
                </a:lnTo>
                <a:lnTo>
                  <a:pt x="10470" y="10772"/>
                </a:lnTo>
                <a:lnTo>
                  <a:pt x="10353" y="10772"/>
                </a:lnTo>
                <a:lnTo>
                  <a:pt x="10353" y="10679"/>
                </a:lnTo>
                <a:lnTo>
                  <a:pt x="10260" y="10679"/>
                </a:lnTo>
                <a:cubicBezTo>
                  <a:pt x="10074" y="10470"/>
                  <a:pt x="9981" y="10284"/>
                  <a:pt x="9981" y="10097"/>
                </a:cubicBezTo>
                <a:lnTo>
                  <a:pt x="9981" y="10004"/>
                </a:lnTo>
                <a:lnTo>
                  <a:pt x="9981" y="9888"/>
                </a:lnTo>
                <a:lnTo>
                  <a:pt x="9981" y="9795"/>
                </a:lnTo>
                <a:lnTo>
                  <a:pt x="9981" y="9702"/>
                </a:lnTo>
                <a:lnTo>
                  <a:pt x="9981" y="9609"/>
                </a:lnTo>
                <a:cubicBezTo>
                  <a:pt x="9981" y="9423"/>
                  <a:pt x="10074" y="9213"/>
                  <a:pt x="10260" y="9120"/>
                </a:cubicBezTo>
                <a:lnTo>
                  <a:pt x="10260" y="9027"/>
                </a:lnTo>
                <a:lnTo>
                  <a:pt x="10353" y="9027"/>
                </a:lnTo>
                <a:lnTo>
                  <a:pt x="10470" y="8934"/>
                </a:lnTo>
                <a:lnTo>
                  <a:pt x="10563" y="8934"/>
                </a:lnTo>
                <a:cubicBezTo>
                  <a:pt x="10563" y="8841"/>
                  <a:pt x="10656" y="8841"/>
                  <a:pt x="10656" y="8841"/>
                </a:cubicBezTo>
                <a:close/>
                <a:moveTo>
                  <a:pt x="2211" y="1"/>
                </a:moveTo>
                <a:cubicBezTo>
                  <a:pt x="955" y="1"/>
                  <a:pt x="1" y="978"/>
                  <a:pt x="1" y="2234"/>
                </a:cubicBezTo>
                <a:lnTo>
                  <a:pt x="1" y="9306"/>
                </a:lnTo>
                <a:cubicBezTo>
                  <a:pt x="1" y="10586"/>
                  <a:pt x="955" y="11540"/>
                  <a:pt x="2211" y="11540"/>
                </a:cubicBezTo>
                <a:lnTo>
                  <a:pt x="6492" y="11540"/>
                </a:lnTo>
                <a:cubicBezTo>
                  <a:pt x="6980" y="11540"/>
                  <a:pt x="7259" y="10958"/>
                  <a:pt x="6864" y="10470"/>
                </a:cubicBezTo>
                <a:cubicBezTo>
                  <a:pt x="6771" y="10470"/>
                  <a:pt x="6771" y="10377"/>
                  <a:pt x="6678" y="10377"/>
                </a:cubicBezTo>
                <a:lnTo>
                  <a:pt x="1629" y="10377"/>
                </a:lnTo>
                <a:cubicBezTo>
                  <a:pt x="1350" y="10377"/>
                  <a:pt x="1164" y="10190"/>
                  <a:pt x="1164" y="9888"/>
                </a:cubicBezTo>
                <a:lnTo>
                  <a:pt x="1164" y="2234"/>
                </a:lnTo>
                <a:cubicBezTo>
                  <a:pt x="1164" y="1653"/>
                  <a:pt x="1629" y="1164"/>
                  <a:pt x="2211" y="1164"/>
                </a:cubicBezTo>
                <a:lnTo>
                  <a:pt x="11819" y="1164"/>
                </a:lnTo>
                <a:cubicBezTo>
                  <a:pt x="12401" y="1164"/>
                  <a:pt x="12889" y="1653"/>
                  <a:pt x="12889" y="2234"/>
                </a:cubicBezTo>
                <a:lnTo>
                  <a:pt x="12889" y="6212"/>
                </a:lnTo>
                <a:cubicBezTo>
                  <a:pt x="12889" y="6608"/>
                  <a:pt x="13168" y="6794"/>
                  <a:pt x="13471" y="6794"/>
                </a:cubicBezTo>
                <a:cubicBezTo>
                  <a:pt x="13750" y="6794"/>
                  <a:pt x="13959" y="6515"/>
                  <a:pt x="13959" y="6212"/>
                </a:cubicBezTo>
                <a:lnTo>
                  <a:pt x="13959" y="2234"/>
                </a:lnTo>
                <a:cubicBezTo>
                  <a:pt x="13959" y="978"/>
                  <a:pt x="12982" y="1"/>
                  <a:pt x="11819" y="1"/>
                </a:cubicBezTo>
                <a:close/>
                <a:moveTo>
                  <a:pt x="10749" y="6794"/>
                </a:moveTo>
                <a:cubicBezTo>
                  <a:pt x="10470" y="6794"/>
                  <a:pt x="10260" y="6980"/>
                  <a:pt x="10167" y="7283"/>
                </a:cubicBezTo>
                <a:lnTo>
                  <a:pt x="10167" y="7864"/>
                </a:lnTo>
                <a:cubicBezTo>
                  <a:pt x="9981" y="7957"/>
                  <a:pt x="9772" y="8050"/>
                  <a:pt x="9679" y="8143"/>
                </a:cubicBezTo>
                <a:lnTo>
                  <a:pt x="9004" y="7957"/>
                </a:lnTo>
                <a:cubicBezTo>
                  <a:pt x="8958" y="7934"/>
                  <a:pt x="8905" y="7923"/>
                  <a:pt x="8850" y="7923"/>
                </a:cubicBezTo>
                <a:cubicBezTo>
                  <a:pt x="8682" y="7923"/>
                  <a:pt x="8493" y="8032"/>
                  <a:pt x="8422" y="8260"/>
                </a:cubicBezTo>
                <a:lnTo>
                  <a:pt x="8143" y="8725"/>
                </a:lnTo>
                <a:cubicBezTo>
                  <a:pt x="8027" y="8934"/>
                  <a:pt x="8143" y="9213"/>
                  <a:pt x="8329" y="9423"/>
                </a:cubicBezTo>
                <a:lnTo>
                  <a:pt x="8818" y="9795"/>
                </a:lnTo>
                <a:lnTo>
                  <a:pt x="8818" y="9888"/>
                </a:lnTo>
                <a:lnTo>
                  <a:pt x="8818" y="10004"/>
                </a:lnTo>
                <a:lnTo>
                  <a:pt x="8818" y="10097"/>
                </a:lnTo>
                <a:lnTo>
                  <a:pt x="8329" y="10470"/>
                </a:lnTo>
                <a:cubicBezTo>
                  <a:pt x="8143" y="10679"/>
                  <a:pt x="8027" y="10958"/>
                  <a:pt x="8236" y="11168"/>
                </a:cubicBezTo>
                <a:lnTo>
                  <a:pt x="8422" y="11540"/>
                </a:lnTo>
                <a:cubicBezTo>
                  <a:pt x="8563" y="11768"/>
                  <a:pt x="8716" y="11877"/>
                  <a:pt x="8903" y="11877"/>
                </a:cubicBezTo>
                <a:cubicBezTo>
                  <a:pt x="8964" y="11877"/>
                  <a:pt x="9028" y="11865"/>
                  <a:pt x="9097" y="11842"/>
                </a:cubicBezTo>
                <a:lnTo>
                  <a:pt x="9679" y="11633"/>
                </a:lnTo>
                <a:cubicBezTo>
                  <a:pt x="9888" y="11749"/>
                  <a:pt x="9981" y="11842"/>
                  <a:pt x="10167" y="11842"/>
                </a:cubicBezTo>
                <a:lnTo>
                  <a:pt x="10260" y="12517"/>
                </a:lnTo>
                <a:cubicBezTo>
                  <a:pt x="10260" y="12796"/>
                  <a:pt x="10563" y="13005"/>
                  <a:pt x="10749" y="13005"/>
                </a:cubicBezTo>
                <a:lnTo>
                  <a:pt x="11237" y="13005"/>
                </a:lnTo>
                <a:cubicBezTo>
                  <a:pt x="11517" y="13005"/>
                  <a:pt x="11726" y="12796"/>
                  <a:pt x="11819" y="12517"/>
                </a:cubicBezTo>
                <a:lnTo>
                  <a:pt x="11912" y="11842"/>
                </a:lnTo>
                <a:lnTo>
                  <a:pt x="12005" y="11842"/>
                </a:lnTo>
                <a:cubicBezTo>
                  <a:pt x="12098" y="11842"/>
                  <a:pt x="12098" y="11749"/>
                  <a:pt x="12098" y="11749"/>
                </a:cubicBezTo>
                <a:cubicBezTo>
                  <a:pt x="12214" y="11749"/>
                  <a:pt x="12308" y="11633"/>
                  <a:pt x="12401" y="11540"/>
                </a:cubicBezTo>
                <a:lnTo>
                  <a:pt x="13075" y="11749"/>
                </a:lnTo>
                <a:cubicBezTo>
                  <a:pt x="13121" y="11772"/>
                  <a:pt x="13174" y="11784"/>
                  <a:pt x="13229" y="11784"/>
                </a:cubicBezTo>
                <a:cubicBezTo>
                  <a:pt x="13398" y="11784"/>
                  <a:pt x="13587" y="11675"/>
                  <a:pt x="13657" y="11447"/>
                </a:cubicBezTo>
                <a:lnTo>
                  <a:pt x="13959" y="11051"/>
                </a:lnTo>
                <a:cubicBezTo>
                  <a:pt x="14052" y="10772"/>
                  <a:pt x="13959" y="10470"/>
                  <a:pt x="13750" y="10377"/>
                </a:cubicBezTo>
                <a:lnTo>
                  <a:pt x="13168" y="10004"/>
                </a:lnTo>
                <a:lnTo>
                  <a:pt x="13168" y="9888"/>
                </a:lnTo>
                <a:lnTo>
                  <a:pt x="13168" y="9795"/>
                </a:lnTo>
                <a:lnTo>
                  <a:pt x="13168" y="9702"/>
                </a:lnTo>
                <a:lnTo>
                  <a:pt x="13750" y="9306"/>
                </a:lnTo>
                <a:cubicBezTo>
                  <a:pt x="13959" y="9213"/>
                  <a:pt x="14052" y="8841"/>
                  <a:pt x="13843" y="8632"/>
                </a:cubicBezTo>
                <a:lnTo>
                  <a:pt x="13657" y="8143"/>
                </a:lnTo>
                <a:cubicBezTo>
                  <a:pt x="13517" y="7934"/>
                  <a:pt x="13312" y="7829"/>
                  <a:pt x="13140" y="7829"/>
                </a:cubicBezTo>
                <a:cubicBezTo>
                  <a:pt x="13083" y="7829"/>
                  <a:pt x="13029" y="7841"/>
                  <a:pt x="12982" y="7864"/>
                </a:cubicBezTo>
                <a:lnTo>
                  <a:pt x="12308" y="8143"/>
                </a:lnTo>
                <a:cubicBezTo>
                  <a:pt x="12308" y="8050"/>
                  <a:pt x="12214" y="8050"/>
                  <a:pt x="12098" y="8050"/>
                </a:cubicBezTo>
                <a:lnTo>
                  <a:pt x="12098" y="7957"/>
                </a:lnTo>
                <a:lnTo>
                  <a:pt x="12005" y="7957"/>
                </a:lnTo>
                <a:cubicBezTo>
                  <a:pt x="12005" y="7957"/>
                  <a:pt x="12005" y="7864"/>
                  <a:pt x="11912" y="7864"/>
                </a:cubicBezTo>
                <a:lnTo>
                  <a:pt x="11819" y="7283"/>
                </a:lnTo>
                <a:cubicBezTo>
                  <a:pt x="11726" y="6980"/>
                  <a:pt x="11517" y="6794"/>
                  <a:pt x="11237" y="67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5" name="Google Shape;1795;p64"/>
          <p:cNvSpPr/>
          <p:nvPr/>
        </p:nvSpPr>
        <p:spPr>
          <a:xfrm>
            <a:off x="4018313" y="1851850"/>
            <a:ext cx="314675" cy="348975"/>
          </a:xfrm>
          <a:custGeom>
            <a:rect b="b" l="l" r="r" t="t"/>
            <a:pathLst>
              <a:path extrusionOk="0" h="13959" w="12587">
                <a:moveTo>
                  <a:pt x="1164" y="1"/>
                </a:moveTo>
                <a:cubicBezTo>
                  <a:pt x="768" y="1"/>
                  <a:pt x="582" y="280"/>
                  <a:pt x="582" y="582"/>
                </a:cubicBezTo>
                <a:lnTo>
                  <a:pt x="582" y="7352"/>
                </a:lnTo>
                <a:cubicBezTo>
                  <a:pt x="582" y="7666"/>
                  <a:pt x="822" y="7903"/>
                  <a:pt x="1123" y="7903"/>
                </a:cubicBezTo>
                <a:cubicBezTo>
                  <a:pt x="1291" y="7903"/>
                  <a:pt x="1477" y="7829"/>
                  <a:pt x="1652" y="7654"/>
                </a:cubicBezTo>
                <a:lnTo>
                  <a:pt x="1652" y="7561"/>
                </a:lnTo>
                <a:lnTo>
                  <a:pt x="1652" y="1350"/>
                </a:lnTo>
                <a:cubicBezTo>
                  <a:pt x="1652" y="1164"/>
                  <a:pt x="1745" y="1048"/>
                  <a:pt x="1931" y="1048"/>
                </a:cubicBezTo>
                <a:lnTo>
                  <a:pt x="8050" y="1048"/>
                </a:lnTo>
                <a:cubicBezTo>
                  <a:pt x="8050" y="1048"/>
                  <a:pt x="8143" y="1048"/>
                  <a:pt x="8143" y="1164"/>
                </a:cubicBezTo>
                <a:lnTo>
                  <a:pt x="10469" y="3490"/>
                </a:lnTo>
                <a:lnTo>
                  <a:pt x="10562" y="3583"/>
                </a:lnTo>
                <a:lnTo>
                  <a:pt x="10562" y="7352"/>
                </a:lnTo>
                <a:cubicBezTo>
                  <a:pt x="10562" y="7666"/>
                  <a:pt x="10764" y="7903"/>
                  <a:pt x="11037" y="7903"/>
                </a:cubicBezTo>
                <a:cubicBezTo>
                  <a:pt x="11190" y="7903"/>
                  <a:pt x="11364" y="7829"/>
                  <a:pt x="11539" y="7654"/>
                </a:cubicBezTo>
                <a:cubicBezTo>
                  <a:pt x="11632" y="7654"/>
                  <a:pt x="11632" y="7561"/>
                  <a:pt x="11632" y="7561"/>
                </a:cubicBezTo>
                <a:lnTo>
                  <a:pt x="11632" y="3281"/>
                </a:lnTo>
                <a:cubicBezTo>
                  <a:pt x="11632" y="3095"/>
                  <a:pt x="11539" y="3002"/>
                  <a:pt x="11423" y="2909"/>
                </a:cubicBezTo>
                <a:lnTo>
                  <a:pt x="9003" y="466"/>
                </a:lnTo>
                <a:cubicBezTo>
                  <a:pt x="8724" y="187"/>
                  <a:pt x="8329" y="1"/>
                  <a:pt x="7840" y="1"/>
                </a:cubicBezTo>
                <a:close/>
                <a:moveTo>
                  <a:pt x="10562" y="10074"/>
                </a:moveTo>
                <a:cubicBezTo>
                  <a:pt x="10958" y="10074"/>
                  <a:pt x="11144" y="10353"/>
                  <a:pt x="11144" y="10749"/>
                </a:cubicBezTo>
                <a:cubicBezTo>
                  <a:pt x="11144" y="11051"/>
                  <a:pt x="10841" y="11330"/>
                  <a:pt x="10562" y="11330"/>
                </a:cubicBezTo>
                <a:lnTo>
                  <a:pt x="10074" y="11330"/>
                </a:lnTo>
                <a:lnTo>
                  <a:pt x="10074" y="10074"/>
                </a:lnTo>
                <a:close/>
                <a:moveTo>
                  <a:pt x="6095" y="10074"/>
                </a:moveTo>
                <a:cubicBezTo>
                  <a:pt x="6584" y="10074"/>
                  <a:pt x="6980" y="10469"/>
                  <a:pt x="6980" y="10935"/>
                </a:cubicBezTo>
                <a:lnTo>
                  <a:pt x="6980" y="12005"/>
                </a:lnTo>
                <a:cubicBezTo>
                  <a:pt x="6980" y="12493"/>
                  <a:pt x="6584" y="12889"/>
                  <a:pt x="6095" y="12889"/>
                </a:cubicBezTo>
                <a:lnTo>
                  <a:pt x="5723" y="12889"/>
                </a:lnTo>
                <a:lnTo>
                  <a:pt x="5723" y="10074"/>
                </a:lnTo>
                <a:close/>
                <a:moveTo>
                  <a:pt x="2130" y="8990"/>
                </a:moveTo>
                <a:cubicBezTo>
                  <a:pt x="2064" y="8990"/>
                  <a:pt x="1998" y="8995"/>
                  <a:pt x="1931" y="9004"/>
                </a:cubicBezTo>
                <a:cubicBezTo>
                  <a:pt x="861" y="9004"/>
                  <a:pt x="0" y="9888"/>
                  <a:pt x="0" y="10935"/>
                </a:cubicBezTo>
                <a:lnTo>
                  <a:pt x="0" y="11912"/>
                </a:lnTo>
                <a:cubicBezTo>
                  <a:pt x="0" y="12982"/>
                  <a:pt x="861" y="13959"/>
                  <a:pt x="1931" y="13959"/>
                </a:cubicBezTo>
                <a:cubicBezTo>
                  <a:pt x="2606" y="13959"/>
                  <a:pt x="3281" y="13563"/>
                  <a:pt x="3676" y="12982"/>
                </a:cubicBezTo>
                <a:cubicBezTo>
                  <a:pt x="3769" y="12796"/>
                  <a:pt x="3676" y="12400"/>
                  <a:pt x="3490" y="12214"/>
                </a:cubicBezTo>
                <a:cubicBezTo>
                  <a:pt x="3406" y="12182"/>
                  <a:pt x="3324" y="12168"/>
                  <a:pt x="3245" y="12168"/>
                </a:cubicBezTo>
                <a:cubicBezTo>
                  <a:pt x="3038" y="12168"/>
                  <a:pt x="2850" y="12266"/>
                  <a:pt x="2699" y="12400"/>
                </a:cubicBezTo>
                <a:cubicBezTo>
                  <a:pt x="2513" y="12679"/>
                  <a:pt x="2234" y="12889"/>
                  <a:pt x="1931" y="12889"/>
                </a:cubicBezTo>
                <a:cubicBezTo>
                  <a:pt x="1443" y="12796"/>
                  <a:pt x="1070" y="12400"/>
                  <a:pt x="1070" y="12005"/>
                </a:cubicBezTo>
                <a:lnTo>
                  <a:pt x="1070" y="10935"/>
                </a:lnTo>
                <a:cubicBezTo>
                  <a:pt x="1070" y="10469"/>
                  <a:pt x="1443" y="10074"/>
                  <a:pt x="1931" y="10074"/>
                </a:cubicBezTo>
                <a:cubicBezTo>
                  <a:pt x="2234" y="10074"/>
                  <a:pt x="2513" y="10167"/>
                  <a:pt x="2699" y="10469"/>
                </a:cubicBezTo>
                <a:cubicBezTo>
                  <a:pt x="2834" y="10650"/>
                  <a:pt x="2998" y="10752"/>
                  <a:pt x="3179" y="10752"/>
                </a:cubicBezTo>
                <a:cubicBezTo>
                  <a:pt x="3279" y="10752"/>
                  <a:pt x="3383" y="10721"/>
                  <a:pt x="3490" y="10655"/>
                </a:cubicBezTo>
                <a:cubicBezTo>
                  <a:pt x="3676" y="10562"/>
                  <a:pt x="3769" y="10167"/>
                  <a:pt x="3676" y="9888"/>
                </a:cubicBezTo>
                <a:cubicBezTo>
                  <a:pt x="3319" y="9363"/>
                  <a:pt x="2736" y="8990"/>
                  <a:pt x="2130" y="8990"/>
                </a:cubicBezTo>
                <a:close/>
                <a:moveTo>
                  <a:pt x="5235" y="9004"/>
                </a:moveTo>
                <a:cubicBezTo>
                  <a:pt x="4839" y="9004"/>
                  <a:pt x="4653" y="9190"/>
                  <a:pt x="4653" y="9492"/>
                </a:cubicBezTo>
                <a:lnTo>
                  <a:pt x="4653" y="13377"/>
                </a:lnTo>
                <a:cubicBezTo>
                  <a:pt x="4653" y="13656"/>
                  <a:pt x="4839" y="13959"/>
                  <a:pt x="5235" y="13959"/>
                </a:cubicBezTo>
                <a:lnTo>
                  <a:pt x="6095" y="13959"/>
                </a:lnTo>
                <a:cubicBezTo>
                  <a:pt x="7166" y="13959"/>
                  <a:pt x="8050" y="13075"/>
                  <a:pt x="8050" y="12005"/>
                </a:cubicBezTo>
                <a:lnTo>
                  <a:pt x="8050" y="10935"/>
                </a:lnTo>
                <a:cubicBezTo>
                  <a:pt x="8050" y="9888"/>
                  <a:pt x="7166" y="9004"/>
                  <a:pt x="6095" y="9004"/>
                </a:cubicBezTo>
                <a:close/>
                <a:moveTo>
                  <a:pt x="9213" y="9004"/>
                </a:moveTo>
                <a:cubicBezTo>
                  <a:pt x="9097" y="9004"/>
                  <a:pt x="8910" y="9097"/>
                  <a:pt x="8910" y="9306"/>
                </a:cubicBezTo>
                <a:lnTo>
                  <a:pt x="8910" y="13377"/>
                </a:lnTo>
                <a:cubicBezTo>
                  <a:pt x="8910" y="13692"/>
                  <a:pt x="9177" y="13932"/>
                  <a:pt x="9500" y="13932"/>
                </a:cubicBezTo>
                <a:cubicBezTo>
                  <a:pt x="9655" y="13932"/>
                  <a:pt x="9823" y="13877"/>
                  <a:pt x="9981" y="13750"/>
                </a:cubicBezTo>
                <a:cubicBezTo>
                  <a:pt x="9981" y="13656"/>
                  <a:pt x="10074" y="13656"/>
                  <a:pt x="10074" y="13563"/>
                </a:cubicBezTo>
                <a:lnTo>
                  <a:pt x="10074" y="12400"/>
                </a:lnTo>
                <a:lnTo>
                  <a:pt x="10376" y="12400"/>
                </a:lnTo>
                <a:lnTo>
                  <a:pt x="11237" y="13656"/>
                </a:lnTo>
                <a:cubicBezTo>
                  <a:pt x="11330" y="13843"/>
                  <a:pt x="11539" y="13959"/>
                  <a:pt x="11725" y="13959"/>
                </a:cubicBezTo>
                <a:cubicBezTo>
                  <a:pt x="11818" y="13959"/>
                  <a:pt x="11911" y="13959"/>
                  <a:pt x="12005" y="13843"/>
                </a:cubicBezTo>
                <a:cubicBezTo>
                  <a:pt x="12307" y="13656"/>
                  <a:pt x="12307" y="13377"/>
                  <a:pt x="12121" y="13075"/>
                </a:cubicBezTo>
                <a:lnTo>
                  <a:pt x="11423" y="12098"/>
                </a:lnTo>
                <a:cubicBezTo>
                  <a:pt x="12307" y="11633"/>
                  <a:pt x="12586" y="10353"/>
                  <a:pt x="11725" y="9306"/>
                </a:cubicBezTo>
                <a:cubicBezTo>
                  <a:pt x="11539" y="9097"/>
                  <a:pt x="11237" y="9004"/>
                  <a:pt x="10958" y="900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6" name="Google Shape;1796;p64"/>
          <p:cNvSpPr/>
          <p:nvPr/>
        </p:nvSpPr>
        <p:spPr>
          <a:xfrm>
            <a:off x="3257000" y="1850775"/>
            <a:ext cx="348975" cy="350050"/>
          </a:xfrm>
          <a:custGeom>
            <a:rect b="b" l="l" r="r" t="t"/>
            <a:pathLst>
              <a:path extrusionOk="0" h="14002" w="13959">
                <a:moveTo>
                  <a:pt x="10167" y="1091"/>
                </a:moveTo>
                <a:cubicBezTo>
                  <a:pt x="10469" y="1207"/>
                  <a:pt x="10655" y="1393"/>
                  <a:pt x="10655" y="1672"/>
                </a:cubicBezTo>
                <a:lnTo>
                  <a:pt x="10655" y="3138"/>
                </a:lnTo>
                <a:lnTo>
                  <a:pt x="9492" y="3138"/>
                </a:lnTo>
                <a:lnTo>
                  <a:pt x="9492" y="1672"/>
                </a:lnTo>
                <a:cubicBezTo>
                  <a:pt x="9492" y="1300"/>
                  <a:pt x="9794" y="1091"/>
                  <a:pt x="10167" y="1091"/>
                </a:cubicBezTo>
                <a:close/>
                <a:moveTo>
                  <a:pt x="5095" y="2696"/>
                </a:moveTo>
                <a:cubicBezTo>
                  <a:pt x="4961" y="2696"/>
                  <a:pt x="4839" y="2742"/>
                  <a:pt x="4746" y="2835"/>
                </a:cubicBezTo>
                <a:lnTo>
                  <a:pt x="3583" y="3999"/>
                </a:lnTo>
                <a:lnTo>
                  <a:pt x="3001" y="3533"/>
                </a:lnTo>
                <a:cubicBezTo>
                  <a:pt x="2908" y="3382"/>
                  <a:pt x="2786" y="3306"/>
                  <a:pt x="2652" y="3306"/>
                </a:cubicBezTo>
                <a:cubicBezTo>
                  <a:pt x="2519" y="3306"/>
                  <a:pt x="2373" y="3382"/>
                  <a:pt x="2234" y="3533"/>
                </a:cubicBezTo>
                <a:cubicBezTo>
                  <a:pt x="2024" y="3719"/>
                  <a:pt x="2024" y="3999"/>
                  <a:pt x="2234" y="4301"/>
                </a:cubicBezTo>
                <a:lnTo>
                  <a:pt x="3187" y="5162"/>
                </a:lnTo>
                <a:cubicBezTo>
                  <a:pt x="3304" y="5278"/>
                  <a:pt x="3397" y="5371"/>
                  <a:pt x="3583" y="5371"/>
                </a:cubicBezTo>
                <a:cubicBezTo>
                  <a:pt x="3676" y="5371"/>
                  <a:pt x="3885" y="5278"/>
                  <a:pt x="3978" y="5162"/>
                </a:cubicBezTo>
                <a:lnTo>
                  <a:pt x="5514" y="3626"/>
                </a:lnTo>
                <a:cubicBezTo>
                  <a:pt x="5723" y="3417"/>
                  <a:pt x="5723" y="3045"/>
                  <a:pt x="5514" y="2835"/>
                </a:cubicBezTo>
                <a:cubicBezTo>
                  <a:pt x="5374" y="2742"/>
                  <a:pt x="5229" y="2696"/>
                  <a:pt x="5095" y="2696"/>
                </a:cubicBezTo>
                <a:close/>
                <a:moveTo>
                  <a:pt x="3885" y="1091"/>
                </a:moveTo>
                <a:cubicBezTo>
                  <a:pt x="5421" y="1091"/>
                  <a:pt x="6677" y="2370"/>
                  <a:pt x="6677" y="3905"/>
                </a:cubicBezTo>
                <a:cubicBezTo>
                  <a:pt x="6677" y="5464"/>
                  <a:pt x="5421" y="6720"/>
                  <a:pt x="3885" y="6720"/>
                </a:cubicBezTo>
                <a:cubicBezTo>
                  <a:pt x="2327" y="6720"/>
                  <a:pt x="1163" y="5464"/>
                  <a:pt x="1163" y="3905"/>
                </a:cubicBezTo>
                <a:cubicBezTo>
                  <a:pt x="1163" y="2370"/>
                  <a:pt x="2327" y="1091"/>
                  <a:pt x="3885" y="1091"/>
                </a:cubicBezTo>
                <a:close/>
                <a:moveTo>
                  <a:pt x="9143" y="8611"/>
                </a:moveTo>
                <a:cubicBezTo>
                  <a:pt x="9009" y="8611"/>
                  <a:pt x="8864" y="8663"/>
                  <a:pt x="8724" y="8768"/>
                </a:cubicBezTo>
                <a:cubicBezTo>
                  <a:pt x="8538" y="8954"/>
                  <a:pt x="8538" y="9349"/>
                  <a:pt x="8724" y="9535"/>
                </a:cubicBezTo>
                <a:lnTo>
                  <a:pt x="9306" y="10117"/>
                </a:lnTo>
                <a:lnTo>
                  <a:pt x="8724" y="10698"/>
                </a:lnTo>
                <a:cubicBezTo>
                  <a:pt x="8538" y="10885"/>
                  <a:pt x="8538" y="11187"/>
                  <a:pt x="8724" y="11373"/>
                </a:cubicBezTo>
                <a:cubicBezTo>
                  <a:pt x="8910" y="11559"/>
                  <a:pt x="9003" y="11559"/>
                  <a:pt x="9120" y="11559"/>
                </a:cubicBezTo>
                <a:cubicBezTo>
                  <a:pt x="9306" y="11559"/>
                  <a:pt x="9399" y="11559"/>
                  <a:pt x="9492" y="11373"/>
                </a:cubicBezTo>
                <a:lnTo>
                  <a:pt x="10073" y="10885"/>
                </a:lnTo>
                <a:lnTo>
                  <a:pt x="10655" y="11373"/>
                </a:lnTo>
                <a:cubicBezTo>
                  <a:pt x="10748" y="11559"/>
                  <a:pt x="10957" y="11559"/>
                  <a:pt x="11051" y="11559"/>
                </a:cubicBezTo>
                <a:cubicBezTo>
                  <a:pt x="11237" y="11559"/>
                  <a:pt x="11330" y="11559"/>
                  <a:pt x="11446" y="11373"/>
                </a:cubicBezTo>
                <a:cubicBezTo>
                  <a:pt x="11632" y="11187"/>
                  <a:pt x="11632" y="10885"/>
                  <a:pt x="11446" y="10698"/>
                </a:cubicBezTo>
                <a:lnTo>
                  <a:pt x="10864" y="10117"/>
                </a:lnTo>
                <a:lnTo>
                  <a:pt x="11446" y="9535"/>
                </a:lnTo>
                <a:cubicBezTo>
                  <a:pt x="11632" y="9349"/>
                  <a:pt x="11632" y="8954"/>
                  <a:pt x="11446" y="8768"/>
                </a:cubicBezTo>
                <a:cubicBezTo>
                  <a:pt x="11341" y="8663"/>
                  <a:pt x="11196" y="8611"/>
                  <a:pt x="11051" y="8611"/>
                </a:cubicBezTo>
                <a:cubicBezTo>
                  <a:pt x="10905" y="8611"/>
                  <a:pt x="10760" y="8663"/>
                  <a:pt x="10655" y="8768"/>
                </a:cubicBezTo>
                <a:lnTo>
                  <a:pt x="10073" y="9349"/>
                </a:lnTo>
                <a:lnTo>
                  <a:pt x="9492" y="8768"/>
                </a:lnTo>
                <a:cubicBezTo>
                  <a:pt x="9399" y="8663"/>
                  <a:pt x="9277" y="8611"/>
                  <a:pt x="9143" y="8611"/>
                </a:cubicBezTo>
                <a:close/>
                <a:moveTo>
                  <a:pt x="4467" y="10792"/>
                </a:moveTo>
                <a:lnTo>
                  <a:pt x="4467" y="12350"/>
                </a:lnTo>
                <a:cubicBezTo>
                  <a:pt x="4467" y="12594"/>
                  <a:pt x="4236" y="12856"/>
                  <a:pt x="3914" y="12856"/>
                </a:cubicBezTo>
                <a:cubicBezTo>
                  <a:pt x="3867" y="12856"/>
                  <a:pt x="3819" y="12850"/>
                  <a:pt x="3769" y="12839"/>
                </a:cubicBezTo>
                <a:cubicBezTo>
                  <a:pt x="3490" y="12839"/>
                  <a:pt x="3304" y="12536"/>
                  <a:pt x="3304" y="12350"/>
                </a:cubicBezTo>
                <a:lnTo>
                  <a:pt x="3304" y="10792"/>
                </a:lnTo>
                <a:close/>
                <a:moveTo>
                  <a:pt x="3884" y="1"/>
                </a:moveTo>
                <a:cubicBezTo>
                  <a:pt x="1734" y="1"/>
                  <a:pt x="0" y="1737"/>
                  <a:pt x="0" y="3905"/>
                </a:cubicBezTo>
                <a:cubicBezTo>
                  <a:pt x="0" y="5860"/>
                  <a:pt x="1443" y="7395"/>
                  <a:pt x="3304" y="7697"/>
                </a:cubicBezTo>
                <a:lnTo>
                  <a:pt x="3304" y="9721"/>
                </a:lnTo>
                <a:lnTo>
                  <a:pt x="2606" y="9721"/>
                </a:lnTo>
                <a:cubicBezTo>
                  <a:pt x="2420" y="9721"/>
                  <a:pt x="2234" y="9931"/>
                  <a:pt x="2234" y="10117"/>
                </a:cubicBezTo>
                <a:lnTo>
                  <a:pt x="2234" y="12629"/>
                </a:lnTo>
                <a:cubicBezTo>
                  <a:pt x="2234" y="12932"/>
                  <a:pt x="2420" y="13304"/>
                  <a:pt x="2606" y="13513"/>
                </a:cubicBezTo>
                <a:cubicBezTo>
                  <a:pt x="3018" y="13835"/>
                  <a:pt x="3445" y="13971"/>
                  <a:pt x="3840" y="13971"/>
                </a:cubicBezTo>
                <a:cubicBezTo>
                  <a:pt x="4762" y="13971"/>
                  <a:pt x="5514" y="13229"/>
                  <a:pt x="5514" y="12350"/>
                </a:cubicBezTo>
                <a:lnTo>
                  <a:pt x="5514" y="10117"/>
                </a:lnTo>
                <a:cubicBezTo>
                  <a:pt x="5514" y="9931"/>
                  <a:pt x="5328" y="9721"/>
                  <a:pt x="5142" y="9721"/>
                </a:cubicBezTo>
                <a:lnTo>
                  <a:pt x="4467" y="9721"/>
                </a:lnTo>
                <a:lnTo>
                  <a:pt x="4467" y="7697"/>
                </a:lnTo>
                <a:cubicBezTo>
                  <a:pt x="6584" y="7395"/>
                  <a:pt x="8236" y="5278"/>
                  <a:pt x="7654" y="2835"/>
                </a:cubicBezTo>
                <a:cubicBezTo>
                  <a:pt x="7259" y="1579"/>
                  <a:pt x="6212" y="509"/>
                  <a:pt x="4932" y="137"/>
                </a:cubicBezTo>
                <a:cubicBezTo>
                  <a:pt x="4576" y="45"/>
                  <a:pt x="4225" y="1"/>
                  <a:pt x="3884" y="1"/>
                </a:cubicBezTo>
                <a:close/>
                <a:moveTo>
                  <a:pt x="10066" y="43"/>
                </a:moveTo>
                <a:cubicBezTo>
                  <a:pt x="9163" y="43"/>
                  <a:pt x="8422" y="741"/>
                  <a:pt x="8422" y="1672"/>
                </a:cubicBezTo>
                <a:lnTo>
                  <a:pt x="8422" y="3812"/>
                </a:lnTo>
                <a:cubicBezTo>
                  <a:pt x="8422" y="3999"/>
                  <a:pt x="8631" y="4208"/>
                  <a:pt x="8817" y="4208"/>
                </a:cubicBezTo>
                <a:lnTo>
                  <a:pt x="9492" y="4208"/>
                </a:lnTo>
                <a:lnTo>
                  <a:pt x="9492" y="6325"/>
                </a:lnTo>
                <a:cubicBezTo>
                  <a:pt x="7654" y="6627"/>
                  <a:pt x="6212" y="8186"/>
                  <a:pt x="6212" y="10117"/>
                </a:cubicBezTo>
                <a:cubicBezTo>
                  <a:pt x="6212" y="12257"/>
                  <a:pt x="7956" y="14002"/>
                  <a:pt x="10073" y="14002"/>
                </a:cubicBezTo>
                <a:cubicBezTo>
                  <a:pt x="10562" y="14002"/>
                  <a:pt x="11051" y="13886"/>
                  <a:pt x="11539" y="13699"/>
                </a:cubicBezTo>
                <a:cubicBezTo>
                  <a:pt x="11818" y="13606"/>
                  <a:pt x="11911" y="13304"/>
                  <a:pt x="11818" y="13025"/>
                </a:cubicBezTo>
                <a:cubicBezTo>
                  <a:pt x="11748" y="12797"/>
                  <a:pt x="11572" y="12688"/>
                  <a:pt x="11360" y="12688"/>
                </a:cubicBezTo>
                <a:cubicBezTo>
                  <a:pt x="11291" y="12688"/>
                  <a:pt x="11218" y="12699"/>
                  <a:pt x="11144" y="12722"/>
                </a:cubicBezTo>
                <a:cubicBezTo>
                  <a:pt x="10864" y="12839"/>
                  <a:pt x="10469" y="12932"/>
                  <a:pt x="10073" y="12932"/>
                </a:cubicBezTo>
                <a:cubicBezTo>
                  <a:pt x="8538" y="12932"/>
                  <a:pt x="7259" y="11559"/>
                  <a:pt x="7375" y="10024"/>
                </a:cubicBezTo>
                <a:cubicBezTo>
                  <a:pt x="7375" y="8558"/>
                  <a:pt x="8538" y="7395"/>
                  <a:pt x="9980" y="7302"/>
                </a:cubicBezTo>
                <a:cubicBezTo>
                  <a:pt x="11632" y="7302"/>
                  <a:pt x="12888" y="8558"/>
                  <a:pt x="12888" y="10117"/>
                </a:cubicBezTo>
                <a:cubicBezTo>
                  <a:pt x="12888" y="10512"/>
                  <a:pt x="12795" y="10885"/>
                  <a:pt x="12702" y="11280"/>
                </a:cubicBezTo>
                <a:cubicBezTo>
                  <a:pt x="12493" y="11466"/>
                  <a:pt x="12702" y="11862"/>
                  <a:pt x="12888" y="11955"/>
                </a:cubicBezTo>
                <a:cubicBezTo>
                  <a:pt x="12964" y="11978"/>
                  <a:pt x="13044" y="11990"/>
                  <a:pt x="13123" y="11990"/>
                </a:cubicBezTo>
                <a:cubicBezTo>
                  <a:pt x="13359" y="11990"/>
                  <a:pt x="13586" y="11885"/>
                  <a:pt x="13656" y="11676"/>
                </a:cubicBezTo>
                <a:cubicBezTo>
                  <a:pt x="13865" y="11187"/>
                  <a:pt x="13959" y="10698"/>
                  <a:pt x="13959" y="10117"/>
                </a:cubicBezTo>
                <a:cubicBezTo>
                  <a:pt x="13959" y="8186"/>
                  <a:pt x="12493" y="6534"/>
                  <a:pt x="10655" y="6325"/>
                </a:cubicBezTo>
                <a:lnTo>
                  <a:pt x="10655" y="4208"/>
                </a:lnTo>
                <a:lnTo>
                  <a:pt x="11330" y="4208"/>
                </a:lnTo>
                <a:cubicBezTo>
                  <a:pt x="11539" y="4208"/>
                  <a:pt x="11725" y="3999"/>
                  <a:pt x="11725" y="3812"/>
                </a:cubicBezTo>
                <a:lnTo>
                  <a:pt x="11725" y="1300"/>
                </a:lnTo>
                <a:cubicBezTo>
                  <a:pt x="11725" y="998"/>
                  <a:pt x="11539" y="718"/>
                  <a:pt x="11330" y="509"/>
                </a:cubicBezTo>
                <a:cubicBezTo>
                  <a:pt x="10911" y="184"/>
                  <a:pt x="10473" y="43"/>
                  <a:pt x="10066"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7" name="Google Shape;1797;p64"/>
          <p:cNvSpPr/>
          <p:nvPr/>
        </p:nvSpPr>
        <p:spPr>
          <a:xfrm>
            <a:off x="2484350" y="1851425"/>
            <a:ext cx="351300" cy="349400"/>
          </a:xfrm>
          <a:custGeom>
            <a:rect b="b" l="l" r="r" t="t"/>
            <a:pathLst>
              <a:path extrusionOk="0" h="13976" w="14052">
                <a:moveTo>
                  <a:pt x="12906" y="0"/>
                </a:moveTo>
                <a:cubicBezTo>
                  <a:pt x="12422" y="0"/>
                  <a:pt x="12121" y="448"/>
                  <a:pt x="12121" y="972"/>
                </a:cubicBezTo>
                <a:cubicBezTo>
                  <a:pt x="12121" y="1274"/>
                  <a:pt x="12214" y="1553"/>
                  <a:pt x="12493" y="1762"/>
                </a:cubicBezTo>
                <a:lnTo>
                  <a:pt x="12493" y="3205"/>
                </a:lnTo>
                <a:lnTo>
                  <a:pt x="11725" y="3879"/>
                </a:lnTo>
                <a:lnTo>
                  <a:pt x="7561" y="3879"/>
                </a:lnTo>
                <a:lnTo>
                  <a:pt x="7561" y="1949"/>
                </a:lnTo>
                <a:cubicBezTo>
                  <a:pt x="7561" y="1460"/>
                  <a:pt x="7375" y="972"/>
                  <a:pt x="6979" y="599"/>
                </a:cubicBezTo>
                <a:cubicBezTo>
                  <a:pt x="6584" y="204"/>
                  <a:pt x="6095" y="18"/>
                  <a:pt x="5630" y="18"/>
                </a:cubicBezTo>
                <a:cubicBezTo>
                  <a:pt x="4560" y="18"/>
                  <a:pt x="3676" y="878"/>
                  <a:pt x="3676" y="1949"/>
                </a:cubicBezTo>
                <a:lnTo>
                  <a:pt x="3583" y="1949"/>
                </a:lnTo>
                <a:cubicBezTo>
                  <a:pt x="3094" y="1949"/>
                  <a:pt x="2606" y="2135"/>
                  <a:pt x="2327" y="2437"/>
                </a:cubicBezTo>
                <a:cubicBezTo>
                  <a:pt x="2024" y="2809"/>
                  <a:pt x="1838" y="3205"/>
                  <a:pt x="1838" y="3693"/>
                </a:cubicBezTo>
                <a:lnTo>
                  <a:pt x="1838" y="4182"/>
                </a:lnTo>
                <a:cubicBezTo>
                  <a:pt x="1443" y="4368"/>
                  <a:pt x="977" y="4670"/>
                  <a:pt x="675" y="5043"/>
                </a:cubicBezTo>
                <a:cubicBezTo>
                  <a:pt x="279" y="5438"/>
                  <a:pt x="0" y="6020"/>
                  <a:pt x="0" y="6601"/>
                </a:cubicBezTo>
                <a:cubicBezTo>
                  <a:pt x="0" y="7369"/>
                  <a:pt x="396" y="8160"/>
                  <a:pt x="977" y="8532"/>
                </a:cubicBezTo>
                <a:cubicBezTo>
                  <a:pt x="675" y="8928"/>
                  <a:pt x="489" y="9416"/>
                  <a:pt x="489" y="10091"/>
                </a:cubicBezTo>
                <a:cubicBezTo>
                  <a:pt x="489" y="11254"/>
                  <a:pt x="1559" y="12231"/>
                  <a:pt x="2722" y="12231"/>
                </a:cubicBezTo>
                <a:lnTo>
                  <a:pt x="2815" y="12231"/>
                </a:lnTo>
                <a:cubicBezTo>
                  <a:pt x="3001" y="12231"/>
                  <a:pt x="3187" y="12417"/>
                  <a:pt x="3187" y="12510"/>
                </a:cubicBezTo>
                <a:cubicBezTo>
                  <a:pt x="3583" y="13394"/>
                  <a:pt x="4351" y="13976"/>
                  <a:pt x="5328" y="13976"/>
                </a:cubicBezTo>
                <a:lnTo>
                  <a:pt x="5421" y="13976"/>
                </a:lnTo>
                <a:cubicBezTo>
                  <a:pt x="6002" y="13976"/>
                  <a:pt x="6491" y="13673"/>
                  <a:pt x="6886" y="13278"/>
                </a:cubicBezTo>
                <a:cubicBezTo>
                  <a:pt x="7375" y="12813"/>
                  <a:pt x="7561" y="12324"/>
                  <a:pt x="7561" y="11743"/>
                </a:cubicBezTo>
                <a:cubicBezTo>
                  <a:pt x="7561" y="11440"/>
                  <a:pt x="7375" y="11161"/>
                  <a:pt x="7072" y="11161"/>
                </a:cubicBezTo>
                <a:cubicBezTo>
                  <a:pt x="6677" y="11161"/>
                  <a:pt x="6491" y="11347"/>
                  <a:pt x="6491" y="11743"/>
                </a:cubicBezTo>
                <a:cubicBezTo>
                  <a:pt x="6491" y="12324"/>
                  <a:pt x="5909" y="12906"/>
                  <a:pt x="5328" y="12906"/>
                </a:cubicBezTo>
                <a:cubicBezTo>
                  <a:pt x="4839" y="12906"/>
                  <a:pt x="4467" y="12603"/>
                  <a:pt x="4257" y="12115"/>
                </a:cubicBezTo>
                <a:cubicBezTo>
                  <a:pt x="3978" y="11533"/>
                  <a:pt x="3397" y="11161"/>
                  <a:pt x="2815" y="11161"/>
                </a:cubicBezTo>
                <a:lnTo>
                  <a:pt x="2722" y="11161"/>
                </a:lnTo>
                <a:cubicBezTo>
                  <a:pt x="2140" y="11161"/>
                  <a:pt x="1559" y="10672"/>
                  <a:pt x="1559" y="10091"/>
                </a:cubicBezTo>
                <a:cubicBezTo>
                  <a:pt x="1559" y="9602"/>
                  <a:pt x="1745" y="9207"/>
                  <a:pt x="1931" y="9021"/>
                </a:cubicBezTo>
                <a:cubicBezTo>
                  <a:pt x="2140" y="9114"/>
                  <a:pt x="2327" y="9114"/>
                  <a:pt x="2513" y="9114"/>
                </a:cubicBezTo>
                <a:cubicBezTo>
                  <a:pt x="2815" y="9114"/>
                  <a:pt x="3001" y="8928"/>
                  <a:pt x="3094" y="8625"/>
                </a:cubicBezTo>
                <a:cubicBezTo>
                  <a:pt x="3094" y="8346"/>
                  <a:pt x="2815" y="8044"/>
                  <a:pt x="2513" y="8044"/>
                </a:cubicBezTo>
                <a:cubicBezTo>
                  <a:pt x="1745" y="8044"/>
                  <a:pt x="1163" y="7369"/>
                  <a:pt x="1163" y="6601"/>
                </a:cubicBezTo>
                <a:cubicBezTo>
                  <a:pt x="1163" y="5927"/>
                  <a:pt x="1652" y="5345"/>
                  <a:pt x="2327" y="5252"/>
                </a:cubicBezTo>
                <a:lnTo>
                  <a:pt x="2815" y="5136"/>
                </a:lnTo>
                <a:cubicBezTo>
                  <a:pt x="3094" y="5136"/>
                  <a:pt x="3187" y="4950"/>
                  <a:pt x="3304" y="4764"/>
                </a:cubicBezTo>
                <a:cubicBezTo>
                  <a:pt x="3397" y="4554"/>
                  <a:pt x="3304" y="4368"/>
                  <a:pt x="3094" y="4182"/>
                </a:cubicBezTo>
                <a:cubicBezTo>
                  <a:pt x="3001" y="4089"/>
                  <a:pt x="2908" y="3879"/>
                  <a:pt x="2908" y="3693"/>
                </a:cubicBezTo>
                <a:cubicBezTo>
                  <a:pt x="2908" y="3507"/>
                  <a:pt x="3001" y="3391"/>
                  <a:pt x="3094" y="3205"/>
                </a:cubicBezTo>
                <a:cubicBezTo>
                  <a:pt x="3187" y="3112"/>
                  <a:pt x="3397" y="3019"/>
                  <a:pt x="3583" y="3019"/>
                </a:cubicBezTo>
                <a:lnTo>
                  <a:pt x="3676" y="3019"/>
                </a:lnTo>
                <a:cubicBezTo>
                  <a:pt x="4257" y="3019"/>
                  <a:pt x="4746" y="2530"/>
                  <a:pt x="4746" y="1949"/>
                </a:cubicBezTo>
                <a:cubicBezTo>
                  <a:pt x="4746" y="1460"/>
                  <a:pt x="5142" y="1065"/>
                  <a:pt x="5630" y="1065"/>
                </a:cubicBezTo>
                <a:cubicBezTo>
                  <a:pt x="6095" y="1065"/>
                  <a:pt x="6491" y="1460"/>
                  <a:pt x="6491" y="1949"/>
                </a:cubicBezTo>
                <a:lnTo>
                  <a:pt x="6491" y="9416"/>
                </a:lnTo>
                <a:cubicBezTo>
                  <a:pt x="6491" y="9695"/>
                  <a:pt x="6677" y="9905"/>
                  <a:pt x="6979" y="9905"/>
                </a:cubicBezTo>
                <a:lnTo>
                  <a:pt x="11725" y="9905"/>
                </a:lnTo>
                <a:lnTo>
                  <a:pt x="12493" y="10672"/>
                </a:lnTo>
                <a:lnTo>
                  <a:pt x="12493" y="12231"/>
                </a:lnTo>
                <a:cubicBezTo>
                  <a:pt x="12214" y="12324"/>
                  <a:pt x="12028" y="12696"/>
                  <a:pt x="12028" y="13092"/>
                </a:cubicBezTo>
                <a:cubicBezTo>
                  <a:pt x="12121" y="13487"/>
                  <a:pt x="12493" y="13860"/>
                  <a:pt x="12888" y="13976"/>
                </a:cubicBezTo>
                <a:cubicBezTo>
                  <a:pt x="13470" y="13976"/>
                  <a:pt x="13959" y="13487"/>
                  <a:pt x="13959" y="12999"/>
                </a:cubicBezTo>
                <a:cubicBezTo>
                  <a:pt x="13959" y="12696"/>
                  <a:pt x="13772" y="12417"/>
                  <a:pt x="13563" y="12231"/>
                </a:cubicBezTo>
                <a:lnTo>
                  <a:pt x="13563" y="10486"/>
                </a:lnTo>
                <a:cubicBezTo>
                  <a:pt x="13563" y="10277"/>
                  <a:pt x="13470" y="10184"/>
                  <a:pt x="13377" y="10091"/>
                </a:cubicBezTo>
                <a:lnTo>
                  <a:pt x="12307" y="9021"/>
                </a:lnTo>
                <a:cubicBezTo>
                  <a:pt x="12214" y="8928"/>
                  <a:pt x="12121" y="8835"/>
                  <a:pt x="11911" y="8835"/>
                </a:cubicBezTo>
                <a:lnTo>
                  <a:pt x="7561" y="8835"/>
                </a:lnTo>
                <a:lnTo>
                  <a:pt x="7561" y="7462"/>
                </a:lnTo>
                <a:lnTo>
                  <a:pt x="12214" y="7462"/>
                </a:lnTo>
                <a:cubicBezTo>
                  <a:pt x="12367" y="7711"/>
                  <a:pt x="12663" y="7882"/>
                  <a:pt x="12984" y="7882"/>
                </a:cubicBezTo>
                <a:cubicBezTo>
                  <a:pt x="13052" y="7882"/>
                  <a:pt x="13121" y="7874"/>
                  <a:pt x="13191" y="7858"/>
                </a:cubicBezTo>
                <a:cubicBezTo>
                  <a:pt x="13563" y="7858"/>
                  <a:pt x="13865" y="7462"/>
                  <a:pt x="13959" y="7090"/>
                </a:cubicBezTo>
                <a:cubicBezTo>
                  <a:pt x="14052" y="6508"/>
                  <a:pt x="13563" y="6020"/>
                  <a:pt x="12981" y="6020"/>
                </a:cubicBezTo>
                <a:cubicBezTo>
                  <a:pt x="12702" y="6020"/>
                  <a:pt x="12400" y="6113"/>
                  <a:pt x="12214" y="6415"/>
                </a:cubicBezTo>
                <a:lnTo>
                  <a:pt x="7561" y="6415"/>
                </a:lnTo>
                <a:lnTo>
                  <a:pt x="7561" y="5043"/>
                </a:lnTo>
                <a:lnTo>
                  <a:pt x="11911" y="5043"/>
                </a:lnTo>
                <a:cubicBezTo>
                  <a:pt x="12121" y="5043"/>
                  <a:pt x="12214" y="4950"/>
                  <a:pt x="12307" y="4857"/>
                </a:cubicBezTo>
                <a:lnTo>
                  <a:pt x="13377" y="3786"/>
                </a:lnTo>
                <a:cubicBezTo>
                  <a:pt x="13470" y="3693"/>
                  <a:pt x="13563" y="3507"/>
                  <a:pt x="13563" y="3391"/>
                </a:cubicBezTo>
                <a:lnTo>
                  <a:pt x="13563" y="1762"/>
                </a:lnTo>
                <a:cubicBezTo>
                  <a:pt x="13772" y="1553"/>
                  <a:pt x="13959" y="1274"/>
                  <a:pt x="13959" y="878"/>
                </a:cubicBezTo>
                <a:cubicBezTo>
                  <a:pt x="13865" y="390"/>
                  <a:pt x="13563" y="18"/>
                  <a:pt x="13074" y="18"/>
                </a:cubicBezTo>
                <a:cubicBezTo>
                  <a:pt x="13016" y="6"/>
                  <a:pt x="12960" y="0"/>
                  <a:pt x="12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8" name="Google Shape;1798;p64"/>
          <p:cNvSpPr/>
          <p:nvPr/>
        </p:nvSpPr>
        <p:spPr>
          <a:xfrm>
            <a:off x="1772750" y="1851850"/>
            <a:ext cx="351325" cy="348975"/>
          </a:xfrm>
          <a:custGeom>
            <a:rect b="b" l="l" r="r" t="t"/>
            <a:pathLst>
              <a:path extrusionOk="0" h="13959" w="14053">
                <a:moveTo>
                  <a:pt x="7468" y="2025"/>
                </a:moveTo>
                <a:lnTo>
                  <a:pt x="7468" y="2118"/>
                </a:lnTo>
                <a:lnTo>
                  <a:pt x="7561" y="2118"/>
                </a:lnTo>
                <a:cubicBezTo>
                  <a:pt x="7561" y="2211"/>
                  <a:pt x="7655" y="2211"/>
                  <a:pt x="7655" y="2211"/>
                </a:cubicBezTo>
                <a:lnTo>
                  <a:pt x="7771" y="2211"/>
                </a:lnTo>
                <a:lnTo>
                  <a:pt x="7771" y="2327"/>
                </a:lnTo>
                <a:cubicBezTo>
                  <a:pt x="7957" y="2420"/>
                  <a:pt x="8050" y="2606"/>
                  <a:pt x="8050" y="2792"/>
                </a:cubicBezTo>
                <a:lnTo>
                  <a:pt x="8050" y="2909"/>
                </a:lnTo>
                <a:lnTo>
                  <a:pt x="8050" y="3002"/>
                </a:lnTo>
                <a:lnTo>
                  <a:pt x="8050" y="3095"/>
                </a:lnTo>
                <a:lnTo>
                  <a:pt x="8050" y="3188"/>
                </a:lnTo>
                <a:lnTo>
                  <a:pt x="8050" y="3281"/>
                </a:lnTo>
                <a:cubicBezTo>
                  <a:pt x="8050" y="3490"/>
                  <a:pt x="7957" y="3583"/>
                  <a:pt x="7864" y="3676"/>
                </a:cubicBezTo>
                <a:cubicBezTo>
                  <a:pt x="7864" y="3769"/>
                  <a:pt x="7864" y="3769"/>
                  <a:pt x="7771" y="3769"/>
                </a:cubicBezTo>
                <a:cubicBezTo>
                  <a:pt x="7655" y="3862"/>
                  <a:pt x="7561" y="3956"/>
                  <a:pt x="7468" y="4072"/>
                </a:cubicBezTo>
                <a:lnTo>
                  <a:pt x="7375" y="4072"/>
                </a:lnTo>
                <a:lnTo>
                  <a:pt x="7282" y="4165"/>
                </a:lnTo>
                <a:lnTo>
                  <a:pt x="6701" y="4165"/>
                </a:lnTo>
                <a:lnTo>
                  <a:pt x="6701" y="4072"/>
                </a:lnTo>
                <a:lnTo>
                  <a:pt x="6491" y="4072"/>
                </a:lnTo>
                <a:lnTo>
                  <a:pt x="6398" y="3956"/>
                </a:lnTo>
                <a:lnTo>
                  <a:pt x="6305" y="3956"/>
                </a:lnTo>
                <a:lnTo>
                  <a:pt x="6305" y="3862"/>
                </a:lnTo>
                <a:lnTo>
                  <a:pt x="6212" y="3862"/>
                </a:lnTo>
                <a:cubicBezTo>
                  <a:pt x="6119" y="3676"/>
                  <a:pt x="6026" y="3490"/>
                  <a:pt x="5910" y="3281"/>
                </a:cubicBezTo>
                <a:lnTo>
                  <a:pt x="5910" y="3188"/>
                </a:lnTo>
                <a:lnTo>
                  <a:pt x="5910" y="3095"/>
                </a:lnTo>
                <a:lnTo>
                  <a:pt x="5910" y="3002"/>
                </a:lnTo>
                <a:lnTo>
                  <a:pt x="5910" y="2909"/>
                </a:lnTo>
                <a:lnTo>
                  <a:pt x="5910" y="2792"/>
                </a:lnTo>
                <a:cubicBezTo>
                  <a:pt x="6026" y="2606"/>
                  <a:pt x="6119" y="2420"/>
                  <a:pt x="6212" y="2327"/>
                </a:cubicBezTo>
                <a:lnTo>
                  <a:pt x="6212" y="2211"/>
                </a:lnTo>
                <a:lnTo>
                  <a:pt x="6305" y="2211"/>
                </a:lnTo>
                <a:cubicBezTo>
                  <a:pt x="6398" y="2118"/>
                  <a:pt x="6398" y="2118"/>
                  <a:pt x="6491" y="2118"/>
                </a:cubicBezTo>
                <a:lnTo>
                  <a:pt x="6608" y="2025"/>
                </a:lnTo>
                <a:close/>
                <a:moveTo>
                  <a:pt x="6701" y="1"/>
                </a:moveTo>
                <a:cubicBezTo>
                  <a:pt x="6398" y="1"/>
                  <a:pt x="6212" y="187"/>
                  <a:pt x="6212" y="466"/>
                </a:cubicBezTo>
                <a:lnTo>
                  <a:pt x="6119" y="1048"/>
                </a:lnTo>
                <a:cubicBezTo>
                  <a:pt x="5910" y="1164"/>
                  <a:pt x="5817" y="1257"/>
                  <a:pt x="5631" y="1350"/>
                </a:cubicBezTo>
                <a:lnTo>
                  <a:pt x="5049" y="1164"/>
                </a:lnTo>
                <a:cubicBezTo>
                  <a:pt x="4970" y="1134"/>
                  <a:pt x="4893" y="1119"/>
                  <a:pt x="4821" y="1119"/>
                </a:cubicBezTo>
                <a:cubicBezTo>
                  <a:pt x="4614" y="1119"/>
                  <a:pt x="4443" y="1237"/>
                  <a:pt x="4374" y="1443"/>
                </a:cubicBezTo>
                <a:lnTo>
                  <a:pt x="4072" y="1932"/>
                </a:lnTo>
                <a:cubicBezTo>
                  <a:pt x="3979" y="2118"/>
                  <a:pt x="4072" y="2420"/>
                  <a:pt x="4281" y="2606"/>
                </a:cubicBezTo>
                <a:lnTo>
                  <a:pt x="4863" y="2909"/>
                </a:lnTo>
                <a:lnTo>
                  <a:pt x="4863" y="3095"/>
                </a:lnTo>
                <a:lnTo>
                  <a:pt x="4863" y="3188"/>
                </a:lnTo>
                <a:lnTo>
                  <a:pt x="4281" y="3676"/>
                </a:lnTo>
                <a:cubicBezTo>
                  <a:pt x="4072" y="3769"/>
                  <a:pt x="4072" y="4072"/>
                  <a:pt x="4165" y="4351"/>
                </a:cubicBezTo>
                <a:lnTo>
                  <a:pt x="4374" y="4747"/>
                </a:lnTo>
                <a:cubicBezTo>
                  <a:pt x="4514" y="4956"/>
                  <a:pt x="4719" y="5061"/>
                  <a:pt x="4891" y="5061"/>
                </a:cubicBezTo>
                <a:cubicBezTo>
                  <a:pt x="4949" y="5061"/>
                  <a:pt x="5002" y="5049"/>
                  <a:pt x="5049" y="5026"/>
                </a:cubicBezTo>
                <a:lnTo>
                  <a:pt x="5631" y="4840"/>
                </a:lnTo>
                <a:cubicBezTo>
                  <a:pt x="5817" y="4933"/>
                  <a:pt x="5910" y="4933"/>
                  <a:pt x="6119" y="5026"/>
                </a:cubicBezTo>
                <a:lnTo>
                  <a:pt x="6212" y="5700"/>
                </a:lnTo>
                <a:cubicBezTo>
                  <a:pt x="6212" y="5910"/>
                  <a:pt x="6491" y="6096"/>
                  <a:pt x="6794" y="6096"/>
                </a:cubicBezTo>
                <a:lnTo>
                  <a:pt x="7282" y="6096"/>
                </a:lnTo>
                <a:cubicBezTo>
                  <a:pt x="7468" y="6096"/>
                  <a:pt x="7771" y="5910"/>
                  <a:pt x="7771" y="5700"/>
                </a:cubicBezTo>
                <a:lnTo>
                  <a:pt x="7864" y="5026"/>
                </a:lnTo>
                <a:lnTo>
                  <a:pt x="8050" y="5026"/>
                </a:lnTo>
                <a:lnTo>
                  <a:pt x="8050" y="4933"/>
                </a:lnTo>
                <a:cubicBezTo>
                  <a:pt x="8143" y="4933"/>
                  <a:pt x="8236" y="4840"/>
                  <a:pt x="8352" y="4747"/>
                </a:cubicBezTo>
                <a:lnTo>
                  <a:pt x="9027" y="4933"/>
                </a:lnTo>
                <a:cubicBezTo>
                  <a:pt x="9078" y="4950"/>
                  <a:pt x="9127" y="4957"/>
                  <a:pt x="9174" y="4957"/>
                </a:cubicBezTo>
                <a:cubicBezTo>
                  <a:pt x="9382" y="4957"/>
                  <a:pt x="9550" y="4805"/>
                  <a:pt x="9702" y="4653"/>
                </a:cubicBezTo>
                <a:lnTo>
                  <a:pt x="9888" y="4165"/>
                </a:lnTo>
                <a:cubicBezTo>
                  <a:pt x="9981" y="3956"/>
                  <a:pt x="9888" y="3676"/>
                  <a:pt x="9702" y="3490"/>
                </a:cubicBezTo>
                <a:lnTo>
                  <a:pt x="9213" y="3095"/>
                </a:lnTo>
                <a:lnTo>
                  <a:pt x="9213" y="3002"/>
                </a:lnTo>
                <a:lnTo>
                  <a:pt x="9213" y="2909"/>
                </a:lnTo>
                <a:lnTo>
                  <a:pt x="9702" y="2513"/>
                </a:lnTo>
                <a:cubicBezTo>
                  <a:pt x="9888" y="2327"/>
                  <a:pt x="9981" y="2025"/>
                  <a:pt x="9888" y="1839"/>
                </a:cubicBezTo>
                <a:lnTo>
                  <a:pt x="9609" y="1350"/>
                </a:lnTo>
                <a:cubicBezTo>
                  <a:pt x="9451" y="1122"/>
                  <a:pt x="9306" y="1013"/>
                  <a:pt x="9125" y="1013"/>
                </a:cubicBezTo>
                <a:cubicBezTo>
                  <a:pt x="9066" y="1013"/>
                  <a:pt x="9003" y="1025"/>
                  <a:pt x="8934" y="1048"/>
                </a:cubicBezTo>
                <a:lnTo>
                  <a:pt x="8352" y="1350"/>
                </a:lnTo>
                <a:cubicBezTo>
                  <a:pt x="8236" y="1257"/>
                  <a:pt x="8143" y="1257"/>
                  <a:pt x="8143" y="1164"/>
                </a:cubicBezTo>
                <a:lnTo>
                  <a:pt x="8050" y="1164"/>
                </a:lnTo>
                <a:cubicBezTo>
                  <a:pt x="7957" y="1164"/>
                  <a:pt x="7957" y="1164"/>
                  <a:pt x="7957" y="1048"/>
                </a:cubicBezTo>
                <a:lnTo>
                  <a:pt x="7864" y="1048"/>
                </a:lnTo>
                <a:lnTo>
                  <a:pt x="7771" y="373"/>
                </a:lnTo>
                <a:cubicBezTo>
                  <a:pt x="7771" y="187"/>
                  <a:pt x="7468" y="1"/>
                  <a:pt x="7282" y="1"/>
                </a:cubicBezTo>
                <a:close/>
                <a:moveTo>
                  <a:pt x="2536" y="7654"/>
                </a:moveTo>
                <a:lnTo>
                  <a:pt x="5910" y="8608"/>
                </a:lnTo>
                <a:lnTo>
                  <a:pt x="4863" y="10074"/>
                </a:lnTo>
                <a:lnTo>
                  <a:pt x="1466" y="9004"/>
                </a:lnTo>
                <a:lnTo>
                  <a:pt x="2536" y="7654"/>
                </a:lnTo>
                <a:close/>
                <a:moveTo>
                  <a:pt x="11540" y="7654"/>
                </a:moveTo>
                <a:lnTo>
                  <a:pt x="12517" y="9004"/>
                </a:lnTo>
                <a:lnTo>
                  <a:pt x="9120" y="10074"/>
                </a:lnTo>
                <a:lnTo>
                  <a:pt x="8050" y="8608"/>
                </a:lnTo>
                <a:lnTo>
                  <a:pt x="11540" y="7654"/>
                </a:lnTo>
                <a:close/>
                <a:moveTo>
                  <a:pt x="6491" y="9771"/>
                </a:moveTo>
                <a:lnTo>
                  <a:pt x="6491" y="12796"/>
                </a:lnTo>
                <a:lnTo>
                  <a:pt x="6212" y="12796"/>
                </a:lnTo>
                <a:lnTo>
                  <a:pt x="3583" y="12005"/>
                </a:lnTo>
                <a:cubicBezTo>
                  <a:pt x="3118" y="11819"/>
                  <a:pt x="2723" y="11423"/>
                  <a:pt x="2723" y="10935"/>
                </a:cubicBezTo>
                <a:lnTo>
                  <a:pt x="2723" y="10562"/>
                </a:lnTo>
                <a:lnTo>
                  <a:pt x="4956" y="11237"/>
                </a:lnTo>
                <a:lnTo>
                  <a:pt x="5142" y="11237"/>
                </a:lnTo>
                <a:cubicBezTo>
                  <a:pt x="5235" y="11237"/>
                  <a:pt x="5444" y="11237"/>
                  <a:pt x="5537" y="11051"/>
                </a:cubicBezTo>
                <a:lnTo>
                  <a:pt x="6491" y="9771"/>
                </a:lnTo>
                <a:close/>
                <a:moveTo>
                  <a:pt x="7561" y="9771"/>
                </a:moveTo>
                <a:lnTo>
                  <a:pt x="8445" y="11051"/>
                </a:lnTo>
                <a:cubicBezTo>
                  <a:pt x="8539" y="11237"/>
                  <a:pt x="8725" y="11237"/>
                  <a:pt x="8934" y="11237"/>
                </a:cubicBezTo>
                <a:lnTo>
                  <a:pt x="9027" y="11237"/>
                </a:lnTo>
                <a:lnTo>
                  <a:pt x="11260" y="10562"/>
                </a:lnTo>
                <a:lnTo>
                  <a:pt x="11260" y="10935"/>
                </a:lnTo>
                <a:cubicBezTo>
                  <a:pt x="11260" y="11423"/>
                  <a:pt x="10958" y="11819"/>
                  <a:pt x="10469" y="12005"/>
                </a:cubicBezTo>
                <a:lnTo>
                  <a:pt x="7864" y="12796"/>
                </a:lnTo>
                <a:lnTo>
                  <a:pt x="7561" y="12796"/>
                </a:lnTo>
                <a:lnTo>
                  <a:pt x="7561" y="9771"/>
                </a:lnTo>
                <a:close/>
                <a:moveTo>
                  <a:pt x="2544" y="3559"/>
                </a:moveTo>
                <a:cubicBezTo>
                  <a:pt x="2499" y="3559"/>
                  <a:pt x="2457" y="3567"/>
                  <a:pt x="2420" y="3583"/>
                </a:cubicBezTo>
                <a:lnTo>
                  <a:pt x="396" y="4258"/>
                </a:lnTo>
                <a:cubicBezTo>
                  <a:pt x="210" y="4258"/>
                  <a:pt x="94" y="4351"/>
                  <a:pt x="94" y="4537"/>
                </a:cubicBezTo>
                <a:cubicBezTo>
                  <a:pt x="1" y="4747"/>
                  <a:pt x="1" y="4933"/>
                  <a:pt x="210" y="5026"/>
                </a:cubicBezTo>
                <a:lnTo>
                  <a:pt x="1652" y="6980"/>
                </a:lnTo>
                <a:lnTo>
                  <a:pt x="94" y="8911"/>
                </a:lnTo>
                <a:cubicBezTo>
                  <a:pt x="1" y="9097"/>
                  <a:pt x="1" y="9306"/>
                  <a:pt x="94" y="9399"/>
                </a:cubicBezTo>
                <a:cubicBezTo>
                  <a:pt x="94" y="9585"/>
                  <a:pt x="210" y="9771"/>
                  <a:pt x="396" y="9771"/>
                </a:cubicBezTo>
                <a:lnTo>
                  <a:pt x="1652" y="10167"/>
                </a:lnTo>
                <a:lnTo>
                  <a:pt x="1652" y="10935"/>
                </a:lnTo>
                <a:cubicBezTo>
                  <a:pt x="1652" y="11912"/>
                  <a:pt x="2327" y="12796"/>
                  <a:pt x="3211" y="12982"/>
                </a:cubicBezTo>
                <a:lnTo>
                  <a:pt x="5910" y="13750"/>
                </a:lnTo>
                <a:cubicBezTo>
                  <a:pt x="6305" y="13843"/>
                  <a:pt x="6701" y="13959"/>
                  <a:pt x="7073" y="13959"/>
                </a:cubicBezTo>
                <a:cubicBezTo>
                  <a:pt x="7375" y="13959"/>
                  <a:pt x="7771" y="13843"/>
                  <a:pt x="8143" y="13750"/>
                </a:cubicBezTo>
                <a:lnTo>
                  <a:pt x="10772" y="12982"/>
                </a:lnTo>
                <a:cubicBezTo>
                  <a:pt x="11726" y="12796"/>
                  <a:pt x="12424" y="11912"/>
                  <a:pt x="12424" y="10935"/>
                </a:cubicBezTo>
                <a:lnTo>
                  <a:pt x="12424" y="10167"/>
                </a:lnTo>
                <a:lnTo>
                  <a:pt x="13587" y="9771"/>
                </a:lnTo>
                <a:cubicBezTo>
                  <a:pt x="13773" y="9771"/>
                  <a:pt x="13866" y="9585"/>
                  <a:pt x="13959" y="9399"/>
                </a:cubicBezTo>
                <a:cubicBezTo>
                  <a:pt x="14052" y="9306"/>
                  <a:pt x="13959" y="9097"/>
                  <a:pt x="13866" y="8911"/>
                </a:cubicBezTo>
                <a:lnTo>
                  <a:pt x="12424" y="6980"/>
                </a:lnTo>
                <a:lnTo>
                  <a:pt x="13866" y="5026"/>
                </a:lnTo>
                <a:cubicBezTo>
                  <a:pt x="13959" y="4933"/>
                  <a:pt x="14052" y="4747"/>
                  <a:pt x="13959" y="4537"/>
                </a:cubicBezTo>
                <a:cubicBezTo>
                  <a:pt x="13866" y="4351"/>
                  <a:pt x="13773" y="4258"/>
                  <a:pt x="13587" y="4258"/>
                </a:cubicBezTo>
                <a:lnTo>
                  <a:pt x="11633" y="3583"/>
                </a:lnTo>
                <a:cubicBezTo>
                  <a:pt x="11583" y="3567"/>
                  <a:pt x="11533" y="3559"/>
                  <a:pt x="11483" y="3559"/>
                </a:cubicBezTo>
                <a:cubicBezTo>
                  <a:pt x="11253" y="3559"/>
                  <a:pt x="11035" y="3726"/>
                  <a:pt x="10958" y="3956"/>
                </a:cubicBezTo>
                <a:cubicBezTo>
                  <a:pt x="10865" y="4258"/>
                  <a:pt x="11051" y="4537"/>
                  <a:pt x="11353" y="4653"/>
                </a:cubicBezTo>
                <a:lnTo>
                  <a:pt x="12517" y="5026"/>
                </a:lnTo>
                <a:lnTo>
                  <a:pt x="11260" y="6584"/>
                </a:lnTo>
                <a:lnTo>
                  <a:pt x="7073" y="7748"/>
                </a:lnTo>
                <a:lnTo>
                  <a:pt x="6887" y="7748"/>
                </a:lnTo>
                <a:lnTo>
                  <a:pt x="2723" y="6584"/>
                </a:lnTo>
                <a:lnTo>
                  <a:pt x="1466" y="5026"/>
                </a:lnTo>
                <a:lnTo>
                  <a:pt x="2723" y="4653"/>
                </a:lnTo>
                <a:cubicBezTo>
                  <a:pt x="3002" y="4537"/>
                  <a:pt x="3118" y="4258"/>
                  <a:pt x="3118" y="3956"/>
                </a:cubicBezTo>
                <a:cubicBezTo>
                  <a:pt x="3022" y="3726"/>
                  <a:pt x="2753" y="3559"/>
                  <a:pt x="2544" y="35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799" name="Google Shape;1799;p64"/>
          <p:cNvSpPr/>
          <p:nvPr/>
        </p:nvSpPr>
        <p:spPr>
          <a:xfrm>
            <a:off x="1016975" y="1318525"/>
            <a:ext cx="351300" cy="349000"/>
          </a:xfrm>
          <a:custGeom>
            <a:rect b="b" l="l" r="r" t="t"/>
            <a:pathLst>
              <a:path extrusionOk="0" h="13960" w="14052">
                <a:moveTo>
                  <a:pt x="13028" y="7893"/>
                </a:moveTo>
                <a:cubicBezTo>
                  <a:pt x="12894" y="7893"/>
                  <a:pt x="12749" y="7945"/>
                  <a:pt x="12609" y="8050"/>
                </a:cubicBezTo>
                <a:lnTo>
                  <a:pt x="10376" y="10377"/>
                </a:lnTo>
                <a:lnTo>
                  <a:pt x="9701" y="9586"/>
                </a:lnTo>
                <a:cubicBezTo>
                  <a:pt x="9550" y="9493"/>
                  <a:pt x="9404" y="9446"/>
                  <a:pt x="9274" y="9446"/>
                </a:cubicBezTo>
                <a:cubicBezTo>
                  <a:pt x="9143" y="9446"/>
                  <a:pt x="9026" y="9493"/>
                  <a:pt x="8933" y="9586"/>
                </a:cubicBezTo>
                <a:cubicBezTo>
                  <a:pt x="8631" y="9888"/>
                  <a:pt x="8631" y="10167"/>
                  <a:pt x="8933" y="10377"/>
                </a:cubicBezTo>
                <a:lnTo>
                  <a:pt x="9701" y="11237"/>
                </a:lnTo>
                <a:cubicBezTo>
                  <a:pt x="9887" y="11330"/>
                  <a:pt x="10097" y="11447"/>
                  <a:pt x="10376" y="11447"/>
                </a:cubicBezTo>
                <a:cubicBezTo>
                  <a:pt x="10562" y="11447"/>
                  <a:pt x="10864" y="11330"/>
                  <a:pt x="11050" y="11237"/>
                </a:cubicBezTo>
                <a:lnTo>
                  <a:pt x="13377" y="8818"/>
                </a:lnTo>
                <a:cubicBezTo>
                  <a:pt x="13586" y="8632"/>
                  <a:pt x="13586" y="8329"/>
                  <a:pt x="13377" y="8050"/>
                </a:cubicBezTo>
                <a:cubicBezTo>
                  <a:pt x="13284" y="7945"/>
                  <a:pt x="13162" y="7893"/>
                  <a:pt x="13028" y="7893"/>
                </a:cubicBezTo>
                <a:close/>
                <a:moveTo>
                  <a:pt x="5630" y="1"/>
                </a:moveTo>
                <a:cubicBezTo>
                  <a:pt x="4560" y="1"/>
                  <a:pt x="3699" y="862"/>
                  <a:pt x="3699" y="1932"/>
                </a:cubicBezTo>
                <a:lnTo>
                  <a:pt x="3583" y="1932"/>
                </a:lnTo>
                <a:cubicBezTo>
                  <a:pt x="3117" y="1932"/>
                  <a:pt x="2722" y="2141"/>
                  <a:pt x="2326" y="2420"/>
                </a:cubicBezTo>
                <a:cubicBezTo>
                  <a:pt x="2047" y="2816"/>
                  <a:pt x="1838" y="3188"/>
                  <a:pt x="1838" y="3677"/>
                </a:cubicBezTo>
                <a:cubicBezTo>
                  <a:pt x="1838" y="3886"/>
                  <a:pt x="1838" y="4072"/>
                  <a:pt x="1954" y="4165"/>
                </a:cubicBezTo>
                <a:cubicBezTo>
                  <a:pt x="1466" y="4351"/>
                  <a:pt x="977" y="4561"/>
                  <a:pt x="675" y="4933"/>
                </a:cubicBezTo>
                <a:cubicBezTo>
                  <a:pt x="302" y="5421"/>
                  <a:pt x="0" y="6003"/>
                  <a:pt x="0" y="6585"/>
                </a:cubicBezTo>
                <a:cubicBezTo>
                  <a:pt x="0" y="7376"/>
                  <a:pt x="396" y="8050"/>
                  <a:pt x="977" y="8539"/>
                </a:cubicBezTo>
                <a:cubicBezTo>
                  <a:pt x="675" y="8911"/>
                  <a:pt x="489" y="9399"/>
                  <a:pt x="489" y="9981"/>
                </a:cubicBezTo>
                <a:cubicBezTo>
                  <a:pt x="489" y="11237"/>
                  <a:pt x="1559" y="12214"/>
                  <a:pt x="2722" y="12214"/>
                </a:cubicBezTo>
                <a:lnTo>
                  <a:pt x="2815" y="12214"/>
                </a:lnTo>
                <a:cubicBezTo>
                  <a:pt x="3001" y="12214"/>
                  <a:pt x="3210" y="12307"/>
                  <a:pt x="3210" y="12494"/>
                </a:cubicBezTo>
                <a:cubicBezTo>
                  <a:pt x="3583" y="13378"/>
                  <a:pt x="4374" y="13959"/>
                  <a:pt x="5327" y="13959"/>
                </a:cubicBezTo>
                <a:cubicBezTo>
                  <a:pt x="5723" y="13959"/>
                  <a:pt x="6025" y="13866"/>
                  <a:pt x="6305" y="13773"/>
                </a:cubicBezTo>
                <a:cubicBezTo>
                  <a:pt x="6607" y="13564"/>
                  <a:pt x="6700" y="13284"/>
                  <a:pt x="6491" y="12982"/>
                </a:cubicBezTo>
                <a:cubicBezTo>
                  <a:pt x="6373" y="12805"/>
                  <a:pt x="6217" y="12740"/>
                  <a:pt x="6066" y="12740"/>
                </a:cubicBezTo>
                <a:cubicBezTo>
                  <a:pt x="5979" y="12740"/>
                  <a:pt x="5893" y="12762"/>
                  <a:pt x="5816" y="12796"/>
                </a:cubicBezTo>
                <a:cubicBezTo>
                  <a:pt x="5630" y="12796"/>
                  <a:pt x="5537" y="12889"/>
                  <a:pt x="5327" y="12889"/>
                </a:cubicBezTo>
                <a:cubicBezTo>
                  <a:pt x="4862" y="12889"/>
                  <a:pt x="4467" y="12610"/>
                  <a:pt x="4281" y="12121"/>
                </a:cubicBezTo>
                <a:cubicBezTo>
                  <a:pt x="3978" y="11540"/>
                  <a:pt x="3397" y="11144"/>
                  <a:pt x="2815" y="11144"/>
                </a:cubicBezTo>
                <a:lnTo>
                  <a:pt x="2536" y="11144"/>
                </a:lnTo>
                <a:cubicBezTo>
                  <a:pt x="2140" y="11144"/>
                  <a:pt x="1745" y="10865"/>
                  <a:pt x="1652" y="10470"/>
                </a:cubicBezTo>
                <a:cubicBezTo>
                  <a:pt x="1466" y="9795"/>
                  <a:pt x="1745" y="9306"/>
                  <a:pt x="1954" y="9004"/>
                </a:cubicBezTo>
                <a:cubicBezTo>
                  <a:pt x="2140" y="9120"/>
                  <a:pt x="2326" y="9120"/>
                  <a:pt x="2536" y="9120"/>
                </a:cubicBezTo>
                <a:cubicBezTo>
                  <a:pt x="3001" y="9120"/>
                  <a:pt x="3304" y="8632"/>
                  <a:pt x="3001" y="8236"/>
                </a:cubicBezTo>
                <a:cubicBezTo>
                  <a:pt x="2908" y="8143"/>
                  <a:pt x="2722" y="8050"/>
                  <a:pt x="2629" y="8050"/>
                </a:cubicBezTo>
                <a:cubicBezTo>
                  <a:pt x="1838" y="8050"/>
                  <a:pt x="1163" y="7376"/>
                  <a:pt x="1163" y="6585"/>
                </a:cubicBezTo>
                <a:cubicBezTo>
                  <a:pt x="1163" y="5910"/>
                  <a:pt x="1652" y="5328"/>
                  <a:pt x="2326" y="5235"/>
                </a:cubicBezTo>
                <a:lnTo>
                  <a:pt x="2908" y="5142"/>
                </a:lnTo>
                <a:cubicBezTo>
                  <a:pt x="3117" y="5142"/>
                  <a:pt x="3210" y="4933"/>
                  <a:pt x="3304" y="4747"/>
                </a:cubicBezTo>
                <a:cubicBezTo>
                  <a:pt x="3397" y="4561"/>
                  <a:pt x="3304" y="4351"/>
                  <a:pt x="3117" y="4165"/>
                </a:cubicBezTo>
                <a:cubicBezTo>
                  <a:pt x="3001" y="4072"/>
                  <a:pt x="2908" y="3886"/>
                  <a:pt x="2908" y="3677"/>
                </a:cubicBezTo>
                <a:cubicBezTo>
                  <a:pt x="2908" y="3490"/>
                  <a:pt x="3001" y="3397"/>
                  <a:pt x="3117" y="3188"/>
                </a:cubicBezTo>
                <a:cubicBezTo>
                  <a:pt x="3210" y="3095"/>
                  <a:pt x="3397" y="3002"/>
                  <a:pt x="3583" y="3002"/>
                </a:cubicBezTo>
                <a:lnTo>
                  <a:pt x="3885" y="3002"/>
                </a:lnTo>
                <a:cubicBezTo>
                  <a:pt x="4374" y="3002"/>
                  <a:pt x="4746" y="2606"/>
                  <a:pt x="4746" y="2141"/>
                </a:cubicBezTo>
                <a:lnTo>
                  <a:pt x="4746" y="1932"/>
                </a:lnTo>
                <a:cubicBezTo>
                  <a:pt x="4746" y="1443"/>
                  <a:pt x="5141" y="1071"/>
                  <a:pt x="5630" y="1071"/>
                </a:cubicBezTo>
                <a:cubicBezTo>
                  <a:pt x="6118" y="1071"/>
                  <a:pt x="6491" y="1443"/>
                  <a:pt x="6491" y="1932"/>
                </a:cubicBezTo>
                <a:lnTo>
                  <a:pt x="6491" y="6096"/>
                </a:lnTo>
                <a:cubicBezTo>
                  <a:pt x="6491" y="6398"/>
                  <a:pt x="6700" y="6678"/>
                  <a:pt x="6979" y="6678"/>
                </a:cubicBezTo>
                <a:cubicBezTo>
                  <a:pt x="7282" y="6678"/>
                  <a:pt x="7561" y="6398"/>
                  <a:pt x="7561" y="6096"/>
                </a:cubicBezTo>
                <a:lnTo>
                  <a:pt x="7561" y="1932"/>
                </a:lnTo>
                <a:cubicBezTo>
                  <a:pt x="7561" y="1443"/>
                  <a:pt x="7956" y="1071"/>
                  <a:pt x="8445" y="1071"/>
                </a:cubicBezTo>
                <a:cubicBezTo>
                  <a:pt x="8817" y="1071"/>
                  <a:pt x="9213" y="1443"/>
                  <a:pt x="9213" y="1932"/>
                </a:cubicBezTo>
                <a:cubicBezTo>
                  <a:pt x="9213" y="2513"/>
                  <a:pt x="9701" y="3002"/>
                  <a:pt x="10283" y="3002"/>
                </a:cubicBezTo>
                <a:lnTo>
                  <a:pt x="10376" y="3002"/>
                </a:lnTo>
                <a:cubicBezTo>
                  <a:pt x="10562" y="3002"/>
                  <a:pt x="10771" y="3095"/>
                  <a:pt x="10864" y="3188"/>
                </a:cubicBezTo>
                <a:cubicBezTo>
                  <a:pt x="11050" y="3397"/>
                  <a:pt x="11050" y="3490"/>
                  <a:pt x="11050" y="3677"/>
                </a:cubicBezTo>
                <a:cubicBezTo>
                  <a:pt x="11050" y="3886"/>
                  <a:pt x="10957" y="4072"/>
                  <a:pt x="10864" y="4165"/>
                </a:cubicBezTo>
                <a:cubicBezTo>
                  <a:pt x="10678" y="4351"/>
                  <a:pt x="10678" y="4561"/>
                  <a:pt x="10678" y="4747"/>
                </a:cubicBezTo>
                <a:cubicBezTo>
                  <a:pt x="10771" y="4933"/>
                  <a:pt x="10957" y="5142"/>
                  <a:pt x="11143" y="5142"/>
                </a:cubicBezTo>
                <a:lnTo>
                  <a:pt x="11632" y="5235"/>
                </a:lnTo>
                <a:cubicBezTo>
                  <a:pt x="12214" y="5328"/>
                  <a:pt x="12609" y="5724"/>
                  <a:pt x="12795" y="6212"/>
                </a:cubicBezTo>
                <a:cubicBezTo>
                  <a:pt x="12872" y="6442"/>
                  <a:pt x="13090" y="6609"/>
                  <a:pt x="13321" y="6609"/>
                </a:cubicBezTo>
                <a:cubicBezTo>
                  <a:pt x="13370" y="6609"/>
                  <a:pt x="13420" y="6601"/>
                  <a:pt x="13470" y="6585"/>
                </a:cubicBezTo>
                <a:cubicBezTo>
                  <a:pt x="13772" y="6492"/>
                  <a:pt x="13958" y="6212"/>
                  <a:pt x="13865" y="5910"/>
                </a:cubicBezTo>
                <a:cubicBezTo>
                  <a:pt x="13586" y="5049"/>
                  <a:pt x="12888" y="4468"/>
                  <a:pt x="12121" y="4165"/>
                </a:cubicBezTo>
                <a:cubicBezTo>
                  <a:pt x="12121" y="4072"/>
                  <a:pt x="12214" y="3886"/>
                  <a:pt x="12214" y="3677"/>
                </a:cubicBezTo>
                <a:cubicBezTo>
                  <a:pt x="12214" y="3188"/>
                  <a:pt x="12027" y="2816"/>
                  <a:pt x="11632" y="2420"/>
                </a:cubicBezTo>
                <a:cubicBezTo>
                  <a:pt x="11353" y="2141"/>
                  <a:pt x="10864" y="1932"/>
                  <a:pt x="10376" y="1932"/>
                </a:cubicBezTo>
                <a:lnTo>
                  <a:pt x="10283" y="1932"/>
                </a:lnTo>
                <a:cubicBezTo>
                  <a:pt x="10283" y="862"/>
                  <a:pt x="9399" y="1"/>
                  <a:pt x="8445" y="1"/>
                </a:cubicBezTo>
                <a:cubicBezTo>
                  <a:pt x="7863" y="1"/>
                  <a:pt x="7375" y="187"/>
                  <a:pt x="7072" y="583"/>
                </a:cubicBezTo>
                <a:lnTo>
                  <a:pt x="6979" y="583"/>
                </a:lnTo>
                <a:cubicBezTo>
                  <a:pt x="6607" y="187"/>
                  <a:pt x="6118" y="1"/>
                  <a:pt x="5630" y="1"/>
                </a:cubicBezTo>
                <a:close/>
                <a:moveTo>
                  <a:pt x="10376" y="6585"/>
                </a:moveTo>
                <a:cubicBezTo>
                  <a:pt x="8352" y="6585"/>
                  <a:pt x="6700" y="8236"/>
                  <a:pt x="6700" y="10283"/>
                </a:cubicBezTo>
                <a:cubicBezTo>
                  <a:pt x="6700" y="12307"/>
                  <a:pt x="8352" y="13959"/>
                  <a:pt x="10376" y="13959"/>
                </a:cubicBezTo>
                <a:cubicBezTo>
                  <a:pt x="12121" y="13959"/>
                  <a:pt x="13679" y="12703"/>
                  <a:pt x="13958" y="10958"/>
                </a:cubicBezTo>
                <a:cubicBezTo>
                  <a:pt x="14051" y="10656"/>
                  <a:pt x="13865" y="10377"/>
                  <a:pt x="13586" y="10283"/>
                </a:cubicBezTo>
                <a:cubicBezTo>
                  <a:pt x="13191" y="10283"/>
                  <a:pt x="13005" y="10470"/>
                  <a:pt x="12888" y="10749"/>
                </a:cubicBezTo>
                <a:cubicBezTo>
                  <a:pt x="12702" y="11912"/>
                  <a:pt x="11632" y="12889"/>
                  <a:pt x="10376" y="12889"/>
                </a:cubicBezTo>
                <a:cubicBezTo>
                  <a:pt x="8933" y="12889"/>
                  <a:pt x="7770" y="11726"/>
                  <a:pt x="7770" y="10283"/>
                </a:cubicBezTo>
                <a:cubicBezTo>
                  <a:pt x="7770" y="8818"/>
                  <a:pt x="8933" y="7655"/>
                  <a:pt x="10376" y="7655"/>
                </a:cubicBezTo>
                <a:cubicBezTo>
                  <a:pt x="10562" y="7655"/>
                  <a:pt x="10864" y="7748"/>
                  <a:pt x="11050" y="7748"/>
                </a:cubicBezTo>
                <a:cubicBezTo>
                  <a:pt x="11104" y="7764"/>
                  <a:pt x="11157" y="7772"/>
                  <a:pt x="11208" y="7772"/>
                </a:cubicBezTo>
                <a:cubicBezTo>
                  <a:pt x="11446" y="7772"/>
                  <a:pt x="11648" y="7605"/>
                  <a:pt x="11725" y="7376"/>
                </a:cubicBezTo>
                <a:cubicBezTo>
                  <a:pt x="11841" y="7073"/>
                  <a:pt x="11632" y="6794"/>
                  <a:pt x="11353" y="6678"/>
                </a:cubicBezTo>
                <a:cubicBezTo>
                  <a:pt x="11050" y="6585"/>
                  <a:pt x="10678" y="6585"/>
                  <a:pt x="10376" y="65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0" name="Google Shape;1800;p64"/>
          <p:cNvSpPr/>
          <p:nvPr/>
        </p:nvSpPr>
        <p:spPr>
          <a:xfrm>
            <a:off x="7742863" y="1328425"/>
            <a:ext cx="351300" cy="348975"/>
          </a:xfrm>
          <a:custGeom>
            <a:rect b="b" l="l" r="r" t="t"/>
            <a:pathLst>
              <a:path extrusionOk="0" h="13959" w="14052">
                <a:moveTo>
                  <a:pt x="6979" y="1047"/>
                </a:moveTo>
                <a:cubicBezTo>
                  <a:pt x="7259" y="1047"/>
                  <a:pt x="7561" y="1164"/>
                  <a:pt x="7747" y="1350"/>
                </a:cubicBezTo>
                <a:cubicBezTo>
                  <a:pt x="7957" y="1536"/>
                  <a:pt x="8050" y="1745"/>
                  <a:pt x="8050" y="2024"/>
                </a:cubicBezTo>
                <a:lnTo>
                  <a:pt x="5909" y="2024"/>
                </a:lnTo>
                <a:cubicBezTo>
                  <a:pt x="6002" y="1443"/>
                  <a:pt x="6491" y="1047"/>
                  <a:pt x="6979" y="1047"/>
                </a:cubicBezTo>
                <a:close/>
                <a:moveTo>
                  <a:pt x="7747" y="8236"/>
                </a:moveTo>
                <a:lnTo>
                  <a:pt x="6979" y="9399"/>
                </a:lnTo>
                <a:lnTo>
                  <a:pt x="6305" y="8236"/>
                </a:lnTo>
                <a:close/>
                <a:moveTo>
                  <a:pt x="6979" y="0"/>
                </a:moveTo>
                <a:cubicBezTo>
                  <a:pt x="5816" y="0"/>
                  <a:pt x="4839" y="954"/>
                  <a:pt x="4839" y="2117"/>
                </a:cubicBezTo>
                <a:lnTo>
                  <a:pt x="4839" y="7259"/>
                </a:lnTo>
                <a:cubicBezTo>
                  <a:pt x="4839" y="7654"/>
                  <a:pt x="4932" y="8143"/>
                  <a:pt x="5142" y="8422"/>
                </a:cubicBezTo>
                <a:lnTo>
                  <a:pt x="5142" y="8515"/>
                </a:lnTo>
                <a:lnTo>
                  <a:pt x="6584" y="10748"/>
                </a:lnTo>
                <a:cubicBezTo>
                  <a:pt x="6677" y="10934"/>
                  <a:pt x="6793" y="11051"/>
                  <a:pt x="6979" y="11051"/>
                </a:cubicBezTo>
                <a:cubicBezTo>
                  <a:pt x="7166" y="11051"/>
                  <a:pt x="7375" y="10934"/>
                  <a:pt x="7468" y="10748"/>
                </a:cubicBezTo>
                <a:lnTo>
                  <a:pt x="8910" y="8515"/>
                </a:lnTo>
                <a:lnTo>
                  <a:pt x="8910" y="8422"/>
                </a:lnTo>
                <a:cubicBezTo>
                  <a:pt x="9120" y="8143"/>
                  <a:pt x="9213" y="7747"/>
                  <a:pt x="9213" y="7259"/>
                </a:cubicBezTo>
                <a:lnTo>
                  <a:pt x="9213" y="5235"/>
                </a:lnTo>
                <a:cubicBezTo>
                  <a:pt x="9213" y="4932"/>
                  <a:pt x="8910" y="4746"/>
                  <a:pt x="8631" y="4746"/>
                </a:cubicBezTo>
                <a:cubicBezTo>
                  <a:pt x="8329" y="4746"/>
                  <a:pt x="8143" y="5025"/>
                  <a:pt x="8143" y="5328"/>
                </a:cubicBezTo>
                <a:lnTo>
                  <a:pt x="8143" y="7166"/>
                </a:lnTo>
                <a:lnTo>
                  <a:pt x="5909" y="7166"/>
                </a:lnTo>
                <a:lnTo>
                  <a:pt x="5909" y="3094"/>
                </a:lnTo>
                <a:lnTo>
                  <a:pt x="8817" y="3094"/>
                </a:lnTo>
                <a:cubicBezTo>
                  <a:pt x="9003" y="3001"/>
                  <a:pt x="9213" y="2792"/>
                  <a:pt x="9213" y="2513"/>
                </a:cubicBezTo>
                <a:lnTo>
                  <a:pt x="9213" y="2117"/>
                </a:lnTo>
                <a:cubicBezTo>
                  <a:pt x="9213" y="1536"/>
                  <a:pt x="8910" y="1047"/>
                  <a:pt x="8538" y="582"/>
                </a:cubicBezTo>
                <a:cubicBezTo>
                  <a:pt x="8143" y="187"/>
                  <a:pt x="7561" y="0"/>
                  <a:pt x="6979" y="0"/>
                </a:cubicBezTo>
                <a:close/>
                <a:moveTo>
                  <a:pt x="861" y="6002"/>
                </a:moveTo>
                <a:cubicBezTo>
                  <a:pt x="489" y="6096"/>
                  <a:pt x="93" y="6491"/>
                  <a:pt x="0" y="6863"/>
                </a:cubicBezTo>
                <a:cubicBezTo>
                  <a:pt x="0" y="7259"/>
                  <a:pt x="186" y="7654"/>
                  <a:pt x="489" y="7840"/>
                </a:cubicBezTo>
                <a:cubicBezTo>
                  <a:pt x="675" y="9306"/>
                  <a:pt x="1350" y="10562"/>
                  <a:pt x="2420" y="11632"/>
                </a:cubicBezTo>
                <a:cubicBezTo>
                  <a:pt x="2722" y="11911"/>
                  <a:pt x="3001" y="12214"/>
                  <a:pt x="3397" y="12400"/>
                </a:cubicBezTo>
                <a:lnTo>
                  <a:pt x="1745" y="12400"/>
                </a:lnTo>
                <a:cubicBezTo>
                  <a:pt x="1559" y="12214"/>
                  <a:pt x="1257" y="12004"/>
                  <a:pt x="977" y="12004"/>
                </a:cubicBezTo>
                <a:cubicBezTo>
                  <a:pt x="396" y="12004"/>
                  <a:pt x="0" y="12493"/>
                  <a:pt x="0" y="13075"/>
                </a:cubicBezTo>
                <a:cubicBezTo>
                  <a:pt x="93" y="13563"/>
                  <a:pt x="489" y="13959"/>
                  <a:pt x="977" y="13959"/>
                </a:cubicBezTo>
                <a:cubicBezTo>
                  <a:pt x="1257" y="13959"/>
                  <a:pt x="1559" y="13749"/>
                  <a:pt x="1745" y="13563"/>
                </a:cubicBezTo>
                <a:lnTo>
                  <a:pt x="6212" y="13563"/>
                </a:lnTo>
                <a:cubicBezTo>
                  <a:pt x="6398" y="13749"/>
                  <a:pt x="6677" y="13959"/>
                  <a:pt x="7073" y="13959"/>
                </a:cubicBezTo>
                <a:cubicBezTo>
                  <a:pt x="7375" y="13959"/>
                  <a:pt x="7654" y="13749"/>
                  <a:pt x="7840" y="13563"/>
                </a:cubicBezTo>
                <a:lnTo>
                  <a:pt x="12214" y="13563"/>
                </a:lnTo>
                <a:cubicBezTo>
                  <a:pt x="12400" y="13749"/>
                  <a:pt x="12702" y="13959"/>
                  <a:pt x="13075" y="13959"/>
                </a:cubicBezTo>
                <a:cubicBezTo>
                  <a:pt x="13563" y="13959"/>
                  <a:pt x="13959" y="13563"/>
                  <a:pt x="13959" y="13075"/>
                </a:cubicBezTo>
                <a:cubicBezTo>
                  <a:pt x="14052" y="12493"/>
                  <a:pt x="13563" y="12004"/>
                  <a:pt x="12982" y="12004"/>
                </a:cubicBezTo>
                <a:cubicBezTo>
                  <a:pt x="12702" y="12004"/>
                  <a:pt x="12400" y="12214"/>
                  <a:pt x="12214" y="12400"/>
                </a:cubicBezTo>
                <a:lnTo>
                  <a:pt x="10655" y="12400"/>
                </a:lnTo>
                <a:cubicBezTo>
                  <a:pt x="10958" y="12214"/>
                  <a:pt x="11330" y="11911"/>
                  <a:pt x="11632" y="11632"/>
                </a:cubicBezTo>
                <a:cubicBezTo>
                  <a:pt x="12702" y="10562"/>
                  <a:pt x="13284" y="9306"/>
                  <a:pt x="13470" y="7840"/>
                </a:cubicBezTo>
                <a:cubicBezTo>
                  <a:pt x="13773" y="7654"/>
                  <a:pt x="13959" y="7352"/>
                  <a:pt x="13959" y="6980"/>
                </a:cubicBezTo>
                <a:cubicBezTo>
                  <a:pt x="13959" y="6491"/>
                  <a:pt x="13470" y="6002"/>
                  <a:pt x="12982" y="6002"/>
                </a:cubicBezTo>
                <a:cubicBezTo>
                  <a:pt x="12493" y="6096"/>
                  <a:pt x="12121" y="6491"/>
                  <a:pt x="12121" y="6980"/>
                </a:cubicBezTo>
                <a:cubicBezTo>
                  <a:pt x="12028" y="7259"/>
                  <a:pt x="12214" y="7561"/>
                  <a:pt x="12400" y="7747"/>
                </a:cubicBezTo>
                <a:cubicBezTo>
                  <a:pt x="12121" y="10167"/>
                  <a:pt x="10167" y="12004"/>
                  <a:pt x="7747" y="12400"/>
                </a:cubicBezTo>
                <a:cubicBezTo>
                  <a:pt x="7561" y="12214"/>
                  <a:pt x="7375" y="12004"/>
                  <a:pt x="7073" y="12004"/>
                </a:cubicBezTo>
                <a:cubicBezTo>
                  <a:pt x="6677" y="12004"/>
                  <a:pt x="6491" y="12214"/>
                  <a:pt x="6305" y="12400"/>
                </a:cubicBezTo>
                <a:cubicBezTo>
                  <a:pt x="3885" y="12098"/>
                  <a:pt x="1931" y="10167"/>
                  <a:pt x="1652" y="7747"/>
                </a:cubicBezTo>
                <a:cubicBezTo>
                  <a:pt x="1838" y="7561"/>
                  <a:pt x="1931" y="7259"/>
                  <a:pt x="1931" y="6980"/>
                </a:cubicBezTo>
                <a:cubicBezTo>
                  <a:pt x="1931" y="6491"/>
                  <a:pt x="1443" y="6002"/>
                  <a:pt x="861" y="60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1" name="Google Shape;1801;p64"/>
          <p:cNvSpPr/>
          <p:nvPr/>
        </p:nvSpPr>
        <p:spPr>
          <a:xfrm>
            <a:off x="7003650" y="1342975"/>
            <a:ext cx="351300" cy="319900"/>
          </a:xfrm>
          <a:custGeom>
            <a:rect b="b" l="l" r="r" t="t"/>
            <a:pathLst>
              <a:path extrusionOk="0" h="12796" w="14052">
                <a:moveTo>
                  <a:pt x="8631" y="1047"/>
                </a:moveTo>
                <a:cubicBezTo>
                  <a:pt x="8538" y="1256"/>
                  <a:pt x="8538" y="1349"/>
                  <a:pt x="8538" y="1535"/>
                </a:cubicBezTo>
                <a:cubicBezTo>
                  <a:pt x="8538" y="1838"/>
                  <a:pt x="8538" y="1931"/>
                  <a:pt x="8631" y="2117"/>
                </a:cubicBezTo>
                <a:lnTo>
                  <a:pt x="1164" y="2117"/>
                </a:lnTo>
                <a:lnTo>
                  <a:pt x="1164" y="1535"/>
                </a:lnTo>
                <a:cubicBezTo>
                  <a:pt x="1164" y="1256"/>
                  <a:pt x="1350" y="1047"/>
                  <a:pt x="1652" y="1047"/>
                </a:cubicBezTo>
                <a:close/>
                <a:moveTo>
                  <a:pt x="10167" y="1047"/>
                </a:moveTo>
                <a:cubicBezTo>
                  <a:pt x="10469" y="1047"/>
                  <a:pt x="10655" y="1256"/>
                  <a:pt x="10655" y="1535"/>
                </a:cubicBezTo>
                <a:cubicBezTo>
                  <a:pt x="10655" y="1931"/>
                  <a:pt x="10469" y="2117"/>
                  <a:pt x="10167" y="2117"/>
                </a:cubicBezTo>
                <a:cubicBezTo>
                  <a:pt x="9887" y="2117"/>
                  <a:pt x="9585" y="1931"/>
                  <a:pt x="9585" y="1535"/>
                </a:cubicBezTo>
                <a:cubicBezTo>
                  <a:pt x="9585" y="1256"/>
                  <a:pt x="9887" y="1047"/>
                  <a:pt x="10167" y="1047"/>
                </a:cubicBezTo>
                <a:close/>
                <a:moveTo>
                  <a:pt x="12307" y="1047"/>
                </a:moveTo>
                <a:cubicBezTo>
                  <a:pt x="12609" y="1047"/>
                  <a:pt x="12888" y="1256"/>
                  <a:pt x="12888" y="1535"/>
                </a:cubicBezTo>
                <a:cubicBezTo>
                  <a:pt x="12888" y="1931"/>
                  <a:pt x="12609" y="2117"/>
                  <a:pt x="12307" y="2117"/>
                </a:cubicBezTo>
                <a:cubicBezTo>
                  <a:pt x="12028" y="2117"/>
                  <a:pt x="11818" y="1931"/>
                  <a:pt x="11818" y="1535"/>
                </a:cubicBezTo>
                <a:cubicBezTo>
                  <a:pt x="11818" y="1256"/>
                  <a:pt x="12028" y="1047"/>
                  <a:pt x="12307" y="1047"/>
                </a:cubicBezTo>
                <a:close/>
                <a:moveTo>
                  <a:pt x="6991" y="7427"/>
                </a:moveTo>
                <a:cubicBezTo>
                  <a:pt x="6590" y="7427"/>
                  <a:pt x="6200" y="7596"/>
                  <a:pt x="5909" y="7933"/>
                </a:cubicBezTo>
                <a:cubicBezTo>
                  <a:pt x="5235" y="8515"/>
                  <a:pt x="5235" y="9492"/>
                  <a:pt x="5909" y="10166"/>
                </a:cubicBezTo>
                <a:cubicBezTo>
                  <a:pt x="6212" y="10469"/>
                  <a:pt x="6584" y="10655"/>
                  <a:pt x="6979" y="10655"/>
                </a:cubicBezTo>
                <a:cubicBezTo>
                  <a:pt x="7375" y="10655"/>
                  <a:pt x="7747" y="10469"/>
                  <a:pt x="8143" y="10166"/>
                </a:cubicBezTo>
                <a:cubicBezTo>
                  <a:pt x="8329" y="9980"/>
                  <a:pt x="8329" y="9585"/>
                  <a:pt x="8143" y="9399"/>
                </a:cubicBezTo>
                <a:cubicBezTo>
                  <a:pt x="7991" y="9294"/>
                  <a:pt x="7846" y="9242"/>
                  <a:pt x="7715" y="9242"/>
                </a:cubicBezTo>
                <a:cubicBezTo>
                  <a:pt x="7584" y="9242"/>
                  <a:pt x="7468" y="9294"/>
                  <a:pt x="7375" y="9399"/>
                </a:cubicBezTo>
                <a:cubicBezTo>
                  <a:pt x="7270" y="9492"/>
                  <a:pt x="7125" y="9538"/>
                  <a:pt x="6979" y="9538"/>
                </a:cubicBezTo>
                <a:cubicBezTo>
                  <a:pt x="6834" y="9538"/>
                  <a:pt x="6689" y="9492"/>
                  <a:pt x="6584" y="9399"/>
                </a:cubicBezTo>
                <a:cubicBezTo>
                  <a:pt x="6398" y="9189"/>
                  <a:pt x="6398" y="8910"/>
                  <a:pt x="6584" y="8724"/>
                </a:cubicBezTo>
                <a:cubicBezTo>
                  <a:pt x="6689" y="8619"/>
                  <a:pt x="6834" y="8567"/>
                  <a:pt x="6979" y="8567"/>
                </a:cubicBezTo>
                <a:cubicBezTo>
                  <a:pt x="7125" y="8567"/>
                  <a:pt x="7270" y="8619"/>
                  <a:pt x="7375" y="8724"/>
                </a:cubicBezTo>
                <a:cubicBezTo>
                  <a:pt x="7468" y="8817"/>
                  <a:pt x="7584" y="8863"/>
                  <a:pt x="7715" y="8863"/>
                </a:cubicBezTo>
                <a:cubicBezTo>
                  <a:pt x="7846" y="8863"/>
                  <a:pt x="7991" y="8817"/>
                  <a:pt x="8143" y="8724"/>
                </a:cubicBezTo>
                <a:cubicBezTo>
                  <a:pt x="8329" y="8421"/>
                  <a:pt x="8329" y="8142"/>
                  <a:pt x="8143" y="7933"/>
                </a:cubicBezTo>
                <a:cubicBezTo>
                  <a:pt x="7805" y="7596"/>
                  <a:pt x="7392" y="7427"/>
                  <a:pt x="6991" y="7427"/>
                </a:cubicBezTo>
                <a:close/>
                <a:moveTo>
                  <a:pt x="6979" y="6398"/>
                </a:moveTo>
                <a:cubicBezTo>
                  <a:pt x="8422" y="6398"/>
                  <a:pt x="9701" y="7561"/>
                  <a:pt x="9701" y="9003"/>
                </a:cubicBezTo>
                <a:cubicBezTo>
                  <a:pt x="9701" y="10469"/>
                  <a:pt x="8422" y="11725"/>
                  <a:pt x="6979" y="11725"/>
                </a:cubicBezTo>
                <a:cubicBezTo>
                  <a:pt x="5514" y="11725"/>
                  <a:pt x="4258" y="10469"/>
                  <a:pt x="4258" y="9003"/>
                </a:cubicBezTo>
                <a:cubicBezTo>
                  <a:pt x="4258" y="7561"/>
                  <a:pt x="5514" y="6398"/>
                  <a:pt x="6979" y="6398"/>
                </a:cubicBezTo>
                <a:close/>
                <a:moveTo>
                  <a:pt x="1652" y="0"/>
                </a:moveTo>
                <a:cubicBezTo>
                  <a:pt x="768" y="0"/>
                  <a:pt x="0" y="675"/>
                  <a:pt x="0" y="1535"/>
                </a:cubicBezTo>
                <a:lnTo>
                  <a:pt x="0" y="12306"/>
                </a:lnTo>
                <a:cubicBezTo>
                  <a:pt x="0" y="12586"/>
                  <a:pt x="279" y="12795"/>
                  <a:pt x="582" y="12795"/>
                </a:cubicBezTo>
                <a:lnTo>
                  <a:pt x="3094" y="12795"/>
                </a:lnTo>
                <a:cubicBezTo>
                  <a:pt x="3583" y="12306"/>
                  <a:pt x="3187" y="11725"/>
                  <a:pt x="2815" y="11725"/>
                </a:cubicBezTo>
                <a:lnTo>
                  <a:pt x="2234" y="11725"/>
                </a:lnTo>
                <a:cubicBezTo>
                  <a:pt x="1652" y="11725"/>
                  <a:pt x="1164" y="11236"/>
                  <a:pt x="1164" y="10655"/>
                </a:cubicBezTo>
                <a:lnTo>
                  <a:pt x="1164" y="3280"/>
                </a:lnTo>
                <a:lnTo>
                  <a:pt x="12888" y="3280"/>
                </a:lnTo>
                <a:lnTo>
                  <a:pt x="12888" y="7933"/>
                </a:lnTo>
                <a:cubicBezTo>
                  <a:pt x="12888" y="8142"/>
                  <a:pt x="13075" y="8421"/>
                  <a:pt x="13377" y="8421"/>
                </a:cubicBezTo>
                <a:cubicBezTo>
                  <a:pt x="13414" y="8434"/>
                  <a:pt x="13452" y="8440"/>
                  <a:pt x="13489" y="8440"/>
                </a:cubicBezTo>
                <a:cubicBezTo>
                  <a:pt x="13731" y="8440"/>
                  <a:pt x="13959" y="8195"/>
                  <a:pt x="13959" y="7933"/>
                </a:cubicBezTo>
                <a:lnTo>
                  <a:pt x="13959" y="1535"/>
                </a:lnTo>
                <a:cubicBezTo>
                  <a:pt x="13959" y="675"/>
                  <a:pt x="13284" y="0"/>
                  <a:pt x="12307" y="0"/>
                </a:cubicBezTo>
                <a:close/>
                <a:moveTo>
                  <a:pt x="6979" y="5234"/>
                </a:moveTo>
                <a:cubicBezTo>
                  <a:pt x="4932" y="5234"/>
                  <a:pt x="3187" y="6979"/>
                  <a:pt x="3187" y="9003"/>
                </a:cubicBezTo>
                <a:cubicBezTo>
                  <a:pt x="3187" y="11143"/>
                  <a:pt x="4932" y="12795"/>
                  <a:pt x="6979" y="12795"/>
                </a:cubicBezTo>
                <a:cubicBezTo>
                  <a:pt x="9003" y="12795"/>
                  <a:pt x="10748" y="11143"/>
                  <a:pt x="10748" y="9003"/>
                </a:cubicBezTo>
                <a:cubicBezTo>
                  <a:pt x="10748" y="6979"/>
                  <a:pt x="9003" y="5234"/>
                  <a:pt x="6979" y="5234"/>
                </a:cubicBezTo>
                <a:close/>
                <a:moveTo>
                  <a:pt x="13463" y="10076"/>
                </a:moveTo>
                <a:cubicBezTo>
                  <a:pt x="13088" y="10076"/>
                  <a:pt x="12776" y="10505"/>
                  <a:pt x="12982" y="10934"/>
                </a:cubicBezTo>
                <a:cubicBezTo>
                  <a:pt x="13191" y="11329"/>
                  <a:pt x="12888" y="11725"/>
                  <a:pt x="12400" y="11725"/>
                </a:cubicBezTo>
                <a:lnTo>
                  <a:pt x="11144" y="11725"/>
                </a:lnTo>
                <a:cubicBezTo>
                  <a:pt x="10748" y="11725"/>
                  <a:pt x="10376" y="12306"/>
                  <a:pt x="10865" y="12679"/>
                </a:cubicBezTo>
                <a:cubicBezTo>
                  <a:pt x="10865" y="12795"/>
                  <a:pt x="10958" y="12795"/>
                  <a:pt x="11051" y="12795"/>
                </a:cubicBezTo>
                <a:lnTo>
                  <a:pt x="11818" y="12795"/>
                </a:lnTo>
                <a:cubicBezTo>
                  <a:pt x="13075" y="12795"/>
                  <a:pt x="14052" y="11725"/>
                  <a:pt x="13959" y="10469"/>
                </a:cubicBezTo>
                <a:cubicBezTo>
                  <a:pt x="13959" y="10352"/>
                  <a:pt x="13959" y="10259"/>
                  <a:pt x="13866" y="10259"/>
                </a:cubicBezTo>
                <a:cubicBezTo>
                  <a:pt x="13737" y="10131"/>
                  <a:pt x="13596" y="10076"/>
                  <a:pt x="13463" y="100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2" name="Google Shape;1802;p64"/>
          <p:cNvSpPr/>
          <p:nvPr/>
        </p:nvSpPr>
        <p:spPr>
          <a:xfrm>
            <a:off x="6309513" y="1328425"/>
            <a:ext cx="324550" cy="348975"/>
          </a:xfrm>
          <a:custGeom>
            <a:rect b="b" l="l" r="r" t="t"/>
            <a:pathLst>
              <a:path extrusionOk="0" h="13959" w="12982">
                <a:moveTo>
                  <a:pt x="10073" y="9097"/>
                </a:moveTo>
                <a:cubicBezTo>
                  <a:pt x="10562" y="9306"/>
                  <a:pt x="10841" y="9585"/>
                  <a:pt x="10957" y="9981"/>
                </a:cubicBezTo>
                <a:cubicBezTo>
                  <a:pt x="10655" y="9981"/>
                  <a:pt x="10469" y="10260"/>
                  <a:pt x="10469" y="10562"/>
                </a:cubicBezTo>
                <a:cubicBezTo>
                  <a:pt x="10469" y="10841"/>
                  <a:pt x="10655" y="11051"/>
                  <a:pt x="10957" y="11051"/>
                </a:cubicBezTo>
                <a:cubicBezTo>
                  <a:pt x="10841" y="11423"/>
                  <a:pt x="10562" y="11818"/>
                  <a:pt x="10073" y="11911"/>
                </a:cubicBezTo>
                <a:cubicBezTo>
                  <a:pt x="10073" y="11632"/>
                  <a:pt x="9887" y="11423"/>
                  <a:pt x="9585" y="11423"/>
                </a:cubicBezTo>
                <a:cubicBezTo>
                  <a:pt x="9306" y="11423"/>
                  <a:pt x="9096" y="11632"/>
                  <a:pt x="9003" y="11911"/>
                </a:cubicBezTo>
                <a:cubicBezTo>
                  <a:pt x="8631" y="11818"/>
                  <a:pt x="8328" y="11423"/>
                  <a:pt x="8142" y="11051"/>
                </a:cubicBezTo>
                <a:cubicBezTo>
                  <a:pt x="8422" y="11051"/>
                  <a:pt x="8724" y="10841"/>
                  <a:pt x="8724" y="10562"/>
                </a:cubicBezTo>
                <a:cubicBezTo>
                  <a:pt x="8724" y="10260"/>
                  <a:pt x="8422" y="9981"/>
                  <a:pt x="8142" y="9981"/>
                </a:cubicBezTo>
                <a:cubicBezTo>
                  <a:pt x="8328" y="9585"/>
                  <a:pt x="8631" y="9306"/>
                  <a:pt x="9003" y="9097"/>
                </a:cubicBezTo>
                <a:cubicBezTo>
                  <a:pt x="9096" y="9399"/>
                  <a:pt x="9306" y="9585"/>
                  <a:pt x="9585" y="9585"/>
                </a:cubicBezTo>
                <a:cubicBezTo>
                  <a:pt x="9887" y="9585"/>
                  <a:pt x="10073" y="9399"/>
                  <a:pt x="10073" y="9097"/>
                </a:cubicBezTo>
                <a:close/>
                <a:moveTo>
                  <a:pt x="3676" y="0"/>
                </a:moveTo>
                <a:cubicBezTo>
                  <a:pt x="3001" y="0"/>
                  <a:pt x="2513" y="466"/>
                  <a:pt x="2513" y="1047"/>
                </a:cubicBezTo>
                <a:lnTo>
                  <a:pt x="2513" y="2210"/>
                </a:lnTo>
                <a:lnTo>
                  <a:pt x="1163" y="2210"/>
                </a:lnTo>
                <a:cubicBezTo>
                  <a:pt x="582" y="2210"/>
                  <a:pt x="0" y="2699"/>
                  <a:pt x="0" y="3374"/>
                </a:cubicBezTo>
                <a:lnTo>
                  <a:pt x="0" y="13377"/>
                </a:lnTo>
                <a:cubicBezTo>
                  <a:pt x="0" y="13656"/>
                  <a:pt x="279" y="13959"/>
                  <a:pt x="582" y="13959"/>
                </a:cubicBezTo>
                <a:lnTo>
                  <a:pt x="6491" y="13959"/>
                </a:lnTo>
                <a:cubicBezTo>
                  <a:pt x="6979" y="13959"/>
                  <a:pt x="7258" y="13377"/>
                  <a:pt x="6770" y="12888"/>
                </a:cubicBezTo>
                <a:lnTo>
                  <a:pt x="1442" y="12888"/>
                </a:lnTo>
                <a:cubicBezTo>
                  <a:pt x="1256" y="12888"/>
                  <a:pt x="1163" y="12679"/>
                  <a:pt x="1163" y="12586"/>
                </a:cubicBezTo>
                <a:lnTo>
                  <a:pt x="1163" y="4444"/>
                </a:lnTo>
                <a:cubicBezTo>
                  <a:pt x="1163" y="3769"/>
                  <a:pt x="1652" y="3281"/>
                  <a:pt x="2233" y="3281"/>
                </a:cubicBezTo>
                <a:lnTo>
                  <a:pt x="2513" y="3281"/>
                </a:lnTo>
                <a:lnTo>
                  <a:pt x="2513" y="9492"/>
                </a:lnTo>
                <a:cubicBezTo>
                  <a:pt x="2513" y="10697"/>
                  <a:pt x="3497" y="11731"/>
                  <a:pt x="4687" y="11731"/>
                </a:cubicBezTo>
                <a:cubicBezTo>
                  <a:pt x="4737" y="11731"/>
                  <a:pt x="4788" y="11729"/>
                  <a:pt x="4839" y="11725"/>
                </a:cubicBezTo>
                <a:cubicBezTo>
                  <a:pt x="4932" y="11725"/>
                  <a:pt x="5025" y="11632"/>
                  <a:pt x="5025" y="11632"/>
                </a:cubicBezTo>
                <a:cubicBezTo>
                  <a:pt x="5432" y="11148"/>
                  <a:pt x="5161" y="10582"/>
                  <a:pt x="4722" y="10582"/>
                </a:cubicBezTo>
                <a:cubicBezTo>
                  <a:pt x="4635" y="10582"/>
                  <a:pt x="4540" y="10605"/>
                  <a:pt x="4443" y="10655"/>
                </a:cubicBezTo>
                <a:cubicBezTo>
                  <a:pt x="4362" y="10696"/>
                  <a:pt x="4276" y="10714"/>
                  <a:pt x="4190" y="10714"/>
                </a:cubicBezTo>
                <a:cubicBezTo>
                  <a:pt x="3882" y="10714"/>
                  <a:pt x="3583" y="10476"/>
                  <a:pt x="3583" y="10167"/>
                </a:cubicBezTo>
                <a:lnTo>
                  <a:pt x="3583" y="1629"/>
                </a:lnTo>
                <a:cubicBezTo>
                  <a:pt x="3583" y="1350"/>
                  <a:pt x="3862" y="1047"/>
                  <a:pt x="4164" y="1047"/>
                </a:cubicBezTo>
                <a:lnTo>
                  <a:pt x="10748" y="1047"/>
                </a:lnTo>
                <a:cubicBezTo>
                  <a:pt x="10841" y="1047"/>
                  <a:pt x="11050" y="1164"/>
                  <a:pt x="11050" y="1350"/>
                </a:cubicBezTo>
                <a:lnTo>
                  <a:pt x="11050" y="6980"/>
                </a:lnTo>
                <a:cubicBezTo>
                  <a:pt x="11050" y="7228"/>
                  <a:pt x="11267" y="7486"/>
                  <a:pt x="11550" y="7486"/>
                </a:cubicBezTo>
                <a:cubicBezTo>
                  <a:pt x="11691" y="7486"/>
                  <a:pt x="11849" y="7422"/>
                  <a:pt x="12004" y="7259"/>
                </a:cubicBezTo>
                <a:cubicBezTo>
                  <a:pt x="12120" y="7259"/>
                  <a:pt x="12120" y="7166"/>
                  <a:pt x="12120" y="7166"/>
                </a:cubicBezTo>
                <a:lnTo>
                  <a:pt x="12120" y="582"/>
                </a:lnTo>
                <a:cubicBezTo>
                  <a:pt x="12120" y="280"/>
                  <a:pt x="11818" y="0"/>
                  <a:pt x="11539" y="0"/>
                </a:cubicBezTo>
                <a:close/>
                <a:moveTo>
                  <a:pt x="9585" y="7166"/>
                </a:moveTo>
                <a:cubicBezTo>
                  <a:pt x="9306" y="7166"/>
                  <a:pt x="9003" y="7352"/>
                  <a:pt x="9003" y="7654"/>
                </a:cubicBezTo>
                <a:lnTo>
                  <a:pt x="9003" y="8026"/>
                </a:lnTo>
                <a:cubicBezTo>
                  <a:pt x="8049" y="8236"/>
                  <a:pt x="7258" y="9003"/>
                  <a:pt x="7072" y="9981"/>
                </a:cubicBezTo>
                <a:lnTo>
                  <a:pt x="6770" y="9981"/>
                </a:lnTo>
                <a:cubicBezTo>
                  <a:pt x="6398" y="9981"/>
                  <a:pt x="6188" y="10260"/>
                  <a:pt x="6188" y="10562"/>
                </a:cubicBezTo>
                <a:cubicBezTo>
                  <a:pt x="6188" y="10841"/>
                  <a:pt x="6398" y="11051"/>
                  <a:pt x="6677" y="11051"/>
                </a:cubicBezTo>
                <a:lnTo>
                  <a:pt x="7072" y="11051"/>
                </a:lnTo>
                <a:cubicBezTo>
                  <a:pt x="7258" y="12098"/>
                  <a:pt x="8049" y="12888"/>
                  <a:pt x="9003" y="13075"/>
                </a:cubicBezTo>
                <a:lnTo>
                  <a:pt x="9003" y="13377"/>
                </a:lnTo>
                <a:cubicBezTo>
                  <a:pt x="9003" y="13656"/>
                  <a:pt x="9306" y="13959"/>
                  <a:pt x="9585" y="13959"/>
                </a:cubicBezTo>
                <a:cubicBezTo>
                  <a:pt x="9887" y="13959"/>
                  <a:pt x="10166" y="13656"/>
                  <a:pt x="10166" y="13377"/>
                </a:cubicBezTo>
                <a:lnTo>
                  <a:pt x="10166" y="13075"/>
                </a:lnTo>
                <a:cubicBezTo>
                  <a:pt x="11143" y="12888"/>
                  <a:pt x="11911" y="12098"/>
                  <a:pt x="12120" y="11051"/>
                </a:cubicBezTo>
                <a:lnTo>
                  <a:pt x="12400" y="11051"/>
                </a:lnTo>
                <a:cubicBezTo>
                  <a:pt x="12795" y="11051"/>
                  <a:pt x="12981" y="10841"/>
                  <a:pt x="12981" y="10562"/>
                </a:cubicBezTo>
                <a:cubicBezTo>
                  <a:pt x="12981" y="10260"/>
                  <a:pt x="12702" y="9981"/>
                  <a:pt x="12400" y="9981"/>
                </a:cubicBezTo>
                <a:lnTo>
                  <a:pt x="12120" y="9981"/>
                </a:lnTo>
                <a:cubicBezTo>
                  <a:pt x="11911" y="9003"/>
                  <a:pt x="11143" y="8236"/>
                  <a:pt x="10166" y="8026"/>
                </a:cubicBezTo>
                <a:lnTo>
                  <a:pt x="10166" y="7654"/>
                </a:lnTo>
                <a:cubicBezTo>
                  <a:pt x="10166" y="7352"/>
                  <a:pt x="9887" y="7166"/>
                  <a:pt x="9585" y="71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3" name="Google Shape;1803;p64"/>
          <p:cNvSpPr/>
          <p:nvPr/>
        </p:nvSpPr>
        <p:spPr>
          <a:xfrm>
            <a:off x="4769450" y="1328425"/>
            <a:ext cx="348975" cy="348975"/>
          </a:xfrm>
          <a:custGeom>
            <a:rect b="b" l="l" r="r" t="t"/>
            <a:pathLst>
              <a:path extrusionOk="0" h="13959" w="13959">
                <a:moveTo>
                  <a:pt x="7072" y="3374"/>
                </a:moveTo>
                <a:cubicBezTo>
                  <a:pt x="7468" y="3374"/>
                  <a:pt x="7747" y="3769"/>
                  <a:pt x="7747" y="4165"/>
                </a:cubicBezTo>
                <a:cubicBezTo>
                  <a:pt x="7747" y="4537"/>
                  <a:pt x="7468" y="4839"/>
                  <a:pt x="7072" y="4839"/>
                </a:cubicBezTo>
                <a:cubicBezTo>
                  <a:pt x="6677" y="4839"/>
                  <a:pt x="6305" y="4537"/>
                  <a:pt x="6305" y="4165"/>
                </a:cubicBezTo>
                <a:cubicBezTo>
                  <a:pt x="6305" y="3769"/>
                  <a:pt x="6677" y="3374"/>
                  <a:pt x="7072" y="3374"/>
                </a:cubicBezTo>
                <a:close/>
                <a:moveTo>
                  <a:pt x="7072" y="1047"/>
                </a:moveTo>
                <a:cubicBezTo>
                  <a:pt x="9003" y="1047"/>
                  <a:pt x="10562" y="2699"/>
                  <a:pt x="10562" y="4653"/>
                </a:cubicBezTo>
                <a:cubicBezTo>
                  <a:pt x="10562" y="5514"/>
                  <a:pt x="10283" y="6282"/>
                  <a:pt x="9701" y="6863"/>
                </a:cubicBezTo>
                <a:cubicBezTo>
                  <a:pt x="9492" y="6189"/>
                  <a:pt x="9119" y="5607"/>
                  <a:pt x="8422" y="5235"/>
                </a:cubicBezTo>
                <a:cubicBezTo>
                  <a:pt x="8724" y="4932"/>
                  <a:pt x="8817" y="4537"/>
                  <a:pt x="8817" y="4165"/>
                </a:cubicBezTo>
                <a:cubicBezTo>
                  <a:pt x="8817" y="3188"/>
                  <a:pt x="8049" y="2327"/>
                  <a:pt x="7072" y="2327"/>
                </a:cubicBezTo>
                <a:cubicBezTo>
                  <a:pt x="6002" y="2327"/>
                  <a:pt x="5234" y="3188"/>
                  <a:pt x="5234" y="4165"/>
                </a:cubicBezTo>
                <a:cubicBezTo>
                  <a:pt x="5234" y="4537"/>
                  <a:pt x="5327" y="4932"/>
                  <a:pt x="5630" y="5235"/>
                </a:cubicBezTo>
                <a:cubicBezTo>
                  <a:pt x="5048" y="5607"/>
                  <a:pt x="4560" y="6096"/>
                  <a:pt x="4350" y="6770"/>
                </a:cubicBezTo>
                <a:cubicBezTo>
                  <a:pt x="3885" y="6189"/>
                  <a:pt x="3583" y="5421"/>
                  <a:pt x="3583" y="4653"/>
                </a:cubicBezTo>
                <a:cubicBezTo>
                  <a:pt x="3583" y="2699"/>
                  <a:pt x="5141" y="1047"/>
                  <a:pt x="7072" y="1047"/>
                </a:cubicBezTo>
                <a:close/>
                <a:moveTo>
                  <a:pt x="7072" y="5909"/>
                </a:moveTo>
                <a:cubicBezTo>
                  <a:pt x="7956" y="5909"/>
                  <a:pt x="8724" y="6677"/>
                  <a:pt x="8724" y="7654"/>
                </a:cubicBezTo>
                <a:cubicBezTo>
                  <a:pt x="8235" y="7933"/>
                  <a:pt x="7654" y="8143"/>
                  <a:pt x="7072" y="8143"/>
                </a:cubicBezTo>
                <a:cubicBezTo>
                  <a:pt x="6398" y="8143"/>
                  <a:pt x="5816" y="7933"/>
                  <a:pt x="5327" y="7654"/>
                </a:cubicBezTo>
                <a:cubicBezTo>
                  <a:pt x="5327" y="6677"/>
                  <a:pt x="6095" y="5909"/>
                  <a:pt x="7072" y="5909"/>
                </a:cubicBezTo>
                <a:close/>
                <a:moveTo>
                  <a:pt x="1163" y="7352"/>
                </a:moveTo>
                <a:cubicBezTo>
                  <a:pt x="1931" y="7445"/>
                  <a:pt x="3490" y="7654"/>
                  <a:pt x="4467" y="8608"/>
                </a:cubicBezTo>
                <a:cubicBezTo>
                  <a:pt x="4932" y="9097"/>
                  <a:pt x="5141" y="9492"/>
                  <a:pt x="5141" y="9981"/>
                </a:cubicBezTo>
                <a:lnTo>
                  <a:pt x="5141" y="10260"/>
                </a:lnTo>
                <a:cubicBezTo>
                  <a:pt x="4560" y="9771"/>
                  <a:pt x="3978" y="9306"/>
                  <a:pt x="3304" y="8724"/>
                </a:cubicBezTo>
                <a:cubicBezTo>
                  <a:pt x="3184" y="8642"/>
                  <a:pt x="3069" y="8606"/>
                  <a:pt x="2960" y="8606"/>
                </a:cubicBezTo>
                <a:cubicBezTo>
                  <a:pt x="2792" y="8606"/>
                  <a:pt x="2639" y="8690"/>
                  <a:pt x="2513" y="8817"/>
                </a:cubicBezTo>
                <a:cubicBezTo>
                  <a:pt x="2326" y="9003"/>
                  <a:pt x="2326" y="9399"/>
                  <a:pt x="2606" y="9585"/>
                </a:cubicBezTo>
                <a:cubicBezTo>
                  <a:pt x="3397" y="10167"/>
                  <a:pt x="3978" y="10748"/>
                  <a:pt x="4467" y="11237"/>
                </a:cubicBezTo>
                <a:cubicBezTo>
                  <a:pt x="4257" y="11330"/>
                  <a:pt x="3885" y="11330"/>
                  <a:pt x="3769" y="11330"/>
                </a:cubicBezTo>
                <a:cubicBezTo>
                  <a:pt x="3304" y="11330"/>
                  <a:pt x="2815" y="11144"/>
                  <a:pt x="2420" y="10748"/>
                </a:cubicBezTo>
                <a:cubicBezTo>
                  <a:pt x="1442" y="9771"/>
                  <a:pt x="1163" y="8236"/>
                  <a:pt x="1163" y="7352"/>
                </a:cubicBezTo>
                <a:close/>
                <a:moveTo>
                  <a:pt x="6095" y="9097"/>
                </a:moveTo>
                <a:lnTo>
                  <a:pt x="6095" y="9097"/>
                </a:lnTo>
                <a:cubicBezTo>
                  <a:pt x="6398" y="9190"/>
                  <a:pt x="6793" y="9190"/>
                  <a:pt x="7072" y="9190"/>
                </a:cubicBezTo>
                <a:cubicBezTo>
                  <a:pt x="7375" y="9190"/>
                  <a:pt x="7654" y="9190"/>
                  <a:pt x="7956" y="9097"/>
                </a:cubicBezTo>
                <a:lnTo>
                  <a:pt x="7956" y="9097"/>
                </a:lnTo>
                <a:cubicBezTo>
                  <a:pt x="7840" y="9399"/>
                  <a:pt x="7747" y="9678"/>
                  <a:pt x="7747" y="9981"/>
                </a:cubicBezTo>
                <a:cubicBezTo>
                  <a:pt x="7747" y="10469"/>
                  <a:pt x="7956" y="10841"/>
                  <a:pt x="8049" y="11144"/>
                </a:cubicBezTo>
                <a:cubicBezTo>
                  <a:pt x="7561" y="11725"/>
                  <a:pt x="7258" y="12098"/>
                  <a:pt x="6979" y="12400"/>
                </a:cubicBezTo>
                <a:cubicBezTo>
                  <a:pt x="6793" y="12098"/>
                  <a:pt x="6398" y="11632"/>
                  <a:pt x="5909" y="11144"/>
                </a:cubicBezTo>
                <a:cubicBezTo>
                  <a:pt x="6095" y="10841"/>
                  <a:pt x="6212" y="10469"/>
                  <a:pt x="6212" y="9981"/>
                </a:cubicBezTo>
                <a:cubicBezTo>
                  <a:pt x="6212" y="9678"/>
                  <a:pt x="6212" y="9399"/>
                  <a:pt x="6095" y="9097"/>
                </a:cubicBezTo>
                <a:close/>
                <a:moveTo>
                  <a:pt x="7072" y="0"/>
                </a:moveTo>
                <a:cubicBezTo>
                  <a:pt x="4560" y="0"/>
                  <a:pt x="2513" y="2024"/>
                  <a:pt x="2513" y="4653"/>
                </a:cubicBezTo>
                <a:cubicBezTo>
                  <a:pt x="2513" y="5328"/>
                  <a:pt x="2606" y="6002"/>
                  <a:pt x="2908" y="6584"/>
                </a:cubicBezTo>
                <a:cubicBezTo>
                  <a:pt x="2117" y="6315"/>
                  <a:pt x="1369" y="6272"/>
                  <a:pt x="942" y="6272"/>
                </a:cubicBezTo>
                <a:cubicBezTo>
                  <a:pt x="741" y="6272"/>
                  <a:pt x="611" y="6282"/>
                  <a:pt x="582" y="6282"/>
                </a:cubicBezTo>
                <a:cubicBezTo>
                  <a:pt x="279" y="6282"/>
                  <a:pt x="0" y="6491"/>
                  <a:pt x="0" y="6770"/>
                </a:cubicBezTo>
                <a:cubicBezTo>
                  <a:pt x="0" y="7166"/>
                  <a:pt x="0" y="9887"/>
                  <a:pt x="1652" y="11516"/>
                </a:cubicBezTo>
                <a:cubicBezTo>
                  <a:pt x="2326" y="12098"/>
                  <a:pt x="3001" y="12493"/>
                  <a:pt x="3769" y="12493"/>
                </a:cubicBezTo>
                <a:cubicBezTo>
                  <a:pt x="3769" y="12493"/>
                  <a:pt x="4653" y="12493"/>
                  <a:pt x="5327" y="12098"/>
                </a:cubicBezTo>
                <a:cubicBezTo>
                  <a:pt x="6212" y="13075"/>
                  <a:pt x="6491" y="13656"/>
                  <a:pt x="6491" y="13656"/>
                </a:cubicBezTo>
                <a:cubicBezTo>
                  <a:pt x="6584" y="13842"/>
                  <a:pt x="6793" y="13959"/>
                  <a:pt x="6979" y="13959"/>
                </a:cubicBezTo>
                <a:lnTo>
                  <a:pt x="7072" y="13959"/>
                </a:lnTo>
                <a:cubicBezTo>
                  <a:pt x="7258" y="13959"/>
                  <a:pt x="7468" y="13842"/>
                  <a:pt x="7561" y="13656"/>
                </a:cubicBezTo>
                <a:cubicBezTo>
                  <a:pt x="7561" y="13656"/>
                  <a:pt x="8422" y="11911"/>
                  <a:pt x="11446" y="9585"/>
                </a:cubicBezTo>
                <a:cubicBezTo>
                  <a:pt x="11725" y="9399"/>
                  <a:pt x="11725" y="9003"/>
                  <a:pt x="11539" y="8817"/>
                </a:cubicBezTo>
                <a:cubicBezTo>
                  <a:pt x="11425" y="8652"/>
                  <a:pt x="11290" y="8577"/>
                  <a:pt x="11141" y="8577"/>
                </a:cubicBezTo>
                <a:cubicBezTo>
                  <a:pt x="11018" y="8577"/>
                  <a:pt x="10885" y="8629"/>
                  <a:pt x="10748" y="8724"/>
                </a:cubicBezTo>
                <a:cubicBezTo>
                  <a:pt x="10073" y="9306"/>
                  <a:pt x="9399" y="9771"/>
                  <a:pt x="8910" y="10260"/>
                </a:cubicBezTo>
                <a:lnTo>
                  <a:pt x="8910" y="9981"/>
                </a:lnTo>
                <a:cubicBezTo>
                  <a:pt x="8910" y="9678"/>
                  <a:pt x="8910" y="9190"/>
                  <a:pt x="9492" y="8608"/>
                </a:cubicBezTo>
                <a:cubicBezTo>
                  <a:pt x="10469" y="7654"/>
                  <a:pt x="12027" y="7445"/>
                  <a:pt x="12888" y="7352"/>
                </a:cubicBezTo>
                <a:lnTo>
                  <a:pt x="12888" y="7352"/>
                </a:lnTo>
                <a:cubicBezTo>
                  <a:pt x="12795" y="8236"/>
                  <a:pt x="12609" y="9771"/>
                  <a:pt x="11632" y="10748"/>
                </a:cubicBezTo>
                <a:cubicBezTo>
                  <a:pt x="11330" y="10934"/>
                  <a:pt x="11143" y="11144"/>
                  <a:pt x="10864" y="11237"/>
                </a:cubicBezTo>
                <a:cubicBezTo>
                  <a:pt x="10655" y="11330"/>
                  <a:pt x="10469" y="11725"/>
                  <a:pt x="10655" y="11911"/>
                </a:cubicBezTo>
                <a:cubicBezTo>
                  <a:pt x="10655" y="12098"/>
                  <a:pt x="10957" y="12307"/>
                  <a:pt x="11143" y="12307"/>
                </a:cubicBezTo>
                <a:cubicBezTo>
                  <a:pt x="11143" y="12307"/>
                  <a:pt x="11237" y="12214"/>
                  <a:pt x="11330" y="12214"/>
                </a:cubicBezTo>
                <a:cubicBezTo>
                  <a:pt x="11725" y="12004"/>
                  <a:pt x="12027" y="11818"/>
                  <a:pt x="12400" y="11516"/>
                </a:cubicBezTo>
                <a:cubicBezTo>
                  <a:pt x="13958" y="9887"/>
                  <a:pt x="13958" y="7259"/>
                  <a:pt x="13958" y="6863"/>
                </a:cubicBezTo>
                <a:lnTo>
                  <a:pt x="13958" y="6770"/>
                </a:lnTo>
                <a:cubicBezTo>
                  <a:pt x="13958" y="6491"/>
                  <a:pt x="13772" y="6282"/>
                  <a:pt x="13470" y="6282"/>
                </a:cubicBezTo>
                <a:cubicBezTo>
                  <a:pt x="13434" y="6282"/>
                  <a:pt x="13271" y="6268"/>
                  <a:pt x="13017" y="6268"/>
                </a:cubicBezTo>
                <a:cubicBezTo>
                  <a:pt x="12605" y="6268"/>
                  <a:pt x="11957" y="6304"/>
                  <a:pt x="11237" y="6491"/>
                </a:cubicBezTo>
                <a:cubicBezTo>
                  <a:pt x="11539" y="5909"/>
                  <a:pt x="11725" y="5328"/>
                  <a:pt x="11725" y="4653"/>
                </a:cubicBezTo>
                <a:cubicBezTo>
                  <a:pt x="11725" y="2024"/>
                  <a:pt x="9585" y="0"/>
                  <a:pt x="70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4" name="Google Shape;1804;p64"/>
          <p:cNvSpPr/>
          <p:nvPr/>
        </p:nvSpPr>
        <p:spPr>
          <a:xfrm>
            <a:off x="3255838" y="1328425"/>
            <a:ext cx="351300" cy="348975"/>
          </a:xfrm>
          <a:custGeom>
            <a:rect b="b" l="l" r="r" t="t"/>
            <a:pathLst>
              <a:path extrusionOk="0" h="13959" w="14052">
                <a:moveTo>
                  <a:pt x="8142" y="2210"/>
                </a:moveTo>
                <a:lnTo>
                  <a:pt x="8142" y="3281"/>
                </a:lnTo>
                <a:lnTo>
                  <a:pt x="5909" y="3281"/>
                </a:lnTo>
                <a:lnTo>
                  <a:pt x="5909" y="2210"/>
                </a:lnTo>
                <a:close/>
                <a:moveTo>
                  <a:pt x="8142" y="4351"/>
                </a:moveTo>
                <a:lnTo>
                  <a:pt x="8142" y="5421"/>
                </a:lnTo>
                <a:lnTo>
                  <a:pt x="5909" y="5421"/>
                </a:lnTo>
                <a:lnTo>
                  <a:pt x="5909" y="4351"/>
                </a:lnTo>
                <a:close/>
                <a:moveTo>
                  <a:pt x="8142" y="6584"/>
                </a:moveTo>
                <a:lnTo>
                  <a:pt x="8142" y="7445"/>
                </a:lnTo>
                <a:lnTo>
                  <a:pt x="7072" y="7747"/>
                </a:lnTo>
                <a:lnTo>
                  <a:pt x="6886" y="7747"/>
                </a:lnTo>
                <a:lnTo>
                  <a:pt x="5909" y="7445"/>
                </a:lnTo>
                <a:lnTo>
                  <a:pt x="5909" y="6584"/>
                </a:lnTo>
                <a:close/>
                <a:moveTo>
                  <a:pt x="2536" y="7654"/>
                </a:moveTo>
                <a:lnTo>
                  <a:pt x="5909" y="8608"/>
                </a:lnTo>
                <a:lnTo>
                  <a:pt x="4862" y="10074"/>
                </a:lnTo>
                <a:lnTo>
                  <a:pt x="1466" y="9003"/>
                </a:lnTo>
                <a:lnTo>
                  <a:pt x="2536" y="7654"/>
                </a:lnTo>
                <a:close/>
                <a:moveTo>
                  <a:pt x="11539" y="7654"/>
                </a:moveTo>
                <a:lnTo>
                  <a:pt x="12516" y="9003"/>
                </a:lnTo>
                <a:lnTo>
                  <a:pt x="9120" y="10074"/>
                </a:lnTo>
                <a:lnTo>
                  <a:pt x="8049" y="8608"/>
                </a:lnTo>
                <a:lnTo>
                  <a:pt x="11539" y="7654"/>
                </a:lnTo>
                <a:close/>
                <a:moveTo>
                  <a:pt x="6491" y="9771"/>
                </a:moveTo>
                <a:lnTo>
                  <a:pt x="6491" y="12795"/>
                </a:lnTo>
                <a:cubicBezTo>
                  <a:pt x="6398" y="12795"/>
                  <a:pt x="6305" y="12795"/>
                  <a:pt x="6212" y="12679"/>
                </a:cubicBezTo>
                <a:lnTo>
                  <a:pt x="3583" y="11911"/>
                </a:lnTo>
                <a:cubicBezTo>
                  <a:pt x="3117" y="11818"/>
                  <a:pt x="2722" y="11423"/>
                  <a:pt x="2722" y="10934"/>
                </a:cubicBezTo>
                <a:lnTo>
                  <a:pt x="2722" y="10562"/>
                </a:lnTo>
                <a:lnTo>
                  <a:pt x="4955" y="11237"/>
                </a:lnTo>
                <a:lnTo>
                  <a:pt x="5141" y="11237"/>
                </a:lnTo>
                <a:cubicBezTo>
                  <a:pt x="5234" y="11237"/>
                  <a:pt x="5444" y="11144"/>
                  <a:pt x="5537" y="11051"/>
                </a:cubicBezTo>
                <a:lnTo>
                  <a:pt x="6491" y="9771"/>
                </a:lnTo>
                <a:close/>
                <a:moveTo>
                  <a:pt x="7561" y="9771"/>
                </a:moveTo>
                <a:lnTo>
                  <a:pt x="8445" y="11051"/>
                </a:lnTo>
                <a:cubicBezTo>
                  <a:pt x="8538" y="11144"/>
                  <a:pt x="8724" y="11237"/>
                  <a:pt x="8933" y="11237"/>
                </a:cubicBezTo>
                <a:lnTo>
                  <a:pt x="9026" y="11237"/>
                </a:lnTo>
                <a:lnTo>
                  <a:pt x="11260" y="10562"/>
                </a:lnTo>
                <a:lnTo>
                  <a:pt x="11260" y="10934"/>
                </a:lnTo>
                <a:cubicBezTo>
                  <a:pt x="11260" y="11423"/>
                  <a:pt x="10957" y="11818"/>
                  <a:pt x="10469" y="11911"/>
                </a:cubicBezTo>
                <a:lnTo>
                  <a:pt x="7863" y="12679"/>
                </a:lnTo>
                <a:cubicBezTo>
                  <a:pt x="7770" y="12795"/>
                  <a:pt x="7654" y="12795"/>
                  <a:pt x="7561" y="12795"/>
                </a:cubicBezTo>
                <a:lnTo>
                  <a:pt x="7561" y="9771"/>
                </a:lnTo>
                <a:close/>
                <a:moveTo>
                  <a:pt x="5444" y="0"/>
                </a:moveTo>
                <a:cubicBezTo>
                  <a:pt x="5141" y="0"/>
                  <a:pt x="4862" y="187"/>
                  <a:pt x="4862" y="582"/>
                </a:cubicBezTo>
                <a:lnTo>
                  <a:pt x="4862" y="7166"/>
                </a:lnTo>
                <a:lnTo>
                  <a:pt x="2722" y="6584"/>
                </a:lnTo>
                <a:lnTo>
                  <a:pt x="1559" y="5025"/>
                </a:lnTo>
                <a:lnTo>
                  <a:pt x="3397" y="4537"/>
                </a:lnTo>
                <a:cubicBezTo>
                  <a:pt x="3699" y="4444"/>
                  <a:pt x="3792" y="4165"/>
                  <a:pt x="3792" y="3862"/>
                </a:cubicBezTo>
                <a:cubicBezTo>
                  <a:pt x="3717" y="3637"/>
                  <a:pt x="3506" y="3457"/>
                  <a:pt x="3280" y="3457"/>
                </a:cubicBezTo>
                <a:cubicBezTo>
                  <a:pt x="3226" y="3457"/>
                  <a:pt x="3171" y="3468"/>
                  <a:pt x="3117" y="3490"/>
                </a:cubicBezTo>
                <a:lnTo>
                  <a:pt x="396" y="4165"/>
                </a:lnTo>
                <a:cubicBezTo>
                  <a:pt x="303" y="4258"/>
                  <a:pt x="93" y="4351"/>
                  <a:pt x="93" y="4537"/>
                </a:cubicBezTo>
                <a:cubicBezTo>
                  <a:pt x="0" y="4746"/>
                  <a:pt x="0" y="4932"/>
                  <a:pt x="209" y="5025"/>
                </a:cubicBezTo>
                <a:lnTo>
                  <a:pt x="1652" y="6980"/>
                </a:lnTo>
                <a:lnTo>
                  <a:pt x="93" y="8910"/>
                </a:lnTo>
                <a:cubicBezTo>
                  <a:pt x="0" y="9097"/>
                  <a:pt x="0" y="9190"/>
                  <a:pt x="93" y="9399"/>
                </a:cubicBezTo>
                <a:cubicBezTo>
                  <a:pt x="93" y="9585"/>
                  <a:pt x="209" y="9678"/>
                  <a:pt x="396" y="9771"/>
                </a:cubicBezTo>
                <a:lnTo>
                  <a:pt x="1652" y="10167"/>
                </a:lnTo>
                <a:lnTo>
                  <a:pt x="1652" y="10934"/>
                </a:lnTo>
                <a:cubicBezTo>
                  <a:pt x="1652" y="11911"/>
                  <a:pt x="2327" y="12795"/>
                  <a:pt x="3211" y="12982"/>
                </a:cubicBezTo>
                <a:lnTo>
                  <a:pt x="5909" y="13749"/>
                </a:lnTo>
                <a:cubicBezTo>
                  <a:pt x="6305" y="13842"/>
                  <a:pt x="6700" y="13959"/>
                  <a:pt x="7072" y="13959"/>
                </a:cubicBezTo>
                <a:cubicBezTo>
                  <a:pt x="7375" y="13959"/>
                  <a:pt x="7770" y="13842"/>
                  <a:pt x="8142" y="13749"/>
                </a:cubicBezTo>
                <a:lnTo>
                  <a:pt x="10771" y="12982"/>
                </a:lnTo>
                <a:cubicBezTo>
                  <a:pt x="11725" y="12795"/>
                  <a:pt x="12423" y="11911"/>
                  <a:pt x="12423" y="10934"/>
                </a:cubicBezTo>
                <a:lnTo>
                  <a:pt x="12423" y="10167"/>
                </a:lnTo>
                <a:lnTo>
                  <a:pt x="13586" y="9771"/>
                </a:lnTo>
                <a:cubicBezTo>
                  <a:pt x="13772" y="9678"/>
                  <a:pt x="13865" y="9585"/>
                  <a:pt x="13958" y="9399"/>
                </a:cubicBezTo>
                <a:cubicBezTo>
                  <a:pt x="14051" y="9306"/>
                  <a:pt x="13958" y="9097"/>
                  <a:pt x="13865" y="8910"/>
                </a:cubicBezTo>
                <a:lnTo>
                  <a:pt x="12423" y="6863"/>
                </a:lnTo>
                <a:lnTo>
                  <a:pt x="13865" y="5025"/>
                </a:lnTo>
                <a:cubicBezTo>
                  <a:pt x="13958" y="4932"/>
                  <a:pt x="14051" y="4746"/>
                  <a:pt x="13958" y="4537"/>
                </a:cubicBezTo>
                <a:cubicBezTo>
                  <a:pt x="13865" y="4351"/>
                  <a:pt x="13772" y="4258"/>
                  <a:pt x="13586" y="4165"/>
                </a:cubicBezTo>
                <a:lnTo>
                  <a:pt x="10957" y="3490"/>
                </a:lnTo>
                <a:cubicBezTo>
                  <a:pt x="10903" y="3468"/>
                  <a:pt x="10849" y="3457"/>
                  <a:pt x="10795" y="3457"/>
                </a:cubicBezTo>
                <a:cubicBezTo>
                  <a:pt x="10569" y="3457"/>
                  <a:pt x="10358" y="3637"/>
                  <a:pt x="10283" y="3862"/>
                </a:cubicBezTo>
                <a:cubicBezTo>
                  <a:pt x="10190" y="4165"/>
                  <a:pt x="10376" y="4444"/>
                  <a:pt x="10678" y="4537"/>
                </a:cubicBezTo>
                <a:lnTo>
                  <a:pt x="12516" y="5025"/>
                </a:lnTo>
                <a:lnTo>
                  <a:pt x="11260" y="6584"/>
                </a:lnTo>
                <a:lnTo>
                  <a:pt x="9213" y="7166"/>
                </a:lnTo>
                <a:lnTo>
                  <a:pt x="9213" y="582"/>
                </a:lnTo>
                <a:cubicBezTo>
                  <a:pt x="9213" y="187"/>
                  <a:pt x="8933" y="0"/>
                  <a:pt x="8631" y="0"/>
                </a:cubicBezTo>
                <a:cubicBezTo>
                  <a:pt x="8352" y="0"/>
                  <a:pt x="8142" y="280"/>
                  <a:pt x="8142" y="582"/>
                </a:cubicBezTo>
                <a:lnTo>
                  <a:pt x="8142" y="1047"/>
                </a:lnTo>
                <a:lnTo>
                  <a:pt x="5909" y="1047"/>
                </a:lnTo>
                <a:lnTo>
                  <a:pt x="5909" y="582"/>
                </a:lnTo>
                <a:cubicBezTo>
                  <a:pt x="5909" y="280"/>
                  <a:pt x="5723" y="0"/>
                  <a:pt x="5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5" name="Google Shape;1805;p64"/>
          <p:cNvSpPr/>
          <p:nvPr/>
        </p:nvSpPr>
        <p:spPr>
          <a:xfrm>
            <a:off x="2485513" y="1328425"/>
            <a:ext cx="348975" cy="348975"/>
          </a:xfrm>
          <a:custGeom>
            <a:rect b="b" l="l" r="r" t="t"/>
            <a:pathLst>
              <a:path extrusionOk="0" h="13959" w="13959">
                <a:moveTo>
                  <a:pt x="6980" y="4444"/>
                </a:moveTo>
                <a:cubicBezTo>
                  <a:pt x="7445" y="4444"/>
                  <a:pt x="8422" y="4537"/>
                  <a:pt x="8422" y="5514"/>
                </a:cubicBezTo>
                <a:cubicBezTo>
                  <a:pt x="8422" y="6002"/>
                  <a:pt x="8143" y="6398"/>
                  <a:pt x="7841" y="6770"/>
                </a:cubicBezTo>
                <a:cubicBezTo>
                  <a:pt x="7748" y="7073"/>
                  <a:pt x="7654" y="7259"/>
                  <a:pt x="7561" y="7445"/>
                </a:cubicBezTo>
                <a:lnTo>
                  <a:pt x="6491" y="7445"/>
                </a:lnTo>
                <a:cubicBezTo>
                  <a:pt x="6398" y="7166"/>
                  <a:pt x="6282" y="6980"/>
                  <a:pt x="6096" y="6677"/>
                </a:cubicBezTo>
                <a:cubicBezTo>
                  <a:pt x="5817" y="6282"/>
                  <a:pt x="5607" y="5909"/>
                  <a:pt x="5607" y="5514"/>
                </a:cubicBezTo>
                <a:cubicBezTo>
                  <a:pt x="5607" y="4746"/>
                  <a:pt x="6282" y="4444"/>
                  <a:pt x="6980" y="4444"/>
                </a:cubicBezTo>
                <a:close/>
                <a:moveTo>
                  <a:pt x="7259" y="8515"/>
                </a:moveTo>
                <a:lnTo>
                  <a:pt x="7259" y="9097"/>
                </a:lnTo>
                <a:lnTo>
                  <a:pt x="6770" y="9097"/>
                </a:lnTo>
                <a:lnTo>
                  <a:pt x="6770" y="8515"/>
                </a:lnTo>
                <a:close/>
                <a:moveTo>
                  <a:pt x="7073" y="3281"/>
                </a:moveTo>
                <a:cubicBezTo>
                  <a:pt x="6398" y="3281"/>
                  <a:pt x="5700" y="3490"/>
                  <a:pt x="5328" y="3862"/>
                </a:cubicBezTo>
                <a:cubicBezTo>
                  <a:pt x="4840" y="4258"/>
                  <a:pt x="4537" y="4839"/>
                  <a:pt x="4537" y="5514"/>
                </a:cubicBezTo>
                <a:cubicBezTo>
                  <a:pt x="4537" y="6189"/>
                  <a:pt x="4840" y="6770"/>
                  <a:pt x="5119" y="7259"/>
                </a:cubicBezTo>
                <a:cubicBezTo>
                  <a:pt x="5421" y="7747"/>
                  <a:pt x="5700" y="8143"/>
                  <a:pt x="5700" y="8422"/>
                </a:cubicBezTo>
                <a:lnTo>
                  <a:pt x="5700" y="9097"/>
                </a:lnTo>
                <a:cubicBezTo>
                  <a:pt x="5700" y="9678"/>
                  <a:pt x="6003" y="10074"/>
                  <a:pt x="6491" y="10167"/>
                </a:cubicBezTo>
                <a:cubicBezTo>
                  <a:pt x="6491" y="10469"/>
                  <a:pt x="6677" y="10655"/>
                  <a:pt x="6980" y="10655"/>
                </a:cubicBezTo>
                <a:cubicBezTo>
                  <a:pt x="7259" y="10655"/>
                  <a:pt x="7561" y="10469"/>
                  <a:pt x="7561" y="10167"/>
                </a:cubicBezTo>
                <a:cubicBezTo>
                  <a:pt x="8027" y="10074"/>
                  <a:pt x="8422" y="9678"/>
                  <a:pt x="8422" y="9097"/>
                </a:cubicBezTo>
                <a:lnTo>
                  <a:pt x="8422" y="8422"/>
                </a:lnTo>
                <a:cubicBezTo>
                  <a:pt x="8422" y="8143"/>
                  <a:pt x="8608" y="7747"/>
                  <a:pt x="8818" y="7352"/>
                </a:cubicBezTo>
                <a:cubicBezTo>
                  <a:pt x="9097" y="6863"/>
                  <a:pt x="9492" y="6282"/>
                  <a:pt x="9492" y="5514"/>
                </a:cubicBezTo>
                <a:cubicBezTo>
                  <a:pt x="9492" y="4165"/>
                  <a:pt x="8515" y="3281"/>
                  <a:pt x="7073" y="3281"/>
                </a:cubicBezTo>
                <a:close/>
                <a:moveTo>
                  <a:pt x="5607" y="0"/>
                </a:moveTo>
                <a:cubicBezTo>
                  <a:pt x="4537" y="0"/>
                  <a:pt x="3676" y="1931"/>
                  <a:pt x="3676" y="1931"/>
                </a:cubicBezTo>
                <a:lnTo>
                  <a:pt x="3583" y="1931"/>
                </a:lnTo>
                <a:cubicBezTo>
                  <a:pt x="3095" y="1931"/>
                  <a:pt x="2606" y="2117"/>
                  <a:pt x="2327" y="2420"/>
                </a:cubicBezTo>
                <a:cubicBezTo>
                  <a:pt x="2025" y="2792"/>
                  <a:pt x="1839" y="3281"/>
                  <a:pt x="1839" y="3676"/>
                </a:cubicBezTo>
                <a:cubicBezTo>
                  <a:pt x="1839" y="3862"/>
                  <a:pt x="1839" y="4072"/>
                  <a:pt x="1932" y="4165"/>
                </a:cubicBezTo>
                <a:cubicBezTo>
                  <a:pt x="1443" y="4351"/>
                  <a:pt x="955" y="4653"/>
                  <a:pt x="675" y="4932"/>
                </a:cubicBezTo>
                <a:cubicBezTo>
                  <a:pt x="280" y="5421"/>
                  <a:pt x="1" y="6002"/>
                  <a:pt x="1" y="6584"/>
                </a:cubicBezTo>
                <a:cubicBezTo>
                  <a:pt x="1" y="7352"/>
                  <a:pt x="373" y="8143"/>
                  <a:pt x="955" y="8515"/>
                </a:cubicBezTo>
                <a:cubicBezTo>
                  <a:pt x="675" y="8910"/>
                  <a:pt x="466" y="9399"/>
                  <a:pt x="466" y="9981"/>
                </a:cubicBezTo>
                <a:cubicBezTo>
                  <a:pt x="466" y="11237"/>
                  <a:pt x="1536" y="12214"/>
                  <a:pt x="2699" y="12214"/>
                </a:cubicBezTo>
                <a:lnTo>
                  <a:pt x="2792" y="12214"/>
                </a:lnTo>
                <a:cubicBezTo>
                  <a:pt x="3002" y="12214"/>
                  <a:pt x="3188" y="12307"/>
                  <a:pt x="3188" y="12493"/>
                </a:cubicBezTo>
                <a:cubicBezTo>
                  <a:pt x="3583" y="13377"/>
                  <a:pt x="4351" y="13959"/>
                  <a:pt x="5328" y="13959"/>
                </a:cubicBezTo>
                <a:cubicBezTo>
                  <a:pt x="6096" y="13959"/>
                  <a:pt x="6677" y="13563"/>
                  <a:pt x="6980" y="13261"/>
                </a:cubicBezTo>
                <a:cubicBezTo>
                  <a:pt x="7352" y="13563"/>
                  <a:pt x="7934" y="13959"/>
                  <a:pt x="8725" y="13959"/>
                </a:cubicBezTo>
                <a:cubicBezTo>
                  <a:pt x="9585" y="13959"/>
                  <a:pt x="10353" y="13377"/>
                  <a:pt x="10749" y="12493"/>
                </a:cubicBezTo>
                <a:cubicBezTo>
                  <a:pt x="10842" y="12307"/>
                  <a:pt x="11051" y="12214"/>
                  <a:pt x="11237" y="12214"/>
                </a:cubicBezTo>
                <a:cubicBezTo>
                  <a:pt x="11633" y="12214"/>
                  <a:pt x="11819" y="11911"/>
                  <a:pt x="11819" y="11632"/>
                </a:cubicBezTo>
                <a:cubicBezTo>
                  <a:pt x="11819" y="11330"/>
                  <a:pt x="11516" y="11144"/>
                  <a:pt x="11237" y="11144"/>
                </a:cubicBezTo>
                <a:cubicBezTo>
                  <a:pt x="10562" y="11144"/>
                  <a:pt x="9981" y="11516"/>
                  <a:pt x="9772" y="12098"/>
                </a:cubicBezTo>
                <a:cubicBezTo>
                  <a:pt x="9585" y="12586"/>
                  <a:pt x="9190" y="12888"/>
                  <a:pt x="8725" y="12888"/>
                </a:cubicBezTo>
                <a:cubicBezTo>
                  <a:pt x="8236" y="12888"/>
                  <a:pt x="7748" y="12493"/>
                  <a:pt x="7561" y="12214"/>
                </a:cubicBezTo>
                <a:lnTo>
                  <a:pt x="7561" y="12098"/>
                </a:lnTo>
                <a:cubicBezTo>
                  <a:pt x="7561" y="11725"/>
                  <a:pt x="7259" y="11516"/>
                  <a:pt x="6980" y="11516"/>
                </a:cubicBezTo>
                <a:cubicBezTo>
                  <a:pt x="6677" y="11516"/>
                  <a:pt x="6491" y="11818"/>
                  <a:pt x="6491" y="12098"/>
                </a:cubicBezTo>
                <a:lnTo>
                  <a:pt x="6491" y="12214"/>
                </a:lnTo>
                <a:cubicBezTo>
                  <a:pt x="6398" y="12307"/>
                  <a:pt x="6003" y="12888"/>
                  <a:pt x="5328" y="12888"/>
                </a:cubicBezTo>
                <a:cubicBezTo>
                  <a:pt x="4840" y="12888"/>
                  <a:pt x="4444" y="12586"/>
                  <a:pt x="4258" y="12098"/>
                </a:cubicBezTo>
                <a:cubicBezTo>
                  <a:pt x="3956" y="11516"/>
                  <a:pt x="3374" y="11144"/>
                  <a:pt x="2792" y="11144"/>
                </a:cubicBezTo>
                <a:lnTo>
                  <a:pt x="2699" y="11144"/>
                </a:lnTo>
                <a:cubicBezTo>
                  <a:pt x="2025" y="11144"/>
                  <a:pt x="1536" y="10655"/>
                  <a:pt x="1536" y="9981"/>
                </a:cubicBezTo>
                <a:cubicBezTo>
                  <a:pt x="1536" y="9585"/>
                  <a:pt x="1745" y="9190"/>
                  <a:pt x="1932" y="9003"/>
                </a:cubicBezTo>
                <a:cubicBezTo>
                  <a:pt x="2118" y="9097"/>
                  <a:pt x="2327" y="9097"/>
                  <a:pt x="2513" y="9097"/>
                </a:cubicBezTo>
                <a:cubicBezTo>
                  <a:pt x="2792" y="9097"/>
                  <a:pt x="3095" y="8817"/>
                  <a:pt x="3095" y="8515"/>
                </a:cubicBezTo>
                <a:cubicBezTo>
                  <a:pt x="3002" y="8236"/>
                  <a:pt x="2792" y="8026"/>
                  <a:pt x="2513" y="8026"/>
                </a:cubicBezTo>
                <a:cubicBezTo>
                  <a:pt x="1745" y="8026"/>
                  <a:pt x="1048" y="7352"/>
                  <a:pt x="1048" y="6584"/>
                </a:cubicBezTo>
                <a:cubicBezTo>
                  <a:pt x="1048" y="5909"/>
                  <a:pt x="1629" y="5328"/>
                  <a:pt x="2327" y="5235"/>
                </a:cubicBezTo>
                <a:lnTo>
                  <a:pt x="2792" y="5118"/>
                </a:lnTo>
                <a:cubicBezTo>
                  <a:pt x="3002" y="5118"/>
                  <a:pt x="3188" y="4932"/>
                  <a:pt x="3281" y="4746"/>
                </a:cubicBezTo>
                <a:cubicBezTo>
                  <a:pt x="3281" y="4537"/>
                  <a:pt x="3281" y="4351"/>
                  <a:pt x="3095" y="4165"/>
                </a:cubicBezTo>
                <a:cubicBezTo>
                  <a:pt x="3002" y="4072"/>
                  <a:pt x="2909" y="3862"/>
                  <a:pt x="2909" y="3676"/>
                </a:cubicBezTo>
                <a:cubicBezTo>
                  <a:pt x="2909" y="3490"/>
                  <a:pt x="2909" y="3374"/>
                  <a:pt x="3095" y="3188"/>
                </a:cubicBezTo>
                <a:cubicBezTo>
                  <a:pt x="3188" y="3094"/>
                  <a:pt x="3374" y="3001"/>
                  <a:pt x="3583" y="3001"/>
                </a:cubicBezTo>
                <a:lnTo>
                  <a:pt x="3676" y="3001"/>
                </a:lnTo>
                <a:cubicBezTo>
                  <a:pt x="4258" y="3001"/>
                  <a:pt x="4747" y="2513"/>
                  <a:pt x="4747" y="1931"/>
                </a:cubicBezTo>
                <a:cubicBezTo>
                  <a:pt x="4747" y="1443"/>
                  <a:pt x="5119" y="1047"/>
                  <a:pt x="5607" y="1047"/>
                </a:cubicBezTo>
                <a:cubicBezTo>
                  <a:pt x="6003" y="1047"/>
                  <a:pt x="6398" y="1443"/>
                  <a:pt x="6491" y="1838"/>
                </a:cubicBezTo>
                <a:lnTo>
                  <a:pt x="6491" y="1931"/>
                </a:lnTo>
                <a:cubicBezTo>
                  <a:pt x="6491" y="2210"/>
                  <a:pt x="6677" y="2513"/>
                  <a:pt x="6980" y="2513"/>
                </a:cubicBezTo>
                <a:cubicBezTo>
                  <a:pt x="7259" y="2513"/>
                  <a:pt x="7561" y="2210"/>
                  <a:pt x="7561" y="1931"/>
                </a:cubicBezTo>
                <a:lnTo>
                  <a:pt x="7561" y="1838"/>
                </a:lnTo>
                <a:cubicBezTo>
                  <a:pt x="7561" y="1443"/>
                  <a:pt x="7934" y="1047"/>
                  <a:pt x="8422" y="1047"/>
                </a:cubicBezTo>
                <a:cubicBezTo>
                  <a:pt x="8818" y="1047"/>
                  <a:pt x="9190" y="1443"/>
                  <a:pt x="9190" y="1931"/>
                </a:cubicBezTo>
                <a:cubicBezTo>
                  <a:pt x="9190" y="2513"/>
                  <a:pt x="9678" y="3001"/>
                  <a:pt x="10260" y="3001"/>
                </a:cubicBezTo>
                <a:lnTo>
                  <a:pt x="10353" y="3001"/>
                </a:lnTo>
                <a:cubicBezTo>
                  <a:pt x="10562" y="3001"/>
                  <a:pt x="10749" y="3094"/>
                  <a:pt x="10935" y="3188"/>
                </a:cubicBezTo>
                <a:cubicBezTo>
                  <a:pt x="11051" y="3281"/>
                  <a:pt x="11144" y="3490"/>
                  <a:pt x="11144" y="3676"/>
                </a:cubicBezTo>
                <a:cubicBezTo>
                  <a:pt x="11144" y="3862"/>
                  <a:pt x="11051" y="4072"/>
                  <a:pt x="10842" y="4165"/>
                </a:cubicBezTo>
                <a:cubicBezTo>
                  <a:pt x="10749" y="4351"/>
                  <a:pt x="10656" y="4537"/>
                  <a:pt x="10749" y="4746"/>
                </a:cubicBezTo>
                <a:cubicBezTo>
                  <a:pt x="10749" y="4932"/>
                  <a:pt x="10935" y="5118"/>
                  <a:pt x="11144" y="5118"/>
                </a:cubicBezTo>
                <a:lnTo>
                  <a:pt x="11726" y="5235"/>
                </a:lnTo>
                <a:cubicBezTo>
                  <a:pt x="12400" y="5328"/>
                  <a:pt x="12889" y="5909"/>
                  <a:pt x="12889" y="6584"/>
                </a:cubicBezTo>
                <a:cubicBezTo>
                  <a:pt x="12889" y="7352"/>
                  <a:pt x="12214" y="8026"/>
                  <a:pt x="11423" y="8026"/>
                </a:cubicBezTo>
                <a:cubicBezTo>
                  <a:pt x="11144" y="8026"/>
                  <a:pt x="10842" y="8329"/>
                  <a:pt x="10935" y="8608"/>
                </a:cubicBezTo>
                <a:cubicBezTo>
                  <a:pt x="10935" y="8910"/>
                  <a:pt x="11237" y="9097"/>
                  <a:pt x="11423" y="9097"/>
                </a:cubicBezTo>
                <a:cubicBezTo>
                  <a:pt x="11726" y="9097"/>
                  <a:pt x="11912" y="9097"/>
                  <a:pt x="12098" y="9003"/>
                </a:cubicBezTo>
                <a:cubicBezTo>
                  <a:pt x="12214" y="9190"/>
                  <a:pt x="12400" y="9492"/>
                  <a:pt x="12400" y="9981"/>
                </a:cubicBezTo>
                <a:cubicBezTo>
                  <a:pt x="12400" y="10225"/>
                  <a:pt x="12614" y="10486"/>
                  <a:pt x="12931" y="10486"/>
                </a:cubicBezTo>
                <a:cubicBezTo>
                  <a:pt x="12977" y="10486"/>
                  <a:pt x="13025" y="10481"/>
                  <a:pt x="13075" y="10469"/>
                </a:cubicBezTo>
                <a:cubicBezTo>
                  <a:pt x="13261" y="10469"/>
                  <a:pt x="13470" y="10260"/>
                  <a:pt x="13470" y="9981"/>
                </a:cubicBezTo>
                <a:cubicBezTo>
                  <a:pt x="13470" y="9306"/>
                  <a:pt x="13261" y="8817"/>
                  <a:pt x="13075" y="8515"/>
                </a:cubicBezTo>
                <a:cubicBezTo>
                  <a:pt x="13657" y="8026"/>
                  <a:pt x="13959" y="7352"/>
                  <a:pt x="13959" y="6584"/>
                </a:cubicBezTo>
                <a:cubicBezTo>
                  <a:pt x="13959" y="6002"/>
                  <a:pt x="13750" y="5421"/>
                  <a:pt x="13377" y="4932"/>
                </a:cubicBezTo>
                <a:cubicBezTo>
                  <a:pt x="12982" y="4537"/>
                  <a:pt x="12586" y="4351"/>
                  <a:pt x="12098" y="4165"/>
                </a:cubicBezTo>
                <a:cubicBezTo>
                  <a:pt x="12214" y="4072"/>
                  <a:pt x="12214" y="3862"/>
                  <a:pt x="12214" y="3676"/>
                </a:cubicBezTo>
                <a:cubicBezTo>
                  <a:pt x="12214" y="3188"/>
                  <a:pt x="12005" y="2792"/>
                  <a:pt x="11726" y="2420"/>
                </a:cubicBezTo>
                <a:cubicBezTo>
                  <a:pt x="11330" y="2117"/>
                  <a:pt x="10842" y="1931"/>
                  <a:pt x="10353" y="1931"/>
                </a:cubicBezTo>
                <a:cubicBezTo>
                  <a:pt x="10353" y="1931"/>
                  <a:pt x="9492" y="0"/>
                  <a:pt x="8422" y="0"/>
                </a:cubicBezTo>
                <a:cubicBezTo>
                  <a:pt x="7841" y="0"/>
                  <a:pt x="7352" y="187"/>
                  <a:pt x="6980" y="582"/>
                </a:cubicBezTo>
                <a:cubicBezTo>
                  <a:pt x="6584" y="187"/>
                  <a:pt x="6096" y="0"/>
                  <a:pt x="56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6" name="Google Shape;1806;p64"/>
          <p:cNvSpPr/>
          <p:nvPr/>
        </p:nvSpPr>
        <p:spPr>
          <a:xfrm>
            <a:off x="5514763" y="1328425"/>
            <a:ext cx="351300" cy="348975"/>
          </a:xfrm>
          <a:custGeom>
            <a:rect b="b" l="l" r="r" t="t"/>
            <a:pathLst>
              <a:path extrusionOk="0" h="13959" w="14052">
                <a:moveTo>
                  <a:pt x="2815" y="1047"/>
                </a:moveTo>
                <a:lnTo>
                  <a:pt x="2815" y="7840"/>
                </a:lnTo>
                <a:lnTo>
                  <a:pt x="2234" y="7840"/>
                </a:lnTo>
                <a:cubicBezTo>
                  <a:pt x="1838" y="7840"/>
                  <a:pt x="1443" y="7933"/>
                  <a:pt x="1071" y="8143"/>
                </a:cubicBezTo>
                <a:lnTo>
                  <a:pt x="1071" y="2117"/>
                </a:lnTo>
                <a:cubicBezTo>
                  <a:pt x="1071" y="1536"/>
                  <a:pt x="1652" y="1047"/>
                  <a:pt x="2234" y="1047"/>
                </a:cubicBezTo>
                <a:close/>
                <a:moveTo>
                  <a:pt x="11446" y="9771"/>
                </a:moveTo>
                <a:lnTo>
                  <a:pt x="11446" y="9887"/>
                </a:lnTo>
                <a:lnTo>
                  <a:pt x="11632" y="9887"/>
                </a:lnTo>
                <a:lnTo>
                  <a:pt x="11632" y="9981"/>
                </a:lnTo>
                <a:lnTo>
                  <a:pt x="11725" y="9981"/>
                </a:lnTo>
                <a:cubicBezTo>
                  <a:pt x="11725" y="10074"/>
                  <a:pt x="11725" y="10074"/>
                  <a:pt x="11819" y="10074"/>
                </a:cubicBezTo>
                <a:cubicBezTo>
                  <a:pt x="11912" y="10260"/>
                  <a:pt x="12028" y="10353"/>
                  <a:pt x="12121" y="10562"/>
                </a:cubicBezTo>
                <a:lnTo>
                  <a:pt x="12121" y="10655"/>
                </a:lnTo>
                <a:lnTo>
                  <a:pt x="12121" y="10748"/>
                </a:lnTo>
                <a:lnTo>
                  <a:pt x="12121" y="10841"/>
                </a:lnTo>
                <a:lnTo>
                  <a:pt x="12121" y="10934"/>
                </a:lnTo>
                <a:lnTo>
                  <a:pt x="12121" y="11051"/>
                </a:lnTo>
                <a:cubicBezTo>
                  <a:pt x="12121" y="11237"/>
                  <a:pt x="12028" y="11330"/>
                  <a:pt x="11912" y="11516"/>
                </a:cubicBezTo>
                <a:cubicBezTo>
                  <a:pt x="11912" y="11516"/>
                  <a:pt x="11819" y="11516"/>
                  <a:pt x="11819" y="11632"/>
                </a:cubicBezTo>
                <a:cubicBezTo>
                  <a:pt x="11725" y="11725"/>
                  <a:pt x="11632" y="11725"/>
                  <a:pt x="11539" y="11818"/>
                </a:cubicBezTo>
                <a:lnTo>
                  <a:pt x="11446" y="11818"/>
                </a:lnTo>
                <a:lnTo>
                  <a:pt x="11446" y="11911"/>
                </a:lnTo>
                <a:lnTo>
                  <a:pt x="10655" y="11911"/>
                </a:lnTo>
                <a:cubicBezTo>
                  <a:pt x="10655" y="11818"/>
                  <a:pt x="10655" y="11818"/>
                  <a:pt x="10562" y="11818"/>
                </a:cubicBezTo>
                <a:lnTo>
                  <a:pt x="10469" y="11818"/>
                </a:lnTo>
                <a:lnTo>
                  <a:pt x="10469" y="11725"/>
                </a:lnTo>
                <a:lnTo>
                  <a:pt x="10376" y="11725"/>
                </a:lnTo>
                <a:lnTo>
                  <a:pt x="10283" y="11632"/>
                </a:lnTo>
                <a:cubicBezTo>
                  <a:pt x="10074" y="11423"/>
                  <a:pt x="9981" y="11330"/>
                  <a:pt x="9981" y="11144"/>
                </a:cubicBezTo>
                <a:lnTo>
                  <a:pt x="9981" y="11051"/>
                </a:lnTo>
                <a:lnTo>
                  <a:pt x="9981" y="10934"/>
                </a:lnTo>
                <a:lnTo>
                  <a:pt x="9981" y="10841"/>
                </a:lnTo>
                <a:lnTo>
                  <a:pt x="9981" y="10748"/>
                </a:lnTo>
                <a:lnTo>
                  <a:pt x="9981" y="10655"/>
                </a:lnTo>
                <a:cubicBezTo>
                  <a:pt x="9981" y="10469"/>
                  <a:pt x="10074" y="10260"/>
                  <a:pt x="10283" y="10074"/>
                </a:cubicBezTo>
                <a:lnTo>
                  <a:pt x="10376" y="9981"/>
                </a:lnTo>
                <a:cubicBezTo>
                  <a:pt x="10469" y="9981"/>
                  <a:pt x="10469" y="9887"/>
                  <a:pt x="10562" y="9887"/>
                </a:cubicBezTo>
                <a:lnTo>
                  <a:pt x="10655" y="9887"/>
                </a:lnTo>
                <a:lnTo>
                  <a:pt x="10655" y="9771"/>
                </a:lnTo>
                <a:close/>
                <a:moveTo>
                  <a:pt x="2234" y="0"/>
                </a:moveTo>
                <a:cubicBezTo>
                  <a:pt x="978" y="0"/>
                  <a:pt x="0" y="954"/>
                  <a:pt x="0" y="2117"/>
                </a:cubicBezTo>
                <a:lnTo>
                  <a:pt x="0" y="11725"/>
                </a:lnTo>
                <a:cubicBezTo>
                  <a:pt x="0" y="12004"/>
                  <a:pt x="280" y="12307"/>
                  <a:pt x="582" y="12307"/>
                </a:cubicBezTo>
                <a:lnTo>
                  <a:pt x="6677" y="12307"/>
                </a:lnTo>
                <a:cubicBezTo>
                  <a:pt x="6794" y="12307"/>
                  <a:pt x="6794" y="12307"/>
                  <a:pt x="6794" y="12214"/>
                </a:cubicBezTo>
                <a:cubicBezTo>
                  <a:pt x="7259" y="11725"/>
                  <a:pt x="6980" y="11237"/>
                  <a:pt x="6491" y="11237"/>
                </a:cubicBezTo>
                <a:lnTo>
                  <a:pt x="1350" y="11237"/>
                </a:lnTo>
                <a:cubicBezTo>
                  <a:pt x="1257" y="11237"/>
                  <a:pt x="1071" y="11051"/>
                  <a:pt x="1071" y="10934"/>
                </a:cubicBezTo>
                <a:lnTo>
                  <a:pt x="1071" y="10074"/>
                </a:lnTo>
                <a:cubicBezTo>
                  <a:pt x="1071" y="9399"/>
                  <a:pt x="1652" y="8910"/>
                  <a:pt x="2234" y="8910"/>
                </a:cubicBezTo>
                <a:lnTo>
                  <a:pt x="3304" y="8910"/>
                </a:lnTo>
                <a:cubicBezTo>
                  <a:pt x="3583" y="8910"/>
                  <a:pt x="3886" y="8724"/>
                  <a:pt x="3886" y="8422"/>
                </a:cubicBezTo>
                <a:lnTo>
                  <a:pt x="3886" y="3001"/>
                </a:lnTo>
                <a:lnTo>
                  <a:pt x="12609" y="3001"/>
                </a:lnTo>
                <a:cubicBezTo>
                  <a:pt x="12796" y="3001"/>
                  <a:pt x="12889" y="3094"/>
                  <a:pt x="12889" y="3281"/>
                </a:cubicBezTo>
                <a:lnTo>
                  <a:pt x="12889" y="7445"/>
                </a:lnTo>
                <a:lnTo>
                  <a:pt x="12889" y="7561"/>
                </a:lnTo>
                <a:cubicBezTo>
                  <a:pt x="13064" y="7728"/>
                  <a:pt x="13251" y="7799"/>
                  <a:pt x="13419" y="7799"/>
                </a:cubicBezTo>
                <a:cubicBezTo>
                  <a:pt x="13720" y="7799"/>
                  <a:pt x="13959" y="7572"/>
                  <a:pt x="13959" y="7259"/>
                </a:cubicBezTo>
                <a:lnTo>
                  <a:pt x="13959" y="2420"/>
                </a:lnTo>
                <a:cubicBezTo>
                  <a:pt x="13959" y="2117"/>
                  <a:pt x="13773" y="1931"/>
                  <a:pt x="13377" y="1931"/>
                </a:cubicBezTo>
                <a:lnTo>
                  <a:pt x="3886" y="1931"/>
                </a:lnTo>
                <a:lnTo>
                  <a:pt x="3886" y="582"/>
                </a:lnTo>
                <a:cubicBezTo>
                  <a:pt x="3886" y="187"/>
                  <a:pt x="3583" y="0"/>
                  <a:pt x="3304" y="0"/>
                </a:cubicBezTo>
                <a:close/>
                <a:moveTo>
                  <a:pt x="10748" y="7747"/>
                </a:moveTo>
                <a:cubicBezTo>
                  <a:pt x="10469" y="7747"/>
                  <a:pt x="10283" y="7933"/>
                  <a:pt x="10283" y="8236"/>
                </a:cubicBezTo>
                <a:lnTo>
                  <a:pt x="10167" y="8910"/>
                </a:lnTo>
                <a:cubicBezTo>
                  <a:pt x="9981" y="8910"/>
                  <a:pt x="9795" y="9003"/>
                  <a:pt x="9701" y="9097"/>
                </a:cubicBezTo>
                <a:lnTo>
                  <a:pt x="9004" y="8910"/>
                </a:lnTo>
                <a:cubicBezTo>
                  <a:pt x="8817" y="8910"/>
                  <a:pt x="8538" y="9003"/>
                  <a:pt x="8422" y="9190"/>
                </a:cubicBezTo>
                <a:lnTo>
                  <a:pt x="8143" y="9678"/>
                </a:lnTo>
                <a:cubicBezTo>
                  <a:pt x="8050" y="9981"/>
                  <a:pt x="8143" y="10260"/>
                  <a:pt x="8329" y="10353"/>
                </a:cubicBezTo>
                <a:lnTo>
                  <a:pt x="8817" y="10748"/>
                </a:lnTo>
                <a:lnTo>
                  <a:pt x="8817" y="10841"/>
                </a:lnTo>
                <a:lnTo>
                  <a:pt x="8817" y="10934"/>
                </a:lnTo>
                <a:lnTo>
                  <a:pt x="8817" y="11051"/>
                </a:lnTo>
                <a:lnTo>
                  <a:pt x="8911" y="11051"/>
                </a:lnTo>
                <a:lnTo>
                  <a:pt x="8329" y="11423"/>
                </a:lnTo>
                <a:cubicBezTo>
                  <a:pt x="8143" y="11632"/>
                  <a:pt x="8050" y="11911"/>
                  <a:pt x="8236" y="12098"/>
                </a:cubicBezTo>
                <a:lnTo>
                  <a:pt x="8422" y="12586"/>
                </a:lnTo>
                <a:cubicBezTo>
                  <a:pt x="8576" y="12740"/>
                  <a:pt x="8769" y="12832"/>
                  <a:pt x="8943" y="12832"/>
                </a:cubicBezTo>
                <a:cubicBezTo>
                  <a:pt x="9005" y="12832"/>
                  <a:pt x="9065" y="12820"/>
                  <a:pt x="9120" y="12795"/>
                </a:cubicBezTo>
                <a:lnTo>
                  <a:pt x="9701" y="12586"/>
                </a:lnTo>
                <a:cubicBezTo>
                  <a:pt x="9888" y="12679"/>
                  <a:pt x="9981" y="12795"/>
                  <a:pt x="10167" y="12888"/>
                </a:cubicBezTo>
                <a:lnTo>
                  <a:pt x="10283" y="13470"/>
                </a:lnTo>
                <a:cubicBezTo>
                  <a:pt x="10283" y="13749"/>
                  <a:pt x="10562" y="13959"/>
                  <a:pt x="10748" y="13959"/>
                </a:cubicBezTo>
                <a:lnTo>
                  <a:pt x="11237" y="13959"/>
                </a:lnTo>
                <a:cubicBezTo>
                  <a:pt x="11539" y="13959"/>
                  <a:pt x="11819" y="13749"/>
                  <a:pt x="11819" y="13470"/>
                </a:cubicBezTo>
                <a:lnTo>
                  <a:pt x="11912" y="12888"/>
                </a:lnTo>
                <a:lnTo>
                  <a:pt x="12028" y="12795"/>
                </a:lnTo>
                <a:lnTo>
                  <a:pt x="12121" y="12795"/>
                </a:lnTo>
                <a:cubicBezTo>
                  <a:pt x="12214" y="12679"/>
                  <a:pt x="12307" y="12586"/>
                  <a:pt x="12400" y="12493"/>
                </a:cubicBezTo>
                <a:lnTo>
                  <a:pt x="13075" y="12679"/>
                </a:lnTo>
                <a:cubicBezTo>
                  <a:pt x="13129" y="12709"/>
                  <a:pt x="13188" y="12724"/>
                  <a:pt x="13248" y="12724"/>
                </a:cubicBezTo>
                <a:cubicBezTo>
                  <a:pt x="13417" y="12724"/>
                  <a:pt x="13588" y="12606"/>
                  <a:pt x="13656" y="12400"/>
                </a:cubicBezTo>
                <a:lnTo>
                  <a:pt x="13959" y="12004"/>
                </a:lnTo>
                <a:cubicBezTo>
                  <a:pt x="14052" y="11725"/>
                  <a:pt x="13959" y="11423"/>
                  <a:pt x="13773" y="11330"/>
                </a:cubicBezTo>
                <a:lnTo>
                  <a:pt x="13191" y="10934"/>
                </a:lnTo>
                <a:lnTo>
                  <a:pt x="13191" y="10841"/>
                </a:lnTo>
                <a:lnTo>
                  <a:pt x="13191" y="10748"/>
                </a:lnTo>
                <a:lnTo>
                  <a:pt x="13773" y="10353"/>
                </a:lnTo>
                <a:cubicBezTo>
                  <a:pt x="13959" y="10167"/>
                  <a:pt x="14052" y="9887"/>
                  <a:pt x="13959" y="9585"/>
                </a:cubicBezTo>
                <a:lnTo>
                  <a:pt x="13656" y="9097"/>
                </a:lnTo>
                <a:cubicBezTo>
                  <a:pt x="13520" y="8960"/>
                  <a:pt x="13334" y="8874"/>
                  <a:pt x="13162" y="8874"/>
                </a:cubicBezTo>
                <a:cubicBezTo>
                  <a:pt x="13099" y="8874"/>
                  <a:pt x="13038" y="8885"/>
                  <a:pt x="12982" y="8910"/>
                </a:cubicBezTo>
                <a:lnTo>
                  <a:pt x="12307" y="9097"/>
                </a:lnTo>
                <a:lnTo>
                  <a:pt x="12214" y="9003"/>
                </a:lnTo>
                <a:cubicBezTo>
                  <a:pt x="12121" y="9003"/>
                  <a:pt x="12121" y="9003"/>
                  <a:pt x="12121" y="8910"/>
                </a:cubicBezTo>
                <a:lnTo>
                  <a:pt x="11912" y="8910"/>
                </a:lnTo>
                <a:lnTo>
                  <a:pt x="11819" y="8236"/>
                </a:lnTo>
                <a:cubicBezTo>
                  <a:pt x="11819" y="7933"/>
                  <a:pt x="11539" y="7747"/>
                  <a:pt x="11237" y="77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7" name="Google Shape;1807;p64"/>
          <p:cNvSpPr/>
          <p:nvPr/>
        </p:nvSpPr>
        <p:spPr>
          <a:xfrm>
            <a:off x="1773913" y="1328425"/>
            <a:ext cx="349000" cy="348975"/>
          </a:xfrm>
          <a:custGeom>
            <a:rect b="b" l="l" r="r" t="t"/>
            <a:pathLst>
              <a:path extrusionOk="0" h="13959" w="13960">
                <a:moveTo>
                  <a:pt x="5537" y="432"/>
                </a:moveTo>
                <a:cubicBezTo>
                  <a:pt x="5465" y="432"/>
                  <a:pt x="5393" y="444"/>
                  <a:pt x="5328" y="466"/>
                </a:cubicBezTo>
                <a:cubicBezTo>
                  <a:pt x="5026" y="582"/>
                  <a:pt x="4933" y="954"/>
                  <a:pt x="5026" y="1257"/>
                </a:cubicBezTo>
                <a:cubicBezTo>
                  <a:pt x="5086" y="1437"/>
                  <a:pt x="5272" y="1540"/>
                  <a:pt x="5447" y="1540"/>
                </a:cubicBezTo>
                <a:cubicBezTo>
                  <a:pt x="5542" y="1540"/>
                  <a:pt x="5635" y="1509"/>
                  <a:pt x="5701" y="1443"/>
                </a:cubicBezTo>
                <a:cubicBezTo>
                  <a:pt x="6003" y="1350"/>
                  <a:pt x="6189" y="1047"/>
                  <a:pt x="6096" y="861"/>
                </a:cubicBezTo>
                <a:cubicBezTo>
                  <a:pt x="6025" y="558"/>
                  <a:pt x="5775" y="432"/>
                  <a:pt x="5537" y="432"/>
                </a:cubicBezTo>
                <a:close/>
                <a:moveTo>
                  <a:pt x="3711" y="1681"/>
                </a:moveTo>
                <a:cubicBezTo>
                  <a:pt x="3578" y="1681"/>
                  <a:pt x="3432" y="1734"/>
                  <a:pt x="3281" y="1838"/>
                </a:cubicBezTo>
                <a:cubicBezTo>
                  <a:pt x="3095" y="2117"/>
                  <a:pt x="3095" y="2420"/>
                  <a:pt x="3281" y="2699"/>
                </a:cubicBezTo>
                <a:cubicBezTo>
                  <a:pt x="3406" y="2738"/>
                  <a:pt x="3528" y="2760"/>
                  <a:pt x="3642" y="2760"/>
                </a:cubicBezTo>
                <a:cubicBezTo>
                  <a:pt x="3803" y="2760"/>
                  <a:pt x="3949" y="2715"/>
                  <a:pt x="4072" y="2606"/>
                </a:cubicBezTo>
                <a:cubicBezTo>
                  <a:pt x="4258" y="2420"/>
                  <a:pt x="4258" y="2117"/>
                  <a:pt x="4072" y="1838"/>
                </a:cubicBezTo>
                <a:cubicBezTo>
                  <a:pt x="3967" y="1734"/>
                  <a:pt x="3845" y="1681"/>
                  <a:pt x="3711" y="1681"/>
                </a:cubicBezTo>
                <a:close/>
                <a:moveTo>
                  <a:pt x="2475" y="3548"/>
                </a:moveTo>
                <a:cubicBezTo>
                  <a:pt x="2241" y="3548"/>
                  <a:pt x="2002" y="3653"/>
                  <a:pt x="1932" y="3862"/>
                </a:cubicBezTo>
                <a:cubicBezTo>
                  <a:pt x="1839" y="4165"/>
                  <a:pt x="1932" y="4537"/>
                  <a:pt x="2211" y="4653"/>
                </a:cubicBezTo>
                <a:cubicBezTo>
                  <a:pt x="2262" y="4669"/>
                  <a:pt x="2313" y="4676"/>
                  <a:pt x="2362" y="4676"/>
                </a:cubicBezTo>
                <a:cubicBezTo>
                  <a:pt x="2603" y="4676"/>
                  <a:pt x="2812" y="4505"/>
                  <a:pt x="2909" y="4351"/>
                </a:cubicBezTo>
                <a:lnTo>
                  <a:pt x="2909" y="4258"/>
                </a:lnTo>
                <a:cubicBezTo>
                  <a:pt x="3095" y="4072"/>
                  <a:pt x="2909" y="3769"/>
                  <a:pt x="2699" y="3583"/>
                </a:cubicBezTo>
                <a:cubicBezTo>
                  <a:pt x="2630" y="3560"/>
                  <a:pt x="2553" y="3548"/>
                  <a:pt x="2475" y="3548"/>
                </a:cubicBezTo>
                <a:close/>
                <a:moveTo>
                  <a:pt x="7655" y="0"/>
                </a:moveTo>
                <a:cubicBezTo>
                  <a:pt x="7352" y="0"/>
                  <a:pt x="7166" y="280"/>
                  <a:pt x="7166" y="582"/>
                </a:cubicBezTo>
                <a:lnTo>
                  <a:pt x="7166" y="675"/>
                </a:lnTo>
                <a:cubicBezTo>
                  <a:pt x="7259" y="954"/>
                  <a:pt x="7445" y="1047"/>
                  <a:pt x="7748" y="1047"/>
                </a:cubicBezTo>
                <a:cubicBezTo>
                  <a:pt x="10563" y="1047"/>
                  <a:pt x="12889" y="3374"/>
                  <a:pt x="12889" y="6282"/>
                </a:cubicBezTo>
                <a:cubicBezTo>
                  <a:pt x="12889" y="6584"/>
                  <a:pt x="13075" y="6770"/>
                  <a:pt x="13378" y="6770"/>
                </a:cubicBezTo>
                <a:cubicBezTo>
                  <a:pt x="13415" y="6783"/>
                  <a:pt x="13452" y="6788"/>
                  <a:pt x="13490" y="6788"/>
                </a:cubicBezTo>
                <a:cubicBezTo>
                  <a:pt x="13732" y="6788"/>
                  <a:pt x="13959" y="6544"/>
                  <a:pt x="13959" y="6282"/>
                </a:cubicBezTo>
                <a:cubicBezTo>
                  <a:pt x="13959" y="4653"/>
                  <a:pt x="13378" y="3001"/>
                  <a:pt x="12098" y="1838"/>
                </a:cubicBezTo>
                <a:cubicBezTo>
                  <a:pt x="10935" y="675"/>
                  <a:pt x="9399" y="0"/>
                  <a:pt x="7748" y="0"/>
                </a:cubicBezTo>
                <a:close/>
                <a:moveTo>
                  <a:pt x="12961" y="7899"/>
                </a:moveTo>
                <a:cubicBezTo>
                  <a:pt x="12753" y="7899"/>
                  <a:pt x="12564" y="8008"/>
                  <a:pt x="12494" y="8236"/>
                </a:cubicBezTo>
                <a:cubicBezTo>
                  <a:pt x="12400" y="8515"/>
                  <a:pt x="12494" y="8817"/>
                  <a:pt x="12680" y="8910"/>
                </a:cubicBezTo>
                <a:cubicBezTo>
                  <a:pt x="12787" y="8976"/>
                  <a:pt x="12906" y="9007"/>
                  <a:pt x="13019" y="9007"/>
                </a:cubicBezTo>
                <a:cubicBezTo>
                  <a:pt x="13224" y="9007"/>
                  <a:pt x="13411" y="8905"/>
                  <a:pt x="13471" y="8724"/>
                </a:cubicBezTo>
                <a:lnTo>
                  <a:pt x="13471" y="8608"/>
                </a:lnTo>
                <a:cubicBezTo>
                  <a:pt x="13657" y="8329"/>
                  <a:pt x="13471" y="8026"/>
                  <a:pt x="13168" y="7933"/>
                </a:cubicBezTo>
                <a:cubicBezTo>
                  <a:pt x="13099" y="7910"/>
                  <a:pt x="13029" y="7899"/>
                  <a:pt x="12961" y="7899"/>
                </a:cubicBezTo>
                <a:close/>
                <a:moveTo>
                  <a:pt x="2025" y="5700"/>
                </a:moveTo>
                <a:cubicBezTo>
                  <a:pt x="1629" y="5700"/>
                  <a:pt x="1443" y="5909"/>
                  <a:pt x="1443" y="6282"/>
                </a:cubicBezTo>
                <a:cubicBezTo>
                  <a:pt x="1443" y="7166"/>
                  <a:pt x="1536" y="7933"/>
                  <a:pt x="1932" y="8724"/>
                </a:cubicBezTo>
                <a:cubicBezTo>
                  <a:pt x="1982" y="8924"/>
                  <a:pt x="2145" y="9016"/>
                  <a:pt x="2329" y="9016"/>
                </a:cubicBezTo>
                <a:cubicBezTo>
                  <a:pt x="2488" y="9016"/>
                  <a:pt x="2663" y="8947"/>
                  <a:pt x="2793" y="8817"/>
                </a:cubicBezTo>
                <a:cubicBezTo>
                  <a:pt x="2909" y="8724"/>
                  <a:pt x="3002" y="8422"/>
                  <a:pt x="2909" y="8236"/>
                </a:cubicBezTo>
                <a:cubicBezTo>
                  <a:pt x="2606" y="7654"/>
                  <a:pt x="2513" y="6980"/>
                  <a:pt x="2513" y="6282"/>
                </a:cubicBezTo>
                <a:cubicBezTo>
                  <a:pt x="2513" y="6002"/>
                  <a:pt x="2327" y="5816"/>
                  <a:pt x="2025" y="5700"/>
                </a:cubicBezTo>
                <a:close/>
                <a:moveTo>
                  <a:pt x="11758" y="9730"/>
                </a:moveTo>
                <a:cubicBezTo>
                  <a:pt x="11627" y="9730"/>
                  <a:pt x="11482" y="9783"/>
                  <a:pt x="11330" y="9887"/>
                </a:cubicBezTo>
                <a:lnTo>
                  <a:pt x="11330" y="9981"/>
                </a:lnTo>
                <a:cubicBezTo>
                  <a:pt x="11144" y="10167"/>
                  <a:pt x="11144" y="10469"/>
                  <a:pt x="11330" y="10655"/>
                </a:cubicBezTo>
                <a:cubicBezTo>
                  <a:pt x="11433" y="10809"/>
                  <a:pt x="11599" y="10878"/>
                  <a:pt x="11758" y="10878"/>
                </a:cubicBezTo>
                <a:cubicBezTo>
                  <a:pt x="11888" y="10878"/>
                  <a:pt x="12014" y="10832"/>
                  <a:pt x="12098" y="10748"/>
                </a:cubicBezTo>
                <a:lnTo>
                  <a:pt x="12098" y="10655"/>
                </a:lnTo>
                <a:cubicBezTo>
                  <a:pt x="12400" y="10469"/>
                  <a:pt x="12400" y="10074"/>
                  <a:pt x="12098" y="9887"/>
                </a:cubicBezTo>
                <a:cubicBezTo>
                  <a:pt x="12005" y="9783"/>
                  <a:pt x="11889" y="9730"/>
                  <a:pt x="11758" y="9730"/>
                </a:cubicBezTo>
                <a:close/>
                <a:moveTo>
                  <a:pt x="9907" y="11006"/>
                </a:moveTo>
                <a:cubicBezTo>
                  <a:pt x="9834" y="11006"/>
                  <a:pt x="9757" y="11020"/>
                  <a:pt x="9679" y="11051"/>
                </a:cubicBezTo>
                <a:cubicBezTo>
                  <a:pt x="9399" y="11144"/>
                  <a:pt x="9306" y="11423"/>
                  <a:pt x="9399" y="11725"/>
                </a:cubicBezTo>
                <a:cubicBezTo>
                  <a:pt x="9475" y="11951"/>
                  <a:pt x="9671" y="12130"/>
                  <a:pt x="9903" y="12130"/>
                </a:cubicBezTo>
                <a:cubicBezTo>
                  <a:pt x="9958" y="12130"/>
                  <a:pt x="10016" y="12120"/>
                  <a:pt x="10074" y="12098"/>
                </a:cubicBezTo>
                <a:cubicBezTo>
                  <a:pt x="10074" y="12004"/>
                  <a:pt x="10074" y="12004"/>
                  <a:pt x="10167" y="12004"/>
                </a:cubicBezTo>
                <a:cubicBezTo>
                  <a:pt x="10470" y="11911"/>
                  <a:pt x="10563" y="11516"/>
                  <a:pt x="10353" y="11330"/>
                </a:cubicBezTo>
                <a:cubicBezTo>
                  <a:pt x="10284" y="11123"/>
                  <a:pt x="10114" y="11006"/>
                  <a:pt x="9907" y="11006"/>
                </a:cubicBezTo>
                <a:close/>
                <a:moveTo>
                  <a:pt x="5533" y="11002"/>
                </a:moveTo>
                <a:cubicBezTo>
                  <a:pt x="5401" y="11002"/>
                  <a:pt x="5266" y="11079"/>
                  <a:pt x="5119" y="11144"/>
                </a:cubicBezTo>
                <a:cubicBezTo>
                  <a:pt x="4840" y="11423"/>
                  <a:pt x="4933" y="11911"/>
                  <a:pt x="5328" y="12004"/>
                </a:cubicBezTo>
                <a:cubicBezTo>
                  <a:pt x="6096" y="12400"/>
                  <a:pt x="6864" y="12493"/>
                  <a:pt x="7748" y="12493"/>
                </a:cubicBezTo>
                <a:cubicBezTo>
                  <a:pt x="8027" y="12493"/>
                  <a:pt x="8329" y="12214"/>
                  <a:pt x="8236" y="11911"/>
                </a:cubicBezTo>
                <a:cubicBezTo>
                  <a:pt x="8236" y="11632"/>
                  <a:pt x="8027" y="11423"/>
                  <a:pt x="7748" y="11423"/>
                </a:cubicBezTo>
                <a:cubicBezTo>
                  <a:pt x="6980" y="11423"/>
                  <a:pt x="6398" y="11330"/>
                  <a:pt x="5701" y="11051"/>
                </a:cubicBezTo>
                <a:cubicBezTo>
                  <a:pt x="5645" y="11016"/>
                  <a:pt x="5589" y="11002"/>
                  <a:pt x="5533" y="11002"/>
                </a:cubicBezTo>
                <a:close/>
                <a:moveTo>
                  <a:pt x="7635" y="2100"/>
                </a:moveTo>
                <a:cubicBezTo>
                  <a:pt x="7379" y="2100"/>
                  <a:pt x="7166" y="2362"/>
                  <a:pt x="7166" y="2606"/>
                </a:cubicBezTo>
                <a:lnTo>
                  <a:pt x="7166" y="4351"/>
                </a:lnTo>
                <a:lnTo>
                  <a:pt x="7166" y="4444"/>
                </a:lnTo>
                <a:cubicBezTo>
                  <a:pt x="7166" y="4653"/>
                  <a:pt x="7166" y="4746"/>
                  <a:pt x="7073" y="4839"/>
                </a:cubicBezTo>
                <a:lnTo>
                  <a:pt x="6491" y="4258"/>
                </a:lnTo>
                <a:lnTo>
                  <a:pt x="5514" y="3281"/>
                </a:lnTo>
                <a:cubicBezTo>
                  <a:pt x="5421" y="3188"/>
                  <a:pt x="5276" y="3141"/>
                  <a:pt x="5131" y="3141"/>
                </a:cubicBezTo>
                <a:cubicBezTo>
                  <a:pt x="4985" y="3141"/>
                  <a:pt x="4840" y="3188"/>
                  <a:pt x="4747" y="3281"/>
                </a:cubicBezTo>
                <a:cubicBezTo>
                  <a:pt x="4537" y="3490"/>
                  <a:pt x="4537" y="3862"/>
                  <a:pt x="4747" y="4072"/>
                </a:cubicBezTo>
                <a:lnTo>
                  <a:pt x="5701" y="5025"/>
                </a:lnTo>
                <a:lnTo>
                  <a:pt x="6398" y="5607"/>
                </a:lnTo>
                <a:cubicBezTo>
                  <a:pt x="6189" y="5700"/>
                  <a:pt x="6003" y="5700"/>
                  <a:pt x="5817" y="5700"/>
                </a:cubicBezTo>
                <a:lnTo>
                  <a:pt x="4072" y="5700"/>
                </a:lnTo>
                <a:cubicBezTo>
                  <a:pt x="3770" y="5700"/>
                  <a:pt x="3583" y="5909"/>
                  <a:pt x="3583" y="6189"/>
                </a:cubicBezTo>
                <a:cubicBezTo>
                  <a:pt x="3490" y="6491"/>
                  <a:pt x="3770" y="6770"/>
                  <a:pt x="4072" y="6770"/>
                </a:cubicBezTo>
                <a:lnTo>
                  <a:pt x="5817" y="6770"/>
                </a:lnTo>
                <a:cubicBezTo>
                  <a:pt x="6003" y="6770"/>
                  <a:pt x="6189" y="6770"/>
                  <a:pt x="6398" y="6863"/>
                </a:cubicBezTo>
                <a:cubicBezTo>
                  <a:pt x="6282" y="6863"/>
                  <a:pt x="6282" y="6863"/>
                  <a:pt x="6282" y="6980"/>
                </a:cubicBezTo>
                <a:lnTo>
                  <a:pt x="187" y="12982"/>
                </a:lnTo>
                <a:cubicBezTo>
                  <a:pt x="1" y="13168"/>
                  <a:pt x="1" y="13563"/>
                  <a:pt x="187" y="13749"/>
                </a:cubicBezTo>
                <a:cubicBezTo>
                  <a:pt x="280" y="13842"/>
                  <a:pt x="373" y="13959"/>
                  <a:pt x="582" y="13959"/>
                </a:cubicBezTo>
                <a:cubicBezTo>
                  <a:pt x="676" y="13959"/>
                  <a:pt x="862" y="13842"/>
                  <a:pt x="955" y="13749"/>
                </a:cubicBezTo>
                <a:lnTo>
                  <a:pt x="7073" y="7747"/>
                </a:lnTo>
                <a:lnTo>
                  <a:pt x="7073" y="7654"/>
                </a:lnTo>
                <a:cubicBezTo>
                  <a:pt x="7166" y="7747"/>
                  <a:pt x="7166" y="7840"/>
                  <a:pt x="7166" y="8026"/>
                </a:cubicBezTo>
                <a:lnTo>
                  <a:pt x="7166" y="9887"/>
                </a:lnTo>
                <a:cubicBezTo>
                  <a:pt x="7166" y="10167"/>
                  <a:pt x="7352" y="10353"/>
                  <a:pt x="7655" y="10469"/>
                </a:cubicBezTo>
                <a:cubicBezTo>
                  <a:pt x="7934" y="10469"/>
                  <a:pt x="8236" y="10167"/>
                  <a:pt x="8236" y="9887"/>
                </a:cubicBezTo>
                <a:lnTo>
                  <a:pt x="8236" y="8236"/>
                </a:lnTo>
                <a:lnTo>
                  <a:pt x="8236" y="8143"/>
                </a:lnTo>
                <a:lnTo>
                  <a:pt x="8236" y="8026"/>
                </a:lnTo>
                <a:cubicBezTo>
                  <a:pt x="8236" y="7840"/>
                  <a:pt x="8236" y="7747"/>
                  <a:pt x="8329" y="7654"/>
                </a:cubicBezTo>
                <a:lnTo>
                  <a:pt x="8911" y="8236"/>
                </a:lnTo>
                <a:lnTo>
                  <a:pt x="9888" y="9190"/>
                </a:lnTo>
                <a:cubicBezTo>
                  <a:pt x="9981" y="9306"/>
                  <a:pt x="10167" y="9399"/>
                  <a:pt x="10260" y="9399"/>
                </a:cubicBezTo>
                <a:cubicBezTo>
                  <a:pt x="10470" y="9399"/>
                  <a:pt x="10563" y="9306"/>
                  <a:pt x="10656" y="9190"/>
                </a:cubicBezTo>
                <a:cubicBezTo>
                  <a:pt x="10842" y="9003"/>
                  <a:pt x="10842" y="8724"/>
                  <a:pt x="10656" y="8422"/>
                </a:cubicBezTo>
                <a:lnTo>
                  <a:pt x="9679" y="7445"/>
                </a:lnTo>
                <a:lnTo>
                  <a:pt x="9097" y="6863"/>
                </a:lnTo>
                <a:cubicBezTo>
                  <a:pt x="9306" y="6770"/>
                  <a:pt x="9493" y="6770"/>
                  <a:pt x="9679" y="6770"/>
                </a:cubicBezTo>
                <a:lnTo>
                  <a:pt x="11330" y="6770"/>
                </a:lnTo>
                <a:cubicBezTo>
                  <a:pt x="11633" y="6770"/>
                  <a:pt x="11819" y="6584"/>
                  <a:pt x="11912" y="6282"/>
                </a:cubicBezTo>
                <a:cubicBezTo>
                  <a:pt x="11912" y="6002"/>
                  <a:pt x="11633" y="5700"/>
                  <a:pt x="11330" y="5700"/>
                </a:cubicBezTo>
                <a:lnTo>
                  <a:pt x="9586" y="5700"/>
                </a:lnTo>
                <a:cubicBezTo>
                  <a:pt x="9399" y="5700"/>
                  <a:pt x="9190" y="5700"/>
                  <a:pt x="9097" y="5607"/>
                </a:cubicBezTo>
                <a:lnTo>
                  <a:pt x="10656" y="4072"/>
                </a:lnTo>
                <a:cubicBezTo>
                  <a:pt x="10842" y="3862"/>
                  <a:pt x="10842" y="3490"/>
                  <a:pt x="10656" y="3281"/>
                </a:cubicBezTo>
                <a:cubicBezTo>
                  <a:pt x="10563" y="3188"/>
                  <a:pt x="10417" y="3141"/>
                  <a:pt x="10272" y="3141"/>
                </a:cubicBezTo>
                <a:cubicBezTo>
                  <a:pt x="10126" y="3141"/>
                  <a:pt x="9981" y="3188"/>
                  <a:pt x="9888" y="3281"/>
                </a:cubicBezTo>
                <a:lnTo>
                  <a:pt x="8329" y="4932"/>
                </a:lnTo>
                <a:cubicBezTo>
                  <a:pt x="8236" y="4746"/>
                  <a:pt x="8236" y="4653"/>
                  <a:pt x="8236" y="4444"/>
                </a:cubicBezTo>
                <a:lnTo>
                  <a:pt x="8236" y="4351"/>
                </a:lnTo>
                <a:lnTo>
                  <a:pt x="8236" y="2606"/>
                </a:lnTo>
                <a:cubicBezTo>
                  <a:pt x="8236" y="2420"/>
                  <a:pt x="8027" y="2117"/>
                  <a:pt x="7748" y="2117"/>
                </a:cubicBezTo>
                <a:cubicBezTo>
                  <a:pt x="7710" y="2106"/>
                  <a:pt x="7672" y="2100"/>
                  <a:pt x="7635" y="21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808" name="Google Shape;1808;p64"/>
          <p:cNvSpPr/>
          <p:nvPr/>
        </p:nvSpPr>
        <p:spPr>
          <a:xfrm>
            <a:off x="4001150" y="1328425"/>
            <a:ext cx="349000" cy="348975"/>
          </a:xfrm>
          <a:custGeom>
            <a:rect b="b" l="l" r="r" t="t"/>
            <a:pathLst>
              <a:path extrusionOk="0" h="13959" w="13960">
                <a:moveTo>
                  <a:pt x="8713" y="4118"/>
                </a:moveTo>
                <a:cubicBezTo>
                  <a:pt x="8858" y="4118"/>
                  <a:pt x="9004" y="4165"/>
                  <a:pt x="9097" y="4258"/>
                </a:cubicBezTo>
                <a:cubicBezTo>
                  <a:pt x="9306" y="4537"/>
                  <a:pt x="9306" y="4839"/>
                  <a:pt x="9097" y="5025"/>
                </a:cubicBezTo>
                <a:lnTo>
                  <a:pt x="9004" y="5118"/>
                </a:lnTo>
                <a:lnTo>
                  <a:pt x="8236" y="4351"/>
                </a:lnTo>
                <a:lnTo>
                  <a:pt x="8329" y="4258"/>
                </a:lnTo>
                <a:cubicBezTo>
                  <a:pt x="8422" y="4165"/>
                  <a:pt x="8568" y="4118"/>
                  <a:pt x="8713" y="4118"/>
                </a:cubicBezTo>
                <a:close/>
                <a:moveTo>
                  <a:pt x="7445" y="5118"/>
                </a:moveTo>
                <a:lnTo>
                  <a:pt x="8236" y="5909"/>
                </a:lnTo>
                <a:lnTo>
                  <a:pt x="6189" y="7933"/>
                </a:lnTo>
                <a:lnTo>
                  <a:pt x="5119" y="8236"/>
                </a:lnTo>
                <a:lnTo>
                  <a:pt x="5421" y="7166"/>
                </a:lnTo>
                <a:lnTo>
                  <a:pt x="7445" y="5118"/>
                </a:lnTo>
                <a:close/>
                <a:moveTo>
                  <a:pt x="8716" y="3054"/>
                </a:moveTo>
                <a:cubicBezTo>
                  <a:pt x="8306" y="3054"/>
                  <a:pt x="7899" y="3199"/>
                  <a:pt x="7561" y="3490"/>
                </a:cubicBezTo>
                <a:lnTo>
                  <a:pt x="4537" y="6491"/>
                </a:lnTo>
                <a:cubicBezTo>
                  <a:pt x="4537" y="6584"/>
                  <a:pt x="4444" y="6677"/>
                  <a:pt x="4444" y="6770"/>
                </a:cubicBezTo>
                <a:lnTo>
                  <a:pt x="3769" y="8910"/>
                </a:lnTo>
                <a:cubicBezTo>
                  <a:pt x="3676" y="9097"/>
                  <a:pt x="3769" y="9306"/>
                  <a:pt x="3863" y="9399"/>
                </a:cubicBezTo>
                <a:cubicBezTo>
                  <a:pt x="3956" y="9492"/>
                  <a:pt x="4165" y="9585"/>
                  <a:pt x="4258" y="9585"/>
                </a:cubicBezTo>
                <a:lnTo>
                  <a:pt x="4444" y="9585"/>
                </a:lnTo>
                <a:lnTo>
                  <a:pt x="6677" y="8910"/>
                </a:lnTo>
                <a:cubicBezTo>
                  <a:pt x="6771" y="8910"/>
                  <a:pt x="6771" y="8910"/>
                  <a:pt x="6864" y="8817"/>
                </a:cubicBezTo>
                <a:lnTo>
                  <a:pt x="9888" y="5816"/>
                </a:lnTo>
                <a:cubicBezTo>
                  <a:pt x="10563" y="5235"/>
                  <a:pt x="10563" y="4165"/>
                  <a:pt x="9888" y="3490"/>
                </a:cubicBezTo>
                <a:cubicBezTo>
                  <a:pt x="9539" y="3199"/>
                  <a:pt x="9126" y="3054"/>
                  <a:pt x="8716" y="3054"/>
                </a:cubicBezTo>
                <a:close/>
                <a:moveTo>
                  <a:pt x="6980" y="0"/>
                </a:moveTo>
                <a:cubicBezTo>
                  <a:pt x="5119" y="0"/>
                  <a:pt x="3374" y="675"/>
                  <a:pt x="2118" y="1838"/>
                </a:cubicBezTo>
                <a:cubicBezTo>
                  <a:pt x="768" y="3094"/>
                  <a:pt x="1" y="4653"/>
                  <a:pt x="1" y="6398"/>
                </a:cubicBezTo>
                <a:cubicBezTo>
                  <a:pt x="1" y="7747"/>
                  <a:pt x="466" y="9003"/>
                  <a:pt x="1257" y="10167"/>
                </a:cubicBezTo>
                <a:lnTo>
                  <a:pt x="94" y="13168"/>
                </a:lnTo>
                <a:cubicBezTo>
                  <a:pt x="1" y="13377"/>
                  <a:pt x="1" y="13656"/>
                  <a:pt x="187" y="13749"/>
                </a:cubicBezTo>
                <a:cubicBezTo>
                  <a:pt x="280" y="13842"/>
                  <a:pt x="373" y="13959"/>
                  <a:pt x="582" y="13959"/>
                </a:cubicBezTo>
                <a:cubicBezTo>
                  <a:pt x="675" y="13959"/>
                  <a:pt x="675" y="13959"/>
                  <a:pt x="768" y="13842"/>
                </a:cubicBezTo>
                <a:lnTo>
                  <a:pt x="4258" y="12307"/>
                </a:lnTo>
                <a:cubicBezTo>
                  <a:pt x="5119" y="12679"/>
                  <a:pt x="6096" y="12888"/>
                  <a:pt x="6980" y="12888"/>
                </a:cubicBezTo>
                <a:cubicBezTo>
                  <a:pt x="8143" y="12888"/>
                  <a:pt x="9306" y="12586"/>
                  <a:pt x="10353" y="12004"/>
                </a:cubicBezTo>
                <a:cubicBezTo>
                  <a:pt x="10656" y="11911"/>
                  <a:pt x="10749" y="11632"/>
                  <a:pt x="10563" y="11330"/>
                </a:cubicBezTo>
                <a:cubicBezTo>
                  <a:pt x="10494" y="11123"/>
                  <a:pt x="10310" y="11006"/>
                  <a:pt x="10106" y="11006"/>
                </a:cubicBezTo>
                <a:cubicBezTo>
                  <a:pt x="10035" y="11006"/>
                  <a:pt x="9960" y="11020"/>
                  <a:pt x="9888" y="11051"/>
                </a:cubicBezTo>
                <a:cubicBezTo>
                  <a:pt x="9004" y="11516"/>
                  <a:pt x="8027" y="11725"/>
                  <a:pt x="6980" y="11725"/>
                </a:cubicBezTo>
                <a:cubicBezTo>
                  <a:pt x="6096" y="11725"/>
                  <a:pt x="5328" y="11632"/>
                  <a:pt x="4444" y="11237"/>
                </a:cubicBezTo>
                <a:lnTo>
                  <a:pt x="4072" y="11237"/>
                </a:lnTo>
                <a:lnTo>
                  <a:pt x="1536" y="12400"/>
                </a:lnTo>
                <a:lnTo>
                  <a:pt x="2420" y="10260"/>
                </a:lnTo>
                <a:cubicBezTo>
                  <a:pt x="2513" y="10074"/>
                  <a:pt x="2513" y="9887"/>
                  <a:pt x="2327" y="9678"/>
                </a:cubicBezTo>
                <a:cubicBezTo>
                  <a:pt x="1536" y="8724"/>
                  <a:pt x="1164" y="7654"/>
                  <a:pt x="1164" y="6398"/>
                </a:cubicBezTo>
                <a:cubicBezTo>
                  <a:pt x="1164" y="3490"/>
                  <a:pt x="3769" y="1047"/>
                  <a:pt x="6980" y="1047"/>
                </a:cubicBezTo>
                <a:cubicBezTo>
                  <a:pt x="10260" y="1047"/>
                  <a:pt x="12889" y="3490"/>
                  <a:pt x="12889" y="6398"/>
                </a:cubicBezTo>
                <a:cubicBezTo>
                  <a:pt x="12889" y="7445"/>
                  <a:pt x="12586" y="8422"/>
                  <a:pt x="12005" y="9306"/>
                </a:cubicBezTo>
                <a:cubicBezTo>
                  <a:pt x="11819" y="9492"/>
                  <a:pt x="11819" y="9887"/>
                  <a:pt x="12098" y="10074"/>
                </a:cubicBezTo>
                <a:cubicBezTo>
                  <a:pt x="12209" y="10108"/>
                  <a:pt x="12316" y="10129"/>
                  <a:pt x="12418" y="10129"/>
                </a:cubicBezTo>
                <a:cubicBezTo>
                  <a:pt x="12595" y="10129"/>
                  <a:pt x="12756" y="10064"/>
                  <a:pt x="12889" y="9887"/>
                </a:cubicBezTo>
                <a:cubicBezTo>
                  <a:pt x="13564" y="8817"/>
                  <a:pt x="13959" y="7654"/>
                  <a:pt x="13959" y="6398"/>
                </a:cubicBezTo>
                <a:cubicBezTo>
                  <a:pt x="13959" y="4653"/>
                  <a:pt x="13261" y="3094"/>
                  <a:pt x="11912" y="1838"/>
                </a:cubicBezTo>
                <a:cubicBezTo>
                  <a:pt x="10563" y="675"/>
                  <a:pt x="8818" y="0"/>
                  <a:pt x="6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2" name="Shape 1812"/>
        <p:cNvGrpSpPr/>
        <p:nvPr/>
      </p:nvGrpSpPr>
      <p:grpSpPr>
        <a:xfrm>
          <a:off x="0" y="0"/>
          <a:ext cx="0" cy="0"/>
          <a:chOff x="0" y="0"/>
          <a:chExt cx="0" cy="0"/>
        </a:xfrm>
      </p:grpSpPr>
      <p:sp>
        <p:nvSpPr>
          <p:cNvPr id="1813" name="Google Shape;1813;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814" name="Google Shape;1814;p65"/>
          <p:cNvSpPr txBox="1"/>
          <p:nvPr>
            <p:ph idx="1" type="subTitle"/>
          </p:nvPr>
        </p:nvSpPr>
        <p:spPr>
          <a:xfrm>
            <a:off x="719950" y="1048600"/>
            <a:ext cx="4940700" cy="1672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Here’s an assortment of alternative resources whose style fits that of this template:</a:t>
            </a:r>
            <a:endParaRPr/>
          </a:p>
          <a:p>
            <a:pPr indent="-317500" lvl="0" marL="457200" rtl="0" algn="l">
              <a:lnSpc>
                <a:spcPct val="100000"/>
              </a:lnSpc>
              <a:spcBef>
                <a:spcPts val="1000"/>
              </a:spcBef>
              <a:spcAft>
                <a:spcPts val="0"/>
              </a:spcAft>
              <a:buSzPts val="1400"/>
              <a:buChar char="●"/>
            </a:pPr>
            <a:r>
              <a:rPr lang="en" u="sng">
                <a:solidFill>
                  <a:schemeClr val="hlink"/>
                </a:solidFill>
                <a:hlinkClick r:id="rId3"/>
              </a:rPr>
              <a:t>Flat speech bubble in paper style</a:t>
            </a:r>
            <a:endParaRPr/>
          </a:p>
          <a:p>
            <a:pPr indent="-317500" lvl="0" marL="457200" rtl="0" algn="l">
              <a:lnSpc>
                <a:spcPct val="100000"/>
              </a:lnSpc>
              <a:spcBef>
                <a:spcPts val="0"/>
              </a:spcBef>
              <a:spcAft>
                <a:spcPts val="0"/>
              </a:spcAft>
              <a:buSzPts val="1400"/>
              <a:buChar char="●"/>
            </a:pPr>
            <a:r>
              <a:rPr lang="en" u="sng">
                <a:solidFill>
                  <a:schemeClr val="hlink"/>
                </a:solidFill>
                <a:hlinkClick r:id="rId4"/>
              </a:rPr>
              <a:t>Lovely hand drawn web design concept</a:t>
            </a:r>
            <a:endParaRPr/>
          </a:p>
          <a:p>
            <a:pPr indent="-317500" lvl="0" marL="457200" rtl="0" algn="l">
              <a:lnSpc>
                <a:spcPct val="100000"/>
              </a:lnSpc>
              <a:spcBef>
                <a:spcPts val="0"/>
              </a:spcBef>
              <a:spcAft>
                <a:spcPts val="0"/>
              </a:spcAft>
              <a:buSzPts val="1400"/>
              <a:buChar char="●"/>
            </a:pPr>
            <a:r>
              <a:rPr lang="en" u="sng">
                <a:solidFill>
                  <a:schemeClr val="hlink"/>
                </a:solidFill>
                <a:hlinkClick r:id="rId5"/>
              </a:rPr>
              <a:t>Geometric background concept</a:t>
            </a:r>
            <a:endParaRPr/>
          </a:p>
          <a:p>
            <a:pPr indent="-317500" lvl="0" marL="457200" rtl="0" algn="l">
              <a:lnSpc>
                <a:spcPct val="100000"/>
              </a:lnSpc>
              <a:spcBef>
                <a:spcPts val="0"/>
              </a:spcBef>
              <a:spcAft>
                <a:spcPts val="0"/>
              </a:spcAft>
              <a:buSzPts val="1400"/>
              <a:buChar char="●"/>
            </a:pPr>
            <a:r>
              <a:rPr lang="en" u="sng">
                <a:solidFill>
                  <a:schemeClr val="hlink"/>
                </a:solidFill>
                <a:hlinkClick r:id="rId6"/>
              </a:rPr>
              <a:t>Geometric shapes background in flat design</a:t>
            </a:r>
            <a:endParaRPr/>
          </a:p>
          <a:p>
            <a:pPr indent="-317500" lvl="0" marL="457200" rtl="0" algn="l">
              <a:lnSpc>
                <a:spcPct val="100000"/>
              </a:lnSpc>
              <a:spcBef>
                <a:spcPts val="0"/>
              </a:spcBef>
              <a:spcAft>
                <a:spcPts val="0"/>
              </a:spcAft>
              <a:buSzPts val="1400"/>
              <a:buChar char="●"/>
            </a:pPr>
            <a:r>
              <a:rPr lang="en" u="sng">
                <a:solidFill>
                  <a:schemeClr val="hlink"/>
                </a:solidFill>
                <a:hlinkClick r:id="rId7"/>
              </a:rPr>
              <a:t>Graphic design idea concept</a:t>
            </a:r>
            <a:endParaRPr/>
          </a:p>
        </p:txBody>
      </p:sp>
      <p:grpSp>
        <p:nvGrpSpPr>
          <p:cNvPr id="1815" name="Google Shape;1815;p65"/>
          <p:cNvGrpSpPr/>
          <p:nvPr/>
        </p:nvGrpSpPr>
        <p:grpSpPr>
          <a:xfrm>
            <a:off x="5995587" y="1048600"/>
            <a:ext cx="2075091" cy="1672801"/>
            <a:chOff x="5897250" y="1017725"/>
            <a:chExt cx="2246499" cy="1810979"/>
          </a:xfrm>
        </p:grpSpPr>
        <p:sp>
          <p:nvSpPr>
            <p:cNvPr id="1816" name="Google Shape;1816;p65"/>
            <p:cNvSpPr/>
            <p:nvPr/>
          </p:nvSpPr>
          <p:spPr>
            <a:xfrm>
              <a:off x="5933567" y="1017725"/>
              <a:ext cx="572063" cy="540649"/>
            </a:xfrm>
            <a:custGeom>
              <a:rect b="b" l="l" r="r" t="t"/>
              <a:pathLst>
                <a:path extrusionOk="0" h="13562" w="14350">
                  <a:moveTo>
                    <a:pt x="7180" y="1"/>
                  </a:moveTo>
                  <a:cubicBezTo>
                    <a:pt x="3218" y="1"/>
                    <a:pt x="1" y="2773"/>
                    <a:pt x="1" y="6183"/>
                  </a:cubicBezTo>
                  <a:cubicBezTo>
                    <a:pt x="1" y="8395"/>
                    <a:pt x="1346" y="10328"/>
                    <a:pt x="3367" y="11430"/>
                  </a:cubicBezTo>
                  <a:lnTo>
                    <a:pt x="2528" y="13562"/>
                  </a:lnTo>
                  <a:lnTo>
                    <a:pt x="4695" y="11988"/>
                  </a:lnTo>
                  <a:cubicBezTo>
                    <a:pt x="5474" y="12233"/>
                    <a:pt x="6305" y="12374"/>
                    <a:pt x="7180" y="12374"/>
                  </a:cubicBezTo>
                  <a:cubicBezTo>
                    <a:pt x="11140" y="12374"/>
                    <a:pt x="14349" y="9602"/>
                    <a:pt x="14349" y="6183"/>
                  </a:cubicBezTo>
                  <a:cubicBezTo>
                    <a:pt x="14349" y="2773"/>
                    <a:pt x="11140" y="1"/>
                    <a:pt x="71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5"/>
            <p:cNvSpPr/>
            <p:nvPr/>
          </p:nvSpPr>
          <p:spPr>
            <a:xfrm>
              <a:off x="6698908" y="1046348"/>
              <a:ext cx="557791" cy="476506"/>
            </a:xfrm>
            <a:custGeom>
              <a:rect b="b" l="l" r="r" t="t"/>
              <a:pathLst>
                <a:path extrusionOk="0" h="11953" w="13992">
                  <a:moveTo>
                    <a:pt x="1453" y="0"/>
                  </a:moveTo>
                  <a:cubicBezTo>
                    <a:pt x="657" y="0"/>
                    <a:pt x="0" y="647"/>
                    <a:pt x="0" y="1450"/>
                  </a:cubicBezTo>
                  <a:lnTo>
                    <a:pt x="0" y="8691"/>
                  </a:lnTo>
                  <a:cubicBezTo>
                    <a:pt x="0" y="9486"/>
                    <a:pt x="657" y="10143"/>
                    <a:pt x="1453" y="10143"/>
                  </a:cubicBezTo>
                  <a:lnTo>
                    <a:pt x="2038" y="10143"/>
                  </a:lnTo>
                  <a:lnTo>
                    <a:pt x="1364" y="11952"/>
                  </a:lnTo>
                  <a:lnTo>
                    <a:pt x="3471" y="10143"/>
                  </a:lnTo>
                  <a:lnTo>
                    <a:pt x="12540" y="10143"/>
                  </a:lnTo>
                  <a:cubicBezTo>
                    <a:pt x="13345" y="10143"/>
                    <a:pt x="13992" y="9486"/>
                    <a:pt x="13992" y="8691"/>
                  </a:cubicBezTo>
                  <a:lnTo>
                    <a:pt x="13992" y="1450"/>
                  </a:lnTo>
                  <a:cubicBezTo>
                    <a:pt x="13992" y="647"/>
                    <a:pt x="13345" y="0"/>
                    <a:pt x="12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5"/>
            <p:cNvSpPr/>
            <p:nvPr/>
          </p:nvSpPr>
          <p:spPr>
            <a:xfrm>
              <a:off x="7411668" y="1017845"/>
              <a:ext cx="611290" cy="476108"/>
            </a:xfrm>
            <a:custGeom>
              <a:rect b="b" l="l" r="r" t="t"/>
              <a:pathLst>
                <a:path extrusionOk="0" h="11943" w="15334">
                  <a:moveTo>
                    <a:pt x="13588" y="1"/>
                  </a:moveTo>
                  <a:cubicBezTo>
                    <a:pt x="13479" y="1"/>
                    <a:pt x="13368" y="11"/>
                    <a:pt x="13256" y="33"/>
                  </a:cubicBezTo>
                  <a:lnTo>
                    <a:pt x="1592" y="2193"/>
                  </a:lnTo>
                  <a:cubicBezTo>
                    <a:pt x="620" y="2375"/>
                    <a:pt x="1" y="3320"/>
                    <a:pt x="219" y="4283"/>
                  </a:cubicBezTo>
                  <a:lnTo>
                    <a:pt x="1260" y="8785"/>
                  </a:lnTo>
                  <a:cubicBezTo>
                    <a:pt x="1426" y="9519"/>
                    <a:pt x="2055" y="10063"/>
                    <a:pt x="2807" y="10123"/>
                  </a:cubicBezTo>
                  <a:lnTo>
                    <a:pt x="3795" y="10201"/>
                  </a:lnTo>
                  <a:lnTo>
                    <a:pt x="3138" y="11943"/>
                  </a:lnTo>
                  <a:lnTo>
                    <a:pt x="5054" y="10298"/>
                  </a:lnTo>
                  <a:lnTo>
                    <a:pt x="13195" y="10955"/>
                  </a:lnTo>
                  <a:cubicBezTo>
                    <a:pt x="13242" y="10958"/>
                    <a:pt x="13288" y="10960"/>
                    <a:pt x="13334" y="10960"/>
                  </a:cubicBezTo>
                  <a:cubicBezTo>
                    <a:pt x="14262" y="10960"/>
                    <a:pt x="15041" y="10226"/>
                    <a:pt x="15067" y="9284"/>
                  </a:cubicBezTo>
                  <a:lnTo>
                    <a:pt x="15302" y="1781"/>
                  </a:lnTo>
                  <a:cubicBezTo>
                    <a:pt x="15334" y="793"/>
                    <a:pt x="14535" y="1"/>
                    <a:pt x="135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5"/>
            <p:cNvSpPr/>
            <p:nvPr/>
          </p:nvSpPr>
          <p:spPr>
            <a:xfrm>
              <a:off x="5897250" y="1691359"/>
              <a:ext cx="741210" cy="424124"/>
            </a:xfrm>
            <a:custGeom>
              <a:rect b="b" l="l" r="r" t="t"/>
              <a:pathLst>
                <a:path extrusionOk="0" h="10639" w="18593">
                  <a:moveTo>
                    <a:pt x="9661" y="1"/>
                  </a:moveTo>
                  <a:cubicBezTo>
                    <a:pt x="7407" y="1"/>
                    <a:pt x="6717" y="2446"/>
                    <a:pt x="6717" y="2446"/>
                  </a:cubicBezTo>
                  <a:cubicBezTo>
                    <a:pt x="6503" y="2416"/>
                    <a:pt x="6304" y="2402"/>
                    <a:pt x="6120" y="2402"/>
                  </a:cubicBezTo>
                  <a:cubicBezTo>
                    <a:pt x="3631" y="2402"/>
                    <a:pt x="3806" y="4928"/>
                    <a:pt x="3806" y="4928"/>
                  </a:cubicBezTo>
                  <a:cubicBezTo>
                    <a:pt x="3438" y="4794"/>
                    <a:pt x="3101" y="4734"/>
                    <a:pt x="2798" y="4734"/>
                  </a:cubicBezTo>
                  <a:cubicBezTo>
                    <a:pt x="237" y="4734"/>
                    <a:pt x="0" y="9004"/>
                    <a:pt x="2721" y="9004"/>
                  </a:cubicBezTo>
                  <a:lnTo>
                    <a:pt x="5153" y="9004"/>
                  </a:lnTo>
                  <a:lnTo>
                    <a:pt x="4576" y="10639"/>
                  </a:lnTo>
                  <a:lnTo>
                    <a:pt x="6368" y="9004"/>
                  </a:lnTo>
                  <a:lnTo>
                    <a:pt x="15313" y="9004"/>
                  </a:lnTo>
                  <a:cubicBezTo>
                    <a:pt x="16870" y="9004"/>
                    <a:pt x="18593" y="6223"/>
                    <a:pt x="16486" y="4194"/>
                  </a:cubicBezTo>
                  <a:cubicBezTo>
                    <a:pt x="15878" y="3609"/>
                    <a:pt x="15265" y="3428"/>
                    <a:pt x="14736" y="3428"/>
                  </a:cubicBezTo>
                  <a:cubicBezTo>
                    <a:pt x="13864" y="3428"/>
                    <a:pt x="13222" y="3923"/>
                    <a:pt x="13222" y="3923"/>
                  </a:cubicBezTo>
                  <a:cubicBezTo>
                    <a:pt x="13222" y="3923"/>
                    <a:pt x="13451" y="662"/>
                    <a:pt x="10320" y="66"/>
                  </a:cubicBezTo>
                  <a:cubicBezTo>
                    <a:pt x="10087" y="21"/>
                    <a:pt x="9868" y="1"/>
                    <a:pt x="9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5"/>
            <p:cNvSpPr/>
            <p:nvPr/>
          </p:nvSpPr>
          <p:spPr>
            <a:xfrm>
              <a:off x="6689181" y="1630127"/>
              <a:ext cx="659885" cy="404829"/>
            </a:xfrm>
            <a:custGeom>
              <a:rect b="b" l="l" r="r" t="t"/>
              <a:pathLst>
                <a:path extrusionOk="0" h="10155" w="16553">
                  <a:moveTo>
                    <a:pt x="9807" y="0"/>
                  </a:moveTo>
                  <a:cubicBezTo>
                    <a:pt x="8878" y="0"/>
                    <a:pt x="8089" y="710"/>
                    <a:pt x="8089" y="710"/>
                  </a:cubicBezTo>
                  <a:cubicBezTo>
                    <a:pt x="7531" y="190"/>
                    <a:pt x="7035" y="6"/>
                    <a:pt x="6611" y="6"/>
                  </a:cubicBezTo>
                  <a:cubicBezTo>
                    <a:pt x="5564" y="6"/>
                    <a:pt x="4958" y="1130"/>
                    <a:pt x="4958" y="1130"/>
                  </a:cubicBezTo>
                  <a:cubicBezTo>
                    <a:pt x="4778" y="1080"/>
                    <a:pt x="4612" y="1058"/>
                    <a:pt x="4460" y="1058"/>
                  </a:cubicBezTo>
                  <a:cubicBezTo>
                    <a:pt x="3043" y="1058"/>
                    <a:pt x="2771" y="2974"/>
                    <a:pt x="2771" y="2974"/>
                  </a:cubicBezTo>
                  <a:cubicBezTo>
                    <a:pt x="2573" y="2931"/>
                    <a:pt x="2389" y="2912"/>
                    <a:pt x="2218" y="2912"/>
                  </a:cubicBezTo>
                  <a:cubicBezTo>
                    <a:pt x="1694" y="2912"/>
                    <a:pt x="1291" y="3096"/>
                    <a:pt x="987" y="3360"/>
                  </a:cubicBezTo>
                  <a:cubicBezTo>
                    <a:pt x="1" y="4208"/>
                    <a:pt x="1" y="5948"/>
                    <a:pt x="987" y="6796"/>
                  </a:cubicBezTo>
                  <a:cubicBezTo>
                    <a:pt x="1291" y="7060"/>
                    <a:pt x="1694" y="7244"/>
                    <a:pt x="2218" y="7244"/>
                  </a:cubicBezTo>
                  <a:cubicBezTo>
                    <a:pt x="2389" y="7244"/>
                    <a:pt x="2573" y="7225"/>
                    <a:pt x="2771" y="7182"/>
                  </a:cubicBezTo>
                  <a:cubicBezTo>
                    <a:pt x="2771" y="7182"/>
                    <a:pt x="3044" y="9096"/>
                    <a:pt x="4465" y="9096"/>
                  </a:cubicBezTo>
                  <a:cubicBezTo>
                    <a:pt x="4616" y="9096"/>
                    <a:pt x="4780" y="9074"/>
                    <a:pt x="4958" y="9027"/>
                  </a:cubicBezTo>
                  <a:cubicBezTo>
                    <a:pt x="4958" y="9027"/>
                    <a:pt x="5564" y="10151"/>
                    <a:pt x="6611" y="10151"/>
                  </a:cubicBezTo>
                  <a:cubicBezTo>
                    <a:pt x="7035" y="10151"/>
                    <a:pt x="7531" y="9966"/>
                    <a:pt x="8089" y="9446"/>
                  </a:cubicBezTo>
                  <a:cubicBezTo>
                    <a:pt x="8089" y="9446"/>
                    <a:pt x="8876" y="10154"/>
                    <a:pt x="9803" y="10154"/>
                  </a:cubicBezTo>
                  <a:cubicBezTo>
                    <a:pt x="10355" y="10154"/>
                    <a:pt x="10957" y="9904"/>
                    <a:pt x="11472" y="9104"/>
                  </a:cubicBezTo>
                  <a:cubicBezTo>
                    <a:pt x="11472" y="9104"/>
                    <a:pt x="11714" y="9192"/>
                    <a:pt x="12063" y="9192"/>
                  </a:cubicBezTo>
                  <a:cubicBezTo>
                    <a:pt x="12683" y="9192"/>
                    <a:pt x="13642" y="8917"/>
                    <a:pt x="14200" y="7392"/>
                  </a:cubicBezTo>
                  <a:cubicBezTo>
                    <a:pt x="14200" y="7392"/>
                    <a:pt x="14250" y="7398"/>
                    <a:pt x="14336" y="7398"/>
                  </a:cubicBezTo>
                  <a:cubicBezTo>
                    <a:pt x="14698" y="7398"/>
                    <a:pt x="15697" y="7285"/>
                    <a:pt x="16255" y="6097"/>
                  </a:cubicBezTo>
                  <a:cubicBezTo>
                    <a:pt x="16553" y="5459"/>
                    <a:pt x="16553" y="4689"/>
                    <a:pt x="16255" y="4059"/>
                  </a:cubicBezTo>
                  <a:cubicBezTo>
                    <a:pt x="15697" y="2872"/>
                    <a:pt x="14698" y="2758"/>
                    <a:pt x="14336" y="2758"/>
                  </a:cubicBezTo>
                  <a:cubicBezTo>
                    <a:pt x="14250" y="2758"/>
                    <a:pt x="14200" y="2764"/>
                    <a:pt x="14200" y="2764"/>
                  </a:cubicBezTo>
                  <a:cubicBezTo>
                    <a:pt x="13640" y="1233"/>
                    <a:pt x="12674" y="958"/>
                    <a:pt x="12055" y="958"/>
                  </a:cubicBezTo>
                  <a:cubicBezTo>
                    <a:pt x="11710" y="958"/>
                    <a:pt x="11472" y="1044"/>
                    <a:pt x="11472" y="1044"/>
                  </a:cubicBezTo>
                  <a:cubicBezTo>
                    <a:pt x="10958" y="249"/>
                    <a:pt x="10358" y="0"/>
                    <a:pt x="9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5"/>
            <p:cNvSpPr/>
            <p:nvPr/>
          </p:nvSpPr>
          <p:spPr>
            <a:xfrm>
              <a:off x="7460144" y="1556816"/>
              <a:ext cx="605151" cy="551293"/>
            </a:xfrm>
            <a:custGeom>
              <a:rect b="b" l="l" r="r" t="t"/>
              <a:pathLst>
                <a:path extrusionOk="0" h="13829" w="15180">
                  <a:moveTo>
                    <a:pt x="9872" y="1"/>
                  </a:moveTo>
                  <a:cubicBezTo>
                    <a:pt x="6731" y="1"/>
                    <a:pt x="6033" y="3932"/>
                    <a:pt x="6033" y="3932"/>
                  </a:cubicBezTo>
                  <a:cubicBezTo>
                    <a:pt x="5525" y="3476"/>
                    <a:pt x="4671" y="3209"/>
                    <a:pt x="3770" y="3209"/>
                  </a:cubicBezTo>
                  <a:cubicBezTo>
                    <a:pt x="1977" y="3209"/>
                    <a:pt x="0" y="4270"/>
                    <a:pt x="210" y="7017"/>
                  </a:cubicBezTo>
                  <a:cubicBezTo>
                    <a:pt x="411" y="9527"/>
                    <a:pt x="2535" y="10918"/>
                    <a:pt x="4608" y="11678"/>
                  </a:cubicBezTo>
                  <a:lnTo>
                    <a:pt x="4136" y="13829"/>
                  </a:lnTo>
                  <a:lnTo>
                    <a:pt x="5700" y="12028"/>
                  </a:lnTo>
                  <a:cubicBezTo>
                    <a:pt x="7337" y="12484"/>
                    <a:pt x="8690" y="12578"/>
                    <a:pt x="8690" y="12578"/>
                  </a:cubicBezTo>
                  <a:cubicBezTo>
                    <a:pt x="14707" y="9483"/>
                    <a:pt x="15179" y="1273"/>
                    <a:pt x="11034" y="163"/>
                  </a:cubicBezTo>
                  <a:cubicBezTo>
                    <a:pt x="10614" y="51"/>
                    <a:pt x="10228" y="1"/>
                    <a:pt x="98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5"/>
            <p:cNvSpPr/>
            <p:nvPr/>
          </p:nvSpPr>
          <p:spPr>
            <a:xfrm>
              <a:off x="7485897" y="2194532"/>
              <a:ext cx="657852" cy="586055"/>
            </a:xfrm>
            <a:custGeom>
              <a:rect b="b" l="l" r="r" t="t"/>
              <a:pathLst>
                <a:path extrusionOk="0" h="14701" w="16502">
                  <a:moveTo>
                    <a:pt x="7485" y="0"/>
                  </a:moveTo>
                  <a:cubicBezTo>
                    <a:pt x="4152" y="0"/>
                    <a:pt x="667" y="1939"/>
                    <a:pt x="412" y="5343"/>
                  </a:cubicBezTo>
                  <a:cubicBezTo>
                    <a:pt x="0" y="10713"/>
                    <a:pt x="4206" y="10573"/>
                    <a:pt x="4749" y="12174"/>
                  </a:cubicBezTo>
                  <a:cubicBezTo>
                    <a:pt x="5291" y="13773"/>
                    <a:pt x="1958" y="14701"/>
                    <a:pt x="1958" y="14701"/>
                  </a:cubicBezTo>
                  <a:cubicBezTo>
                    <a:pt x="14412" y="14447"/>
                    <a:pt x="16502" y="6848"/>
                    <a:pt x="12470" y="2048"/>
                  </a:cubicBezTo>
                  <a:cubicBezTo>
                    <a:pt x="11299" y="652"/>
                    <a:pt x="9418" y="0"/>
                    <a:pt x="74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5"/>
            <p:cNvSpPr/>
            <p:nvPr/>
          </p:nvSpPr>
          <p:spPr>
            <a:xfrm>
              <a:off x="5979252" y="2218929"/>
              <a:ext cx="646650" cy="609775"/>
            </a:xfrm>
            <a:custGeom>
              <a:rect b="b" l="l" r="r" t="t"/>
              <a:pathLst>
                <a:path extrusionOk="0" h="15296" w="16221">
                  <a:moveTo>
                    <a:pt x="8490" y="1"/>
                  </a:moveTo>
                  <a:cubicBezTo>
                    <a:pt x="8490" y="1"/>
                    <a:pt x="7699" y="1961"/>
                    <a:pt x="6348" y="1961"/>
                  </a:cubicBezTo>
                  <a:cubicBezTo>
                    <a:pt x="6336" y="1961"/>
                    <a:pt x="6325" y="1961"/>
                    <a:pt x="6313" y="1961"/>
                  </a:cubicBezTo>
                  <a:cubicBezTo>
                    <a:pt x="4949" y="1925"/>
                    <a:pt x="3900" y="1199"/>
                    <a:pt x="3900" y="1199"/>
                  </a:cubicBezTo>
                  <a:lnTo>
                    <a:pt x="3900" y="1199"/>
                  </a:lnTo>
                  <a:cubicBezTo>
                    <a:pt x="3900" y="1199"/>
                    <a:pt x="4162" y="2458"/>
                    <a:pt x="3209" y="3245"/>
                  </a:cubicBezTo>
                  <a:cubicBezTo>
                    <a:pt x="2842" y="3545"/>
                    <a:pt x="2383" y="3638"/>
                    <a:pt x="1956" y="3638"/>
                  </a:cubicBezTo>
                  <a:cubicBezTo>
                    <a:pt x="1264" y="3638"/>
                    <a:pt x="655" y="3394"/>
                    <a:pt x="655" y="3394"/>
                  </a:cubicBezTo>
                  <a:lnTo>
                    <a:pt x="655" y="3394"/>
                  </a:lnTo>
                  <a:cubicBezTo>
                    <a:pt x="655" y="3394"/>
                    <a:pt x="1451" y="4093"/>
                    <a:pt x="1346" y="5352"/>
                  </a:cubicBezTo>
                  <a:cubicBezTo>
                    <a:pt x="1249" y="6620"/>
                    <a:pt x="1" y="6918"/>
                    <a:pt x="1" y="6918"/>
                  </a:cubicBezTo>
                  <a:cubicBezTo>
                    <a:pt x="1" y="6918"/>
                    <a:pt x="1426" y="7119"/>
                    <a:pt x="1801" y="8658"/>
                  </a:cubicBezTo>
                  <a:cubicBezTo>
                    <a:pt x="2177" y="10198"/>
                    <a:pt x="655" y="11264"/>
                    <a:pt x="655" y="11264"/>
                  </a:cubicBezTo>
                  <a:cubicBezTo>
                    <a:pt x="655" y="11264"/>
                    <a:pt x="1994" y="10372"/>
                    <a:pt x="3165" y="10311"/>
                  </a:cubicBezTo>
                  <a:lnTo>
                    <a:pt x="3165" y="10311"/>
                  </a:lnTo>
                  <a:lnTo>
                    <a:pt x="1575" y="15295"/>
                  </a:lnTo>
                  <a:lnTo>
                    <a:pt x="5079" y="11761"/>
                  </a:lnTo>
                  <a:cubicBezTo>
                    <a:pt x="5438" y="12496"/>
                    <a:pt x="5615" y="13249"/>
                    <a:pt x="5615" y="13249"/>
                  </a:cubicBezTo>
                  <a:cubicBezTo>
                    <a:pt x="5615" y="13249"/>
                    <a:pt x="6305" y="11684"/>
                    <a:pt x="7468" y="11510"/>
                  </a:cubicBezTo>
                  <a:cubicBezTo>
                    <a:pt x="7556" y="11497"/>
                    <a:pt x="7646" y="11491"/>
                    <a:pt x="7735" y="11491"/>
                  </a:cubicBezTo>
                  <a:cubicBezTo>
                    <a:pt x="8815" y="11491"/>
                    <a:pt x="9889" y="12357"/>
                    <a:pt x="9889" y="12357"/>
                  </a:cubicBezTo>
                  <a:cubicBezTo>
                    <a:pt x="9889" y="12357"/>
                    <a:pt x="10108" y="10477"/>
                    <a:pt x="10991" y="10135"/>
                  </a:cubicBezTo>
                  <a:cubicBezTo>
                    <a:pt x="11142" y="10076"/>
                    <a:pt x="11320" y="10052"/>
                    <a:pt x="11511" y="10052"/>
                  </a:cubicBezTo>
                  <a:cubicBezTo>
                    <a:pt x="12451" y="10052"/>
                    <a:pt x="13719" y="10643"/>
                    <a:pt x="13719" y="10643"/>
                  </a:cubicBezTo>
                  <a:cubicBezTo>
                    <a:pt x="13719" y="10643"/>
                    <a:pt x="13275" y="9052"/>
                    <a:pt x="13684" y="7889"/>
                  </a:cubicBezTo>
                  <a:cubicBezTo>
                    <a:pt x="14095" y="6725"/>
                    <a:pt x="16221" y="6026"/>
                    <a:pt x="16221" y="6026"/>
                  </a:cubicBezTo>
                  <a:lnTo>
                    <a:pt x="16221" y="6026"/>
                  </a:lnTo>
                  <a:cubicBezTo>
                    <a:pt x="16221" y="6026"/>
                    <a:pt x="16215" y="6026"/>
                    <a:pt x="16203" y="6026"/>
                  </a:cubicBezTo>
                  <a:cubicBezTo>
                    <a:pt x="16074" y="6026"/>
                    <a:pt x="15241" y="5996"/>
                    <a:pt x="13894" y="5275"/>
                  </a:cubicBezTo>
                  <a:cubicBezTo>
                    <a:pt x="12425" y="4488"/>
                    <a:pt x="13684" y="1715"/>
                    <a:pt x="13684" y="1715"/>
                  </a:cubicBezTo>
                  <a:lnTo>
                    <a:pt x="13684" y="1715"/>
                  </a:lnTo>
                  <a:cubicBezTo>
                    <a:pt x="13684" y="1715"/>
                    <a:pt x="12727" y="2660"/>
                    <a:pt x="11440" y="2660"/>
                  </a:cubicBezTo>
                  <a:cubicBezTo>
                    <a:pt x="11156" y="2660"/>
                    <a:pt x="10856" y="2614"/>
                    <a:pt x="10546" y="2502"/>
                  </a:cubicBezTo>
                  <a:cubicBezTo>
                    <a:pt x="8832" y="1889"/>
                    <a:pt x="8490" y="1"/>
                    <a:pt x="8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5"/>
            <p:cNvSpPr/>
            <p:nvPr/>
          </p:nvSpPr>
          <p:spPr>
            <a:xfrm>
              <a:off x="6737617" y="2239858"/>
              <a:ext cx="614957" cy="588846"/>
            </a:xfrm>
            <a:custGeom>
              <a:rect b="b" l="l" r="r" t="t"/>
              <a:pathLst>
                <a:path extrusionOk="0" h="14771" w="15426">
                  <a:moveTo>
                    <a:pt x="15426" y="0"/>
                  </a:moveTo>
                  <a:lnTo>
                    <a:pt x="1653" y="796"/>
                  </a:lnTo>
                  <a:cubicBezTo>
                    <a:pt x="1653" y="796"/>
                    <a:pt x="1" y="9690"/>
                    <a:pt x="9" y="9855"/>
                  </a:cubicBezTo>
                  <a:cubicBezTo>
                    <a:pt x="14" y="9901"/>
                    <a:pt x="319" y="9918"/>
                    <a:pt x="767" y="9918"/>
                  </a:cubicBezTo>
                  <a:cubicBezTo>
                    <a:pt x="2019" y="9918"/>
                    <a:pt x="4381" y="9786"/>
                    <a:pt x="4381" y="9786"/>
                  </a:cubicBezTo>
                  <a:lnTo>
                    <a:pt x="4381" y="9786"/>
                  </a:lnTo>
                  <a:lnTo>
                    <a:pt x="3149" y="11727"/>
                  </a:lnTo>
                  <a:lnTo>
                    <a:pt x="4530" y="11832"/>
                  </a:lnTo>
                  <a:lnTo>
                    <a:pt x="2563" y="14770"/>
                  </a:lnTo>
                  <a:lnTo>
                    <a:pt x="7057" y="11255"/>
                  </a:lnTo>
                  <a:lnTo>
                    <a:pt x="5640" y="11150"/>
                  </a:lnTo>
                  <a:lnTo>
                    <a:pt x="6952" y="9855"/>
                  </a:lnTo>
                  <a:lnTo>
                    <a:pt x="14026" y="9278"/>
                  </a:lnTo>
                  <a:lnTo>
                    <a:pt x="154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65"/>
          <p:cNvGrpSpPr/>
          <p:nvPr/>
        </p:nvGrpSpPr>
        <p:grpSpPr>
          <a:xfrm>
            <a:off x="843999" y="2496651"/>
            <a:ext cx="7546654" cy="2336949"/>
            <a:chOff x="843999" y="2496651"/>
            <a:chExt cx="7546654" cy="2336949"/>
          </a:xfrm>
        </p:grpSpPr>
        <p:grpSp>
          <p:nvGrpSpPr>
            <p:cNvPr id="1826" name="Google Shape;1826;p65"/>
            <p:cNvGrpSpPr/>
            <p:nvPr/>
          </p:nvGrpSpPr>
          <p:grpSpPr>
            <a:xfrm>
              <a:off x="7963741" y="4233215"/>
              <a:ext cx="426912" cy="264675"/>
              <a:chOff x="6916420" y="3996107"/>
              <a:chExt cx="400931" cy="248568"/>
            </a:xfrm>
          </p:grpSpPr>
          <p:sp>
            <p:nvSpPr>
              <p:cNvPr id="1827" name="Google Shape;1827;p65"/>
              <p:cNvSpPr/>
              <p:nvPr/>
            </p:nvSpPr>
            <p:spPr>
              <a:xfrm>
                <a:off x="7198570" y="3996107"/>
                <a:ext cx="118781" cy="248568"/>
              </a:xfrm>
              <a:custGeom>
                <a:rect b="b" l="l" r="r" t="t"/>
                <a:pathLst>
                  <a:path extrusionOk="0" h="5782" w="2763">
                    <a:moveTo>
                      <a:pt x="2412" y="0"/>
                    </a:moveTo>
                    <a:lnTo>
                      <a:pt x="0" y="2879"/>
                    </a:lnTo>
                    <a:lnTo>
                      <a:pt x="2412" y="5782"/>
                    </a:lnTo>
                    <a:lnTo>
                      <a:pt x="2763" y="5473"/>
                    </a:lnTo>
                    <a:lnTo>
                      <a:pt x="622" y="2879"/>
                    </a:lnTo>
                    <a:lnTo>
                      <a:pt x="2763" y="309"/>
                    </a:lnTo>
                    <a:lnTo>
                      <a:pt x="241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5"/>
              <p:cNvSpPr/>
              <p:nvPr/>
            </p:nvSpPr>
            <p:spPr>
              <a:xfrm>
                <a:off x="7057904" y="3996107"/>
                <a:ext cx="118781" cy="248568"/>
              </a:xfrm>
              <a:custGeom>
                <a:rect b="b" l="l" r="r" t="t"/>
                <a:pathLst>
                  <a:path extrusionOk="0" h="5782" w="2763">
                    <a:moveTo>
                      <a:pt x="2393" y="0"/>
                    </a:moveTo>
                    <a:lnTo>
                      <a:pt x="0" y="2879"/>
                    </a:lnTo>
                    <a:lnTo>
                      <a:pt x="2393" y="5782"/>
                    </a:lnTo>
                    <a:lnTo>
                      <a:pt x="2763" y="5473"/>
                    </a:lnTo>
                    <a:lnTo>
                      <a:pt x="603" y="2879"/>
                    </a:lnTo>
                    <a:lnTo>
                      <a:pt x="2763" y="309"/>
                    </a:lnTo>
                    <a:lnTo>
                      <a:pt x="2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5"/>
              <p:cNvSpPr/>
              <p:nvPr/>
            </p:nvSpPr>
            <p:spPr>
              <a:xfrm>
                <a:off x="6916420" y="3996107"/>
                <a:ext cx="118824" cy="248568"/>
              </a:xfrm>
              <a:custGeom>
                <a:rect b="b" l="l" r="r" t="t"/>
                <a:pathLst>
                  <a:path extrusionOk="0" h="5782" w="2764">
                    <a:moveTo>
                      <a:pt x="2413" y="0"/>
                    </a:moveTo>
                    <a:lnTo>
                      <a:pt x="1" y="2879"/>
                    </a:lnTo>
                    <a:lnTo>
                      <a:pt x="2413" y="5782"/>
                    </a:lnTo>
                    <a:lnTo>
                      <a:pt x="2763" y="5473"/>
                    </a:lnTo>
                    <a:lnTo>
                      <a:pt x="604" y="2879"/>
                    </a:lnTo>
                    <a:lnTo>
                      <a:pt x="2763" y="309"/>
                    </a:lnTo>
                    <a:lnTo>
                      <a:pt x="241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65"/>
            <p:cNvGrpSpPr/>
            <p:nvPr/>
          </p:nvGrpSpPr>
          <p:grpSpPr>
            <a:xfrm>
              <a:off x="5497146" y="2960257"/>
              <a:ext cx="829717" cy="774591"/>
              <a:chOff x="3853239" y="2660184"/>
              <a:chExt cx="716014" cy="668385"/>
            </a:xfrm>
          </p:grpSpPr>
          <p:sp>
            <p:nvSpPr>
              <p:cNvPr id="1831" name="Google Shape;1831;p65"/>
              <p:cNvSpPr/>
              <p:nvPr/>
            </p:nvSpPr>
            <p:spPr>
              <a:xfrm>
                <a:off x="3912547" y="2712754"/>
                <a:ext cx="656706" cy="615814"/>
              </a:xfrm>
              <a:custGeom>
                <a:rect b="b" l="l" r="r" t="t"/>
                <a:pathLst>
                  <a:path extrusionOk="0" h="23704" w="25278">
                    <a:moveTo>
                      <a:pt x="12595" y="1"/>
                    </a:moveTo>
                    <a:cubicBezTo>
                      <a:pt x="6777" y="1"/>
                      <a:pt x="1713" y="4298"/>
                      <a:pt x="893" y="10228"/>
                    </a:cubicBezTo>
                    <a:cubicBezTo>
                      <a:pt x="0" y="16710"/>
                      <a:pt x="4515" y="22693"/>
                      <a:pt x="11003" y="23586"/>
                    </a:cubicBezTo>
                    <a:cubicBezTo>
                      <a:pt x="11563" y="23665"/>
                      <a:pt x="12119" y="23704"/>
                      <a:pt x="12669" y="23704"/>
                    </a:cubicBezTo>
                    <a:cubicBezTo>
                      <a:pt x="18481" y="23704"/>
                      <a:pt x="23542" y="19404"/>
                      <a:pt x="24361" y="13481"/>
                    </a:cubicBezTo>
                    <a:cubicBezTo>
                      <a:pt x="25278" y="6993"/>
                      <a:pt x="20739" y="1015"/>
                      <a:pt x="14256" y="118"/>
                    </a:cubicBezTo>
                    <a:cubicBezTo>
                      <a:pt x="13698" y="39"/>
                      <a:pt x="13143" y="1"/>
                      <a:pt x="12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 name="Google Shape;1832;p65"/>
              <p:cNvGrpSpPr/>
              <p:nvPr/>
            </p:nvGrpSpPr>
            <p:grpSpPr>
              <a:xfrm>
                <a:off x="3853239" y="2660184"/>
                <a:ext cx="560168" cy="558104"/>
                <a:chOff x="1765454" y="906600"/>
                <a:chExt cx="926970" cy="923555"/>
              </a:xfrm>
            </p:grpSpPr>
            <p:sp>
              <p:nvSpPr>
                <p:cNvPr id="1833" name="Google Shape;1833;p65"/>
                <p:cNvSpPr/>
                <p:nvPr/>
              </p:nvSpPr>
              <p:spPr>
                <a:xfrm>
                  <a:off x="1769667" y="1305858"/>
                  <a:ext cx="860" cy="4256"/>
                </a:xfrm>
                <a:custGeom>
                  <a:rect b="b" l="l" r="r" t="t"/>
                  <a:pathLst>
                    <a:path extrusionOk="0" h="99" w="20">
                      <a:moveTo>
                        <a:pt x="19" y="1"/>
                      </a:moveTo>
                      <a:lnTo>
                        <a:pt x="9" y="54"/>
                      </a:lnTo>
                      <a:lnTo>
                        <a:pt x="9" y="54"/>
                      </a:lnTo>
                      <a:cubicBezTo>
                        <a:pt x="14" y="39"/>
                        <a:pt x="19" y="23"/>
                        <a:pt x="19" y="1"/>
                      </a:cubicBezTo>
                      <a:close/>
                      <a:moveTo>
                        <a:pt x="9" y="54"/>
                      </a:moveTo>
                      <a:cubicBezTo>
                        <a:pt x="5" y="68"/>
                        <a:pt x="1" y="81"/>
                        <a:pt x="1" y="99"/>
                      </a:cubicBezTo>
                      <a:lnTo>
                        <a:pt x="9" y="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2142227" y="908191"/>
                  <a:ext cx="183481" cy="921964"/>
                </a:xfrm>
                <a:custGeom>
                  <a:rect b="b" l="l" r="r" t="t"/>
                  <a:pathLst>
                    <a:path extrusionOk="0" h="21446" w="4268">
                      <a:moveTo>
                        <a:pt x="2940" y="1"/>
                      </a:moveTo>
                      <a:lnTo>
                        <a:pt x="0" y="21268"/>
                      </a:lnTo>
                      <a:cubicBezTo>
                        <a:pt x="430" y="21347"/>
                        <a:pt x="879" y="21403"/>
                        <a:pt x="1304" y="21445"/>
                      </a:cubicBezTo>
                      <a:lnTo>
                        <a:pt x="4268" y="197"/>
                      </a:lnTo>
                      <a:cubicBezTo>
                        <a:pt x="3838" y="117"/>
                        <a:pt x="3389" y="38"/>
                        <a:pt x="29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2251940" y="930890"/>
                  <a:ext cx="179268" cy="899265"/>
                </a:xfrm>
                <a:custGeom>
                  <a:rect b="b" l="l" r="r" t="t"/>
                  <a:pathLst>
                    <a:path extrusionOk="0" h="20918" w="4170">
                      <a:moveTo>
                        <a:pt x="2903" y="1"/>
                      </a:moveTo>
                      <a:lnTo>
                        <a:pt x="0" y="20917"/>
                      </a:lnTo>
                      <a:cubicBezTo>
                        <a:pt x="468" y="20894"/>
                        <a:pt x="916" y="20838"/>
                        <a:pt x="1365" y="20758"/>
                      </a:cubicBezTo>
                      <a:lnTo>
                        <a:pt x="4170" y="524"/>
                      </a:lnTo>
                      <a:cubicBezTo>
                        <a:pt x="3758" y="328"/>
                        <a:pt x="3352" y="155"/>
                        <a:pt x="2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2365866" y="981920"/>
                  <a:ext cx="166629" cy="828116"/>
                </a:xfrm>
                <a:custGeom>
                  <a:rect b="b" l="l" r="r" t="t"/>
                  <a:pathLst>
                    <a:path extrusionOk="0" h="19263" w="3876">
                      <a:moveTo>
                        <a:pt x="2669" y="1"/>
                      </a:moveTo>
                      <a:lnTo>
                        <a:pt x="1" y="19263"/>
                      </a:lnTo>
                      <a:cubicBezTo>
                        <a:pt x="487" y="19104"/>
                        <a:pt x="954" y="18931"/>
                        <a:pt x="1421" y="18697"/>
                      </a:cubicBezTo>
                      <a:lnTo>
                        <a:pt x="3875" y="917"/>
                      </a:lnTo>
                      <a:cubicBezTo>
                        <a:pt x="3506" y="585"/>
                        <a:pt x="3095" y="272"/>
                        <a:pt x="26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2035910" y="906600"/>
                  <a:ext cx="180085" cy="903435"/>
                </a:xfrm>
                <a:custGeom>
                  <a:rect b="b" l="l" r="r" t="t"/>
                  <a:pathLst>
                    <a:path extrusionOk="0" h="21015" w="4189">
                      <a:moveTo>
                        <a:pt x="4189" y="0"/>
                      </a:moveTo>
                      <a:cubicBezTo>
                        <a:pt x="3721" y="19"/>
                        <a:pt x="3273" y="56"/>
                        <a:pt x="2824" y="117"/>
                      </a:cubicBezTo>
                      <a:lnTo>
                        <a:pt x="1" y="20524"/>
                      </a:lnTo>
                      <a:cubicBezTo>
                        <a:pt x="412" y="20720"/>
                        <a:pt x="837" y="20875"/>
                        <a:pt x="1267" y="21015"/>
                      </a:cubicBezTo>
                      <a:lnTo>
                        <a:pt x="4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2484607" y="1068160"/>
                  <a:ext cx="143329" cy="684831"/>
                </a:xfrm>
                <a:custGeom>
                  <a:rect b="b" l="l" r="r" t="t"/>
                  <a:pathLst>
                    <a:path extrusionOk="0" h="15930" w="3334">
                      <a:moveTo>
                        <a:pt x="2202" y="0"/>
                      </a:moveTo>
                      <a:lnTo>
                        <a:pt x="1" y="15929"/>
                      </a:lnTo>
                      <a:cubicBezTo>
                        <a:pt x="548" y="15579"/>
                        <a:pt x="1034" y="15172"/>
                        <a:pt x="1501" y="14723"/>
                      </a:cubicBezTo>
                      <a:lnTo>
                        <a:pt x="3334" y="1575"/>
                      </a:lnTo>
                      <a:cubicBezTo>
                        <a:pt x="3002" y="1033"/>
                        <a:pt x="2632" y="486"/>
                        <a:pt x="2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2613623" y="1228087"/>
                  <a:ext cx="78801" cy="396110"/>
                </a:xfrm>
                <a:custGeom>
                  <a:rect b="b" l="l" r="r" t="t"/>
                  <a:pathLst>
                    <a:path extrusionOk="0" h="9214" w="1833">
                      <a:moveTo>
                        <a:pt x="1267" y="1"/>
                      </a:moveTo>
                      <a:lnTo>
                        <a:pt x="1" y="9213"/>
                      </a:lnTo>
                      <a:cubicBezTo>
                        <a:pt x="1169" y="7437"/>
                        <a:pt x="1833" y="5296"/>
                        <a:pt x="1791" y="3020"/>
                      </a:cubicBezTo>
                      <a:cubicBezTo>
                        <a:pt x="1753" y="1968"/>
                        <a:pt x="1581" y="954"/>
                        <a:pt x="12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1933850" y="924054"/>
                  <a:ext cx="169037" cy="838176"/>
                </a:xfrm>
                <a:custGeom>
                  <a:rect b="b" l="l" r="r" t="t"/>
                  <a:pathLst>
                    <a:path extrusionOk="0" h="19497" w="3932">
                      <a:moveTo>
                        <a:pt x="3931" y="1"/>
                      </a:moveTo>
                      <a:cubicBezTo>
                        <a:pt x="3445" y="136"/>
                        <a:pt x="2978" y="295"/>
                        <a:pt x="2510" y="510"/>
                      </a:cubicBezTo>
                      <a:lnTo>
                        <a:pt x="0" y="18622"/>
                      </a:lnTo>
                      <a:cubicBezTo>
                        <a:pt x="388" y="18949"/>
                        <a:pt x="800" y="19244"/>
                        <a:pt x="1225" y="19496"/>
                      </a:cubicBezTo>
                      <a:lnTo>
                        <a:pt x="39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1838410" y="976116"/>
                  <a:ext cx="145693" cy="704133"/>
                </a:xfrm>
                <a:custGeom>
                  <a:rect b="b" l="l" r="r" t="t"/>
                  <a:pathLst>
                    <a:path extrusionOk="0" h="16379" w="3389">
                      <a:moveTo>
                        <a:pt x="3389" y="0"/>
                      </a:moveTo>
                      <a:cubicBezTo>
                        <a:pt x="2861" y="328"/>
                        <a:pt x="2374" y="701"/>
                        <a:pt x="1907" y="1108"/>
                      </a:cubicBezTo>
                      <a:lnTo>
                        <a:pt x="0" y="14897"/>
                      </a:lnTo>
                      <a:cubicBezTo>
                        <a:pt x="332" y="15425"/>
                        <a:pt x="701" y="15911"/>
                        <a:pt x="1127" y="16378"/>
                      </a:cubicBezTo>
                      <a:lnTo>
                        <a:pt x="33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1765454" y="1093267"/>
                  <a:ext cx="92257" cy="439487"/>
                </a:xfrm>
                <a:custGeom>
                  <a:rect b="b" l="l" r="r" t="t"/>
                  <a:pathLst>
                    <a:path extrusionOk="0" h="10223" w="2146">
                      <a:moveTo>
                        <a:pt x="2146" y="0"/>
                      </a:moveTo>
                      <a:lnTo>
                        <a:pt x="2146" y="0"/>
                      </a:lnTo>
                      <a:cubicBezTo>
                        <a:pt x="1071" y="1421"/>
                        <a:pt x="370" y="3118"/>
                        <a:pt x="117" y="4946"/>
                      </a:cubicBezTo>
                      <a:lnTo>
                        <a:pt x="99" y="5044"/>
                      </a:lnTo>
                      <a:cubicBezTo>
                        <a:pt x="42" y="5572"/>
                        <a:pt x="0" y="6114"/>
                        <a:pt x="19" y="6661"/>
                      </a:cubicBezTo>
                      <a:cubicBezTo>
                        <a:pt x="42" y="7909"/>
                        <a:pt x="295" y="9115"/>
                        <a:pt x="720" y="10223"/>
                      </a:cubicBezTo>
                      <a:lnTo>
                        <a:pt x="2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43" name="Google Shape;1843;p65"/>
            <p:cNvSpPr/>
            <p:nvPr/>
          </p:nvSpPr>
          <p:spPr>
            <a:xfrm rot="2700000">
              <a:off x="4554215" y="2622969"/>
              <a:ext cx="631740" cy="662603"/>
            </a:xfrm>
            <a:custGeom>
              <a:rect b="b" l="l" r="r" t="t"/>
              <a:pathLst>
                <a:path extrusionOk="0" h="15075" w="14374">
                  <a:moveTo>
                    <a:pt x="13593" y="1"/>
                  </a:moveTo>
                  <a:lnTo>
                    <a:pt x="13593" y="3413"/>
                  </a:lnTo>
                  <a:lnTo>
                    <a:pt x="10050" y="3413"/>
                  </a:lnTo>
                  <a:lnTo>
                    <a:pt x="10050" y="6956"/>
                  </a:lnTo>
                  <a:lnTo>
                    <a:pt x="6717" y="6956"/>
                  </a:lnTo>
                  <a:lnTo>
                    <a:pt x="6717" y="10751"/>
                  </a:lnTo>
                  <a:lnTo>
                    <a:pt x="3174" y="10751"/>
                  </a:lnTo>
                  <a:lnTo>
                    <a:pt x="3174" y="14317"/>
                  </a:lnTo>
                  <a:lnTo>
                    <a:pt x="1" y="14317"/>
                  </a:lnTo>
                  <a:lnTo>
                    <a:pt x="1" y="15075"/>
                  </a:lnTo>
                  <a:lnTo>
                    <a:pt x="3932" y="15075"/>
                  </a:lnTo>
                  <a:lnTo>
                    <a:pt x="3932" y="11532"/>
                  </a:lnTo>
                  <a:lnTo>
                    <a:pt x="7498" y="11532"/>
                  </a:lnTo>
                  <a:lnTo>
                    <a:pt x="7498" y="7736"/>
                  </a:lnTo>
                  <a:lnTo>
                    <a:pt x="10826" y="7736"/>
                  </a:lnTo>
                  <a:lnTo>
                    <a:pt x="10826" y="4170"/>
                  </a:lnTo>
                  <a:lnTo>
                    <a:pt x="14374" y="4170"/>
                  </a:lnTo>
                  <a:lnTo>
                    <a:pt x="143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4" name="Google Shape;1844;p65"/>
            <p:cNvGrpSpPr/>
            <p:nvPr/>
          </p:nvGrpSpPr>
          <p:grpSpPr>
            <a:xfrm>
              <a:off x="3433889" y="3037201"/>
              <a:ext cx="329965" cy="1126277"/>
              <a:chOff x="1722850" y="2187604"/>
              <a:chExt cx="298827" cy="1019809"/>
            </a:xfrm>
          </p:grpSpPr>
          <p:sp>
            <p:nvSpPr>
              <p:cNvPr id="1845" name="Google Shape;1845;p65"/>
              <p:cNvSpPr/>
              <p:nvPr/>
            </p:nvSpPr>
            <p:spPr>
              <a:xfrm>
                <a:off x="1722850" y="2187604"/>
                <a:ext cx="140706" cy="1019809"/>
              </a:xfrm>
              <a:custGeom>
                <a:rect b="b" l="l" r="r" t="t"/>
                <a:pathLst>
                  <a:path extrusionOk="0" h="23722" w="3273">
                    <a:moveTo>
                      <a:pt x="1692" y="0"/>
                    </a:moveTo>
                    <a:lnTo>
                      <a:pt x="875" y="837"/>
                    </a:lnTo>
                    <a:lnTo>
                      <a:pt x="1052" y="1010"/>
                    </a:lnTo>
                    <a:cubicBezTo>
                      <a:pt x="1477" y="1421"/>
                      <a:pt x="1477" y="2104"/>
                      <a:pt x="1071" y="2529"/>
                    </a:cubicBezTo>
                    <a:lnTo>
                      <a:pt x="856" y="2744"/>
                    </a:lnTo>
                    <a:cubicBezTo>
                      <a:pt x="0" y="3623"/>
                      <a:pt x="19" y="5025"/>
                      <a:pt x="856" y="5880"/>
                    </a:cubicBezTo>
                    <a:lnTo>
                      <a:pt x="1267" y="6292"/>
                    </a:lnTo>
                    <a:cubicBezTo>
                      <a:pt x="1674" y="6698"/>
                      <a:pt x="1674" y="7381"/>
                      <a:pt x="1267" y="7811"/>
                    </a:cubicBezTo>
                    <a:lnTo>
                      <a:pt x="1090" y="7984"/>
                    </a:lnTo>
                    <a:cubicBezTo>
                      <a:pt x="215" y="8862"/>
                      <a:pt x="215" y="10283"/>
                      <a:pt x="1090" y="11157"/>
                    </a:cubicBezTo>
                    <a:lnTo>
                      <a:pt x="1244" y="11316"/>
                    </a:lnTo>
                    <a:cubicBezTo>
                      <a:pt x="1459" y="11527"/>
                      <a:pt x="1576" y="11802"/>
                      <a:pt x="1576" y="12074"/>
                    </a:cubicBezTo>
                    <a:cubicBezTo>
                      <a:pt x="1576" y="12368"/>
                      <a:pt x="1459" y="12639"/>
                      <a:pt x="1244" y="12854"/>
                    </a:cubicBezTo>
                    <a:cubicBezTo>
                      <a:pt x="370" y="13709"/>
                      <a:pt x="370" y="15130"/>
                      <a:pt x="1244" y="16009"/>
                    </a:cubicBezTo>
                    <a:lnTo>
                      <a:pt x="1576" y="16341"/>
                    </a:lnTo>
                    <a:cubicBezTo>
                      <a:pt x="2006" y="16766"/>
                      <a:pt x="2006" y="17449"/>
                      <a:pt x="1594" y="17879"/>
                    </a:cubicBezTo>
                    <a:lnTo>
                      <a:pt x="1421" y="18033"/>
                    </a:lnTo>
                    <a:cubicBezTo>
                      <a:pt x="543" y="18912"/>
                      <a:pt x="543" y="20333"/>
                      <a:pt x="1421" y="21207"/>
                    </a:cubicBezTo>
                    <a:lnTo>
                      <a:pt x="1576" y="21384"/>
                    </a:lnTo>
                    <a:cubicBezTo>
                      <a:pt x="2006" y="21791"/>
                      <a:pt x="2006" y="22492"/>
                      <a:pt x="1576" y="22903"/>
                    </a:cubicBezTo>
                    <a:lnTo>
                      <a:pt x="2412" y="23721"/>
                    </a:lnTo>
                    <a:cubicBezTo>
                      <a:pt x="2842" y="23291"/>
                      <a:pt x="3057" y="22707"/>
                      <a:pt x="3057" y="22141"/>
                    </a:cubicBezTo>
                    <a:cubicBezTo>
                      <a:pt x="3057" y="21576"/>
                      <a:pt x="2842" y="20992"/>
                      <a:pt x="2412" y="20566"/>
                    </a:cubicBezTo>
                    <a:lnTo>
                      <a:pt x="2239" y="20389"/>
                    </a:lnTo>
                    <a:cubicBezTo>
                      <a:pt x="1809" y="19963"/>
                      <a:pt x="1809" y="19281"/>
                      <a:pt x="2239" y="18870"/>
                    </a:cubicBezTo>
                    <a:lnTo>
                      <a:pt x="2412" y="18697"/>
                    </a:lnTo>
                    <a:cubicBezTo>
                      <a:pt x="3272" y="17818"/>
                      <a:pt x="3272" y="16397"/>
                      <a:pt x="2412" y="15523"/>
                    </a:cubicBezTo>
                    <a:lnTo>
                      <a:pt x="2062" y="15191"/>
                    </a:lnTo>
                    <a:cubicBezTo>
                      <a:pt x="1655" y="14761"/>
                      <a:pt x="1655" y="14079"/>
                      <a:pt x="2062" y="13672"/>
                    </a:cubicBezTo>
                    <a:cubicBezTo>
                      <a:pt x="2492" y="13242"/>
                      <a:pt x="2725" y="12676"/>
                      <a:pt x="2725" y="12074"/>
                    </a:cubicBezTo>
                    <a:cubicBezTo>
                      <a:pt x="2725" y="11489"/>
                      <a:pt x="2492" y="10924"/>
                      <a:pt x="2062" y="10498"/>
                    </a:cubicBezTo>
                    <a:lnTo>
                      <a:pt x="1907" y="10321"/>
                    </a:lnTo>
                    <a:cubicBezTo>
                      <a:pt x="1692" y="10124"/>
                      <a:pt x="1594" y="9853"/>
                      <a:pt x="1594" y="9564"/>
                    </a:cubicBezTo>
                    <a:cubicBezTo>
                      <a:pt x="1594" y="9269"/>
                      <a:pt x="1692" y="8998"/>
                      <a:pt x="1907" y="8802"/>
                    </a:cubicBezTo>
                    <a:lnTo>
                      <a:pt x="2085" y="8629"/>
                    </a:lnTo>
                    <a:cubicBezTo>
                      <a:pt x="2940" y="7750"/>
                      <a:pt x="2940" y="6348"/>
                      <a:pt x="2085" y="5474"/>
                    </a:cubicBezTo>
                    <a:lnTo>
                      <a:pt x="1692" y="5062"/>
                    </a:lnTo>
                    <a:cubicBezTo>
                      <a:pt x="1286" y="4656"/>
                      <a:pt x="1286" y="3973"/>
                      <a:pt x="1674" y="3562"/>
                    </a:cubicBezTo>
                    <a:lnTo>
                      <a:pt x="1889" y="3328"/>
                    </a:lnTo>
                    <a:cubicBezTo>
                      <a:pt x="2744" y="2473"/>
                      <a:pt x="2744" y="1052"/>
                      <a:pt x="1870" y="192"/>
                    </a:cubicBezTo>
                    <a:lnTo>
                      <a:pt x="16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5"/>
              <p:cNvSpPr/>
              <p:nvPr/>
            </p:nvSpPr>
            <p:spPr>
              <a:xfrm>
                <a:off x="1880971" y="2187604"/>
                <a:ext cx="140706" cy="1019809"/>
              </a:xfrm>
              <a:custGeom>
                <a:rect b="b" l="l" r="r" t="t"/>
                <a:pathLst>
                  <a:path extrusionOk="0" h="23722" w="3273">
                    <a:moveTo>
                      <a:pt x="1698" y="0"/>
                    </a:moveTo>
                    <a:lnTo>
                      <a:pt x="880" y="837"/>
                    </a:lnTo>
                    <a:lnTo>
                      <a:pt x="1053" y="1010"/>
                    </a:lnTo>
                    <a:cubicBezTo>
                      <a:pt x="1464" y="1421"/>
                      <a:pt x="1483" y="2104"/>
                      <a:pt x="1053" y="2529"/>
                    </a:cubicBezTo>
                    <a:lnTo>
                      <a:pt x="838" y="2744"/>
                    </a:lnTo>
                    <a:cubicBezTo>
                      <a:pt x="1" y="3623"/>
                      <a:pt x="1" y="5025"/>
                      <a:pt x="861" y="5880"/>
                    </a:cubicBezTo>
                    <a:lnTo>
                      <a:pt x="1249" y="6292"/>
                    </a:lnTo>
                    <a:cubicBezTo>
                      <a:pt x="1679" y="6698"/>
                      <a:pt x="1679" y="7381"/>
                      <a:pt x="1249" y="7811"/>
                    </a:cubicBezTo>
                    <a:lnTo>
                      <a:pt x="1071" y="7984"/>
                    </a:lnTo>
                    <a:cubicBezTo>
                      <a:pt x="216" y="8862"/>
                      <a:pt x="216" y="10283"/>
                      <a:pt x="1071" y="11157"/>
                    </a:cubicBezTo>
                    <a:lnTo>
                      <a:pt x="1249" y="11316"/>
                    </a:lnTo>
                    <a:cubicBezTo>
                      <a:pt x="1445" y="11527"/>
                      <a:pt x="1562" y="11802"/>
                      <a:pt x="1562" y="12074"/>
                    </a:cubicBezTo>
                    <a:cubicBezTo>
                      <a:pt x="1562" y="12368"/>
                      <a:pt x="1445" y="12639"/>
                      <a:pt x="1249" y="12854"/>
                    </a:cubicBezTo>
                    <a:cubicBezTo>
                      <a:pt x="370" y="13709"/>
                      <a:pt x="370" y="15130"/>
                      <a:pt x="1249" y="16009"/>
                    </a:cubicBezTo>
                    <a:lnTo>
                      <a:pt x="1581" y="16341"/>
                    </a:lnTo>
                    <a:cubicBezTo>
                      <a:pt x="2006" y="16766"/>
                      <a:pt x="2006" y="17449"/>
                      <a:pt x="1581" y="17879"/>
                    </a:cubicBezTo>
                    <a:lnTo>
                      <a:pt x="1422" y="18033"/>
                    </a:lnTo>
                    <a:cubicBezTo>
                      <a:pt x="548" y="18912"/>
                      <a:pt x="548" y="20333"/>
                      <a:pt x="1422" y="21207"/>
                    </a:cubicBezTo>
                    <a:lnTo>
                      <a:pt x="1581" y="21384"/>
                    </a:lnTo>
                    <a:cubicBezTo>
                      <a:pt x="2006" y="21791"/>
                      <a:pt x="2006" y="22492"/>
                      <a:pt x="1581" y="22903"/>
                    </a:cubicBezTo>
                    <a:lnTo>
                      <a:pt x="2399" y="23721"/>
                    </a:lnTo>
                    <a:cubicBezTo>
                      <a:pt x="2847" y="23291"/>
                      <a:pt x="3058" y="22707"/>
                      <a:pt x="3058" y="22141"/>
                    </a:cubicBezTo>
                    <a:cubicBezTo>
                      <a:pt x="3058" y="21576"/>
                      <a:pt x="2847" y="20992"/>
                      <a:pt x="2399" y="20566"/>
                    </a:cubicBezTo>
                    <a:lnTo>
                      <a:pt x="2240" y="20389"/>
                    </a:lnTo>
                    <a:cubicBezTo>
                      <a:pt x="1815" y="19963"/>
                      <a:pt x="1815" y="19281"/>
                      <a:pt x="2240" y="18870"/>
                    </a:cubicBezTo>
                    <a:lnTo>
                      <a:pt x="2399" y="18697"/>
                    </a:lnTo>
                    <a:cubicBezTo>
                      <a:pt x="3273" y="17818"/>
                      <a:pt x="3273" y="16397"/>
                      <a:pt x="2399" y="15523"/>
                    </a:cubicBezTo>
                    <a:lnTo>
                      <a:pt x="2067" y="15191"/>
                    </a:lnTo>
                    <a:cubicBezTo>
                      <a:pt x="1656" y="14761"/>
                      <a:pt x="1656" y="14079"/>
                      <a:pt x="2067" y="13672"/>
                    </a:cubicBezTo>
                    <a:cubicBezTo>
                      <a:pt x="2497" y="13242"/>
                      <a:pt x="2731" y="12676"/>
                      <a:pt x="2731" y="12074"/>
                    </a:cubicBezTo>
                    <a:cubicBezTo>
                      <a:pt x="2731" y="11489"/>
                      <a:pt x="2497" y="10924"/>
                      <a:pt x="2067" y="10498"/>
                    </a:cubicBezTo>
                    <a:lnTo>
                      <a:pt x="1913" y="10321"/>
                    </a:lnTo>
                    <a:cubicBezTo>
                      <a:pt x="1698" y="10124"/>
                      <a:pt x="1581" y="9853"/>
                      <a:pt x="1581" y="9564"/>
                    </a:cubicBezTo>
                    <a:cubicBezTo>
                      <a:pt x="1581" y="9269"/>
                      <a:pt x="1698" y="8998"/>
                      <a:pt x="1913" y="8802"/>
                    </a:cubicBezTo>
                    <a:lnTo>
                      <a:pt x="2067" y="8629"/>
                    </a:lnTo>
                    <a:cubicBezTo>
                      <a:pt x="2941" y="7750"/>
                      <a:pt x="2941" y="6348"/>
                      <a:pt x="2086" y="5474"/>
                    </a:cubicBezTo>
                    <a:lnTo>
                      <a:pt x="1698" y="5062"/>
                    </a:lnTo>
                    <a:cubicBezTo>
                      <a:pt x="1268" y="4656"/>
                      <a:pt x="1268" y="3973"/>
                      <a:pt x="1679" y="3562"/>
                    </a:cubicBezTo>
                    <a:lnTo>
                      <a:pt x="1889" y="3328"/>
                    </a:lnTo>
                    <a:cubicBezTo>
                      <a:pt x="2749" y="2473"/>
                      <a:pt x="2731" y="1052"/>
                      <a:pt x="1871" y="192"/>
                    </a:cubicBezTo>
                    <a:lnTo>
                      <a:pt x="16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65"/>
            <p:cNvGrpSpPr/>
            <p:nvPr/>
          </p:nvGrpSpPr>
          <p:grpSpPr>
            <a:xfrm>
              <a:off x="4629061" y="3590044"/>
              <a:ext cx="487139" cy="473948"/>
              <a:chOff x="2957619" y="1980835"/>
              <a:chExt cx="526713" cy="512398"/>
            </a:xfrm>
          </p:grpSpPr>
          <p:sp>
            <p:nvSpPr>
              <p:cNvPr id="1848" name="Google Shape;1848;p65"/>
              <p:cNvSpPr/>
              <p:nvPr/>
            </p:nvSpPr>
            <p:spPr>
              <a:xfrm>
                <a:off x="2957619" y="1980835"/>
                <a:ext cx="526713" cy="512398"/>
              </a:xfrm>
              <a:custGeom>
                <a:rect b="b" l="l" r="r" t="t"/>
                <a:pathLst>
                  <a:path extrusionOk="0" h="11919" w="12252">
                    <a:moveTo>
                      <a:pt x="6115" y="505"/>
                    </a:moveTo>
                    <a:cubicBezTo>
                      <a:pt x="6367" y="505"/>
                      <a:pt x="6624" y="523"/>
                      <a:pt x="6876" y="565"/>
                    </a:cubicBezTo>
                    <a:cubicBezTo>
                      <a:pt x="8316" y="757"/>
                      <a:pt x="9583" y="1519"/>
                      <a:pt x="10480" y="2669"/>
                    </a:cubicBezTo>
                    <a:cubicBezTo>
                      <a:pt x="11354" y="3837"/>
                      <a:pt x="11723" y="5258"/>
                      <a:pt x="11532" y="6698"/>
                    </a:cubicBezTo>
                    <a:cubicBezTo>
                      <a:pt x="11317" y="8161"/>
                      <a:pt x="10574" y="9423"/>
                      <a:pt x="9405" y="10302"/>
                    </a:cubicBezTo>
                    <a:cubicBezTo>
                      <a:pt x="8459" y="11024"/>
                      <a:pt x="7309" y="11404"/>
                      <a:pt x="6126" y="11404"/>
                    </a:cubicBezTo>
                    <a:cubicBezTo>
                      <a:pt x="5877" y="11404"/>
                      <a:pt x="5627" y="11387"/>
                      <a:pt x="5376" y="11353"/>
                    </a:cubicBezTo>
                    <a:cubicBezTo>
                      <a:pt x="3936" y="11157"/>
                      <a:pt x="2651" y="10400"/>
                      <a:pt x="1772" y="9250"/>
                    </a:cubicBezTo>
                    <a:cubicBezTo>
                      <a:pt x="898" y="8081"/>
                      <a:pt x="524" y="6660"/>
                      <a:pt x="721" y="5216"/>
                    </a:cubicBezTo>
                    <a:cubicBezTo>
                      <a:pt x="1109" y="2491"/>
                      <a:pt x="3446" y="505"/>
                      <a:pt x="6115" y="505"/>
                    </a:cubicBezTo>
                    <a:close/>
                    <a:moveTo>
                      <a:pt x="6115" y="0"/>
                    </a:moveTo>
                    <a:cubicBezTo>
                      <a:pt x="4824" y="0"/>
                      <a:pt x="3577" y="418"/>
                      <a:pt x="2534" y="1206"/>
                    </a:cubicBezTo>
                    <a:cubicBezTo>
                      <a:pt x="1268" y="2159"/>
                      <a:pt x="450" y="3562"/>
                      <a:pt x="216" y="5141"/>
                    </a:cubicBezTo>
                    <a:cubicBezTo>
                      <a:pt x="1" y="6717"/>
                      <a:pt x="407" y="8278"/>
                      <a:pt x="1366" y="9563"/>
                    </a:cubicBezTo>
                    <a:cubicBezTo>
                      <a:pt x="2338" y="10825"/>
                      <a:pt x="3721" y="11643"/>
                      <a:pt x="5297" y="11858"/>
                    </a:cubicBezTo>
                    <a:cubicBezTo>
                      <a:pt x="5591" y="11900"/>
                      <a:pt x="5862" y="11919"/>
                      <a:pt x="6133" y="11919"/>
                    </a:cubicBezTo>
                    <a:cubicBezTo>
                      <a:pt x="7419" y="11919"/>
                      <a:pt x="8667" y="11507"/>
                      <a:pt x="9718" y="10708"/>
                    </a:cubicBezTo>
                    <a:cubicBezTo>
                      <a:pt x="10985" y="9755"/>
                      <a:pt x="11803" y="8352"/>
                      <a:pt x="12018" y="6777"/>
                    </a:cubicBezTo>
                    <a:cubicBezTo>
                      <a:pt x="12252" y="5197"/>
                      <a:pt x="11840" y="3641"/>
                      <a:pt x="10868" y="2374"/>
                    </a:cubicBezTo>
                    <a:cubicBezTo>
                      <a:pt x="9915" y="1089"/>
                      <a:pt x="8512" y="271"/>
                      <a:pt x="6933" y="56"/>
                    </a:cubicBezTo>
                    <a:cubicBezTo>
                      <a:pt x="6659" y="19"/>
                      <a:pt x="6386" y="0"/>
                      <a:pt x="611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3017935" y="2039345"/>
                <a:ext cx="406127" cy="395207"/>
              </a:xfrm>
              <a:custGeom>
                <a:rect b="b" l="l" r="r" t="t"/>
                <a:pathLst>
                  <a:path extrusionOk="0" h="9193" w="9447">
                    <a:moveTo>
                      <a:pt x="4712" y="392"/>
                    </a:moveTo>
                    <a:cubicBezTo>
                      <a:pt x="4908" y="392"/>
                      <a:pt x="5104" y="410"/>
                      <a:pt x="5296" y="429"/>
                    </a:cubicBezTo>
                    <a:cubicBezTo>
                      <a:pt x="6408" y="583"/>
                      <a:pt x="7399" y="1168"/>
                      <a:pt x="8082" y="2065"/>
                    </a:cubicBezTo>
                    <a:cubicBezTo>
                      <a:pt x="8745" y="2962"/>
                      <a:pt x="9035" y="4070"/>
                      <a:pt x="8881" y="5183"/>
                    </a:cubicBezTo>
                    <a:cubicBezTo>
                      <a:pt x="8727" y="6290"/>
                      <a:pt x="8161" y="7267"/>
                      <a:pt x="7264" y="7945"/>
                    </a:cubicBezTo>
                    <a:cubicBezTo>
                      <a:pt x="6525" y="8506"/>
                      <a:pt x="5645" y="8805"/>
                      <a:pt x="4737" y="8805"/>
                    </a:cubicBezTo>
                    <a:cubicBezTo>
                      <a:pt x="4541" y="8805"/>
                      <a:pt x="4343" y="8791"/>
                      <a:pt x="4146" y="8763"/>
                    </a:cubicBezTo>
                    <a:cubicBezTo>
                      <a:pt x="3038" y="8609"/>
                      <a:pt x="2043" y="8024"/>
                      <a:pt x="1365" y="7127"/>
                    </a:cubicBezTo>
                    <a:cubicBezTo>
                      <a:pt x="682" y="6234"/>
                      <a:pt x="407" y="5141"/>
                      <a:pt x="547" y="4014"/>
                    </a:cubicBezTo>
                    <a:cubicBezTo>
                      <a:pt x="837" y="1911"/>
                      <a:pt x="2650" y="392"/>
                      <a:pt x="4712" y="392"/>
                    </a:cubicBezTo>
                    <a:close/>
                    <a:moveTo>
                      <a:pt x="4734" y="1"/>
                    </a:moveTo>
                    <a:cubicBezTo>
                      <a:pt x="3725" y="1"/>
                      <a:pt x="2756" y="321"/>
                      <a:pt x="1949" y="934"/>
                    </a:cubicBezTo>
                    <a:cubicBezTo>
                      <a:pt x="972" y="1677"/>
                      <a:pt x="332" y="2747"/>
                      <a:pt x="173" y="3972"/>
                    </a:cubicBezTo>
                    <a:cubicBezTo>
                      <a:pt x="0" y="5183"/>
                      <a:pt x="313" y="6388"/>
                      <a:pt x="1052" y="7361"/>
                    </a:cubicBezTo>
                    <a:cubicBezTo>
                      <a:pt x="1790" y="8356"/>
                      <a:pt x="2861" y="8978"/>
                      <a:pt x="4090" y="9156"/>
                    </a:cubicBezTo>
                    <a:cubicBezTo>
                      <a:pt x="4305" y="9174"/>
                      <a:pt x="4520" y="9193"/>
                      <a:pt x="4730" y="9193"/>
                    </a:cubicBezTo>
                    <a:cubicBezTo>
                      <a:pt x="5726" y="9193"/>
                      <a:pt x="6679" y="8880"/>
                      <a:pt x="7497" y="8258"/>
                    </a:cubicBezTo>
                    <a:cubicBezTo>
                      <a:pt x="8470" y="7520"/>
                      <a:pt x="9115" y="6449"/>
                      <a:pt x="9269" y="5220"/>
                    </a:cubicBezTo>
                    <a:cubicBezTo>
                      <a:pt x="9446" y="4014"/>
                      <a:pt x="9133" y="2803"/>
                      <a:pt x="8395" y="1831"/>
                    </a:cubicBezTo>
                    <a:cubicBezTo>
                      <a:pt x="7652" y="840"/>
                      <a:pt x="6562" y="214"/>
                      <a:pt x="5357" y="41"/>
                    </a:cubicBezTo>
                    <a:cubicBezTo>
                      <a:pt x="5148" y="14"/>
                      <a:pt x="4940" y="1"/>
                      <a:pt x="473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3094889" y="2114193"/>
                <a:ext cx="252007" cy="245817"/>
              </a:xfrm>
              <a:custGeom>
                <a:rect b="b" l="l" r="r" t="t"/>
                <a:pathLst>
                  <a:path extrusionOk="0" h="5718" w="5862">
                    <a:moveTo>
                      <a:pt x="2922" y="245"/>
                    </a:moveTo>
                    <a:cubicBezTo>
                      <a:pt x="3038" y="245"/>
                      <a:pt x="3174" y="245"/>
                      <a:pt x="3291" y="268"/>
                    </a:cubicBezTo>
                    <a:cubicBezTo>
                      <a:pt x="3973" y="361"/>
                      <a:pt x="4600" y="735"/>
                      <a:pt x="5006" y="1277"/>
                    </a:cubicBezTo>
                    <a:cubicBezTo>
                      <a:pt x="5436" y="1843"/>
                      <a:pt x="5609" y="2525"/>
                      <a:pt x="5511" y="3208"/>
                    </a:cubicBezTo>
                    <a:cubicBezTo>
                      <a:pt x="5418" y="3909"/>
                      <a:pt x="5067" y="4512"/>
                      <a:pt x="4501" y="4942"/>
                    </a:cubicBezTo>
                    <a:cubicBezTo>
                      <a:pt x="4053" y="5291"/>
                      <a:pt x="3500" y="5473"/>
                      <a:pt x="2939" y="5473"/>
                    </a:cubicBezTo>
                    <a:cubicBezTo>
                      <a:pt x="2817" y="5473"/>
                      <a:pt x="2694" y="5464"/>
                      <a:pt x="2571" y="5447"/>
                    </a:cubicBezTo>
                    <a:cubicBezTo>
                      <a:pt x="1870" y="5349"/>
                      <a:pt x="1267" y="4998"/>
                      <a:pt x="837" y="4432"/>
                    </a:cubicBezTo>
                    <a:cubicBezTo>
                      <a:pt x="430" y="3867"/>
                      <a:pt x="253" y="3189"/>
                      <a:pt x="332" y="2507"/>
                    </a:cubicBezTo>
                    <a:cubicBezTo>
                      <a:pt x="528" y="1203"/>
                      <a:pt x="1636" y="245"/>
                      <a:pt x="2922" y="245"/>
                    </a:cubicBezTo>
                    <a:close/>
                    <a:moveTo>
                      <a:pt x="2897" y="1"/>
                    </a:moveTo>
                    <a:cubicBezTo>
                      <a:pt x="2287" y="1"/>
                      <a:pt x="1698" y="198"/>
                      <a:pt x="1211" y="576"/>
                    </a:cubicBezTo>
                    <a:cubicBezTo>
                      <a:pt x="603" y="1044"/>
                      <a:pt x="197" y="1708"/>
                      <a:pt x="98" y="2465"/>
                    </a:cubicBezTo>
                    <a:cubicBezTo>
                      <a:pt x="0" y="3227"/>
                      <a:pt x="197" y="3965"/>
                      <a:pt x="645" y="4591"/>
                    </a:cubicBezTo>
                    <a:cubicBezTo>
                      <a:pt x="1113" y="5194"/>
                      <a:pt x="1772" y="5582"/>
                      <a:pt x="2534" y="5680"/>
                    </a:cubicBezTo>
                    <a:cubicBezTo>
                      <a:pt x="2669" y="5699"/>
                      <a:pt x="2805" y="5718"/>
                      <a:pt x="2940" y="5718"/>
                    </a:cubicBezTo>
                    <a:cubicBezTo>
                      <a:pt x="3548" y="5718"/>
                      <a:pt x="4151" y="5503"/>
                      <a:pt x="4656" y="5134"/>
                    </a:cubicBezTo>
                    <a:cubicBezTo>
                      <a:pt x="5259" y="4666"/>
                      <a:pt x="5651" y="4007"/>
                      <a:pt x="5768" y="3245"/>
                    </a:cubicBezTo>
                    <a:cubicBezTo>
                      <a:pt x="5862" y="2488"/>
                      <a:pt x="5670" y="1745"/>
                      <a:pt x="5202" y="1142"/>
                    </a:cubicBezTo>
                    <a:cubicBezTo>
                      <a:pt x="4754" y="520"/>
                      <a:pt x="4071" y="128"/>
                      <a:pt x="3333" y="34"/>
                    </a:cubicBezTo>
                    <a:cubicBezTo>
                      <a:pt x="3187" y="12"/>
                      <a:pt x="3041" y="1"/>
                      <a:pt x="289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3161998" y="2179539"/>
                <a:ext cx="118008" cy="115170"/>
              </a:xfrm>
              <a:custGeom>
                <a:rect b="b" l="l" r="r" t="t"/>
                <a:pathLst>
                  <a:path extrusionOk="0" h="2679" w="2745">
                    <a:moveTo>
                      <a:pt x="1361" y="108"/>
                    </a:moveTo>
                    <a:cubicBezTo>
                      <a:pt x="1421" y="108"/>
                      <a:pt x="1477" y="127"/>
                      <a:pt x="1538" y="127"/>
                    </a:cubicBezTo>
                    <a:cubicBezTo>
                      <a:pt x="1870" y="169"/>
                      <a:pt x="2141" y="342"/>
                      <a:pt x="2337" y="594"/>
                    </a:cubicBezTo>
                    <a:cubicBezTo>
                      <a:pt x="2529" y="870"/>
                      <a:pt x="2627" y="1178"/>
                      <a:pt x="2571" y="1510"/>
                    </a:cubicBezTo>
                    <a:cubicBezTo>
                      <a:pt x="2529" y="1823"/>
                      <a:pt x="2356" y="2113"/>
                      <a:pt x="2104" y="2310"/>
                    </a:cubicBezTo>
                    <a:cubicBezTo>
                      <a:pt x="1889" y="2473"/>
                      <a:pt x="1626" y="2553"/>
                      <a:pt x="1363" y="2553"/>
                    </a:cubicBezTo>
                    <a:cubicBezTo>
                      <a:pt x="1310" y="2553"/>
                      <a:pt x="1258" y="2549"/>
                      <a:pt x="1206" y="2543"/>
                    </a:cubicBezTo>
                    <a:cubicBezTo>
                      <a:pt x="874" y="2506"/>
                      <a:pt x="603" y="2328"/>
                      <a:pt x="388" y="2076"/>
                    </a:cubicBezTo>
                    <a:cubicBezTo>
                      <a:pt x="192" y="1805"/>
                      <a:pt x="117" y="1492"/>
                      <a:pt x="155" y="1160"/>
                    </a:cubicBezTo>
                    <a:cubicBezTo>
                      <a:pt x="253" y="557"/>
                      <a:pt x="776" y="108"/>
                      <a:pt x="1361" y="108"/>
                    </a:cubicBezTo>
                    <a:close/>
                    <a:moveTo>
                      <a:pt x="1391" y="1"/>
                    </a:moveTo>
                    <a:cubicBezTo>
                      <a:pt x="1097" y="1"/>
                      <a:pt x="809" y="86"/>
                      <a:pt x="561" y="267"/>
                    </a:cubicBezTo>
                    <a:cubicBezTo>
                      <a:pt x="290" y="501"/>
                      <a:pt x="94" y="809"/>
                      <a:pt x="56" y="1160"/>
                    </a:cubicBezTo>
                    <a:cubicBezTo>
                      <a:pt x="0" y="1510"/>
                      <a:pt x="94" y="1861"/>
                      <a:pt x="309" y="2137"/>
                    </a:cubicBezTo>
                    <a:cubicBezTo>
                      <a:pt x="524" y="2426"/>
                      <a:pt x="837" y="2604"/>
                      <a:pt x="1188" y="2660"/>
                    </a:cubicBezTo>
                    <a:cubicBezTo>
                      <a:pt x="1244" y="2660"/>
                      <a:pt x="1304" y="2679"/>
                      <a:pt x="1379" y="2679"/>
                    </a:cubicBezTo>
                    <a:cubicBezTo>
                      <a:pt x="1655" y="2679"/>
                      <a:pt x="1945" y="2581"/>
                      <a:pt x="2179" y="2408"/>
                    </a:cubicBezTo>
                    <a:cubicBezTo>
                      <a:pt x="2454" y="2193"/>
                      <a:pt x="2646" y="1880"/>
                      <a:pt x="2688" y="1510"/>
                    </a:cubicBezTo>
                    <a:cubicBezTo>
                      <a:pt x="2744" y="1160"/>
                      <a:pt x="2646" y="809"/>
                      <a:pt x="2431" y="538"/>
                    </a:cubicBezTo>
                    <a:cubicBezTo>
                      <a:pt x="2221" y="244"/>
                      <a:pt x="1907" y="71"/>
                      <a:pt x="1557" y="10"/>
                    </a:cubicBezTo>
                    <a:cubicBezTo>
                      <a:pt x="1501" y="4"/>
                      <a:pt x="1446" y="1"/>
                      <a:pt x="139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65"/>
            <p:cNvGrpSpPr/>
            <p:nvPr/>
          </p:nvGrpSpPr>
          <p:grpSpPr>
            <a:xfrm>
              <a:off x="5474418" y="4157281"/>
              <a:ext cx="426900" cy="416525"/>
              <a:chOff x="4032176" y="1448324"/>
              <a:chExt cx="442117" cy="431284"/>
            </a:xfrm>
          </p:grpSpPr>
          <p:sp>
            <p:nvSpPr>
              <p:cNvPr id="1853" name="Google Shape;1853;p65"/>
              <p:cNvSpPr/>
              <p:nvPr/>
            </p:nvSpPr>
            <p:spPr>
              <a:xfrm>
                <a:off x="4388872" y="1794144"/>
                <a:ext cx="85421" cy="85464"/>
              </a:xfrm>
              <a:custGeom>
                <a:rect b="b" l="l" r="r" t="t"/>
                <a:pathLst>
                  <a:path extrusionOk="0" h="1988" w="1987">
                    <a:moveTo>
                      <a:pt x="412" y="1"/>
                    </a:moveTo>
                    <a:lnTo>
                      <a:pt x="0" y="407"/>
                    </a:lnTo>
                    <a:lnTo>
                      <a:pt x="1580" y="1987"/>
                    </a:lnTo>
                    <a:lnTo>
                      <a:pt x="1987" y="1576"/>
                    </a:lnTo>
                    <a:lnTo>
                      <a:pt x="4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4388872" y="1794144"/>
                <a:ext cx="85421" cy="85464"/>
              </a:xfrm>
              <a:custGeom>
                <a:rect b="b" l="l" r="r" t="t"/>
                <a:pathLst>
                  <a:path extrusionOk="0" h="1988" w="1987">
                    <a:moveTo>
                      <a:pt x="1580" y="1"/>
                    </a:moveTo>
                    <a:lnTo>
                      <a:pt x="0" y="1576"/>
                    </a:lnTo>
                    <a:lnTo>
                      <a:pt x="412" y="1987"/>
                    </a:lnTo>
                    <a:lnTo>
                      <a:pt x="1987" y="407"/>
                    </a:lnTo>
                    <a:lnTo>
                      <a:pt x="15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4210632" y="1794144"/>
                <a:ext cx="85421" cy="85464"/>
              </a:xfrm>
              <a:custGeom>
                <a:rect b="b" l="l" r="r" t="t"/>
                <a:pathLst>
                  <a:path extrusionOk="0" h="1988" w="1987">
                    <a:moveTo>
                      <a:pt x="407" y="1"/>
                    </a:moveTo>
                    <a:lnTo>
                      <a:pt x="0" y="407"/>
                    </a:lnTo>
                    <a:lnTo>
                      <a:pt x="1576" y="1987"/>
                    </a:lnTo>
                    <a:lnTo>
                      <a:pt x="1987" y="1576"/>
                    </a:lnTo>
                    <a:lnTo>
                      <a:pt x="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4210632" y="1794144"/>
                <a:ext cx="85421" cy="85464"/>
              </a:xfrm>
              <a:custGeom>
                <a:rect b="b" l="l" r="r" t="t"/>
                <a:pathLst>
                  <a:path extrusionOk="0" h="1988" w="1987">
                    <a:moveTo>
                      <a:pt x="1576" y="1"/>
                    </a:moveTo>
                    <a:lnTo>
                      <a:pt x="0" y="1576"/>
                    </a:lnTo>
                    <a:lnTo>
                      <a:pt x="407" y="1987"/>
                    </a:lnTo>
                    <a:lnTo>
                      <a:pt x="1987" y="407"/>
                    </a:lnTo>
                    <a:lnTo>
                      <a:pt x="15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4032176" y="1794144"/>
                <a:ext cx="85464" cy="85464"/>
              </a:xfrm>
              <a:custGeom>
                <a:rect b="b" l="l" r="r" t="t"/>
                <a:pathLst>
                  <a:path extrusionOk="0" h="1988" w="1988">
                    <a:moveTo>
                      <a:pt x="431" y="1"/>
                    </a:moveTo>
                    <a:lnTo>
                      <a:pt x="1" y="407"/>
                    </a:lnTo>
                    <a:lnTo>
                      <a:pt x="1581" y="1987"/>
                    </a:lnTo>
                    <a:lnTo>
                      <a:pt x="1987" y="1576"/>
                    </a:lnTo>
                    <a:lnTo>
                      <a:pt x="4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4032176" y="1794144"/>
                <a:ext cx="85464" cy="85464"/>
              </a:xfrm>
              <a:custGeom>
                <a:rect b="b" l="l" r="r" t="t"/>
                <a:pathLst>
                  <a:path extrusionOk="0" h="1988" w="1988">
                    <a:moveTo>
                      <a:pt x="1581" y="1"/>
                    </a:moveTo>
                    <a:lnTo>
                      <a:pt x="1" y="1576"/>
                    </a:lnTo>
                    <a:lnTo>
                      <a:pt x="431" y="1987"/>
                    </a:lnTo>
                    <a:lnTo>
                      <a:pt x="1987" y="407"/>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4388872" y="1614914"/>
                <a:ext cx="85421" cy="85421"/>
              </a:xfrm>
              <a:custGeom>
                <a:rect b="b" l="l" r="r" t="t"/>
                <a:pathLst>
                  <a:path extrusionOk="0" h="1987" w="1987">
                    <a:moveTo>
                      <a:pt x="412" y="0"/>
                    </a:moveTo>
                    <a:lnTo>
                      <a:pt x="0" y="412"/>
                    </a:lnTo>
                    <a:lnTo>
                      <a:pt x="1580" y="1987"/>
                    </a:lnTo>
                    <a:lnTo>
                      <a:pt x="1987" y="1580"/>
                    </a:lnTo>
                    <a:lnTo>
                      <a:pt x="4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4388872" y="1614914"/>
                <a:ext cx="85421" cy="85421"/>
              </a:xfrm>
              <a:custGeom>
                <a:rect b="b" l="l" r="r" t="t"/>
                <a:pathLst>
                  <a:path extrusionOk="0" h="1987" w="1987">
                    <a:moveTo>
                      <a:pt x="1580" y="0"/>
                    </a:moveTo>
                    <a:lnTo>
                      <a:pt x="0" y="1580"/>
                    </a:lnTo>
                    <a:lnTo>
                      <a:pt x="412" y="1987"/>
                    </a:lnTo>
                    <a:lnTo>
                      <a:pt x="1987" y="412"/>
                    </a:lnTo>
                    <a:lnTo>
                      <a:pt x="15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4210632" y="1614914"/>
                <a:ext cx="85421" cy="85421"/>
              </a:xfrm>
              <a:custGeom>
                <a:rect b="b" l="l" r="r" t="t"/>
                <a:pathLst>
                  <a:path extrusionOk="0" h="1987" w="1987">
                    <a:moveTo>
                      <a:pt x="407" y="0"/>
                    </a:moveTo>
                    <a:lnTo>
                      <a:pt x="0" y="412"/>
                    </a:lnTo>
                    <a:lnTo>
                      <a:pt x="1576" y="1987"/>
                    </a:lnTo>
                    <a:lnTo>
                      <a:pt x="1987" y="1580"/>
                    </a:lnTo>
                    <a:lnTo>
                      <a:pt x="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5"/>
              <p:cNvSpPr/>
              <p:nvPr/>
            </p:nvSpPr>
            <p:spPr>
              <a:xfrm>
                <a:off x="4210632" y="1614914"/>
                <a:ext cx="85421" cy="85421"/>
              </a:xfrm>
              <a:custGeom>
                <a:rect b="b" l="l" r="r" t="t"/>
                <a:pathLst>
                  <a:path extrusionOk="0" h="1987" w="1987">
                    <a:moveTo>
                      <a:pt x="1576" y="0"/>
                    </a:moveTo>
                    <a:lnTo>
                      <a:pt x="0" y="1580"/>
                    </a:lnTo>
                    <a:lnTo>
                      <a:pt x="407" y="1987"/>
                    </a:lnTo>
                    <a:lnTo>
                      <a:pt x="1987" y="412"/>
                    </a:lnTo>
                    <a:lnTo>
                      <a:pt x="15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5"/>
              <p:cNvSpPr/>
              <p:nvPr/>
            </p:nvSpPr>
            <p:spPr>
              <a:xfrm>
                <a:off x="4032176" y="1614914"/>
                <a:ext cx="85464" cy="85421"/>
              </a:xfrm>
              <a:custGeom>
                <a:rect b="b" l="l" r="r" t="t"/>
                <a:pathLst>
                  <a:path extrusionOk="0" h="1987" w="1988">
                    <a:moveTo>
                      <a:pt x="431" y="0"/>
                    </a:moveTo>
                    <a:lnTo>
                      <a:pt x="1" y="412"/>
                    </a:lnTo>
                    <a:lnTo>
                      <a:pt x="1581" y="1987"/>
                    </a:lnTo>
                    <a:lnTo>
                      <a:pt x="1987" y="1580"/>
                    </a:lnTo>
                    <a:lnTo>
                      <a:pt x="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a:off x="4032176" y="1614914"/>
                <a:ext cx="85464" cy="85421"/>
              </a:xfrm>
              <a:custGeom>
                <a:rect b="b" l="l" r="r" t="t"/>
                <a:pathLst>
                  <a:path extrusionOk="0" h="1987" w="1988">
                    <a:moveTo>
                      <a:pt x="1581" y="0"/>
                    </a:moveTo>
                    <a:lnTo>
                      <a:pt x="1" y="1580"/>
                    </a:lnTo>
                    <a:lnTo>
                      <a:pt x="431" y="1987"/>
                    </a:lnTo>
                    <a:lnTo>
                      <a:pt x="1987" y="412"/>
                    </a:lnTo>
                    <a:lnTo>
                      <a:pt x="15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4388872" y="1448324"/>
                <a:ext cx="85421" cy="85464"/>
              </a:xfrm>
              <a:custGeom>
                <a:rect b="b" l="l" r="r" t="t"/>
                <a:pathLst>
                  <a:path extrusionOk="0" h="1988" w="1987">
                    <a:moveTo>
                      <a:pt x="412" y="1"/>
                    </a:moveTo>
                    <a:lnTo>
                      <a:pt x="0" y="412"/>
                    </a:lnTo>
                    <a:lnTo>
                      <a:pt x="1580" y="1987"/>
                    </a:lnTo>
                    <a:lnTo>
                      <a:pt x="1987" y="1580"/>
                    </a:lnTo>
                    <a:lnTo>
                      <a:pt x="4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4388872" y="1448324"/>
                <a:ext cx="85421" cy="85464"/>
              </a:xfrm>
              <a:custGeom>
                <a:rect b="b" l="l" r="r" t="t"/>
                <a:pathLst>
                  <a:path extrusionOk="0" h="1988" w="1987">
                    <a:moveTo>
                      <a:pt x="1580" y="1"/>
                    </a:moveTo>
                    <a:lnTo>
                      <a:pt x="0" y="1580"/>
                    </a:lnTo>
                    <a:lnTo>
                      <a:pt x="412" y="1987"/>
                    </a:lnTo>
                    <a:lnTo>
                      <a:pt x="1987" y="412"/>
                    </a:lnTo>
                    <a:lnTo>
                      <a:pt x="158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4210632" y="1448324"/>
                <a:ext cx="85421" cy="85464"/>
              </a:xfrm>
              <a:custGeom>
                <a:rect b="b" l="l" r="r" t="t"/>
                <a:pathLst>
                  <a:path extrusionOk="0" h="1988" w="1987">
                    <a:moveTo>
                      <a:pt x="407" y="1"/>
                    </a:moveTo>
                    <a:lnTo>
                      <a:pt x="0" y="412"/>
                    </a:lnTo>
                    <a:lnTo>
                      <a:pt x="1576" y="1987"/>
                    </a:lnTo>
                    <a:lnTo>
                      <a:pt x="1987" y="1580"/>
                    </a:lnTo>
                    <a:lnTo>
                      <a:pt x="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4210632" y="1448324"/>
                <a:ext cx="85421" cy="85464"/>
              </a:xfrm>
              <a:custGeom>
                <a:rect b="b" l="l" r="r" t="t"/>
                <a:pathLst>
                  <a:path extrusionOk="0" h="1988" w="1987">
                    <a:moveTo>
                      <a:pt x="1576" y="1"/>
                    </a:moveTo>
                    <a:lnTo>
                      <a:pt x="0" y="1580"/>
                    </a:lnTo>
                    <a:lnTo>
                      <a:pt x="407" y="1987"/>
                    </a:lnTo>
                    <a:lnTo>
                      <a:pt x="1987" y="412"/>
                    </a:lnTo>
                    <a:lnTo>
                      <a:pt x="15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4032176" y="1448324"/>
                <a:ext cx="85464" cy="85464"/>
              </a:xfrm>
              <a:custGeom>
                <a:rect b="b" l="l" r="r" t="t"/>
                <a:pathLst>
                  <a:path extrusionOk="0" h="1988" w="1988">
                    <a:moveTo>
                      <a:pt x="431" y="1"/>
                    </a:moveTo>
                    <a:lnTo>
                      <a:pt x="1" y="412"/>
                    </a:lnTo>
                    <a:lnTo>
                      <a:pt x="1581" y="1987"/>
                    </a:lnTo>
                    <a:lnTo>
                      <a:pt x="1987" y="1580"/>
                    </a:lnTo>
                    <a:lnTo>
                      <a:pt x="4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4032176" y="1448324"/>
                <a:ext cx="85464" cy="85464"/>
              </a:xfrm>
              <a:custGeom>
                <a:rect b="b" l="l" r="r" t="t"/>
                <a:pathLst>
                  <a:path extrusionOk="0" h="1988" w="1988">
                    <a:moveTo>
                      <a:pt x="1581" y="1"/>
                    </a:moveTo>
                    <a:lnTo>
                      <a:pt x="1" y="1580"/>
                    </a:lnTo>
                    <a:lnTo>
                      <a:pt x="431" y="1987"/>
                    </a:lnTo>
                    <a:lnTo>
                      <a:pt x="1987" y="412"/>
                    </a:lnTo>
                    <a:lnTo>
                      <a:pt x="15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65"/>
            <p:cNvGrpSpPr/>
            <p:nvPr/>
          </p:nvGrpSpPr>
          <p:grpSpPr>
            <a:xfrm rot="5400000">
              <a:off x="4807216" y="4228316"/>
              <a:ext cx="125649" cy="664978"/>
              <a:chOff x="7196764" y="2509091"/>
              <a:chExt cx="124800" cy="660552"/>
            </a:xfrm>
          </p:grpSpPr>
          <p:sp>
            <p:nvSpPr>
              <p:cNvPr id="1872" name="Google Shape;1872;p65"/>
              <p:cNvSpPr/>
              <p:nvPr/>
            </p:nvSpPr>
            <p:spPr>
              <a:xfrm>
                <a:off x="7196764" y="2509091"/>
                <a:ext cx="124800" cy="220281"/>
              </a:xfrm>
              <a:custGeom>
                <a:rect b="b" l="l" r="r" t="t"/>
                <a:pathLst>
                  <a:path extrusionOk="0" h="5124" w="2903">
                    <a:moveTo>
                      <a:pt x="2903" y="1"/>
                    </a:moveTo>
                    <a:lnTo>
                      <a:pt x="0" y="2511"/>
                    </a:lnTo>
                    <a:lnTo>
                      <a:pt x="2903" y="5124"/>
                    </a:lnTo>
                    <a:lnTo>
                      <a:pt x="29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7196764" y="2729334"/>
                <a:ext cx="124800" cy="220066"/>
              </a:xfrm>
              <a:custGeom>
                <a:rect b="b" l="l" r="r" t="t"/>
                <a:pathLst>
                  <a:path extrusionOk="0" h="5119" w="2903">
                    <a:moveTo>
                      <a:pt x="2903" y="1"/>
                    </a:moveTo>
                    <a:lnTo>
                      <a:pt x="0" y="2511"/>
                    </a:lnTo>
                    <a:lnTo>
                      <a:pt x="2903" y="5119"/>
                    </a:lnTo>
                    <a:lnTo>
                      <a:pt x="29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7196764" y="2949362"/>
                <a:ext cx="124800" cy="220281"/>
              </a:xfrm>
              <a:custGeom>
                <a:rect b="b" l="l" r="r" t="t"/>
                <a:pathLst>
                  <a:path extrusionOk="0" h="5124" w="2903">
                    <a:moveTo>
                      <a:pt x="2903" y="1"/>
                    </a:moveTo>
                    <a:lnTo>
                      <a:pt x="0" y="2515"/>
                    </a:lnTo>
                    <a:lnTo>
                      <a:pt x="2903" y="5124"/>
                    </a:lnTo>
                    <a:lnTo>
                      <a:pt x="29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65"/>
            <p:cNvGrpSpPr/>
            <p:nvPr/>
          </p:nvGrpSpPr>
          <p:grpSpPr>
            <a:xfrm>
              <a:off x="3097281" y="4363611"/>
              <a:ext cx="217088" cy="217138"/>
              <a:chOff x="4214565" y="3729821"/>
              <a:chExt cx="201752" cy="201795"/>
            </a:xfrm>
          </p:grpSpPr>
          <p:sp>
            <p:nvSpPr>
              <p:cNvPr id="1876" name="Google Shape;1876;p65"/>
              <p:cNvSpPr/>
              <p:nvPr/>
            </p:nvSpPr>
            <p:spPr>
              <a:xfrm>
                <a:off x="4214565" y="3775864"/>
                <a:ext cx="201752" cy="108937"/>
              </a:xfrm>
              <a:custGeom>
                <a:rect b="b" l="l" r="r" t="t"/>
                <a:pathLst>
                  <a:path extrusionOk="0" h="2534" w="4693">
                    <a:moveTo>
                      <a:pt x="252" y="0"/>
                    </a:moveTo>
                    <a:lnTo>
                      <a:pt x="0" y="585"/>
                    </a:lnTo>
                    <a:lnTo>
                      <a:pt x="4440" y="2534"/>
                    </a:lnTo>
                    <a:lnTo>
                      <a:pt x="4693" y="1968"/>
                    </a:lnTo>
                    <a:lnTo>
                      <a:pt x="2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4262156" y="3729821"/>
                <a:ext cx="107346" cy="201795"/>
              </a:xfrm>
              <a:custGeom>
                <a:rect b="b" l="l" r="r" t="t"/>
                <a:pathLst>
                  <a:path extrusionOk="0" h="4694" w="2497">
                    <a:moveTo>
                      <a:pt x="1950" y="1"/>
                    </a:moveTo>
                    <a:lnTo>
                      <a:pt x="1" y="4441"/>
                    </a:lnTo>
                    <a:lnTo>
                      <a:pt x="529" y="4694"/>
                    </a:lnTo>
                    <a:lnTo>
                      <a:pt x="2497" y="253"/>
                    </a:lnTo>
                    <a:lnTo>
                      <a:pt x="19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65"/>
            <p:cNvGrpSpPr/>
            <p:nvPr/>
          </p:nvGrpSpPr>
          <p:grpSpPr>
            <a:xfrm>
              <a:off x="3466714" y="4298408"/>
              <a:ext cx="295356" cy="318382"/>
              <a:chOff x="3466714" y="4298408"/>
              <a:chExt cx="295356" cy="318382"/>
            </a:xfrm>
          </p:grpSpPr>
          <p:sp>
            <p:nvSpPr>
              <p:cNvPr id="1879" name="Google Shape;1879;p65"/>
              <p:cNvSpPr/>
              <p:nvPr/>
            </p:nvSpPr>
            <p:spPr>
              <a:xfrm>
                <a:off x="3466714" y="4360573"/>
                <a:ext cx="295356" cy="256217"/>
              </a:xfrm>
              <a:custGeom>
                <a:rect b="b" l="l" r="r" t="t"/>
                <a:pathLst>
                  <a:path extrusionOk="0" h="5218" w="6016">
                    <a:moveTo>
                      <a:pt x="5628" y="235"/>
                    </a:moveTo>
                    <a:lnTo>
                      <a:pt x="3020" y="4750"/>
                    </a:lnTo>
                    <a:lnTo>
                      <a:pt x="407" y="235"/>
                    </a:lnTo>
                    <a:close/>
                    <a:moveTo>
                      <a:pt x="0" y="1"/>
                    </a:moveTo>
                    <a:lnTo>
                      <a:pt x="3020" y="5217"/>
                    </a:lnTo>
                    <a:lnTo>
                      <a:pt x="601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a:off x="3527740" y="4298408"/>
                <a:ext cx="173306" cy="150155"/>
              </a:xfrm>
              <a:custGeom>
                <a:rect b="b" l="l" r="r" t="t"/>
                <a:pathLst>
                  <a:path extrusionOk="0" h="3058" w="3530">
                    <a:moveTo>
                      <a:pt x="1" y="0"/>
                    </a:moveTo>
                    <a:lnTo>
                      <a:pt x="879" y="1538"/>
                    </a:lnTo>
                    <a:lnTo>
                      <a:pt x="1753" y="3057"/>
                    </a:lnTo>
                    <a:lnTo>
                      <a:pt x="2651" y="1538"/>
                    </a:lnTo>
                    <a:lnTo>
                      <a:pt x="35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65"/>
            <p:cNvGrpSpPr/>
            <p:nvPr/>
          </p:nvGrpSpPr>
          <p:grpSpPr>
            <a:xfrm>
              <a:off x="4334348" y="3291121"/>
              <a:ext cx="1071475" cy="1071786"/>
              <a:chOff x="4756295" y="1933011"/>
              <a:chExt cx="931829" cy="932001"/>
            </a:xfrm>
          </p:grpSpPr>
          <p:sp>
            <p:nvSpPr>
              <p:cNvPr id="1882" name="Google Shape;1882;p65"/>
              <p:cNvSpPr/>
              <p:nvPr/>
            </p:nvSpPr>
            <p:spPr>
              <a:xfrm>
                <a:off x="5211612" y="1933011"/>
                <a:ext cx="20936" cy="53695"/>
              </a:xfrm>
              <a:custGeom>
                <a:rect b="b" l="l" r="r" t="t"/>
                <a:pathLst>
                  <a:path extrusionOk="0" h="1249" w="487">
                    <a:moveTo>
                      <a:pt x="1" y="0"/>
                    </a:moveTo>
                    <a:lnTo>
                      <a:pt x="1" y="1248"/>
                    </a:lnTo>
                    <a:lnTo>
                      <a:pt x="487" y="1248"/>
                    </a:lnTo>
                    <a:lnTo>
                      <a:pt x="4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5"/>
              <p:cNvSpPr/>
              <p:nvPr/>
            </p:nvSpPr>
            <p:spPr>
              <a:xfrm>
                <a:off x="5211612" y="1933011"/>
                <a:ext cx="20936" cy="53695"/>
              </a:xfrm>
              <a:custGeom>
                <a:rect b="b" l="l" r="r" t="t"/>
                <a:pathLst>
                  <a:path extrusionOk="0" h="1249" w="487">
                    <a:moveTo>
                      <a:pt x="1" y="0"/>
                    </a:moveTo>
                    <a:lnTo>
                      <a:pt x="1" y="1248"/>
                    </a:lnTo>
                    <a:lnTo>
                      <a:pt x="487" y="1248"/>
                    </a:lnTo>
                    <a:lnTo>
                      <a:pt x="4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5"/>
              <p:cNvSpPr/>
              <p:nvPr/>
            </p:nvSpPr>
            <p:spPr>
              <a:xfrm>
                <a:off x="5211612" y="2811318"/>
                <a:ext cx="20936" cy="53695"/>
              </a:xfrm>
              <a:custGeom>
                <a:rect b="b" l="l" r="r" t="t"/>
                <a:pathLst>
                  <a:path extrusionOk="0" h="1249" w="487">
                    <a:moveTo>
                      <a:pt x="1" y="1"/>
                    </a:moveTo>
                    <a:lnTo>
                      <a:pt x="1" y="1249"/>
                    </a:lnTo>
                    <a:lnTo>
                      <a:pt x="487" y="1249"/>
                    </a:lnTo>
                    <a:lnTo>
                      <a:pt x="4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5"/>
              <p:cNvSpPr/>
              <p:nvPr/>
            </p:nvSpPr>
            <p:spPr>
              <a:xfrm>
                <a:off x="4756295" y="2388544"/>
                <a:ext cx="53480" cy="20936"/>
              </a:xfrm>
              <a:custGeom>
                <a:rect b="b" l="l" r="r" t="t"/>
                <a:pathLst>
                  <a:path extrusionOk="0" h="487" w="1244">
                    <a:moveTo>
                      <a:pt x="0" y="0"/>
                    </a:moveTo>
                    <a:lnTo>
                      <a:pt x="0" y="487"/>
                    </a:lnTo>
                    <a:lnTo>
                      <a:pt x="1244" y="487"/>
                    </a:lnTo>
                    <a:lnTo>
                      <a:pt x="1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5"/>
              <p:cNvSpPr/>
              <p:nvPr/>
            </p:nvSpPr>
            <p:spPr>
              <a:xfrm>
                <a:off x="4756295" y="2388544"/>
                <a:ext cx="53480" cy="20936"/>
              </a:xfrm>
              <a:custGeom>
                <a:rect b="b" l="l" r="r" t="t"/>
                <a:pathLst>
                  <a:path extrusionOk="0" h="487" w="1244">
                    <a:moveTo>
                      <a:pt x="0" y="0"/>
                    </a:moveTo>
                    <a:lnTo>
                      <a:pt x="0" y="487"/>
                    </a:lnTo>
                    <a:lnTo>
                      <a:pt x="1244" y="487"/>
                    </a:lnTo>
                    <a:lnTo>
                      <a:pt x="1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5"/>
              <p:cNvSpPr/>
              <p:nvPr/>
            </p:nvSpPr>
            <p:spPr>
              <a:xfrm>
                <a:off x="5634429" y="2388544"/>
                <a:ext cx="53695" cy="20936"/>
              </a:xfrm>
              <a:custGeom>
                <a:rect b="b" l="l" r="r" t="t"/>
                <a:pathLst>
                  <a:path extrusionOk="0" h="487" w="1249">
                    <a:moveTo>
                      <a:pt x="0" y="0"/>
                    </a:moveTo>
                    <a:lnTo>
                      <a:pt x="0" y="487"/>
                    </a:lnTo>
                    <a:lnTo>
                      <a:pt x="1248" y="487"/>
                    </a:lnTo>
                    <a:lnTo>
                      <a:pt x="12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5"/>
              <p:cNvSpPr/>
              <p:nvPr/>
            </p:nvSpPr>
            <p:spPr>
              <a:xfrm>
                <a:off x="4885096" y="2062027"/>
                <a:ext cx="52878" cy="52663"/>
              </a:xfrm>
              <a:custGeom>
                <a:rect b="b" l="l" r="r" t="t"/>
                <a:pathLst>
                  <a:path extrusionOk="0" h="1225" w="1230">
                    <a:moveTo>
                      <a:pt x="351" y="0"/>
                    </a:moveTo>
                    <a:lnTo>
                      <a:pt x="0" y="351"/>
                    </a:lnTo>
                    <a:lnTo>
                      <a:pt x="879" y="1225"/>
                    </a:lnTo>
                    <a:lnTo>
                      <a:pt x="1230" y="874"/>
                    </a:lnTo>
                    <a:lnTo>
                      <a:pt x="3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5"/>
              <p:cNvSpPr/>
              <p:nvPr/>
            </p:nvSpPr>
            <p:spPr>
              <a:xfrm>
                <a:off x="4885096" y="2062027"/>
                <a:ext cx="52878" cy="52663"/>
              </a:xfrm>
              <a:custGeom>
                <a:rect b="b" l="l" r="r" t="t"/>
                <a:pathLst>
                  <a:path extrusionOk="0" h="1225" w="1230">
                    <a:moveTo>
                      <a:pt x="351" y="0"/>
                    </a:moveTo>
                    <a:lnTo>
                      <a:pt x="0" y="351"/>
                    </a:lnTo>
                    <a:lnTo>
                      <a:pt x="879" y="1225"/>
                    </a:lnTo>
                    <a:lnTo>
                      <a:pt x="1230" y="874"/>
                    </a:lnTo>
                    <a:lnTo>
                      <a:pt x="3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5"/>
              <p:cNvSpPr/>
              <p:nvPr/>
            </p:nvSpPr>
            <p:spPr>
              <a:xfrm>
                <a:off x="5506401" y="2683118"/>
                <a:ext cx="52706" cy="52878"/>
              </a:xfrm>
              <a:custGeom>
                <a:rect b="b" l="l" r="r" t="t"/>
                <a:pathLst>
                  <a:path extrusionOk="0" h="1230" w="1226">
                    <a:moveTo>
                      <a:pt x="351" y="1"/>
                    </a:moveTo>
                    <a:lnTo>
                      <a:pt x="1" y="351"/>
                    </a:lnTo>
                    <a:lnTo>
                      <a:pt x="875" y="1230"/>
                    </a:lnTo>
                    <a:lnTo>
                      <a:pt x="1225" y="879"/>
                    </a:lnTo>
                    <a:lnTo>
                      <a:pt x="3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5"/>
              <p:cNvSpPr/>
              <p:nvPr/>
            </p:nvSpPr>
            <p:spPr>
              <a:xfrm>
                <a:off x="4885096" y="2683118"/>
                <a:ext cx="52878" cy="52878"/>
              </a:xfrm>
              <a:custGeom>
                <a:rect b="b" l="l" r="r" t="t"/>
                <a:pathLst>
                  <a:path extrusionOk="0" h="1230" w="1230">
                    <a:moveTo>
                      <a:pt x="879" y="1"/>
                    </a:moveTo>
                    <a:lnTo>
                      <a:pt x="0" y="879"/>
                    </a:lnTo>
                    <a:lnTo>
                      <a:pt x="351" y="1230"/>
                    </a:lnTo>
                    <a:lnTo>
                      <a:pt x="1230" y="351"/>
                    </a:lnTo>
                    <a:lnTo>
                      <a:pt x="8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5"/>
              <p:cNvSpPr/>
              <p:nvPr/>
            </p:nvSpPr>
            <p:spPr>
              <a:xfrm>
                <a:off x="4885096" y="2683118"/>
                <a:ext cx="52878" cy="52878"/>
              </a:xfrm>
              <a:custGeom>
                <a:rect b="b" l="l" r="r" t="t"/>
                <a:pathLst>
                  <a:path extrusionOk="0" h="1230" w="1230">
                    <a:moveTo>
                      <a:pt x="879" y="1"/>
                    </a:moveTo>
                    <a:lnTo>
                      <a:pt x="0" y="879"/>
                    </a:lnTo>
                    <a:lnTo>
                      <a:pt x="351" y="1230"/>
                    </a:lnTo>
                    <a:lnTo>
                      <a:pt x="1230" y="351"/>
                    </a:lnTo>
                    <a:lnTo>
                      <a:pt x="8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5"/>
              <p:cNvSpPr/>
              <p:nvPr/>
            </p:nvSpPr>
            <p:spPr>
              <a:xfrm>
                <a:off x="5506401" y="2062027"/>
                <a:ext cx="52706" cy="52663"/>
              </a:xfrm>
              <a:custGeom>
                <a:rect b="b" l="l" r="r" t="t"/>
                <a:pathLst>
                  <a:path extrusionOk="0" h="1225" w="1226">
                    <a:moveTo>
                      <a:pt x="875" y="0"/>
                    </a:moveTo>
                    <a:lnTo>
                      <a:pt x="1" y="874"/>
                    </a:lnTo>
                    <a:lnTo>
                      <a:pt x="351" y="1225"/>
                    </a:lnTo>
                    <a:lnTo>
                      <a:pt x="1225" y="351"/>
                    </a:lnTo>
                    <a:lnTo>
                      <a:pt x="8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5"/>
              <p:cNvSpPr/>
              <p:nvPr/>
            </p:nvSpPr>
            <p:spPr>
              <a:xfrm>
                <a:off x="5106112" y="1943071"/>
                <a:ext cx="32801" cy="56876"/>
              </a:xfrm>
              <a:custGeom>
                <a:rect b="b" l="l" r="r" t="t"/>
                <a:pathLst>
                  <a:path extrusionOk="0" h="1323" w="763">
                    <a:moveTo>
                      <a:pt x="468" y="0"/>
                    </a:moveTo>
                    <a:lnTo>
                      <a:pt x="1" y="117"/>
                    </a:lnTo>
                    <a:lnTo>
                      <a:pt x="277" y="1323"/>
                    </a:lnTo>
                    <a:lnTo>
                      <a:pt x="763" y="1206"/>
                    </a:lnTo>
                    <a:lnTo>
                      <a:pt x="4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5"/>
              <p:cNvSpPr/>
              <p:nvPr/>
            </p:nvSpPr>
            <p:spPr>
              <a:xfrm>
                <a:off x="5106112" y="1943071"/>
                <a:ext cx="32801" cy="56876"/>
              </a:xfrm>
              <a:custGeom>
                <a:rect b="b" l="l" r="r" t="t"/>
                <a:pathLst>
                  <a:path extrusionOk="0" h="1323" w="763">
                    <a:moveTo>
                      <a:pt x="468" y="0"/>
                    </a:moveTo>
                    <a:lnTo>
                      <a:pt x="1" y="117"/>
                    </a:lnTo>
                    <a:lnTo>
                      <a:pt x="277" y="1323"/>
                    </a:lnTo>
                    <a:lnTo>
                      <a:pt x="763" y="1206"/>
                    </a:lnTo>
                    <a:lnTo>
                      <a:pt x="4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5"/>
              <p:cNvSpPr/>
              <p:nvPr/>
            </p:nvSpPr>
            <p:spPr>
              <a:xfrm>
                <a:off x="5306278" y="2797861"/>
                <a:ext cx="32801" cy="57091"/>
              </a:xfrm>
              <a:custGeom>
                <a:rect b="b" l="l" r="r" t="t"/>
                <a:pathLst>
                  <a:path extrusionOk="0" h="1328" w="763">
                    <a:moveTo>
                      <a:pt x="468" y="1"/>
                    </a:moveTo>
                    <a:lnTo>
                      <a:pt x="0" y="117"/>
                    </a:lnTo>
                    <a:lnTo>
                      <a:pt x="271" y="1328"/>
                    </a:lnTo>
                    <a:lnTo>
                      <a:pt x="762" y="1211"/>
                    </a:lnTo>
                    <a:lnTo>
                      <a:pt x="4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5"/>
              <p:cNvSpPr/>
              <p:nvPr/>
            </p:nvSpPr>
            <p:spPr>
              <a:xfrm>
                <a:off x="4766355" y="2482178"/>
                <a:ext cx="56876" cy="33618"/>
              </a:xfrm>
              <a:custGeom>
                <a:rect b="b" l="l" r="r" t="t"/>
                <a:pathLst>
                  <a:path extrusionOk="0" h="782" w="1323">
                    <a:moveTo>
                      <a:pt x="1206" y="1"/>
                    </a:moveTo>
                    <a:lnTo>
                      <a:pt x="0" y="295"/>
                    </a:lnTo>
                    <a:lnTo>
                      <a:pt x="117" y="781"/>
                    </a:lnTo>
                    <a:lnTo>
                      <a:pt x="1323" y="491"/>
                    </a:lnTo>
                    <a:lnTo>
                      <a:pt x="1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5"/>
              <p:cNvSpPr/>
              <p:nvPr/>
            </p:nvSpPr>
            <p:spPr>
              <a:xfrm>
                <a:off x="4766355" y="2482178"/>
                <a:ext cx="56876" cy="33618"/>
              </a:xfrm>
              <a:custGeom>
                <a:rect b="b" l="l" r="r" t="t"/>
                <a:pathLst>
                  <a:path extrusionOk="0" h="782" w="1323">
                    <a:moveTo>
                      <a:pt x="1206" y="1"/>
                    </a:moveTo>
                    <a:lnTo>
                      <a:pt x="0" y="295"/>
                    </a:lnTo>
                    <a:lnTo>
                      <a:pt x="117" y="781"/>
                    </a:lnTo>
                    <a:lnTo>
                      <a:pt x="1323" y="491"/>
                    </a:lnTo>
                    <a:lnTo>
                      <a:pt x="1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5"/>
              <p:cNvSpPr/>
              <p:nvPr/>
            </p:nvSpPr>
            <p:spPr>
              <a:xfrm>
                <a:off x="5621961" y="2282227"/>
                <a:ext cx="56102" cy="33403"/>
              </a:xfrm>
              <a:custGeom>
                <a:rect b="b" l="l" r="r" t="t"/>
                <a:pathLst>
                  <a:path extrusionOk="0" h="777" w="1305">
                    <a:moveTo>
                      <a:pt x="1188" y="1"/>
                    </a:moveTo>
                    <a:lnTo>
                      <a:pt x="0" y="291"/>
                    </a:lnTo>
                    <a:lnTo>
                      <a:pt x="99" y="777"/>
                    </a:lnTo>
                    <a:lnTo>
                      <a:pt x="1304" y="487"/>
                    </a:lnTo>
                    <a:lnTo>
                      <a:pt x="11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5"/>
              <p:cNvSpPr/>
              <p:nvPr/>
            </p:nvSpPr>
            <p:spPr>
              <a:xfrm>
                <a:off x="4820609" y="2144011"/>
                <a:ext cx="57091" cy="46042"/>
              </a:xfrm>
              <a:custGeom>
                <a:rect b="b" l="l" r="r" t="t"/>
                <a:pathLst>
                  <a:path extrusionOk="0" h="1071" w="1328">
                    <a:moveTo>
                      <a:pt x="276" y="0"/>
                    </a:moveTo>
                    <a:lnTo>
                      <a:pt x="0" y="430"/>
                    </a:lnTo>
                    <a:lnTo>
                      <a:pt x="1052" y="1070"/>
                    </a:lnTo>
                    <a:lnTo>
                      <a:pt x="1328" y="664"/>
                    </a:lnTo>
                    <a:lnTo>
                      <a:pt x="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5"/>
              <p:cNvSpPr/>
              <p:nvPr/>
            </p:nvSpPr>
            <p:spPr>
              <a:xfrm>
                <a:off x="4820609" y="2144011"/>
                <a:ext cx="57091" cy="46042"/>
              </a:xfrm>
              <a:custGeom>
                <a:rect b="b" l="l" r="r" t="t"/>
                <a:pathLst>
                  <a:path extrusionOk="0" h="1071" w="1328">
                    <a:moveTo>
                      <a:pt x="276" y="0"/>
                    </a:moveTo>
                    <a:lnTo>
                      <a:pt x="0" y="430"/>
                    </a:lnTo>
                    <a:lnTo>
                      <a:pt x="1052" y="1070"/>
                    </a:lnTo>
                    <a:lnTo>
                      <a:pt x="1328" y="664"/>
                    </a:lnTo>
                    <a:lnTo>
                      <a:pt x="2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5"/>
              <p:cNvSpPr/>
              <p:nvPr/>
            </p:nvSpPr>
            <p:spPr>
              <a:xfrm>
                <a:off x="5567492" y="2606981"/>
                <a:ext cx="56102" cy="47031"/>
              </a:xfrm>
              <a:custGeom>
                <a:rect b="b" l="l" r="r" t="t"/>
                <a:pathLst>
                  <a:path extrusionOk="0" h="1094" w="1305">
                    <a:moveTo>
                      <a:pt x="253" y="0"/>
                    </a:moveTo>
                    <a:lnTo>
                      <a:pt x="1" y="430"/>
                    </a:lnTo>
                    <a:lnTo>
                      <a:pt x="1052" y="1094"/>
                    </a:lnTo>
                    <a:lnTo>
                      <a:pt x="1305" y="664"/>
                    </a:lnTo>
                    <a:lnTo>
                      <a:pt x="2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5"/>
              <p:cNvSpPr/>
              <p:nvPr/>
            </p:nvSpPr>
            <p:spPr>
              <a:xfrm>
                <a:off x="4968068" y="2743392"/>
                <a:ext cx="46085" cy="57134"/>
              </a:xfrm>
              <a:custGeom>
                <a:rect b="b" l="l" r="r" t="t"/>
                <a:pathLst>
                  <a:path extrusionOk="0" h="1329" w="1072">
                    <a:moveTo>
                      <a:pt x="641" y="1"/>
                    </a:moveTo>
                    <a:lnTo>
                      <a:pt x="1" y="1053"/>
                    </a:lnTo>
                    <a:lnTo>
                      <a:pt x="408" y="1328"/>
                    </a:lnTo>
                    <a:lnTo>
                      <a:pt x="1071" y="277"/>
                    </a:lnTo>
                    <a:lnTo>
                      <a:pt x="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5"/>
              <p:cNvSpPr/>
              <p:nvPr/>
            </p:nvSpPr>
            <p:spPr>
              <a:xfrm>
                <a:off x="4968068" y="2743392"/>
                <a:ext cx="46085" cy="57134"/>
              </a:xfrm>
              <a:custGeom>
                <a:rect b="b" l="l" r="r" t="t"/>
                <a:pathLst>
                  <a:path extrusionOk="0" h="1329" w="1072">
                    <a:moveTo>
                      <a:pt x="641" y="1"/>
                    </a:moveTo>
                    <a:lnTo>
                      <a:pt x="1" y="1053"/>
                    </a:lnTo>
                    <a:lnTo>
                      <a:pt x="408" y="1328"/>
                    </a:lnTo>
                    <a:lnTo>
                      <a:pt x="1071" y="277"/>
                    </a:lnTo>
                    <a:lnTo>
                      <a:pt x="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5"/>
              <p:cNvSpPr/>
              <p:nvPr/>
            </p:nvSpPr>
            <p:spPr>
              <a:xfrm>
                <a:off x="5431038" y="1997497"/>
                <a:ext cx="46085" cy="56919"/>
              </a:xfrm>
              <a:custGeom>
                <a:rect b="b" l="l" r="r" t="t"/>
                <a:pathLst>
                  <a:path extrusionOk="0" h="1324" w="1072">
                    <a:moveTo>
                      <a:pt x="641" y="1"/>
                    </a:moveTo>
                    <a:lnTo>
                      <a:pt x="1" y="1052"/>
                    </a:lnTo>
                    <a:lnTo>
                      <a:pt x="408" y="1323"/>
                    </a:lnTo>
                    <a:lnTo>
                      <a:pt x="1071" y="253"/>
                    </a:lnTo>
                    <a:lnTo>
                      <a:pt x="6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5"/>
              <p:cNvSpPr/>
              <p:nvPr/>
            </p:nvSpPr>
            <p:spPr>
              <a:xfrm>
                <a:off x="5040809" y="1962331"/>
                <a:ext cx="39465" cy="56919"/>
              </a:xfrm>
              <a:custGeom>
                <a:rect b="b" l="l" r="r" t="t"/>
                <a:pathLst>
                  <a:path extrusionOk="0" h="1324" w="918">
                    <a:moveTo>
                      <a:pt x="450" y="1"/>
                    </a:moveTo>
                    <a:lnTo>
                      <a:pt x="1" y="174"/>
                    </a:lnTo>
                    <a:lnTo>
                      <a:pt x="450" y="1323"/>
                    </a:lnTo>
                    <a:lnTo>
                      <a:pt x="917" y="1151"/>
                    </a:lnTo>
                    <a:lnTo>
                      <a:pt x="4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5"/>
              <p:cNvSpPr/>
              <p:nvPr/>
            </p:nvSpPr>
            <p:spPr>
              <a:xfrm>
                <a:off x="5040809" y="1962331"/>
                <a:ext cx="39465" cy="56919"/>
              </a:xfrm>
              <a:custGeom>
                <a:rect b="b" l="l" r="r" t="t"/>
                <a:pathLst>
                  <a:path extrusionOk="0" h="1324" w="918">
                    <a:moveTo>
                      <a:pt x="450" y="1"/>
                    </a:moveTo>
                    <a:lnTo>
                      <a:pt x="1" y="174"/>
                    </a:lnTo>
                    <a:lnTo>
                      <a:pt x="450" y="1323"/>
                    </a:lnTo>
                    <a:lnTo>
                      <a:pt x="917" y="1151"/>
                    </a:lnTo>
                    <a:lnTo>
                      <a:pt x="4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5"/>
              <p:cNvSpPr/>
              <p:nvPr/>
            </p:nvSpPr>
            <p:spPr>
              <a:xfrm>
                <a:off x="5364961" y="2778558"/>
                <a:ext cx="39422" cy="57134"/>
              </a:xfrm>
              <a:custGeom>
                <a:rect b="b" l="l" r="r" t="t"/>
                <a:pathLst>
                  <a:path extrusionOk="0" h="1329" w="917">
                    <a:moveTo>
                      <a:pt x="449" y="1"/>
                    </a:moveTo>
                    <a:lnTo>
                      <a:pt x="0" y="178"/>
                    </a:lnTo>
                    <a:lnTo>
                      <a:pt x="449" y="1328"/>
                    </a:lnTo>
                    <a:lnTo>
                      <a:pt x="916" y="1151"/>
                    </a:lnTo>
                    <a:lnTo>
                      <a:pt x="4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5"/>
              <p:cNvSpPr/>
              <p:nvPr/>
            </p:nvSpPr>
            <p:spPr>
              <a:xfrm>
                <a:off x="4785443" y="2540861"/>
                <a:ext cx="57091" cy="39422"/>
              </a:xfrm>
              <a:custGeom>
                <a:rect b="b" l="l" r="r" t="t"/>
                <a:pathLst>
                  <a:path extrusionOk="0" h="917" w="1328">
                    <a:moveTo>
                      <a:pt x="1150" y="0"/>
                    </a:moveTo>
                    <a:lnTo>
                      <a:pt x="0" y="468"/>
                    </a:lnTo>
                    <a:lnTo>
                      <a:pt x="178" y="917"/>
                    </a:lnTo>
                    <a:lnTo>
                      <a:pt x="1328" y="468"/>
                    </a:lnTo>
                    <a:lnTo>
                      <a:pt x="11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5"/>
              <p:cNvSpPr/>
              <p:nvPr/>
            </p:nvSpPr>
            <p:spPr>
              <a:xfrm>
                <a:off x="4785443" y="2540861"/>
                <a:ext cx="57091" cy="39422"/>
              </a:xfrm>
              <a:custGeom>
                <a:rect b="b" l="l" r="r" t="t"/>
                <a:pathLst>
                  <a:path extrusionOk="0" h="917" w="1328">
                    <a:moveTo>
                      <a:pt x="1150" y="0"/>
                    </a:moveTo>
                    <a:lnTo>
                      <a:pt x="0" y="468"/>
                    </a:lnTo>
                    <a:lnTo>
                      <a:pt x="178" y="917"/>
                    </a:lnTo>
                    <a:lnTo>
                      <a:pt x="1328" y="468"/>
                    </a:lnTo>
                    <a:lnTo>
                      <a:pt x="11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5"/>
              <p:cNvSpPr/>
              <p:nvPr/>
            </p:nvSpPr>
            <p:spPr>
              <a:xfrm>
                <a:off x="5601842" y="2216924"/>
                <a:ext cx="56919" cy="40239"/>
              </a:xfrm>
              <a:custGeom>
                <a:rect b="b" l="l" r="r" t="t"/>
                <a:pathLst>
                  <a:path extrusionOk="0" h="936" w="1324">
                    <a:moveTo>
                      <a:pt x="1151" y="1"/>
                    </a:moveTo>
                    <a:lnTo>
                      <a:pt x="1" y="468"/>
                    </a:lnTo>
                    <a:lnTo>
                      <a:pt x="174" y="936"/>
                    </a:lnTo>
                    <a:lnTo>
                      <a:pt x="1324" y="468"/>
                    </a:lnTo>
                    <a:lnTo>
                      <a:pt x="1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5"/>
              <p:cNvSpPr/>
              <p:nvPr/>
            </p:nvSpPr>
            <p:spPr>
              <a:xfrm>
                <a:off x="4790472" y="2204284"/>
                <a:ext cx="57091" cy="41012"/>
              </a:xfrm>
              <a:custGeom>
                <a:rect b="b" l="l" r="r" t="t"/>
                <a:pathLst>
                  <a:path extrusionOk="0" h="954" w="1328">
                    <a:moveTo>
                      <a:pt x="196" y="0"/>
                    </a:moveTo>
                    <a:lnTo>
                      <a:pt x="0" y="468"/>
                    </a:lnTo>
                    <a:lnTo>
                      <a:pt x="1131" y="954"/>
                    </a:lnTo>
                    <a:lnTo>
                      <a:pt x="1327" y="486"/>
                    </a:lnTo>
                    <a:lnTo>
                      <a:pt x="1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5"/>
              <p:cNvSpPr/>
              <p:nvPr/>
            </p:nvSpPr>
            <p:spPr>
              <a:xfrm>
                <a:off x="4790472" y="2204284"/>
                <a:ext cx="57091" cy="41012"/>
              </a:xfrm>
              <a:custGeom>
                <a:rect b="b" l="l" r="r" t="t"/>
                <a:pathLst>
                  <a:path extrusionOk="0" h="954" w="1328">
                    <a:moveTo>
                      <a:pt x="196" y="0"/>
                    </a:moveTo>
                    <a:lnTo>
                      <a:pt x="0" y="468"/>
                    </a:lnTo>
                    <a:lnTo>
                      <a:pt x="1131" y="954"/>
                    </a:lnTo>
                    <a:lnTo>
                      <a:pt x="1327" y="486"/>
                    </a:lnTo>
                    <a:lnTo>
                      <a:pt x="1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5"/>
              <p:cNvSpPr/>
              <p:nvPr/>
            </p:nvSpPr>
            <p:spPr>
              <a:xfrm>
                <a:off x="5596855" y="2552512"/>
                <a:ext cx="56876" cy="41227"/>
              </a:xfrm>
              <a:custGeom>
                <a:rect b="b" l="l" r="r" t="t"/>
                <a:pathLst>
                  <a:path extrusionOk="0" h="959" w="1323">
                    <a:moveTo>
                      <a:pt x="196" y="1"/>
                    </a:moveTo>
                    <a:lnTo>
                      <a:pt x="0" y="449"/>
                    </a:lnTo>
                    <a:lnTo>
                      <a:pt x="1131" y="959"/>
                    </a:lnTo>
                    <a:lnTo>
                      <a:pt x="1323" y="491"/>
                    </a:lnTo>
                    <a:lnTo>
                      <a:pt x="1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5"/>
              <p:cNvSpPr/>
              <p:nvPr/>
            </p:nvSpPr>
            <p:spPr>
              <a:xfrm>
                <a:off x="5027568" y="2773528"/>
                <a:ext cx="41012" cy="57134"/>
              </a:xfrm>
              <a:custGeom>
                <a:rect b="b" l="l" r="r" t="t"/>
                <a:pathLst>
                  <a:path extrusionOk="0" h="1329" w="954">
                    <a:moveTo>
                      <a:pt x="505" y="1"/>
                    </a:moveTo>
                    <a:lnTo>
                      <a:pt x="0" y="1132"/>
                    </a:lnTo>
                    <a:lnTo>
                      <a:pt x="468" y="1328"/>
                    </a:lnTo>
                    <a:lnTo>
                      <a:pt x="954" y="197"/>
                    </a:ln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5"/>
              <p:cNvSpPr/>
              <p:nvPr/>
            </p:nvSpPr>
            <p:spPr>
              <a:xfrm>
                <a:off x="5027568" y="2773528"/>
                <a:ext cx="41012" cy="57134"/>
              </a:xfrm>
              <a:custGeom>
                <a:rect b="b" l="l" r="r" t="t"/>
                <a:pathLst>
                  <a:path extrusionOk="0" h="1329" w="954">
                    <a:moveTo>
                      <a:pt x="505" y="1"/>
                    </a:moveTo>
                    <a:lnTo>
                      <a:pt x="0" y="1132"/>
                    </a:lnTo>
                    <a:lnTo>
                      <a:pt x="468" y="1328"/>
                    </a:lnTo>
                    <a:lnTo>
                      <a:pt x="954" y="197"/>
                    </a:ln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5"/>
              <p:cNvSpPr/>
              <p:nvPr/>
            </p:nvSpPr>
            <p:spPr>
              <a:xfrm>
                <a:off x="5375795" y="1967361"/>
                <a:ext cx="41055" cy="56919"/>
              </a:xfrm>
              <a:custGeom>
                <a:rect b="b" l="l" r="r" t="t"/>
                <a:pathLst>
                  <a:path extrusionOk="0" h="1324" w="955">
                    <a:moveTo>
                      <a:pt x="505" y="1"/>
                    </a:moveTo>
                    <a:lnTo>
                      <a:pt x="1" y="1132"/>
                    </a:lnTo>
                    <a:lnTo>
                      <a:pt x="468" y="1323"/>
                    </a:lnTo>
                    <a:lnTo>
                      <a:pt x="954" y="197"/>
                    </a:lnTo>
                    <a:lnTo>
                      <a:pt x="5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5"/>
              <p:cNvSpPr/>
              <p:nvPr/>
            </p:nvSpPr>
            <p:spPr>
              <a:xfrm>
                <a:off x="4947991" y="2009965"/>
                <a:ext cx="47676" cy="56317"/>
              </a:xfrm>
              <a:custGeom>
                <a:rect b="b" l="l" r="r" t="t"/>
                <a:pathLst>
                  <a:path extrusionOk="0" h="1310" w="1109">
                    <a:moveTo>
                      <a:pt x="388" y="0"/>
                    </a:moveTo>
                    <a:lnTo>
                      <a:pt x="0" y="295"/>
                    </a:lnTo>
                    <a:lnTo>
                      <a:pt x="702" y="1309"/>
                    </a:lnTo>
                    <a:lnTo>
                      <a:pt x="1108" y="1033"/>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5"/>
              <p:cNvSpPr/>
              <p:nvPr/>
            </p:nvSpPr>
            <p:spPr>
              <a:xfrm>
                <a:off x="4947991" y="2009965"/>
                <a:ext cx="47676" cy="56317"/>
              </a:xfrm>
              <a:custGeom>
                <a:rect b="b" l="l" r="r" t="t"/>
                <a:pathLst>
                  <a:path extrusionOk="0" h="1310" w="1109">
                    <a:moveTo>
                      <a:pt x="388" y="0"/>
                    </a:moveTo>
                    <a:lnTo>
                      <a:pt x="0" y="295"/>
                    </a:lnTo>
                    <a:lnTo>
                      <a:pt x="702" y="1309"/>
                    </a:lnTo>
                    <a:lnTo>
                      <a:pt x="1108" y="1033"/>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5"/>
              <p:cNvSpPr/>
              <p:nvPr/>
            </p:nvSpPr>
            <p:spPr>
              <a:xfrm>
                <a:off x="5449524" y="2731741"/>
                <a:ext cx="47676" cy="55328"/>
              </a:xfrm>
              <a:custGeom>
                <a:rect b="b" l="l" r="r" t="t"/>
                <a:pathLst>
                  <a:path extrusionOk="0" h="1287" w="1109">
                    <a:moveTo>
                      <a:pt x="389" y="1"/>
                    </a:moveTo>
                    <a:lnTo>
                      <a:pt x="1" y="272"/>
                    </a:lnTo>
                    <a:lnTo>
                      <a:pt x="702" y="1286"/>
                    </a:lnTo>
                    <a:lnTo>
                      <a:pt x="1109" y="1015"/>
                    </a:lnTo>
                    <a:lnTo>
                      <a:pt x="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5"/>
              <p:cNvSpPr/>
              <p:nvPr/>
            </p:nvSpPr>
            <p:spPr>
              <a:xfrm>
                <a:off x="4834065" y="2625467"/>
                <a:ext cx="55285" cy="48665"/>
              </a:xfrm>
              <a:custGeom>
                <a:rect b="b" l="l" r="r" t="t"/>
                <a:pathLst>
                  <a:path extrusionOk="0" h="1132" w="1286">
                    <a:moveTo>
                      <a:pt x="1015" y="0"/>
                    </a:moveTo>
                    <a:lnTo>
                      <a:pt x="0" y="720"/>
                    </a:lnTo>
                    <a:lnTo>
                      <a:pt x="271" y="1131"/>
                    </a:lnTo>
                    <a:lnTo>
                      <a:pt x="1286" y="407"/>
                    </a:lnTo>
                    <a:lnTo>
                      <a:pt x="10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5"/>
              <p:cNvSpPr/>
              <p:nvPr/>
            </p:nvSpPr>
            <p:spPr>
              <a:xfrm>
                <a:off x="4834065" y="2625467"/>
                <a:ext cx="55285" cy="48665"/>
              </a:xfrm>
              <a:custGeom>
                <a:rect b="b" l="l" r="r" t="t"/>
                <a:pathLst>
                  <a:path extrusionOk="0" h="1132" w="1286">
                    <a:moveTo>
                      <a:pt x="1015" y="0"/>
                    </a:moveTo>
                    <a:lnTo>
                      <a:pt x="0" y="720"/>
                    </a:lnTo>
                    <a:lnTo>
                      <a:pt x="271" y="1131"/>
                    </a:lnTo>
                    <a:lnTo>
                      <a:pt x="1286" y="407"/>
                    </a:lnTo>
                    <a:lnTo>
                      <a:pt x="10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5"/>
              <p:cNvSpPr/>
              <p:nvPr/>
            </p:nvSpPr>
            <p:spPr>
              <a:xfrm>
                <a:off x="5555024" y="2123891"/>
                <a:ext cx="56102" cy="48665"/>
              </a:xfrm>
              <a:custGeom>
                <a:rect b="b" l="l" r="r" t="t"/>
                <a:pathLst>
                  <a:path extrusionOk="0" h="1132" w="1305">
                    <a:moveTo>
                      <a:pt x="1010" y="1"/>
                    </a:moveTo>
                    <a:lnTo>
                      <a:pt x="1" y="720"/>
                    </a:lnTo>
                    <a:lnTo>
                      <a:pt x="272" y="1132"/>
                    </a:lnTo>
                    <a:lnTo>
                      <a:pt x="1305" y="412"/>
                    </a:lnTo>
                    <a:lnTo>
                      <a:pt x="10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5"/>
              <p:cNvSpPr/>
              <p:nvPr/>
            </p:nvSpPr>
            <p:spPr>
              <a:xfrm>
                <a:off x="4762098" y="2306345"/>
                <a:ext cx="56145" cy="30179"/>
              </a:xfrm>
              <a:custGeom>
                <a:rect b="b" l="l" r="r" t="t"/>
                <a:pathLst>
                  <a:path extrusionOk="0" h="702" w="1306">
                    <a:moveTo>
                      <a:pt x="76" y="1"/>
                    </a:moveTo>
                    <a:lnTo>
                      <a:pt x="1" y="492"/>
                    </a:lnTo>
                    <a:lnTo>
                      <a:pt x="1207" y="702"/>
                    </a:lnTo>
                    <a:lnTo>
                      <a:pt x="1305" y="216"/>
                    </a:lnTo>
                    <a:lnTo>
                      <a:pt x="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5"/>
              <p:cNvSpPr/>
              <p:nvPr/>
            </p:nvSpPr>
            <p:spPr>
              <a:xfrm>
                <a:off x="4762098" y="2306345"/>
                <a:ext cx="56145" cy="30179"/>
              </a:xfrm>
              <a:custGeom>
                <a:rect b="b" l="l" r="r" t="t"/>
                <a:pathLst>
                  <a:path extrusionOk="0" h="702" w="1306">
                    <a:moveTo>
                      <a:pt x="76" y="1"/>
                    </a:moveTo>
                    <a:lnTo>
                      <a:pt x="1" y="492"/>
                    </a:lnTo>
                    <a:lnTo>
                      <a:pt x="1207" y="702"/>
                    </a:lnTo>
                    <a:lnTo>
                      <a:pt x="1305" y="216"/>
                    </a:lnTo>
                    <a:lnTo>
                      <a:pt x="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5"/>
              <p:cNvSpPr/>
              <p:nvPr/>
            </p:nvSpPr>
            <p:spPr>
              <a:xfrm>
                <a:off x="5626174" y="2461285"/>
                <a:ext cx="56102" cy="30179"/>
              </a:xfrm>
              <a:custGeom>
                <a:rect b="b" l="l" r="r" t="t"/>
                <a:pathLst>
                  <a:path extrusionOk="0" h="702" w="1305">
                    <a:moveTo>
                      <a:pt x="99" y="0"/>
                    </a:moveTo>
                    <a:lnTo>
                      <a:pt x="1" y="487"/>
                    </a:lnTo>
                    <a:lnTo>
                      <a:pt x="1225" y="702"/>
                    </a:lnTo>
                    <a:lnTo>
                      <a:pt x="1305" y="215"/>
                    </a:lnTo>
                    <a:lnTo>
                      <a:pt x="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5"/>
              <p:cNvSpPr/>
              <p:nvPr/>
            </p:nvSpPr>
            <p:spPr>
              <a:xfrm>
                <a:off x="5129628" y="2802891"/>
                <a:ext cx="30179" cy="56102"/>
              </a:xfrm>
              <a:custGeom>
                <a:rect b="b" l="l" r="r" t="t"/>
                <a:pathLst>
                  <a:path extrusionOk="0" h="1305" w="702">
                    <a:moveTo>
                      <a:pt x="216" y="0"/>
                    </a:moveTo>
                    <a:lnTo>
                      <a:pt x="1" y="1230"/>
                    </a:lnTo>
                    <a:lnTo>
                      <a:pt x="487" y="1304"/>
                    </a:lnTo>
                    <a:lnTo>
                      <a:pt x="702" y="99"/>
                    </a:lnTo>
                    <a:lnTo>
                      <a:pt x="2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5"/>
              <p:cNvSpPr/>
              <p:nvPr/>
            </p:nvSpPr>
            <p:spPr>
              <a:xfrm>
                <a:off x="5129628" y="2802891"/>
                <a:ext cx="30179" cy="56102"/>
              </a:xfrm>
              <a:custGeom>
                <a:rect b="b" l="l" r="r" t="t"/>
                <a:pathLst>
                  <a:path extrusionOk="0" h="1305" w="702">
                    <a:moveTo>
                      <a:pt x="216" y="0"/>
                    </a:moveTo>
                    <a:lnTo>
                      <a:pt x="1" y="1230"/>
                    </a:lnTo>
                    <a:lnTo>
                      <a:pt x="487" y="1304"/>
                    </a:lnTo>
                    <a:lnTo>
                      <a:pt x="702" y="99"/>
                    </a:lnTo>
                    <a:lnTo>
                      <a:pt x="2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5"/>
              <p:cNvSpPr/>
              <p:nvPr/>
            </p:nvSpPr>
            <p:spPr>
              <a:xfrm>
                <a:off x="5284568" y="1938815"/>
                <a:ext cx="30996" cy="56102"/>
              </a:xfrm>
              <a:custGeom>
                <a:rect b="b" l="l" r="r" t="t"/>
                <a:pathLst>
                  <a:path extrusionOk="0" h="1305" w="721">
                    <a:moveTo>
                      <a:pt x="216" y="1"/>
                    </a:moveTo>
                    <a:lnTo>
                      <a:pt x="1" y="1211"/>
                    </a:lnTo>
                    <a:lnTo>
                      <a:pt x="487" y="1305"/>
                    </a:lnTo>
                    <a:lnTo>
                      <a:pt x="720" y="80"/>
                    </a:lnTo>
                    <a:lnTo>
                      <a:pt x="2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65"/>
            <p:cNvGrpSpPr/>
            <p:nvPr/>
          </p:nvGrpSpPr>
          <p:grpSpPr>
            <a:xfrm>
              <a:off x="3939615" y="3291136"/>
              <a:ext cx="297096" cy="868563"/>
              <a:chOff x="2355376" y="2315635"/>
              <a:chExt cx="430075" cy="1257147"/>
            </a:xfrm>
          </p:grpSpPr>
          <p:sp>
            <p:nvSpPr>
              <p:cNvPr id="1931" name="Google Shape;1931;p65"/>
              <p:cNvSpPr/>
              <p:nvPr/>
            </p:nvSpPr>
            <p:spPr>
              <a:xfrm>
                <a:off x="2355376" y="3367185"/>
                <a:ext cx="427541" cy="205596"/>
              </a:xfrm>
              <a:custGeom>
                <a:rect b="b" l="l" r="r" t="t"/>
                <a:pathLst>
                  <a:path extrusionOk="0" h="3408" w="7087">
                    <a:moveTo>
                      <a:pt x="3544" y="0"/>
                    </a:moveTo>
                    <a:lnTo>
                      <a:pt x="1" y="2959"/>
                    </a:lnTo>
                    <a:lnTo>
                      <a:pt x="370" y="3408"/>
                    </a:lnTo>
                    <a:lnTo>
                      <a:pt x="3544" y="758"/>
                    </a:lnTo>
                    <a:lnTo>
                      <a:pt x="6717" y="3408"/>
                    </a:lnTo>
                    <a:lnTo>
                      <a:pt x="7087" y="2959"/>
                    </a:lnTo>
                    <a:lnTo>
                      <a:pt x="354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5"/>
              <p:cNvSpPr/>
              <p:nvPr/>
            </p:nvSpPr>
            <p:spPr>
              <a:xfrm>
                <a:off x="2355376" y="3124961"/>
                <a:ext cx="427541" cy="205898"/>
              </a:xfrm>
              <a:custGeom>
                <a:rect b="b" l="l" r="r" t="t"/>
                <a:pathLst>
                  <a:path extrusionOk="0" h="3413" w="7087">
                    <a:moveTo>
                      <a:pt x="3544" y="0"/>
                    </a:moveTo>
                    <a:lnTo>
                      <a:pt x="1" y="2964"/>
                    </a:lnTo>
                    <a:lnTo>
                      <a:pt x="370" y="3412"/>
                    </a:lnTo>
                    <a:lnTo>
                      <a:pt x="3544" y="762"/>
                    </a:lnTo>
                    <a:lnTo>
                      <a:pt x="6717" y="3412"/>
                    </a:lnTo>
                    <a:lnTo>
                      <a:pt x="7087" y="2964"/>
                    </a:lnTo>
                    <a:lnTo>
                      <a:pt x="354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5"/>
              <p:cNvSpPr/>
              <p:nvPr/>
            </p:nvSpPr>
            <p:spPr>
              <a:xfrm>
                <a:off x="2355376" y="2882977"/>
                <a:ext cx="427541" cy="204510"/>
              </a:xfrm>
              <a:custGeom>
                <a:rect b="b" l="l" r="r" t="t"/>
                <a:pathLst>
                  <a:path extrusionOk="0" h="3390" w="7087">
                    <a:moveTo>
                      <a:pt x="3544" y="1"/>
                    </a:moveTo>
                    <a:lnTo>
                      <a:pt x="1" y="2941"/>
                    </a:lnTo>
                    <a:lnTo>
                      <a:pt x="370" y="3390"/>
                    </a:lnTo>
                    <a:lnTo>
                      <a:pt x="3544" y="739"/>
                    </a:lnTo>
                    <a:lnTo>
                      <a:pt x="6717" y="3390"/>
                    </a:lnTo>
                    <a:lnTo>
                      <a:pt x="7087" y="2941"/>
                    </a:lnTo>
                    <a:lnTo>
                      <a:pt x="3544"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5"/>
              <p:cNvSpPr/>
              <p:nvPr/>
            </p:nvSpPr>
            <p:spPr>
              <a:xfrm>
                <a:off x="2357669" y="2315635"/>
                <a:ext cx="427782" cy="426395"/>
              </a:xfrm>
              <a:custGeom>
                <a:rect b="b" l="l" r="r" t="t"/>
                <a:pathLst>
                  <a:path extrusionOk="0" h="7068" w="7091">
                    <a:moveTo>
                      <a:pt x="3543" y="562"/>
                    </a:moveTo>
                    <a:cubicBezTo>
                      <a:pt x="5179" y="562"/>
                      <a:pt x="6525" y="1908"/>
                      <a:pt x="6525" y="3544"/>
                    </a:cubicBezTo>
                    <a:cubicBezTo>
                      <a:pt x="6525" y="5180"/>
                      <a:pt x="5179" y="6502"/>
                      <a:pt x="3543" y="6502"/>
                    </a:cubicBezTo>
                    <a:cubicBezTo>
                      <a:pt x="1907" y="6502"/>
                      <a:pt x="584" y="5180"/>
                      <a:pt x="584" y="3544"/>
                    </a:cubicBezTo>
                    <a:cubicBezTo>
                      <a:pt x="584" y="1908"/>
                      <a:pt x="1907" y="562"/>
                      <a:pt x="3543" y="562"/>
                    </a:cubicBezTo>
                    <a:close/>
                    <a:moveTo>
                      <a:pt x="3543" y="1"/>
                    </a:moveTo>
                    <a:cubicBezTo>
                      <a:pt x="1599" y="1"/>
                      <a:pt x="0" y="1576"/>
                      <a:pt x="0" y="3544"/>
                    </a:cubicBezTo>
                    <a:cubicBezTo>
                      <a:pt x="0" y="5493"/>
                      <a:pt x="1599" y="7068"/>
                      <a:pt x="3543" y="7068"/>
                    </a:cubicBezTo>
                    <a:cubicBezTo>
                      <a:pt x="5511" y="7068"/>
                      <a:pt x="7091" y="5493"/>
                      <a:pt x="7091" y="3544"/>
                    </a:cubicBezTo>
                    <a:cubicBezTo>
                      <a:pt x="7091" y="1576"/>
                      <a:pt x="5511" y="1"/>
                      <a:pt x="354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5" name="Google Shape;1935;p65"/>
            <p:cNvSpPr/>
            <p:nvPr/>
          </p:nvSpPr>
          <p:spPr>
            <a:xfrm rot="1226908">
              <a:off x="2341487" y="2979807"/>
              <a:ext cx="835680" cy="1273180"/>
            </a:xfrm>
            <a:prstGeom prst="roundRect">
              <a:avLst>
                <a:gd fmla="val 4196"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Lato"/>
                <a:ea typeface="Lato"/>
                <a:cs typeface="Lato"/>
                <a:sym typeface="Lato"/>
              </a:endParaRPr>
            </a:p>
          </p:txBody>
        </p:sp>
        <p:grpSp>
          <p:nvGrpSpPr>
            <p:cNvPr id="1936" name="Google Shape;1936;p65"/>
            <p:cNvGrpSpPr/>
            <p:nvPr/>
          </p:nvGrpSpPr>
          <p:grpSpPr>
            <a:xfrm rot="-331657">
              <a:off x="1754937" y="3005025"/>
              <a:ext cx="1517285" cy="1759587"/>
              <a:chOff x="1960200" y="1469246"/>
              <a:chExt cx="1290785" cy="1496763"/>
            </a:xfrm>
          </p:grpSpPr>
          <p:sp>
            <p:nvSpPr>
              <p:cNvPr id="1937" name="Google Shape;1937;p65"/>
              <p:cNvSpPr/>
              <p:nvPr/>
            </p:nvSpPr>
            <p:spPr>
              <a:xfrm>
                <a:off x="1960200" y="1469246"/>
                <a:ext cx="1290785" cy="1496763"/>
              </a:xfrm>
              <a:custGeom>
                <a:rect b="b" l="l" r="r" t="t"/>
                <a:pathLst>
                  <a:path extrusionOk="0" h="28863" w="24891">
                    <a:moveTo>
                      <a:pt x="11242" y="309"/>
                    </a:moveTo>
                    <a:cubicBezTo>
                      <a:pt x="11298" y="309"/>
                      <a:pt x="11359" y="309"/>
                      <a:pt x="11415" y="351"/>
                    </a:cubicBezTo>
                    <a:lnTo>
                      <a:pt x="24330" y="6736"/>
                    </a:lnTo>
                    <a:cubicBezTo>
                      <a:pt x="24423" y="6796"/>
                      <a:pt x="24502" y="6876"/>
                      <a:pt x="24540" y="6969"/>
                    </a:cubicBezTo>
                    <a:cubicBezTo>
                      <a:pt x="24582" y="7086"/>
                      <a:pt x="24582" y="7203"/>
                      <a:pt x="24521" y="7301"/>
                    </a:cubicBezTo>
                    <a:lnTo>
                      <a:pt x="14121" y="28316"/>
                    </a:lnTo>
                    <a:cubicBezTo>
                      <a:pt x="14084" y="28414"/>
                      <a:pt x="13986" y="28493"/>
                      <a:pt x="13888" y="28512"/>
                    </a:cubicBezTo>
                    <a:cubicBezTo>
                      <a:pt x="13835" y="28529"/>
                      <a:pt x="13786" y="28538"/>
                      <a:pt x="13738" y="28538"/>
                    </a:cubicBezTo>
                    <a:cubicBezTo>
                      <a:pt x="13679" y="28538"/>
                      <a:pt x="13620" y="28524"/>
                      <a:pt x="13556" y="28493"/>
                    </a:cubicBezTo>
                    <a:lnTo>
                      <a:pt x="646" y="22104"/>
                    </a:lnTo>
                    <a:cubicBezTo>
                      <a:pt x="450" y="22006"/>
                      <a:pt x="375" y="21753"/>
                      <a:pt x="468" y="21557"/>
                    </a:cubicBezTo>
                    <a:lnTo>
                      <a:pt x="10868" y="542"/>
                    </a:lnTo>
                    <a:cubicBezTo>
                      <a:pt x="10929" y="388"/>
                      <a:pt x="11083" y="309"/>
                      <a:pt x="11242" y="309"/>
                    </a:cubicBezTo>
                    <a:close/>
                    <a:moveTo>
                      <a:pt x="11234" y="1"/>
                    </a:moveTo>
                    <a:cubicBezTo>
                      <a:pt x="10972" y="1"/>
                      <a:pt x="10718" y="145"/>
                      <a:pt x="10578" y="407"/>
                    </a:cubicBezTo>
                    <a:lnTo>
                      <a:pt x="179" y="21403"/>
                    </a:lnTo>
                    <a:cubicBezTo>
                      <a:pt x="1" y="21772"/>
                      <a:pt x="160" y="22202"/>
                      <a:pt x="510" y="22375"/>
                    </a:cubicBezTo>
                    <a:lnTo>
                      <a:pt x="13420" y="28783"/>
                    </a:lnTo>
                    <a:cubicBezTo>
                      <a:pt x="13537" y="28821"/>
                      <a:pt x="13635" y="28863"/>
                      <a:pt x="13752" y="28863"/>
                    </a:cubicBezTo>
                    <a:cubicBezTo>
                      <a:pt x="13832" y="28863"/>
                      <a:pt x="13906" y="28844"/>
                      <a:pt x="13986" y="28821"/>
                    </a:cubicBezTo>
                    <a:cubicBezTo>
                      <a:pt x="14163" y="28746"/>
                      <a:pt x="14318" y="28629"/>
                      <a:pt x="14397" y="28451"/>
                    </a:cubicBezTo>
                    <a:lnTo>
                      <a:pt x="24797" y="7437"/>
                    </a:lnTo>
                    <a:cubicBezTo>
                      <a:pt x="24890" y="7264"/>
                      <a:pt x="24890" y="7067"/>
                      <a:pt x="24834" y="6876"/>
                    </a:cubicBezTo>
                    <a:cubicBezTo>
                      <a:pt x="24774" y="6698"/>
                      <a:pt x="24638" y="6544"/>
                      <a:pt x="24465" y="6464"/>
                    </a:cubicBezTo>
                    <a:lnTo>
                      <a:pt x="11551" y="75"/>
                    </a:lnTo>
                    <a:cubicBezTo>
                      <a:pt x="11449" y="25"/>
                      <a:pt x="11341" y="1"/>
                      <a:pt x="11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5"/>
              <p:cNvSpPr/>
              <p:nvPr/>
            </p:nvSpPr>
            <p:spPr>
              <a:xfrm>
                <a:off x="2081388" y="1535674"/>
                <a:ext cx="1105135" cy="1259722"/>
              </a:xfrm>
              <a:custGeom>
                <a:rect b="b" l="l" r="r" t="t"/>
                <a:pathLst>
                  <a:path extrusionOk="0" h="24292" w="21311">
                    <a:moveTo>
                      <a:pt x="9256" y="313"/>
                    </a:moveTo>
                    <a:cubicBezTo>
                      <a:pt x="9274" y="313"/>
                      <a:pt x="9293" y="313"/>
                      <a:pt x="9312" y="336"/>
                    </a:cubicBezTo>
                    <a:lnTo>
                      <a:pt x="20861" y="6039"/>
                    </a:lnTo>
                    <a:cubicBezTo>
                      <a:pt x="20917" y="6081"/>
                      <a:pt x="20941" y="6156"/>
                      <a:pt x="20917" y="6216"/>
                    </a:cubicBezTo>
                    <a:lnTo>
                      <a:pt x="12154" y="23917"/>
                    </a:lnTo>
                    <a:cubicBezTo>
                      <a:pt x="12135" y="23941"/>
                      <a:pt x="12116" y="23959"/>
                      <a:pt x="12079" y="23978"/>
                    </a:cubicBezTo>
                    <a:cubicBezTo>
                      <a:pt x="12073" y="23984"/>
                      <a:pt x="12064" y="23986"/>
                      <a:pt x="12053" y="23986"/>
                    </a:cubicBezTo>
                    <a:cubicBezTo>
                      <a:pt x="12033" y="23986"/>
                      <a:pt x="12006" y="23978"/>
                      <a:pt x="11981" y="23978"/>
                    </a:cubicBezTo>
                    <a:lnTo>
                      <a:pt x="431" y="18252"/>
                    </a:lnTo>
                    <a:cubicBezTo>
                      <a:pt x="375" y="18233"/>
                      <a:pt x="352" y="18154"/>
                      <a:pt x="375" y="18075"/>
                    </a:cubicBezTo>
                    <a:lnTo>
                      <a:pt x="9139" y="393"/>
                    </a:lnTo>
                    <a:cubicBezTo>
                      <a:pt x="9157" y="336"/>
                      <a:pt x="9214" y="313"/>
                      <a:pt x="9256" y="313"/>
                    </a:cubicBezTo>
                    <a:close/>
                    <a:moveTo>
                      <a:pt x="9254" y="0"/>
                    </a:moveTo>
                    <a:cubicBezTo>
                      <a:pt x="9091" y="0"/>
                      <a:pt x="8933" y="85"/>
                      <a:pt x="8863" y="238"/>
                    </a:cubicBezTo>
                    <a:lnTo>
                      <a:pt x="99" y="17939"/>
                    </a:lnTo>
                    <a:cubicBezTo>
                      <a:pt x="1" y="18154"/>
                      <a:pt x="80" y="18425"/>
                      <a:pt x="295" y="18542"/>
                    </a:cubicBezTo>
                    <a:lnTo>
                      <a:pt x="11845" y="24249"/>
                    </a:lnTo>
                    <a:cubicBezTo>
                      <a:pt x="11901" y="24291"/>
                      <a:pt x="11981" y="24291"/>
                      <a:pt x="12037" y="24291"/>
                    </a:cubicBezTo>
                    <a:cubicBezTo>
                      <a:pt x="12097" y="24291"/>
                      <a:pt x="12135" y="24291"/>
                      <a:pt x="12177" y="24268"/>
                    </a:cubicBezTo>
                    <a:cubicBezTo>
                      <a:pt x="12294" y="24230"/>
                      <a:pt x="12387" y="24151"/>
                      <a:pt x="12429" y="24057"/>
                    </a:cubicBezTo>
                    <a:lnTo>
                      <a:pt x="21193" y="6352"/>
                    </a:lnTo>
                    <a:cubicBezTo>
                      <a:pt x="21310" y="6137"/>
                      <a:pt x="21212" y="5866"/>
                      <a:pt x="20997" y="5768"/>
                    </a:cubicBezTo>
                    <a:lnTo>
                      <a:pt x="9447" y="42"/>
                    </a:lnTo>
                    <a:cubicBezTo>
                      <a:pt x="9386" y="14"/>
                      <a:pt x="9320" y="0"/>
                      <a:pt x="9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5"/>
              <p:cNvSpPr/>
              <p:nvPr/>
            </p:nvSpPr>
            <p:spPr>
              <a:xfrm>
                <a:off x="2272427" y="2648614"/>
                <a:ext cx="153446" cy="104337"/>
              </a:xfrm>
              <a:custGeom>
                <a:rect b="b" l="l" r="r" t="t"/>
                <a:pathLst>
                  <a:path extrusionOk="0" h="2012" w="2959">
                    <a:moveTo>
                      <a:pt x="524" y="314"/>
                    </a:moveTo>
                    <a:lnTo>
                      <a:pt x="2608" y="1347"/>
                    </a:lnTo>
                    <a:lnTo>
                      <a:pt x="2435" y="1698"/>
                    </a:lnTo>
                    <a:lnTo>
                      <a:pt x="351" y="665"/>
                    </a:lnTo>
                    <a:lnTo>
                      <a:pt x="524" y="314"/>
                    </a:lnTo>
                    <a:close/>
                    <a:moveTo>
                      <a:pt x="519" y="1"/>
                    </a:moveTo>
                    <a:cubicBezTo>
                      <a:pt x="490" y="1"/>
                      <a:pt x="460" y="8"/>
                      <a:pt x="430" y="25"/>
                    </a:cubicBezTo>
                    <a:cubicBezTo>
                      <a:pt x="351" y="43"/>
                      <a:pt x="290" y="99"/>
                      <a:pt x="253" y="179"/>
                    </a:cubicBezTo>
                    <a:lnTo>
                      <a:pt x="56" y="548"/>
                    </a:lnTo>
                    <a:cubicBezTo>
                      <a:pt x="0" y="684"/>
                      <a:pt x="56" y="880"/>
                      <a:pt x="196" y="936"/>
                    </a:cubicBezTo>
                    <a:lnTo>
                      <a:pt x="2300" y="1988"/>
                    </a:lnTo>
                    <a:cubicBezTo>
                      <a:pt x="2356" y="2011"/>
                      <a:pt x="2393" y="2011"/>
                      <a:pt x="2435" y="2011"/>
                    </a:cubicBezTo>
                    <a:cubicBezTo>
                      <a:pt x="2552" y="2011"/>
                      <a:pt x="2650" y="1950"/>
                      <a:pt x="2706" y="1852"/>
                    </a:cubicBezTo>
                    <a:lnTo>
                      <a:pt x="2903" y="1483"/>
                    </a:lnTo>
                    <a:cubicBezTo>
                      <a:pt x="2959" y="1329"/>
                      <a:pt x="2903" y="1151"/>
                      <a:pt x="2767" y="1076"/>
                    </a:cubicBezTo>
                    <a:lnTo>
                      <a:pt x="640" y="43"/>
                    </a:lnTo>
                    <a:cubicBezTo>
                      <a:pt x="606" y="18"/>
                      <a:pt x="564" y="1"/>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 name="Google Shape;1940;p65"/>
            <p:cNvGrpSpPr/>
            <p:nvPr/>
          </p:nvGrpSpPr>
          <p:grpSpPr>
            <a:xfrm>
              <a:off x="7240209" y="2996055"/>
              <a:ext cx="1150297" cy="1024404"/>
              <a:chOff x="4716311" y="1048950"/>
              <a:chExt cx="1096879" cy="976832"/>
            </a:xfrm>
          </p:grpSpPr>
          <p:sp>
            <p:nvSpPr>
              <p:cNvPr id="1941" name="Google Shape;1941;p65"/>
              <p:cNvSpPr/>
              <p:nvPr/>
            </p:nvSpPr>
            <p:spPr>
              <a:xfrm>
                <a:off x="4716311" y="1048950"/>
                <a:ext cx="638521" cy="638470"/>
              </a:xfrm>
              <a:custGeom>
                <a:rect b="b" l="l" r="r" t="t"/>
                <a:pathLst>
                  <a:path extrusionOk="0" h="12312" w="12313">
                    <a:moveTo>
                      <a:pt x="6157" y="314"/>
                    </a:moveTo>
                    <a:cubicBezTo>
                      <a:pt x="9391" y="314"/>
                      <a:pt x="11999" y="2945"/>
                      <a:pt x="11999" y="6156"/>
                    </a:cubicBezTo>
                    <a:cubicBezTo>
                      <a:pt x="11999" y="9391"/>
                      <a:pt x="9391" y="11999"/>
                      <a:pt x="6157" y="11999"/>
                    </a:cubicBezTo>
                    <a:cubicBezTo>
                      <a:pt x="2941" y="11999"/>
                      <a:pt x="314" y="9391"/>
                      <a:pt x="314" y="6156"/>
                    </a:cubicBezTo>
                    <a:cubicBezTo>
                      <a:pt x="314" y="2945"/>
                      <a:pt x="2941" y="314"/>
                      <a:pt x="6157" y="314"/>
                    </a:cubicBezTo>
                    <a:close/>
                    <a:moveTo>
                      <a:pt x="6157" y="0"/>
                    </a:moveTo>
                    <a:cubicBezTo>
                      <a:pt x="2768" y="0"/>
                      <a:pt x="1" y="2767"/>
                      <a:pt x="1" y="6156"/>
                    </a:cubicBezTo>
                    <a:cubicBezTo>
                      <a:pt x="1" y="9564"/>
                      <a:pt x="2768" y="12312"/>
                      <a:pt x="6157" y="12312"/>
                    </a:cubicBezTo>
                    <a:cubicBezTo>
                      <a:pt x="9545" y="12312"/>
                      <a:pt x="12312" y="9564"/>
                      <a:pt x="12312" y="6156"/>
                    </a:cubicBezTo>
                    <a:cubicBezTo>
                      <a:pt x="12312" y="2767"/>
                      <a:pt x="9545" y="0"/>
                      <a:pt x="615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5"/>
              <p:cNvSpPr/>
              <p:nvPr/>
            </p:nvSpPr>
            <p:spPr>
              <a:xfrm>
                <a:off x="5174928" y="1048950"/>
                <a:ext cx="638262" cy="638470"/>
              </a:xfrm>
              <a:custGeom>
                <a:rect b="b" l="l" r="r" t="t"/>
                <a:pathLst>
                  <a:path extrusionOk="0" h="12312" w="12308">
                    <a:moveTo>
                      <a:pt x="6156" y="314"/>
                    </a:moveTo>
                    <a:cubicBezTo>
                      <a:pt x="9367" y="314"/>
                      <a:pt x="11999" y="2945"/>
                      <a:pt x="11999" y="6156"/>
                    </a:cubicBezTo>
                    <a:cubicBezTo>
                      <a:pt x="11999" y="9391"/>
                      <a:pt x="9367" y="11999"/>
                      <a:pt x="6156" y="11999"/>
                    </a:cubicBezTo>
                    <a:cubicBezTo>
                      <a:pt x="2922" y="11999"/>
                      <a:pt x="313" y="9391"/>
                      <a:pt x="313" y="6156"/>
                    </a:cubicBezTo>
                    <a:cubicBezTo>
                      <a:pt x="313" y="2945"/>
                      <a:pt x="2922" y="314"/>
                      <a:pt x="6156" y="314"/>
                    </a:cubicBezTo>
                    <a:close/>
                    <a:moveTo>
                      <a:pt x="6156" y="0"/>
                    </a:moveTo>
                    <a:cubicBezTo>
                      <a:pt x="2744" y="0"/>
                      <a:pt x="0" y="2767"/>
                      <a:pt x="0" y="6156"/>
                    </a:cubicBezTo>
                    <a:cubicBezTo>
                      <a:pt x="0" y="9564"/>
                      <a:pt x="2744" y="12312"/>
                      <a:pt x="6156" y="12312"/>
                    </a:cubicBezTo>
                    <a:cubicBezTo>
                      <a:pt x="9545" y="12312"/>
                      <a:pt x="12307" y="9564"/>
                      <a:pt x="12307" y="6156"/>
                    </a:cubicBezTo>
                    <a:cubicBezTo>
                      <a:pt x="12307" y="2767"/>
                      <a:pt x="9545" y="0"/>
                      <a:pt x="615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5"/>
              <p:cNvSpPr/>
              <p:nvPr/>
            </p:nvSpPr>
            <p:spPr>
              <a:xfrm>
                <a:off x="4955783" y="1387313"/>
                <a:ext cx="638262" cy="638470"/>
              </a:xfrm>
              <a:custGeom>
                <a:rect b="b" l="l" r="r" t="t"/>
                <a:pathLst>
                  <a:path extrusionOk="0" h="12312" w="12308">
                    <a:moveTo>
                      <a:pt x="6152" y="314"/>
                    </a:moveTo>
                    <a:cubicBezTo>
                      <a:pt x="9368" y="314"/>
                      <a:pt x="11995" y="2940"/>
                      <a:pt x="11995" y="6156"/>
                    </a:cubicBezTo>
                    <a:cubicBezTo>
                      <a:pt x="11995" y="9391"/>
                      <a:pt x="9368" y="11999"/>
                      <a:pt x="6152" y="11999"/>
                    </a:cubicBezTo>
                    <a:cubicBezTo>
                      <a:pt x="2922" y="11999"/>
                      <a:pt x="309" y="9391"/>
                      <a:pt x="309" y="6156"/>
                    </a:cubicBezTo>
                    <a:cubicBezTo>
                      <a:pt x="309" y="2940"/>
                      <a:pt x="2922" y="314"/>
                      <a:pt x="6152" y="314"/>
                    </a:cubicBezTo>
                    <a:close/>
                    <a:moveTo>
                      <a:pt x="6152" y="0"/>
                    </a:moveTo>
                    <a:cubicBezTo>
                      <a:pt x="2763" y="0"/>
                      <a:pt x="1" y="2767"/>
                      <a:pt x="1" y="6156"/>
                    </a:cubicBezTo>
                    <a:cubicBezTo>
                      <a:pt x="1" y="9564"/>
                      <a:pt x="2763" y="12312"/>
                      <a:pt x="6152" y="12312"/>
                    </a:cubicBezTo>
                    <a:cubicBezTo>
                      <a:pt x="9541" y="12312"/>
                      <a:pt x="12308" y="9564"/>
                      <a:pt x="12308" y="6156"/>
                    </a:cubicBezTo>
                    <a:cubicBezTo>
                      <a:pt x="12308" y="2767"/>
                      <a:pt x="9541" y="0"/>
                      <a:pt x="615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65"/>
            <p:cNvGrpSpPr/>
            <p:nvPr/>
          </p:nvGrpSpPr>
          <p:grpSpPr>
            <a:xfrm>
              <a:off x="843999" y="3770650"/>
              <a:ext cx="829737" cy="832169"/>
              <a:chOff x="3209678" y="2574978"/>
              <a:chExt cx="767422" cy="769600"/>
            </a:xfrm>
          </p:grpSpPr>
          <p:sp>
            <p:nvSpPr>
              <p:cNvPr id="1945" name="Google Shape;1945;p65"/>
              <p:cNvSpPr/>
              <p:nvPr/>
            </p:nvSpPr>
            <p:spPr>
              <a:xfrm>
                <a:off x="3955008" y="3322487"/>
                <a:ext cx="22091" cy="22091"/>
              </a:xfrm>
              <a:custGeom>
                <a:rect b="b" l="l" r="r" t="t"/>
                <a:pathLst>
                  <a:path extrusionOk="0" h="426" w="426">
                    <a:moveTo>
                      <a:pt x="57" y="0"/>
                    </a:moveTo>
                    <a:lnTo>
                      <a:pt x="57" y="38"/>
                    </a:lnTo>
                    <a:lnTo>
                      <a:pt x="1" y="38"/>
                    </a:lnTo>
                    <a:lnTo>
                      <a:pt x="1" y="426"/>
                    </a:lnTo>
                    <a:lnTo>
                      <a:pt x="426" y="426"/>
                    </a:lnTo>
                    <a:lnTo>
                      <a:pt x="4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5"/>
              <p:cNvSpPr/>
              <p:nvPr/>
            </p:nvSpPr>
            <p:spPr>
              <a:xfrm>
                <a:off x="3331851" y="3324406"/>
                <a:ext cx="599939" cy="20173"/>
              </a:xfrm>
              <a:custGeom>
                <a:rect b="b" l="l" r="r" t="t"/>
                <a:pathLst>
                  <a:path extrusionOk="0" h="389" w="11569">
                    <a:moveTo>
                      <a:pt x="1" y="1"/>
                    </a:moveTo>
                    <a:lnTo>
                      <a:pt x="1" y="389"/>
                    </a:lnTo>
                    <a:lnTo>
                      <a:pt x="468" y="389"/>
                    </a:lnTo>
                    <a:lnTo>
                      <a:pt x="468" y="1"/>
                    </a:lnTo>
                    <a:close/>
                    <a:moveTo>
                      <a:pt x="917" y="1"/>
                    </a:moveTo>
                    <a:lnTo>
                      <a:pt x="917" y="389"/>
                    </a:lnTo>
                    <a:lnTo>
                      <a:pt x="1384" y="389"/>
                    </a:lnTo>
                    <a:lnTo>
                      <a:pt x="1384" y="1"/>
                    </a:lnTo>
                    <a:close/>
                    <a:moveTo>
                      <a:pt x="1851" y="1"/>
                    </a:moveTo>
                    <a:lnTo>
                      <a:pt x="1851" y="389"/>
                    </a:lnTo>
                    <a:lnTo>
                      <a:pt x="2319" y="389"/>
                    </a:lnTo>
                    <a:lnTo>
                      <a:pt x="2319" y="1"/>
                    </a:lnTo>
                    <a:close/>
                    <a:moveTo>
                      <a:pt x="2763" y="1"/>
                    </a:moveTo>
                    <a:lnTo>
                      <a:pt x="2763" y="389"/>
                    </a:lnTo>
                    <a:lnTo>
                      <a:pt x="3230" y="389"/>
                    </a:lnTo>
                    <a:lnTo>
                      <a:pt x="3230" y="1"/>
                    </a:lnTo>
                    <a:close/>
                    <a:moveTo>
                      <a:pt x="3698" y="1"/>
                    </a:moveTo>
                    <a:lnTo>
                      <a:pt x="3698" y="389"/>
                    </a:lnTo>
                    <a:lnTo>
                      <a:pt x="4165" y="389"/>
                    </a:lnTo>
                    <a:lnTo>
                      <a:pt x="4165" y="1"/>
                    </a:lnTo>
                    <a:close/>
                    <a:moveTo>
                      <a:pt x="4614" y="1"/>
                    </a:moveTo>
                    <a:lnTo>
                      <a:pt x="4614" y="389"/>
                    </a:lnTo>
                    <a:lnTo>
                      <a:pt x="5081" y="389"/>
                    </a:lnTo>
                    <a:lnTo>
                      <a:pt x="5081" y="1"/>
                    </a:lnTo>
                    <a:close/>
                    <a:moveTo>
                      <a:pt x="5549" y="1"/>
                    </a:moveTo>
                    <a:lnTo>
                      <a:pt x="5549" y="389"/>
                    </a:lnTo>
                    <a:lnTo>
                      <a:pt x="6016" y="389"/>
                    </a:lnTo>
                    <a:lnTo>
                      <a:pt x="6016" y="1"/>
                    </a:lnTo>
                    <a:close/>
                    <a:moveTo>
                      <a:pt x="6465" y="1"/>
                    </a:moveTo>
                    <a:lnTo>
                      <a:pt x="6465" y="389"/>
                    </a:lnTo>
                    <a:lnTo>
                      <a:pt x="6932" y="389"/>
                    </a:lnTo>
                    <a:lnTo>
                      <a:pt x="6932" y="1"/>
                    </a:lnTo>
                    <a:close/>
                    <a:moveTo>
                      <a:pt x="7400" y="1"/>
                    </a:moveTo>
                    <a:lnTo>
                      <a:pt x="7400" y="389"/>
                    </a:lnTo>
                    <a:lnTo>
                      <a:pt x="7867" y="389"/>
                    </a:lnTo>
                    <a:lnTo>
                      <a:pt x="7867" y="1"/>
                    </a:lnTo>
                    <a:close/>
                    <a:moveTo>
                      <a:pt x="8316" y="1"/>
                    </a:moveTo>
                    <a:lnTo>
                      <a:pt x="8316" y="389"/>
                    </a:lnTo>
                    <a:lnTo>
                      <a:pt x="8783" y="389"/>
                    </a:lnTo>
                    <a:lnTo>
                      <a:pt x="8783" y="1"/>
                    </a:lnTo>
                    <a:close/>
                    <a:moveTo>
                      <a:pt x="9251" y="1"/>
                    </a:moveTo>
                    <a:lnTo>
                      <a:pt x="9251" y="389"/>
                    </a:lnTo>
                    <a:lnTo>
                      <a:pt x="9718" y="389"/>
                    </a:lnTo>
                    <a:lnTo>
                      <a:pt x="9718" y="1"/>
                    </a:lnTo>
                    <a:close/>
                    <a:moveTo>
                      <a:pt x="10167" y="1"/>
                    </a:moveTo>
                    <a:lnTo>
                      <a:pt x="10167" y="389"/>
                    </a:lnTo>
                    <a:lnTo>
                      <a:pt x="10634" y="389"/>
                    </a:lnTo>
                    <a:lnTo>
                      <a:pt x="10634" y="1"/>
                    </a:lnTo>
                    <a:close/>
                    <a:moveTo>
                      <a:pt x="11101" y="1"/>
                    </a:moveTo>
                    <a:lnTo>
                      <a:pt x="11101" y="389"/>
                    </a:lnTo>
                    <a:lnTo>
                      <a:pt x="11569" y="389"/>
                    </a:lnTo>
                    <a:lnTo>
                      <a:pt x="11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5"/>
              <p:cNvSpPr/>
              <p:nvPr/>
            </p:nvSpPr>
            <p:spPr>
              <a:xfrm>
                <a:off x="3285336" y="3322487"/>
                <a:ext cx="22351" cy="22091"/>
              </a:xfrm>
              <a:custGeom>
                <a:rect b="b" l="l" r="r" t="t"/>
                <a:pathLst>
                  <a:path extrusionOk="0" h="426" w="431">
                    <a:moveTo>
                      <a:pt x="0" y="0"/>
                    </a:moveTo>
                    <a:lnTo>
                      <a:pt x="0" y="426"/>
                    </a:lnTo>
                    <a:lnTo>
                      <a:pt x="430" y="426"/>
                    </a:lnTo>
                    <a:lnTo>
                      <a:pt x="430" y="38"/>
                    </a:lnTo>
                    <a:lnTo>
                      <a:pt x="388" y="38"/>
                    </a:lnTo>
                    <a:lnTo>
                      <a:pt x="3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5"/>
              <p:cNvSpPr/>
              <p:nvPr/>
            </p:nvSpPr>
            <p:spPr>
              <a:xfrm>
                <a:off x="3285336" y="2699330"/>
                <a:ext cx="20173" cy="598954"/>
              </a:xfrm>
              <a:custGeom>
                <a:rect b="b" l="l" r="r" t="t"/>
                <a:pathLst>
                  <a:path extrusionOk="0" h="11550" w="389">
                    <a:moveTo>
                      <a:pt x="0" y="0"/>
                    </a:moveTo>
                    <a:lnTo>
                      <a:pt x="0" y="449"/>
                    </a:lnTo>
                    <a:lnTo>
                      <a:pt x="388" y="449"/>
                    </a:lnTo>
                    <a:lnTo>
                      <a:pt x="388" y="0"/>
                    </a:lnTo>
                    <a:close/>
                    <a:moveTo>
                      <a:pt x="0" y="916"/>
                    </a:moveTo>
                    <a:lnTo>
                      <a:pt x="0" y="1384"/>
                    </a:lnTo>
                    <a:lnTo>
                      <a:pt x="388" y="1384"/>
                    </a:lnTo>
                    <a:lnTo>
                      <a:pt x="388" y="916"/>
                    </a:lnTo>
                    <a:close/>
                    <a:moveTo>
                      <a:pt x="0" y="1851"/>
                    </a:moveTo>
                    <a:lnTo>
                      <a:pt x="0" y="2295"/>
                    </a:lnTo>
                    <a:lnTo>
                      <a:pt x="388" y="2295"/>
                    </a:lnTo>
                    <a:lnTo>
                      <a:pt x="388" y="1851"/>
                    </a:lnTo>
                    <a:close/>
                    <a:moveTo>
                      <a:pt x="0" y="2763"/>
                    </a:moveTo>
                    <a:lnTo>
                      <a:pt x="0" y="3230"/>
                    </a:lnTo>
                    <a:lnTo>
                      <a:pt x="388" y="3230"/>
                    </a:lnTo>
                    <a:lnTo>
                      <a:pt x="388" y="2763"/>
                    </a:lnTo>
                    <a:close/>
                    <a:moveTo>
                      <a:pt x="0" y="3697"/>
                    </a:moveTo>
                    <a:lnTo>
                      <a:pt x="0" y="4146"/>
                    </a:lnTo>
                    <a:lnTo>
                      <a:pt x="388" y="4146"/>
                    </a:lnTo>
                    <a:lnTo>
                      <a:pt x="388" y="3697"/>
                    </a:lnTo>
                    <a:close/>
                    <a:moveTo>
                      <a:pt x="0" y="4613"/>
                    </a:moveTo>
                    <a:lnTo>
                      <a:pt x="0" y="5081"/>
                    </a:lnTo>
                    <a:lnTo>
                      <a:pt x="388" y="5081"/>
                    </a:lnTo>
                    <a:lnTo>
                      <a:pt x="388" y="4613"/>
                    </a:lnTo>
                    <a:close/>
                    <a:moveTo>
                      <a:pt x="0" y="5548"/>
                    </a:moveTo>
                    <a:lnTo>
                      <a:pt x="0" y="5997"/>
                    </a:lnTo>
                    <a:lnTo>
                      <a:pt x="388" y="5997"/>
                    </a:lnTo>
                    <a:lnTo>
                      <a:pt x="388" y="5548"/>
                    </a:lnTo>
                    <a:close/>
                    <a:moveTo>
                      <a:pt x="0" y="6464"/>
                    </a:moveTo>
                    <a:lnTo>
                      <a:pt x="0" y="6932"/>
                    </a:lnTo>
                    <a:lnTo>
                      <a:pt x="388" y="6932"/>
                    </a:lnTo>
                    <a:lnTo>
                      <a:pt x="388" y="6464"/>
                    </a:lnTo>
                    <a:close/>
                    <a:moveTo>
                      <a:pt x="0" y="7399"/>
                    </a:moveTo>
                    <a:lnTo>
                      <a:pt x="0" y="7848"/>
                    </a:lnTo>
                    <a:lnTo>
                      <a:pt x="388" y="7848"/>
                    </a:lnTo>
                    <a:lnTo>
                      <a:pt x="388" y="7399"/>
                    </a:lnTo>
                    <a:close/>
                    <a:moveTo>
                      <a:pt x="0" y="8315"/>
                    </a:moveTo>
                    <a:lnTo>
                      <a:pt x="0" y="8783"/>
                    </a:lnTo>
                    <a:lnTo>
                      <a:pt x="388" y="8783"/>
                    </a:lnTo>
                    <a:lnTo>
                      <a:pt x="388" y="8315"/>
                    </a:lnTo>
                    <a:close/>
                    <a:moveTo>
                      <a:pt x="0" y="9250"/>
                    </a:moveTo>
                    <a:lnTo>
                      <a:pt x="0" y="9699"/>
                    </a:lnTo>
                    <a:lnTo>
                      <a:pt x="388" y="9699"/>
                    </a:lnTo>
                    <a:lnTo>
                      <a:pt x="388" y="9250"/>
                    </a:lnTo>
                    <a:close/>
                    <a:moveTo>
                      <a:pt x="0" y="10166"/>
                    </a:moveTo>
                    <a:lnTo>
                      <a:pt x="0" y="10634"/>
                    </a:lnTo>
                    <a:lnTo>
                      <a:pt x="388" y="10634"/>
                    </a:lnTo>
                    <a:lnTo>
                      <a:pt x="388" y="10166"/>
                    </a:lnTo>
                    <a:close/>
                    <a:moveTo>
                      <a:pt x="0" y="11101"/>
                    </a:moveTo>
                    <a:lnTo>
                      <a:pt x="0" y="11550"/>
                    </a:lnTo>
                    <a:lnTo>
                      <a:pt x="388" y="11550"/>
                    </a:lnTo>
                    <a:lnTo>
                      <a:pt x="388" y="111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5"/>
              <p:cNvSpPr/>
              <p:nvPr/>
            </p:nvSpPr>
            <p:spPr>
              <a:xfrm>
                <a:off x="3285336" y="2652763"/>
                <a:ext cx="22351" cy="22351"/>
              </a:xfrm>
              <a:custGeom>
                <a:rect b="b" l="l" r="r" t="t"/>
                <a:pathLst>
                  <a:path extrusionOk="0" h="431" w="431">
                    <a:moveTo>
                      <a:pt x="0" y="1"/>
                    </a:moveTo>
                    <a:lnTo>
                      <a:pt x="0" y="431"/>
                    </a:lnTo>
                    <a:lnTo>
                      <a:pt x="388" y="431"/>
                    </a:lnTo>
                    <a:lnTo>
                      <a:pt x="388" y="389"/>
                    </a:lnTo>
                    <a:lnTo>
                      <a:pt x="430" y="389"/>
                    </a:lnTo>
                    <a:lnTo>
                      <a:pt x="4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5"/>
              <p:cNvSpPr/>
              <p:nvPr/>
            </p:nvSpPr>
            <p:spPr>
              <a:xfrm>
                <a:off x="3331851" y="2652763"/>
                <a:ext cx="599939" cy="20173"/>
              </a:xfrm>
              <a:custGeom>
                <a:rect b="b" l="l" r="r" t="t"/>
                <a:pathLst>
                  <a:path extrusionOk="0" h="389" w="11569">
                    <a:moveTo>
                      <a:pt x="1" y="1"/>
                    </a:moveTo>
                    <a:lnTo>
                      <a:pt x="1" y="389"/>
                    </a:lnTo>
                    <a:lnTo>
                      <a:pt x="468" y="389"/>
                    </a:lnTo>
                    <a:lnTo>
                      <a:pt x="468" y="1"/>
                    </a:lnTo>
                    <a:close/>
                    <a:moveTo>
                      <a:pt x="917" y="1"/>
                    </a:moveTo>
                    <a:lnTo>
                      <a:pt x="917" y="389"/>
                    </a:lnTo>
                    <a:lnTo>
                      <a:pt x="1384" y="389"/>
                    </a:lnTo>
                    <a:lnTo>
                      <a:pt x="1384" y="1"/>
                    </a:lnTo>
                    <a:close/>
                    <a:moveTo>
                      <a:pt x="1851" y="1"/>
                    </a:moveTo>
                    <a:lnTo>
                      <a:pt x="1851" y="389"/>
                    </a:lnTo>
                    <a:lnTo>
                      <a:pt x="2319" y="389"/>
                    </a:lnTo>
                    <a:lnTo>
                      <a:pt x="2319" y="1"/>
                    </a:lnTo>
                    <a:close/>
                    <a:moveTo>
                      <a:pt x="2763" y="1"/>
                    </a:moveTo>
                    <a:lnTo>
                      <a:pt x="2763" y="389"/>
                    </a:lnTo>
                    <a:lnTo>
                      <a:pt x="3230" y="389"/>
                    </a:lnTo>
                    <a:lnTo>
                      <a:pt x="3230" y="1"/>
                    </a:lnTo>
                    <a:close/>
                    <a:moveTo>
                      <a:pt x="3698" y="1"/>
                    </a:moveTo>
                    <a:lnTo>
                      <a:pt x="3698" y="389"/>
                    </a:lnTo>
                    <a:lnTo>
                      <a:pt x="4165" y="389"/>
                    </a:lnTo>
                    <a:lnTo>
                      <a:pt x="4165" y="1"/>
                    </a:lnTo>
                    <a:close/>
                    <a:moveTo>
                      <a:pt x="4614" y="1"/>
                    </a:moveTo>
                    <a:lnTo>
                      <a:pt x="4614" y="389"/>
                    </a:lnTo>
                    <a:lnTo>
                      <a:pt x="5081" y="389"/>
                    </a:lnTo>
                    <a:lnTo>
                      <a:pt x="5081" y="1"/>
                    </a:lnTo>
                    <a:close/>
                    <a:moveTo>
                      <a:pt x="5549" y="1"/>
                    </a:moveTo>
                    <a:lnTo>
                      <a:pt x="5549" y="389"/>
                    </a:lnTo>
                    <a:lnTo>
                      <a:pt x="6016" y="389"/>
                    </a:lnTo>
                    <a:lnTo>
                      <a:pt x="6016" y="1"/>
                    </a:lnTo>
                    <a:close/>
                    <a:moveTo>
                      <a:pt x="6465" y="1"/>
                    </a:moveTo>
                    <a:lnTo>
                      <a:pt x="6465" y="389"/>
                    </a:lnTo>
                    <a:lnTo>
                      <a:pt x="6932" y="389"/>
                    </a:lnTo>
                    <a:lnTo>
                      <a:pt x="6932" y="1"/>
                    </a:lnTo>
                    <a:close/>
                    <a:moveTo>
                      <a:pt x="7400" y="1"/>
                    </a:moveTo>
                    <a:lnTo>
                      <a:pt x="7400" y="389"/>
                    </a:lnTo>
                    <a:lnTo>
                      <a:pt x="7867" y="389"/>
                    </a:lnTo>
                    <a:lnTo>
                      <a:pt x="7867" y="1"/>
                    </a:lnTo>
                    <a:close/>
                    <a:moveTo>
                      <a:pt x="8316" y="1"/>
                    </a:moveTo>
                    <a:lnTo>
                      <a:pt x="8316" y="389"/>
                    </a:lnTo>
                    <a:lnTo>
                      <a:pt x="8783" y="389"/>
                    </a:lnTo>
                    <a:lnTo>
                      <a:pt x="8783" y="1"/>
                    </a:lnTo>
                    <a:close/>
                    <a:moveTo>
                      <a:pt x="9251" y="1"/>
                    </a:moveTo>
                    <a:lnTo>
                      <a:pt x="9251" y="389"/>
                    </a:lnTo>
                    <a:lnTo>
                      <a:pt x="9718" y="389"/>
                    </a:lnTo>
                    <a:lnTo>
                      <a:pt x="9718" y="1"/>
                    </a:lnTo>
                    <a:close/>
                    <a:moveTo>
                      <a:pt x="10167" y="1"/>
                    </a:moveTo>
                    <a:lnTo>
                      <a:pt x="10167" y="389"/>
                    </a:lnTo>
                    <a:lnTo>
                      <a:pt x="10634" y="389"/>
                    </a:lnTo>
                    <a:lnTo>
                      <a:pt x="10634" y="1"/>
                    </a:lnTo>
                    <a:close/>
                    <a:moveTo>
                      <a:pt x="11101" y="1"/>
                    </a:moveTo>
                    <a:lnTo>
                      <a:pt x="11101" y="389"/>
                    </a:lnTo>
                    <a:lnTo>
                      <a:pt x="11569" y="389"/>
                    </a:lnTo>
                    <a:lnTo>
                      <a:pt x="115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5"/>
              <p:cNvSpPr/>
              <p:nvPr/>
            </p:nvSpPr>
            <p:spPr>
              <a:xfrm>
                <a:off x="3955008" y="2652763"/>
                <a:ext cx="22091" cy="22351"/>
              </a:xfrm>
              <a:custGeom>
                <a:rect b="b" l="l" r="r" t="t"/>
                <a:pathLst>
                  <a:path extrusionOk="0" h="431" w="426">
                    <a:moveTo>
                      <a:pt x="1" y="1"/>
                    </a:moveTo>
                    <a:lnTo>
                      <a:pt x="1" y="389"/>
                    </a:lnTo>
                    <a:lnTo>
                      <a:pt x="57" y="389"/>
                    </a:lnTo>
                    <a:lnTo>
                      <a:pt x="57" y="431"/>
                    </a:lnTo>
                    <a:lnTo>
                      <a:pt x="426" y="431"/>
                    </a:lnTo>
                    <a:lnTo>
                      <a:pt x="4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5"/>
              <p:cNvSpPr/>
              <p:nvPr/>
            </p:nvSpPr>
            <p:spPr>
              <a:xfrm>
                <a:off x="3957912" y="2699330"/>
                <a:ext cx="19187" cy="598954"/>
              </a:xfrm>
              <a:custGeom>
                <a:rect b="b" l="l" r="r" t="t"/>
                <a:pathLst>
                  <a:path extrusionOk="0" h="11550" w="370">
                    <a:moveTo>
                      <a:pt x="1" y="0"/>
                    </a:moveTo>
                    <a:lnTo>
                      <a:pt x="1" y="449"/>
                    </a:lnTo>
                    <a:lnTo>
                      <a:pt x="370" y="449"/>
                    </a:lnTo>
                    <a:lnTo>
                      <a:pt x="370" y="0"/>
                    </a:lnTo>
                    <a:close/>
                    <a:moveTo>
                      <a:pt x="1" y="916"/>
                    </a:moveTo>
                    <a:lnTo>
                      <a:pt x="1" y="1384"/>
                    </a:lnTo>
                    <a:lnTo>
                      <a:pt x="370" y="1384"/>
                    </a:lnTo>
                    <a:lnTo>
                      <a:pt x="370" y="916"/>
                    </a:lnTo>
                    <a:close/>
                    <a:moveTo>
                      <a:pt x="1" y="1851"/>
                    </a:moveTo>
                    <a:lnTo>
                      <a:pt x="1" y="2295"/>
                    </a:lnTo>
                    <a:lnTo>
                      <a:pt x="370" y="2295"/>
                    </a:lnTo>
                    <a:lnTo>
                      <a:pt x="370" y="1851"/>
                    </a:lnTo>
                    <a:close/>
                    <a:moveTo>
                      <a:pt x="1" y="2763"/>
                    </a:moveTo>
                    <a:lnTo>
                      <a:pt x="1" y="3230"/>
                    </a:lnTo>
                    <a:lnTo>
                      <a:pt x="370" y="3230"/>
                    </a:lnTo>
                    <a:lnTo>
                      <a:pt x="370" y="2763"/>
                    </a:lnTo>
                    <a:close/>
                    <a:moveTo>
                      <a:pt x="1" y="3697"/>
                    </a:moveTo>
                    <a:lnTo>
                      <a:pt x="1" y="4146"/>
                    </a:lnTo>
                    <a:lnTo>
                      <a:pt x="370" y="4146"/>
                    </a:lnTo>
                    <a:lnTo>
                      <a:pt x="370" y="3697"/>
                    </a:lnTo>
                    <a:close/>
                    <a:moveTo>
                      <a:pt x="1" y="4613"/>
                    </a:moveTo>
                    <a:lnTo>
                      <a:pt x="1" y="5081"/>
                    </a:lnTo>
                    <a:lnTo>
                      <a:pt x="370" y="5081"/>
                    </a:lnTo>
                    <a:lnTo>
                      <a:pt x="370" y="4613"/>
                    </a:lnTo>
                    <a:close/>
                    <a:moveTo>
                      <a:pt x="1" y="5548"/>
                    </a:moveTo>
                    <a:lnTo>
                      <a:pt x="1" y="5997"/>
                    </a:lnTo>
                    <a:lnTo>
                      <a:pt x="370" y="5997"/>
                    </a:lnTo>
                    <a:lnTo>
                      <a:pt x="370" y="5548"/>
                    </a:lnTo>
                    <a:close/>
                    <a:moveTo>
                      <a:pt x="1" y="6464"/>
                    </a:moveTo>
                    <a:lnTo>
                      <a:pt x="1" y="6932"/>
                    </a:lnTo>
                    <a:lnTo>
                      <a:pt x="370" y="6932"/>
                    </a:lnTo>
                    <a:lnTo>
                      <a:pt x="370" y="6464"/>
                    </a:lnTo>
                    <a:close/>
                    <a:moveTo>
                      <a:pt x="1" y="7399"/>
                    </a:moveTo>
                    <a:lnTo>
                      <a:pt x="1" y="7848"/>
                    </a:lnTo>
                    <a:lnTo>
                      <a:pt x="370" y="7848"/>
                    </a:lnTo>
                    <a:lnTo>
                      <a:pt x="370" y="7399"/>
                    </a:lnTo>
                    <a:close/>
                    <a:moveTo>
                      <a:pt x="1" y="8315"/>
                    </a:moveTo>
                    <a:lnTo>
                      <a:pt x="1" y="8783"/>
                    </a:lnTo>
                    <a:lnTo>
                      <a:pt x="370" y="8783"/>
                    </a:lnTo>
                    <a:lnTo>
                      <a:pt x="370" y="8315"/>
                    </a:lnTo>
                    <a:close/>
                    <a:moveTo>
                      <a:pt x="1" y="9250"/>
                    </a:moveTo>
                    <a:lnTo>
                      <a:pt x="1" y="9699"/>
                    </a:lnTo>
                    <a:lnTo>
                      <a:pt x="370" y="9699"/>
                    </a:lnTo>
                    <a:lnTo>
                      <a:pt x="370" y="9250"/>
                    </a:lnTo>
                    <a:close/>
                    <a:moveTo>
                      <a:pt x="1" y="10166"/>
                    </a:moveTo>
                    <a:lnTo>
                      <a:pt x="1" y="10634"/>
                    </a:lnTo>
                    <a:lnTo>
                      <a:pt x="370" y="10634"/>
                    </a:lnTo>
                    <a:lnTo>
                      <a:pt x="370" y="10166"/>
                    </a:lnTo>
                    <a:close/>
                    <a:moveTo>
                      <a:pt x="1" y="11101"/>
                    </a:moveTo>
                    <a:lnTo>
                      <a:pt x="1" y="11550"/>
                    </a:lnTo>
                    <a:lnTo>
                      <a:pt x="370" y="11550"/>
                    </a:lnTo>
                    <a:lnTo>
                      <a:pt x="370" y="111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5"/>
              <p:cNvSpPr/>
              <p:nvPr/>
            </p:nvSpPr>
            <p:spPr>
              <a:xfrm>
                <a:off x="3209678" y="2574978"/>
                <a:ext cx="162470" cy="149609"/>
              </a:xfrm>
              <a:custGeom>
                <a:rect b="b" l="l" r="r" t="t"/>
                <a:pathLst>
                  <a:path extrusionOk="0" h="2885" w="3133">
                    <a:moveTo>
                      <a:pt x="1557" y="585"/>
                    </a:moveTo>
                    <a:lnTo>
                      <a:pt x="2529" y="2356"/>
                    </a:lnTo>
                    <a:lnTo>
                      <a:pt x="1613" y="2066"/>
                    </a:lnTo>
                    <a:lnTo>
                      <a:pt x="1497" y="2066"/>
                    </a:lnTo>
                    <a:lnTo>
                      <a:pt x="604" y="2356"/>
                    </a:lnTo>
                    <a:lnTo>
                      <a:pt x="604" y="2356"/>
                    </a:lnTo>
                    <a:lnTo>
                      <a:pt x="1557" y="585"/>
                    </a:lnTo>
                    <a:close/>
                    <a:moveTo>
                      <a:pt x="1557" y="0"/>
                    </a:moveTo>
                    <a:cubicBezTo>
                      <a:pt x="1497" y="0"/>
                      <a:pt x="1422" y="42"/>
                      <a:pt x="1403" y="98"/>
                    </a:cubicBezTo>
                    <a:lnTo>
                      <a:pt x="20" y="2590"/>
                    </a:lnTo>
                    <a:cubicBezTo>
                      <a:pt x="1" y="2669"/>
                      <a:pt x="1" y="2749"/>
                      <a:pt x="57" y="2805"/>
                    </a:cubicBezTo>
                    <a:cubicBezTo>
                      <a:pt x="85" y="2851"/>
                      <a:pt x="137" y="2872"/>
                      <a:pt x="195" y="2872"/>
                    </a:cubicBezTo>
                    <a:cubicBezTo>
                      <a:pt x="214" y="2872"/>
                      <a:pt x="234" y="2870"/>
                      <a:pt x="253" y="2866"/>
                    </a:cubicBezTo>
                    <a:lnTo>
                      <a:pt x="1557" y="2454"/>
                    </a:lnTo>
                    <a:lnTo>
                      <a:pt x="2880" y="2866"/>
                    </a:lnTo>
                    <a:cubicBezTo>
                      <a:pt x="2899" y="2866"/>
                      <a:pt x="2922" y="2884"/>
                      <a:pt x="2941" y="2884"/>
                    </a:cubicBezTo>
                    <a:cubicBezTo>
                      <a:pt x="2978" y="2884"/>
                      <a:pt x="3039" y="2847"/>
                      <a:pt x="3076" y="2805"/>
                    </a:cubicBezTo>
                    <a:cubicBezTo>
                      <a:pt x="3132" y="2749"/>
                      <a:pt x="3132" y="2669"/>
                      <a:pt x="3095" y="2590"/>
                    </a:cubicBezTo>
                    <a:lnTo>
                      <a:pt x="1730" y="98"/>
                    </a:lnTo>
                    <a:cubicBezTo>
                      <a:pt x="1693" y="42"/>
                      <a:pt x="1637" y="0"/>
                      <a:pt x="1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65"/>
            <p:cNvGrpSpPr/>
            <p:nvPr/>
          </p:nvGrpSpPr>
          <p:grpSpPr>
            <a:xfrm flipH="1">
              <a:off x="1101091" y="2967747"/>
              <a:ext cx="836291" cy="802904"/>
              <a:chOff x="5204226" y="2253832"/>
              <a:chExt cx="551498" cy="529411"/>
            </a:xfrm>
          </p:grpSpPr>
          <p:sp>
            <p:nvSpPr>
              <p:cNvPr id="1955" name="Google Shape;1955;p65"/>
              <p:cNvSpPr/>
              <p:nvPr/>
            </p:nvSpPr>
            <p:spPr>
              <a:xfrm>
                <a:off x="5204226" y="2366049"/>
                <a:ext cx="439285" cy="417194"/>
              </a:xfrm>
              <a:custGeom>
                <a:rect b="b" l="l" r="r" t="t"/>
                <a:pathLst>
                  <a:path extrusionOk="0" h="8045" w="8471">
                    <a:moveTo>
                      <a:pt x="6250" y="351"/>
                    </a:moveTo>
                    <a:lnTo>
                      <a:pt x="8120" y="2337"/>
                    </a:lnTo>
                    <a:lnTo>
                      <a:pt x="7204" y="5123"/>
                    </a:lnTo>
                    <a:lnTo>
                      <a:pt x="1071" y="7670"/>
                    </a:lnTo>
                    <a:lnTo>
                      <a:pt x="370" y="6951"/>
                    </a:lnTo>
                    <a:lnTo>
                      <a:pt x="3371" y="1108"/>
                    </a:lnTo>
                    <a:lnTo>
                      <a:pt x="6250" y="351"/>
                    </a:lnTo>
                    <a:close/>
                    <a:moveTo>
                      <a:pt x="6348" y="0"/>
                    </a:moveTo>
                    <a:lnTo>
                      <a:pt x="3156" y="856"/>
                    </a:lnTo>
                    <a:lnTo>
                      <a:pt x="1" y="6993"/>
                    </a:lnTo>
                    <a:lnTo>
                      <a:pt x="992" y="8044"/>
                    </a:lnTo>
                    <a:lnTo>
                      <a:pt x="7461" y="5357"/>
                    </a:lnTo>
                    <a:lnTo>
                      <a:pt x="8470" y="2258"/>
                    </a:lnTo>
                    <a:lnTo>
                      <a:pt x="63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5"/>
              <p:cNvSpPr/>
              <p:nvPr/>
            </p:nvSpPr>
            <p:spPr>
              <a:xfrm>
                <a:off x="5491925" y="2253832"/>
                <a:ext cx="263799" cy="273704"/>
              </a:xfrm>
              <a:custGeom>
                <a:rect b="b" l="l" r="r" t="t"/>
                <a:pathLst>
                  <a:path extrusionOk="0" h="5278" w="5087">
                    <a:moveTo>
                      <a:pt x="1286" y="486"/>
                    </a:moveTo>
                    <a:lnTo>
                      <a:pt x="4619" y="4015"/>
                    </a:lnTo>
                    <a:lnTo>
                      <a:pt x="3352" y="4889"/>
                    </a:lnTo>
                    <a:lnTo>
                      <a:pt x="394" y="1734"/>
                    </a:lnTo>
                    <a:lnTo>
                      <a:pt x="1286" y="486"/>
                    </a:lnTo>
                    <a:close/>
                    <a:moveTo>
                      <a:pt x="1268" y="0"/>
                    </a:moveTo>
                    <a:lnTo>
                      <a:pt x="1" y="1772"/>
                    </a:lnTo>
                    <a:lnTo>
                      <a:pt x="3315" y="5277"/>
                    </a:lnTo>
                    <a:lnTo>
                      <a:pt x="5086" y="4071"/>
                    </a:lnTo>
                    <a:lnTo>
                      <a:pt x="1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5"/>
              <p:cNvSpPr/>
              <p:nvPr/>
            </p:nvSpPr>
            <p:spPr>
              <a:xfrm>
                <a:off x="5229429" y="2607026"/>
                <a:ext cx="165633" cy="154898"/>
              </a:xfrm>
              <a:custGeom>
                <a:rect b="b" l="l" r="r" t="t"/>
                <a:pathLst>
                  <a:path extrusionOk="0" h="2987" w="3194">
                    <a:moveTo>
                      <a:pt x="3019" y="0"/>
                    </a:moveTo>
                    <a:cubicBezTo>
                      <a:pt x="2975" y="0"/>
                      <a:pt x="2932" y="16"/>
                      <a:pt x="2904" y="46"/>
                    </a:cubicBezTo>
                    <a:lnTo>
                      <a:pt x="57" y="2715"/>
                    </a:lnTo>
                    <a:cubicBezTo>
                      <a:pt x="1" y="2771"/>
                      <a:pt x="1" y="2869"/>
                      <a:pt x="57" y="2930"/>
                    </a:cubicBezTo>
                    <a:cubicBezTo>
                      <a:pt x="99" y="2967"/>
                      <a:pt x="136" y="2986"/>
                      <a:pt x="174" y="2986"/>
                    </a:cubicBezTo>
                    <a:cubicBezTo>
                      <a:pt x="216" y="2986"/>
                      <a:pt x="253" y="2967"/>
                      <a:pt x="272" y="2949"/>
                    </a:cubicBezTo>
                    <a:lnTo>
                      <a:pt x="3119" y="261"/>
                    </a:lnTo>
                    <a:cubicBezTo>
                      <a:pt x="3175" y="200"/>
                      <a:pt x="3193" y="102"/>
                      <a:pt x="3137" y="46"/>
                    </a:cubicBezTo>
                    <a:cubicBezTo>
                      <a:pt x="3107" y="16"/>
                      <a:pt x="3062" y="0"/>
                      <a:pt x="3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5"/>
              <p:cNvSpPr/>
              <p:nvPr/>
            </p:nvSpPr>
            <p:spPr>
              <a:xfrm>
                <a:off x="5358655" y="2528671"/>
                <a:ext cx="115176" cy="110093"/>
              </a:xfrm>
              <a:custGeom>
                <a:rect b="b" l="l" r="r" t="t"/>
                <a:pathLst>
                  <a:path extrusionOk="0" h="2123" w="2221">
                    <a:moveTo>
                      <a:pt x="1187" y="309"/>
                    </a:moveTo>
                    <a:cubicBezTo>
                      <a:pt x="1384" y="328"/>
                      <a:pt x="1561" y="407"/>
                      <a:pt x="1697" y="543"/>
                    </a:cubicBezTo>
                    <a:cubicBezTo>
                      <a:pt x="1832" y="702"/>
                      <a:pt x="1912" y="875"/>
                      <a:pt x="1912" y="1090"/>
                    </a:cubicBezTo>
                    <a:cubicBezTo>
                      <a:pt x="1889" y="1286"/>
                      <a:pt x="1814" y="1459"/>
                      <a:pt x="1678" y="1594"/>
                    </a:cubicBezTo>
                    <a:cubicBezTo>
                      <a:pt x="1527" y="1737"/>
                      <a:pt x="1339" y="1806"/>
                      <a:pt x="1155" y="1806"/>
                    </a:cubicBezTo>
                    <a:cubicBezTo>
                      <a:pt x="958" y="1806"/>
                      <a:pt x="766" y="1728"/>
                      <a:pt x="627" y="1576"/>
                    </a:cubicBezTo>
                    <a:cubicBezTo>
                      <a:pt x="332" y="1263"/>
                      <a:pt x="351" y="795"/>
                      <a:pt x="645" y="524"/>
                    </a:cubicBezTo>
                    <a:cubicBezTo>
                      <a:pt x="799" y="389"/>
                      <a:pt x="977" y="309"/>
                      <a:pt x="1169" y="309"/>
                    </a:cubicBezTo>
                    <a:close/>
                    <a:moveTo>
                      <a:pt x="1187" y="1"/>
                    </a:moveTo>
                    <a:cubicBezTo>
                      <a:pt x="916" y="1"/>
                      <a:pt x="645" y="94"/>
                      <a:pt x="430" y="290"/>
                    </a:cubicBezTo>
                    <a:cubicBezTo>
                      <a:pt x="19" y="702"/>
                      <a:pt x="0" y="1361"/>
                      <a:pt x="393" y="1791"/>
                    </a:cubicBezTo>
                    <a:cubicBezTo>
                      <a:pt x="603" y="2006"/>
                      <a:pt x="879" y="2123"/>
                      <a:pt x="1169" y="2123"/>
                    </a:cubicBezTo>
                    <a:cubicBezTo>
                      <a:pt x="1421" y="2123"/>
                      <a:pt x="1678" y="2024"/>
                      <a:pt x="1889" y="1828"/>
                    </a:cubicBezTo>
                    <a:cubicBezTo>
                      <a:pt x="2085" y="1637"/>
                      <a:pt x="2202" y="1379"/>
                      <a:pt x="2220" y="1090"/>
                    </a:cubicBezTo>
                    <a:cubicBezTo>
                      <a:pt x="2220" y="819"/>
                      <a:pt x="2122" y="543"/>
                      <a:pt x="1931" y="328"/>
                    </a:cubicBezTo>
                    <a:cubicBezTo>
                      <a:pt x="1734" y="136"/>
                      <a:pt x="1482" y="19"/>
                      <a:pt x="1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5"/>
              <p:cNvSpPr/>
              <p:nvPr/>
            </p:nvSpPr>
            <p:spPr>
              <a:xfrm>
                <a:off x="5205212" y="2367605"/>
                <a:ext cx="438300" cy="414393"/>
              </a:xfrm>
              <a:custGeom>
                <a:rect b="b" l="l" r="r" t="t"/>
                <a:pathLst>
                  <a:path extrusionOk="0" h="7991" w="8452">
                    <a:moveTo>
                      <a:pt x="6231" y="321"/>
                    </a:moveTo>
                    <a:lnTo>
                      <a:pt x="8101" y="2307"/>
                    </a:lnTo>
                    <a:lnTo>
                      <a:pt x="7185" y="5093"/>
                    </a:lnTo>
                    <a:lnTo>
                      <a:pt x="1052" y="7640"/>
                    </a:lnTo>
                    <a:lnTo>
                      <a:pt x="351" y="6921"/>
                    </a:lnTo>
                    <a:lnTo>
                      <a:pt x="3352" y="1078"/>
                    </a:lnTo>
                    <a:lnTo>
                      <a:pt x="6231" y="321"/>
                    </a:lnTo>
                    <a:close/>
                    <a:moveTo>
                      <a:pt x="6286" y="0"/>
                    </a:moveTo>
                    <a:cubicBezTo>
                      <a:pt x="6273" y="0"/>
                      <a:pt x="6261" y="3"/>
                      <a:pt x="6250" y="8"/>
                    </a:cubicBezTo>
                    <a:lnTo>
                      <a:pt x="3212" y="807"/>
                    </a:lnTo>
                    <a:cubicBezTo>
                      <a:pt x="3156" y="807"/>
                      <a:pt x="3137" y="844"/>
                      <a:pt x="3118" y="886"/>
                    </a:cubicBezTo>
                    <a:lnTo>
                      <a:pt x="19" y="6865"/>
                    </a:lnTo>
                    <a:cubicBezTo>
                      <a:pt x="1" y="6921"/>
                      <a:pt x="1" y="7000"/>
                      <a:pt x="57" y="7056"/>
                    </a:cubicBezTo>
                    <a:lnTo>
                      <a:pt x="898" y="7935"/>
                    </a:lnTo>
                    <a:cubicBezTo>
                      <a:pt x="917" y="7972"/>
                      <a:pt x="954" y="7991"/>
                      <a:pt x="1015" y="7991"/>
                    </a:cubicBezTo>
                    <a:cubicBezTo>
                      <a:pt x="1034" y="7991"/>
                      <a:pt x="1052" y="7991"/>
                      <a:pt x="1071" y="7972"/>
                    </a:cubicBezTo>
                    <a:lnTo>
                      <a:pt x="7362" y="5345"/>
                    </a:lnTo>
                    <a:cubicBezTo>
                      <a:pt x="7400" y="5327"/>
                      <a:pt x="7442" y="5285"/>
                      <a:pt x="7460" y="5247"/>
                    </a:cubicBezTo>
                    <a:lnTo>
                      <a:pt x="8433" y="2326"/>
                    </a:lnTo>
                    <a:cubicBezTo>
                      <a:pt x="8451" y="2265"/>
                      <a:pt x="8433" y="2209"/>
                      <a:pt x="8395" y="2172"/>
                    </a:cubicBezTo>
                    <a:lnTo>
                      <a:pt x="6390" y="45"/>
                    </a:lnTo>
                    <a:cubicBezTo>
                      <a:pt x="6359" y="18"/>
                      <a:pt x="6321" y="0"/>
                      <a:pt x="6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5"/>
              <p:cNvSpPr/>
              <p:nvPr/>
            </p:nvSpPr>
            <p:spPr>
              <a:xfrm>
                <a:off x="5492910" y="2258914"/>
                <a:ext cx="258665" cy="266651"/>
              </a:xfrm>
              <a:custGeom>
                <a:rect b="b" l="l" r="r" t="t"/>
                <a:pathLst>
                  <a:path extrusionOk="0" h="5142" w="4988">
                    <a:moveTo>
                      <a:pt x="1267" y="388"/>
                    </a:moveTo>
                    <a:lnTo>
                      <a:pt x="4600" y="3917"/>
                    </a:lnTo>
                    <a:lnTo>
                      <a:pt x="3333" y="4791"/>
                    </a:lnTo>
                    <a:lnTo>
                      <a:pt x="375" y="1636"/>
                    </a:lnTo>
                    <a:lnTo>
                      <a:pt x="1267" y="388"/>
                    </a:lnTo>
                    <a:close/>
                    <a:moveTo>
                      <a:pt x="1249" y="0"/>
                    </a:moveTo>
                    <a:cubicBezTo>
                      <a:pt x="1193" y="0"/>
                      <a:pt x="1150" y="19"/>
                      <a:pt x="1132" y="61"/>
                    </a:cubicBezTo>
                    <a:lnTo>
                      <a:pt x="61" y="1557"/>
                    </a:lnTo>
                    <a:cubicBezTo>
                      <a:pt x="1" y="1636"/>
                      <a:pt x="24" y="1716"/>
                      <a:pt x="61" y="1772"/>
                    </a:cubicBezTo>
                    <a:lnTo>
                      <a:pt x="3198" y="5086"/>
                    </a:lnTo>
                    <a:cubicBezTo>
                      <a:pt x="3235" y="5123"/>
                      <a:pt x="3273" y="5142"/>
                      <a:pt x="3315" y="5142"/>
                    </a:cubicBezTo>
                    <a:cubicBezTo>
                      <a:pt x="3352" y="5142"/>
                      <a:pt x="3371" y="5142"/>
                      <a:pt x="3413" y="5123"/>
                    </a:cubicBezTo>
                    <a:lnTo>
                      <a:pt x="4908" y="4071"/>
                    </a:lnTo>
                    <a:cubicBezTo>
                      <a:pt x="4951" y="4053"/>
                      <a:pt x="4969" y="4011"/>
                      <a:pt x="4988" y="3955"/>
                    </a:cubicBezTo>
                    <a:cubicBezTo>
                      <a:pt x="4988" y="3917"/>
                      <a:pt x="4969" y="3875"/>
                      <a:pt x="4951" y="3838"/>
                    </a:cubicBezTo>
                    <a:lnTo>
                      <a:pt x="1365" y="38"/>
                    </a:lnTo>
                    <a:cubicBezTo>
                      <a:pt x="1347" y="19"/>
                      <a:pt x="1286" y="0"/>
                      <a:pt x="1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5"/>
              <p:cNvSpPr/>
              <p:nvPr/>
            </p:nvSpPr>
            <p:spPr>
              <a:xfrm>
                <a:off x="5229429" y="2607026"/>
                <a:ext cx="165633" cy="154898"/>
              </a:xfrm>
              <a:custGeom>
                <a:rect b="b" l="l" r="r" t="t"/>
                <a:pathLst>
                  <a:path extrusionOk="0" h="2987" w="3194">
                    <a:moveTo>
                      <a:pt x="3019" y="0"/>
                    </a:moveTo>
                    <a:cubicBezTo>
                      <a:pt x="2975" y="0"/>
                      <a:pt x="2932" y="16"/>
                      <a:pt x="2904" y="46"/>
                    </a:cubicBezTo>
                    <a:lnTo>
                      <a:pt x="57" y="2715"/>
                    </a:lnTo>
                    <a:cubicBezTo>
                      <a:pt x="1" y="2771"/>
                      <a:pt x="1" y="2869"/>
                      <a:pt x="57" y="2930"/>
                    </a:cubicBezTo>
                    <a:cubicBezTo>
                      <a:pt x="99" y="2967"/>
                      <a:pt x="136" y="2986"/>
                      <a:pt x="174" y="2986"/>
                    </a:cubicBezTo>
                    <a:cubicBezTo>
                      <a:pt x="216" y="2986"/>
                      <a:pt x="253" y="2967"/>
                      <a:pt x="272" y="2949"/>
                    </a:cubicBezTo>
                    <a:lnTo>
                      <a:pt x="3119" y="261"/>
                    </a:lnTo>
                    <a:cubicBezTo>
                      <a:pt x="3175" y="200"/>
                      <a:pt x="3193" y="102"/>
                      <a:pt x="3137" y="46"/>
                    </a:cubicBezTo>
                    <a:cubicBezTo>
                      <a:pt x="3107" y="16"/>
                      <a:pt x="3062" y="0"/>
                      <a:pt x="3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5"/>
              <p:cNvSpPr/>
              <p:nvPr/>
            </p:nvSpPr>
            <p:spPr>
              <a:xfrm>
                <a:off x="5358655" y="2528671"/>
                <a:ext cx="115176" cy="110093"/>
              </a:xfrm>
              <a:custGeom>
                <a:rect b="b" l="l" r="r" t="t"/>
                <a:pathLst>
                  <a:path extrusionOk="0" h="2123" w="2221">
                    <a:moveTo>
                      <a:pt x="1187" y="309"/>
                    </a:moveTo>
                    <a:cubicBezTo>
                      <a:pt x="1384" y="328"/>
                      <a:pt x="1561" y="407"/>
                      <a:pt x="1697" y="543"/>
                    </a:cubicBezTo>
                    <a:cubicBezTo>
                      <a:pt x="1832" y="702"/>
                      <a:pt x="1912" y="875"/>
                      <a:pt x="1912" y="1090"/>
                    </a:cubicBezTo>
                    <a:cubicBezTo>
                      <a:pt x="1889" y="1286"/>
                      <a:pt x="1814" y="1459"/>
                      <a:pt x="1678" y="1594"/>
                    </a:cubicBezTo>
                    <a:cubicBezTo>
                      <a:pt x="1527" y="1737"/>
                      <a:pt x="1339" y="1806"/>
                      <a:pt x="1155" y="1806"/>
                    </a:cubicBezTo>
                    <a:cubicBezTo>
                      <a:pt x="958" y="1806"/>
                      <a:pt x="766" y="1728"/>
                      <a:pt x="627" y="1576"/>
                    </a:cubicBezTo>
                    <a:cubicBezTo>
                      <a:pt x="332" y="1263"/>
                      <a:pt x="351" y="795"/>
                      <a:pt x="645" y="524"/>
                    </a:cubicBezTo>
                    <a:cubicBezTo>
                      <a:pt x="799" y="389"/>
                      <a:pt x="977" y="309"/>
                      <a:pt x="1169" y="309"/>
                    </a:cubicBezTo>
                    <a:close/>
                    <a:moveTo>
                      <a:pt x="1187" y="1"/>
                    </a:moveTo>
                    <a:cubicBezTo>
                      <a:pt x="916" y="1"/>
                      <a:pt x="645" y="94"/>
                      <a:pt x="430" y="290"/>
                    </a:cubicBezTo>
                    <a:cubicBezTo>
                      <a:pt x="19" y="702"/>
                      <a:pt x="0" y="1361"/>
                      <a:pt x="393" y="1791"/>
                    </a:cubicBezTo>
                    <a:cubicBezTo>
                      <a:pt x="603" y="2006"/>
                      <a:pt x="879" y="2123"/>
                      <a:pt x="1169" y="2123"/>
                    </a:cubicBezTo>
                    <a:cubicBezTo>
                      <a:pt x="1421" y="2123"/>
                      <a:pt x="1678" y="2024"/>
                      <a:pt x="1889" y="1828"/>
                    </a:cubicBezTo>
                    <a:cubicBezTo>
                      <a:pt x="2085" y="1637"/>
                      <a:pt x="2202" y="1379"/>
                      <a:pt x="2220" y="1090"/>
                    </a:cubicBezTo>
                    <a:cubicBezTo>
                      <a:pt x="2220" y="819"/>
                      <a:pt x="2122" y="543"/>
                      <a:pt x="1931" y="328"/>
                    </a:cubicBezTo>
                    <a:cubicBezTo>
                      <a:pt x="1734" y="136"/>
                      <a:pt x="1482" y="19"/>
                      <a:pt x="1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65"/>
            <p:cNvGrpSpPr/>
            <p:nvPr/>
          </p:nvGrpSpPr>
          <p:grpSpPr>
            <a:xfrm>
              <a:off x="6496312" y="3105048"/>
              <a:ext cx="509777" cy="485010"/>
              <a:chOff x="7700142" y="4101881"/>
              <a:chExt cx="530852" cy="505009"/>
            </a:xfrm>
          </p:grpSpPr>
          <p:grpSp>
            <p:nvGrpSpPr>
              <p:cNvPr id="1964" name="Google Shape;1964;p65"/>
              <p:cNvGrpSpPr/>
              <p:nvPr/>
            </p:nvGrpSpPr>
            <p:grpSpPr>
              <a:xfrm>
                <a:off x="7700142" y="4251272"/>
                <a:ext cx="156610" cy="156610"/>
                <a:chOff x="3919642" y="2035672"/>
                <a:chExt cx="156610" cy="156610"/>
              </a:xfrm>
            </p:grpSpPr>
            <p:sp>
              <p:nvSpPr>
                <p:cNvPr id="1965" name="Google Shape;1965;p65"/>
                <p:cNvSpPr/>
                <p:nvPr/>
              </p:nvSpPr>
              <p:spPr>
                <a:xfrm>
                  <a:off x="3990167" y="2035672"/>
                  <a:ext cx="16283" cy="156610"/>
                </a:xfrm>
                <a:custGeom>
                  <a:rect b="b" l="l" r="r" t="t"/>
                  <a:pathLst>
                    <a:path extrusionOk="0" h="3020" w="314">
                      <a:moveTo>
                        <a:pt x="159" y="1"/>
                      </a:moveTo>
                      <a:cubicBezTo>
                        <a:pt x="61" y="1"/>
                        <a:pt x="0" y="80"/>
                        <a:pt x="0" y="159"/>
                      </a:cubicBezTo>
                      <a:lnTo>
                        <a:pt x="0" y="2866"/>
                      </a:lnTo>
                      <a:cubicBezTo>
                        <a:pt x="0" y="2964"/>
                        <a:pt x="61" y="3020"/>
                        <a:pt x="159" y="3020"/>
                      </a:cubicBezTo>
                      <a:cubicBezTo>
                        <a:pt x="234" y="3020"/>
                        <a:pt x="314" y="2964"/>
                        <a:pt x="314" y="2866"/>
                      </a:cubicBezTo>
                      <a:lnTo>
                        <a:pt x="314" y="159"/>
                      </a:lnTo>
                      <a:cubicBezTo>
                        <a:pt x="314" y="80"/>
                        <a:pt x="234"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5"/>
                <p:cNvSpPr/>
                <p:nvPr/>
              </p:nvSpPr>
              <p:spPr>
                <a:xfrm>
                  <a:off x="3919642" y="2106456"/>
                  <a:ext cx="156610" cy="16283"/>
                </a:xfrm>
                <a:custGeom>
                  <a:rect b="b" l="l" r="r" t="t"/>
                  <a:pathLst>
                    <a:path extrusionOk="0" h="314" w="3020">
                      <a:moveTo>
                        <a:pt x="154" y="0"/>
                      </a:moveTo>
                      <a:cubicBezTo>
                        <a:pt x="75" y="0"/>
                        <a:pt x="0" y="56"/>
                        <a:pt x="0" y="155"/>
                      </a:cubicBezTo>
                      <a:cubicBezTo>
                        <a:pt x="0" y="234"/>
                        <a:pt x="75" y="314"/>
                        <a:pt x="154" y="314"/>
                      </a:cubicBezTo>
                      <a:lnTo>
                        <a:pt x="2861" y="314"/>
                      </a:lnTo>
                      <a:cubicBezTo>
                        <a:pt x="2959" y="314"/>
                        <a:pt x="3020" y="234"/>
                        <a:pt x="3020" y="155"/>
                      </a:cubicBezTo>
                      <a:cubicBezTo>
                        <a:pt x="3020" y="56"/>
                        <a:pt x="2959" y="0"/>
                        <a:pt x="28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5"/>
                <p:cNvSpPr/>
                <p:nvPr/>
              </p:nvSpPr>
              <p:spPr>
                <a:xfrm>
                  <a:off x="3939762" y="2056778"/>
                  <a:ext cx="117094" cy="115435"/>
                </a:xfrm>
                <a:custGeom>
                  <a:rect b="b" l="l" r="r" t="t"/>
                  <a:pathLst>
                    <a:path extrusionOk="0" h="2226" w="2258">
                      <a:moveTo>
                        <a:pt x="2076" y="0"/>
                      </a:moveTo>
                      <a:cubicBezTo>
                        <a:pt x="2035" y="0"/>
                        <a:pt x="1996" y="14"/>
                        <a:pt x="1968" y="42"/>
                      </a:cubicBezTo>
                      <a:lnTo>
                        <a:pt x="61" y="1949"/>
                      </a:lnTo>
                      <a:cubicBezTo>
                        <a:pt x="0" y="2010"/>
                        <a:pt x="0" y="2108"/>
                        <a:pt x="61" y="2164"/>
                      </a:cubicBezTo>
                      <a:cubicBezTo>
                        <a:pt x="80" y="2206"/>
                        <a:pt x="117" y="2225"/>
                        <a:pt x="154" y="2225"/>
                      </a:cubicBezTo>
                      <a:cubicBezTo>
                        <a:pt x="196" y="2225"/>
                        <a:pt x="253" y="2206"/>
                        <a:pt x="271" y="2164"/>
                      </a:cubicBezTo>
                      <a:lnTo>
                        <a:pt x="2202" y="257"/>
                      </a:lnTo>
                      <a:cubicBezTo>
                        <a:pt x="2258" y="196"/>
                        <a:pt x="2258" y="103"/>
                        <a:pt x="2202" y="42"/>
                      </a:cubicBezTo>
                      <a:cubicBezTo>
                        <a:pt x="2162" y="14"/>
                        <a:pt x="2118" y="0"/>
                        <a:pt x="2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5"/>
                <p:cNvSpPr/>
                <p:nvPr/>
              </p:nvSpPr>
              <p:spPr>
                <a:xfrm>
                  <a:off x="3939762" y="2056778"/>
                  <a:ext cx="117094" cy="115435"/>
                </a:xfrm>
                <a:custGeom>
                  <a:rect b="b" l="l" r="r" t="t"/>
                  <a:pathLst>
                    <a:path extrusionOk="0" h="2226" w="2258">
                      <a:moveTo>
                        <a:pt x="166" y="0"/>
                      </a:moveTo>
                      <a:cubicBezTo>
                        <a:pt x="128" y="0"/>
                        <a:pt x="89" y="14"/>
                        <a:pt x="61" y="42"/>
                      </a:cubicBezTo>
                      <a:cubicBezTo>
                        <a:pt x="0" y="103"/>
                        <a:pt x="0" y="196"/>
                        <a:pt x="61" y="257"/>
                      </a:cubicBezTo>
                      <a:lnTo>
                        <a:pt x="1968" y="2164"/>
                      </a:lnTo>
                      <a:cubicBezTo>
                        <a:pt x="2005" y="2206"/>
                        <a:pt x="2047" y="2225"/>
                        <a:pt x="2085" y="2225"/>
                      </a:cubicBezTo>
                      <a:cubicBezTo>
                        <a:pt x="2122" y="2225"/>
                        <a:pt x="2164" y="2206"/>
                        <a:pt x="2202" y="2164"/>
                      </a:cubicBezTo>
                      <a:cubicBezTo>
                        <a:pt x="2258" y="2108"/>
                        <a:pt x="2258" y="2010"/>
                        <a:pt x="2202" y="1949"/>
                      </a:cubicBezTo>
                      <a:lnTo>
                        <a:pt x="271" y="42"/>
                      </a:lnTo>
                      <a:cubicBezTo>
                        <a:pt x="243" y="14"/>
                        <a:pt x="205"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 name="Google Shape;1969;p65"/>
              <p:cNvSpPr/>
              <p:nvPr/>
            </p:nvSpPr>
            <p:spPr>
              <a:xfrm>
                <a:off x="7990421" y="4101881"/>
                <a:ext cx="240573" cy="240503"/>
              </a:xfrm>
              <a:custGeom>
                <a:rect b="b" l="l" r="r" t="t"/>
                <a:pathLst>
                  <a:path extrusionOk="0" h="3408" w="3409">
                    <a:moveTo>
                      <a:pt x="1712" y="486"/>
                    </a:moveTo>
                    <a:lnTo>
                      <a:pt x="2123" y="1229"/>
                    </a:lnTo>
                    <a:cubicBezTo>
                      <a:pt x="2142" y="1267"/>
                      <a:pt x="2160" y="1285"/>
                      <a:pt x="2179" y="1304"/>
                    </a:cubicBezTo>
                    <a:lnTo>
                      <a:pt x="2941" y="1715"/>
                    </a:lnTo>
                    <a:lnTo>
                      <a:pt x="2179" y="2122"/>
                    </a:lnTo>
                    <a:cubicBezTo>
                      <a:pt x="2160" y="2141"/>
                      <a:pt x="2142" y="2164"/>
                      <a:pt x="2123" y="2183"/>
                    </a:cubicBezTo>
                    <a:lnTo>
                      <a:pt x="1712" y="2940"/>
                    </a:lnTo>
                    <a:lnTo>
                      <a:pt x="1305" y="2183"/>
                    </a:lnTo>
                    <a:cubicBezTo>
                      <a:pt x="1286" y="2164"/>
                      <a:pt x="1263" y="2141"/>
                      <a:pt x="1225" y="2122"/>
                    </a:cubicBezTo>
                    <a:lnTo>
                      <a:pt x="487" y="1715"/>
                    </a:lnTo>
                    <a:lnTo>
                      <a:pt x="1225" y="1304"/>
                    </a:lnTo>
                    <a:cubicBezTo>
                      <a:pt x="1263" y="1285"/>
                      <a:pt x="1286" y="1267"/>
                      <a:pt x="1305" y="1229"/>
                    </a:cubicBezTo>
                    <a:lnTo>
                      <a:pt x="1712" y="486"/>
                    </a:lnTo>
                    <a:close/>
                    <a:moveTo>
                      <a:pt x="1712" y="0"/>
                    </a:moveTo>
                    <a:cubicBezTo>
                      <a:pt x="1656" y="0"/>
                      <a:pt x="1595" y="37"/>
                      <a:pt x="1576" y="79"/>
                    </a:cubicBezTo>
                    <a:lnTo>
                      <a:pt x="1053" y="1052"/>
                    </a:lnTo>
                    <a:lnTo>
                      <a:pt x="76" y="1580"/>
                    </a:lnTo>
                    <a:cubicBezTo>
                      <a:pt x="38" y="1599"/>
                      <a:pt x="1" y="1655"/>
                      <a:pt x="1" y="1715"/>
                    </a:cubicBezTo>
                    <a:cubicBezTo>
                      <a:pt x="1" y="1772"/>
                      <a:pt x="38" y="1814"/>
                      <a:pt x="76" y="1851"/>
                    </a:cubicBezTo>
                    <a:lnTo>
                      <a:pt x="1053" y="2374"/>
                    </a:lnTo>
                    <a:lnTo>
                      <a:pt x="1576" y="3333"/>
                    </a:lnTo>
                    <a:cubicBezTo>
                      <a:pt x="1595" y="3389"/>
                      <a:pt x="1656" y="3407"/>
                      <a:pt x="1712" y="3407"/>
                    </a:cubicBezTo>
                    <a:cubicBezTo>
                      <a:pt x="1772" y="3407"/>
                      <a:pt x="1810" y="3389"/>
                      <a:pt x="1847" y="3333"/>
                    </a:cubicBezTo>
                    <a:lnTo>
                      <a:pt x="2375" y="2374"/>
                    </a:lnTo>
                    <a:lnTo>
                      <a:pt x="3329" y="1851"/>
                    </a:lnTo>
                    <a:cubicBezTo>
                      <a:pt x="3390" y="1814"/>
                      <a:pt x="3408" y="1772"/>
                      <a:pt x="3408" y="1715"/>
                    </a:cubicBezTo>
                    <a:cubicBezTo>
                      <a:pt x="3408" y="1655"/>
                      <a:pt x="3390" y="1599"/>
                      <a:pt x="3329" y="1580"/>
                    </a:cubicBezTo>
                    <a:lnTo>
                      <a:pt x="2375" y="1052"/>
                    </a:lnTo>
                    <a:lnTo>
                      <a:pt x="1847" y="79"/>
                    </a:lnTo>
                    <a:cubicBezTo>
                      <a:pt x="1810" y="37"/>
                      <a:pt x="1772" y="0"/>
                      <a:pt x="17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0" name="Google Shape;1970;p65"/>
              <p:cNvGrpSpPr/>
              <p:nvPr/>
            </p:nvGrpSpPr>
            <p:grpSpPr>
              <a:xfrm>
                <a:off x="8060832" y="4442242"/>
                <a:ext cx="165633" cy="164648"/>
                <a:chOff x="7856757" y="3312142"/>
                <a:chExt cx="165633" cy="164648"/>
              </a:xfrm>
            </p:grpSpPr>
            <p:sp>
              <p:nvSpPr>
                <p:cNvPr id="1971" name="Google Shape;1971;p65"/>
                <p:cNvSpPr/>
                <p:nvPr/>
              </p:nvSpPr>
              <p:spPr>
                <a:xfrm>
                  <a:off x="7931430" y="3312142"/>
                  <a:ext cx="16283" cy="164648"/>
                </a:xfrm>
                <a:custGeom>
                  <a:rect b="b" l="l" r="r" t="t"/>
                  <a:pathLst>
                    <a:path extrusionOk="0" h="3175" w="314">
                      <a:moveTo>
                        <a:pt x="159" y="1"/>
                      </a:moveTo>
                      <a:cubicBezTo>
                        <a:pt x="80" y="1"/>
                        <a:pt x="0" y="80"/>
                        <a:pt x="0" y="155"/>
                      </a:cubicBezTo>
                      <a:lnTo>
                        <a:pt x="0" y="3020"/>
                      </a:lnTo>
                      <a:cubicBezTo>
                        <a:pt x="0" y="3118"/>
                        <a:pt x="80" y="3174"/>
                        <a:pt x="159" y="3174"/>
                      </a:cubicBezTo>
                      <a:cubicBezTo>
                        <a:pt x="234" y="3174"/>
                        <a:pt x="313" y="3118"/>
                        <a:pt x="313" y="3020"/>
                      </a:cubicBezTo>
                      <a:lnTo>
                        <a:pt x="313" y="155"/>
                      </a:lnTo>
                      <a:cubicBezTo>
                        <a:pt x="313" y="80"/>
                        <a:pt x="234" y="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5"/>
                <p:cNvSpPr/>
                <p:nvPr/>
              </p:nvSpPr>
              <p:spPr>
                <a:xfrm>
                  <a:off x="7856757" y="3386815"/>
                  <a:ext cx="165633" cy="16283"/>
                </a:xfrm>
                <a:custGeom>
                  <a:rect b="b" l="l" r="r" t="t"/>
                  <a:pathLst>
                    <a:path extrusionOk="0" h="314" w="3194">
                      <a:moveTo>
                        <a:pt x="155" y="0"/>
                      </a:moveTo>
                      <a:cubicBezTo>
                        <a:pt x="80" y="0"/>
                        <a:pt x="1" y="61"/>
                        <a:pt x="1" y="159"/>
                      </a:cubicBezTo>
                      <a:cubicBezTo>
                        <a:pt x="1" y="234"/>
                        <a:pt x="80" y="313"/>
                        <a:pt x="155" y="313"/>
                      </a:cubicBezTo>
                      <a:lnTo>
                        <a:pt x="3039" y="313"/>
                      </a:lnTo>
                      <a:cubicBezTo>
                        <a:pt x="3118" y="313"/>
                        <a:pt x="3193" y="234"/>
                        <a:pt x="3193" y="159"/>
                      </a:cubicBezTo>
                      <a:cubicBezTo>
                        <a:pt x="3193" y="61"/>
                        <a:pt x="3118" y="0"/>
                        <a:pt x="30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73" name="Google Shape;1973;p65"/>
            <p:cNvSpPr/>
            <p:nvPr/>
          </p:nvSpPr>
          <p:spPr>
            <a:xfrm>
              <a:off x="7392752" y="4064008"/>
              <a:ext cx="493804" cy="547902"/>
            </a:xfrm>
            <a:custGeom>
              <a:rect b="b" l="l" r="r" t="t"/>
              <a:pathLst>
                <a:path extrusionOk="0" h="11212" w="10106">
                  <a:moveTo>
                    <a:pt x="351" y="424"/>
                  </a:moveTo>
                  <a:lnTo>
                    <a:pt x="9545" y="5037"/>
                  </a:lnTo>
                  <a:lnTo>
                    <a:pt x="4637" y="6537"/>
                  </a:lnTo>
                  <a:cubicBezTo>
                    <a:pt x="4595" y="6556"/>
                    <a:pt x="4576" y="6579"/>
                    <a:pt x="4557" y="6598"/>
                  </a:cubicBezTo>
                  <a:lnTo>
                    <a:pt x="1402" y="10646"/>
                  </a:lnTo>
                  <a:lnTo>
                    <a:pt x="351" y="424"/>
                  </a:lnTo>
                  <a:close/>
                  <a:moveTo>
                    <a:pt x="174" y="0"/>
                  </a:moveTo>
                  <a:cubicBezTo>
                    <a:pt x="140" y="0"/>
                    <a:pt x="102" y="10"/>
                    <a:pt x="80" y="36"/>
                  </a:cubicBezTo>
                  <a:cubicBezTo>
                    <a:pt x="38" y="54"/>
                    <a:pt x="0" y="110"/>
                    <a:pt x="19" y="171"/>
                  </a:cubicBezTo>
                  <a:lnTo>
                    <a:pt x="1131" y="11076"/>
                  </a:lnTo>
                  <a:cubicBezTo>
                    <a:pt x="1131" y="11137"/>
                    <a:pt x="1187" y="11193"/>
                    <a:pt x="1248" y="11193"/>
                  </a:cubicBezTo>
                  <a:cubicBezTo>
                    <a:pt x="1248" y="11211"/>
                    <a:pt x="1267" y="11211"/>
                    <a:pt x="1286" y="11211"/>
                  </a:cubicBezTo>
                  <a:cubicBezTo>
                    <a:pt x="1323" y="11211"/>
                    <a:pt x="1384" y="11193"/>
                    <a:pt x="1402" y="11155"/>
                  </a:cubicBezTo>
                  <a:lnTo>
                    <a:pt x="4772" y="6832"/>
                  </a:lnTo>
                  <a:lnTo>
                    <a:pt x="10012" y="5215"/>
                  </a:lnTo>
                  <a:cubicBezTo>
                    <a:pt x="10068" y="5215"/>
                    <a:pt x="10106" y="5154"/>
                    <a:pt x="10106" y="5098"/>
                  </a:cubicBezTo>
                  <a:cubicBezTo>
                    <a:pt x="10106" y="5018"/>
                    <a:pt x="10087" y="4962"/>
                    <a:pt x="10031" y="4943"/>
                  </a:cubicBezTo>
                  <a:lnTo>
                    <a:pt x="234" y="12"/>
                  </a:lnTo>
                  <a:cubicBezTo>
                    <a:pt x="219" y="5"/>
                    <a:pt x="197" y="0"/>
                    <a:pt x="17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4" name="Google Shape;1974;p65"/>
            <p:cNvGrpSpPr/>
            <p:nvPr/>
          </p:nvGrpSpPr>
          <p:grpSpPr>
            <a:xfrm>
              <a:off x="6200735" y="3678670"/>
              <a:ext cx="968243" cy="905712"/>
              <a:chOff x="4224976" y="2543785"/>
              <a:chExt cx="1117676" cy="1045374"/>
            </a:xfrm>
          </p:grpSpPr>
          <p:sp>
            <p:nvSpPr>
              <p:cNvPr id="1975" name="Google Shape;1975;p65"/>
              <p:cNvSpPr/>
              <p:nvPr/>
            </p:nvSpPr>
            <p:spPr>
              <a:xfrm>
                <a:off x="4537501" y="2673271"/>
                <a:ext cx="458931" cy="686488"/>
              </a:xfrm>
              <a:custGeom>
                <a:rect b="b" l="l" r="r" t="t"/>
                <a:pathLst>
                  <a:path extrusionOk="0" h="6293" w="4207">
                    <a:moveTo>
                      <a:pt x="2978" y="314"/>
                    </a:moveTo>
                    <a:lnTo>
                      <a:pt x="3856" y="1969"/>
                    </a:lnTo>
                    <a:lnTo>
                      <a:pt x="2337" y="5979"/>
                    </a:lnTo>
                    <a:lnTo>
                      <a:pt x="1753" y="5979"/>
                    </a:lnTo>
                    <a:lnTo>
                      <a:pt x="351" y="1987"/>
                    </a:lnTo>
                    <a:lnTo>
                      <a:pt x="1244" y="314"/>
                    </a:lnTo>
                    <a:close/>
                    <a:moveTo>
                      <a:pt x="1071" y="1"/>
                    </a:moveTo>
                    <a:lnTo>
                      <a:pt x="0" y="1969"/>
                    </a:lnTo>
                    <a:lnTo>
                      <a:pt x="1538" y="6292"/>
                    </a:lnTo>
                    <a:lnTo>
                      <a:pt x="2571" y="6292"/>
                    </a:lnTo>
                    <a:lnTo>
                      <a:pt x="4207" y="1931"/>
                    </a:lnTo>
                    <a:lnTo>
                      <a:pt x="31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5"/>
              <p:cNvSpPr/>
              <p:nvPr/>
            </p:nvSpPr>
            <p:spPr>
              <a:xfrm>
                <a:off x="4560408" y="2543785"/>
                <a:ext cx="412569" cy="163740"/>
              </a:xfrm>
              <a:custGeom>
                <a:rect b="b" l="l" r="r" t="t"/>
                <a:pathLst>
                  <a:path extrusionOk="0" h="1501" w="3782">
                    <a:moveTo>
                      <a:pt x="3413" y="314"/>
                    </a:moveTo>
                    <a:lnTo>
                      <a:pt x="3296" y="1188"/>
                    </a:lnTo>
                    <a:lnTo>
                      <a:pt x="547" y="1188"/>
                    </a:lnTo>
                    <a:lnTo>
                      <a:pt x="374" y="314"/>
                    </a:lnTo>
                    <a:close/>
                    <a:moveTo>
                      <a:pt x="1" y="1"/>
                    </a:moveTo>
                    <a:lnTo>
                      <a:pt x="295" y="1501"/>
                    </a:lnTo>
                    <a:lnTo>
                      <a:pt x="3548" y="1501"/>
                    </a:lnTo>
                    <a:lnTo>
                      <a:pt x="37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5"/>
              <p:cNvSpPr/>
              <p:nvPr/>
            </p:nvSpPr>
            <p:spPr>
              <a:xfrm>
                <a:off x="4749559" y="3064345"/>
                <a:ext cx="34253" cy="278500"/>
              </a:xfrm>
              <a:custGeom>
                <a:rect b="b" l="l" r="r" t="t"/>
                <a:pathLst>
                  <a:path extrusionOk="0" h="2553" w="314">
                    <a:moveTo>
                      <a:pt x="1" y="1"/>
                    </a:moveTo>
                    <a:lnTo>
                      <a:pt x="1" y="2553"/>
                    </a:lnTo>
                    <a:lnTo>
                      <a:pt x="314" y="2553"/>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5"/>
              <p:cNvSpPr/>
              <p:nvPr/>
            </p:nvSpPr>
            <p:spPr>
              <a:xfrm>
                <a:off x="4685854" y="2920133"/>
                <a:ext cx="161777" cy="161231"/>
              </a:xfrm>
              <a:custGeom>
                <a:rect b="b" l="l" r="r" t="t"/>
                <a:pathLst>
                  <a:path extrusionOk="0" h="1478" w="1483">
                    <a:moveTo>
                      <a:pt x="744" y="309"/>
                    </a:moveTo>
                    <a:cubicBezTo>
                      <a:pt x="977" y="309"/>
                      <a:pt x="1169" y="505"/>
                      <a:pt x="1169" y="739"/>
                    </a:cubicBezTo>
                    <a:cubicBezTo>
                      <a:pt x="1169" y="972"/>
                      <a:pt x="977" y="1169"/>
                      <a:pt x="744" y="1169"/>
                    </a:cubicBezTo>
                    <a:cubicBezTo>
                      <a:pt x="510" y="1169"/>
                      <a:pt x="314" y="972"/>
                      <a:pt x="314" y="739"/>
                    </a:cubicBezTo>
                    <a:cubicBezTo>
                      <a:pt x="314" y="505"/>
                      <a:pt x="510" y="309"/>
                      <a:pt x="744" y="309"/>
                    </a:cubicBezTo>
                    <a:close/>
                    <a:moveTo>
                      <a:pt x="744" y="0"/>
                    </a:moveTo>
                    <a:cubicBezTo>
                      <a:pt x="332" y="0"/>
                      <a:pt x="0" y="327"/>
                      <a:pt x="0" y="739"/>
                    </a:cubicBezTo>
                    <a:cubicBezTo>
                      <a:pt x="0" y="1145"/>
                      <a:pt x="332" y="1477"/>
                      <a:pt x="744" y="1477"/>
                    </a:cubicBezTo>
                    <a:cubicBezTo>
                      <a:pt x="1150" y="1477"/>
                      <a:pt x="1482" y="1145"/>
                      <a:pt x="1482" y="739"/>
                    </a:cubicBezTo>
                    <a:cubicBezTo>
                      <a:pt x="1482" y="327"/>
                      <a:pt x="1150" y="0"/>
                      <a:pt x="7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5"/>
              <p:cNvSpPr/>
              <p:nvPr/>
            </p:nvSpPr>
            <p:spPr>
              <a:xfrm>
                <a:off x="4275918" y="3062381"/>
                <a:ext cx="992369" cy="479876"/>
              </a:xfrm>
              <a:custGeom>
                <a:rect b="b" l="l" r="r" t="t"/>
                <a:pathLst>
                  <a:path extrusionOk="0" h="4399" w="9097">
                    <a:moveTo>
                      <a:pt x="314" y="0"/>
                    </a:moveTo>
                    <a:lnTo>
                      <a:pt x="0" y="19"/>
                    </a:lnTo>
                    <a:cubicBezTo>
                      <a:pt x="0" y="75"/>
                      <a:pt x="80" y="1127"/>
                      <a:pt x="664" y="2202"/>
                    </a:cubicBezTo>
                    <a:cubicBezTo>
                      <a:pt x="1188" y="3193"/>
                      <a:pt x="2300" y="4398"/>
                      <a:pt x="4502" y="4398"/>
                    </a:cubicBezTo>
                    <a:cubicBezTo>
                      <a:pt x="6698" y="4398"/>
                      <a:pt x="7830" y="3193"/>
                      <a:pt x="8395" y="2202"/>
                    </a:cubicBezTo>
                    <a:cubicBezTo>
                      <a:pt x="8998" y="1127"/>
                      <a:pt x="9096" y="75"/>
                      <a:pt x="9096" y="19"/>
                    </a:cubicBezTo>
                    <a:lnTo>
                      <a:pt x="8783" y="0"/>
                    </a:lnTo>
                    <a:cubicBezTo>
                      <a:pt x="8783" y="19"/>
                      <a:pt x="8685" y="1052"/>
                      <a:pt x="8124" y="2061"/>
                    </a:cubicBezTo>
                    <a:cubicBezTo>
                      <a:pt x="7362" y="3408"/>
                      <a:pt x="6137" y="4090"/>
                      <a:pt x="4502" y="4090"/>
                    </a:cubicBezTo>
                    <a:cubicBezTo>
                      <a:pt x="2866" y="4090"/>
                      <a:pt x="1655" y="3408"/>
                      <a:pt x="935" y="2061"/>
                    </a:cubicBezTo>
                    <a:cubicBezTo>
                      <a:pt x="370" y="1052"/>
                      <a:pt x="314" y="19"/>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5"/>
              <p:cNvSpPr/>
              <p:nvPr/>
            </p:nvSpPr>
            <p:spPr>
              <a:xfrm>
                <a:off x="4318242" y="3508434"/>
                <a:ext cx="907717" cy="33817"/>
              </a:xfrm>
              <a:custGeom>
                <a:rect b="b" l="l" r="r" t="t"/>
                <a:pathLst>
                  <a:path extrusionOk="0" h="310" w="8321">
                    <a:moveTo>
                      <a:pt x="80" y="1"/>
                    </a:moveTo>
                    <a:lnTo>
                      <a:pt x="61" y="155"/>
                    </a:lnTo>
                    <a:lnTo>
                      <a:pt x="0" y="291"/>
                    </a:lnTo>
                    <a:cubicBezTo>
                      <a:pt x="24" y="291"/>
                      <a:pt x="61" y="309"/>
                      <a:pt x="2552" y="309"/>
                    </a:cubicBezTo>
                    <a:lnTo>
                      <a:pt x="8320" y="309"/>
                    </a:lnTo>
                    <a:lnTo>
                      <a:pt x="8320" y="1"/>
                    </a:lnTo>
                    <a:cubicBezTo>
                      <a:pt x="6840" y="1"/>
                      <a:pt x="3767" y="9"/>
                      <a:pt x="1818" y="9"/>
                    </a:cubicBezTo>
                    <a:cubicBezTo>
                      <a:pt x="844" y="9"/>
                      <a:pt x="151" y="7"/>
                      <a:pt x="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5"/>
              <p:cNvSpPr/>
              <p:nvPr/>
            </p:nvSpPr>
            <p:spPr>
              <a:xfrm>
                <a:off x="4224976" y="3474290"/>
                <a:ext cx="116833" cy="114869"/>
              </a:xfrm>
              <a:custGeom>
                <a:rect b="b" l="l" r="r" t="t"/>
                <a:pathLst>
                  <a:path extrusionOk="0" h="1053" w="1071">
                    <a:moveTo>
                      <a:pt x="762" y="314"/>
                    </a:moveTo>
                    <a:lnTo>
                      <a:pt x="762" y="739"/>
                    </a:lnTo>
                    <a:lnTo>
                      <a:pt x="313" y="739"/>
                    </a:lnTo>
                    <a:lnTo>
                      <a:pt x="313" y="314"/>
                    </a:lnTo>
                    <a:close/>
                    <a:moveTo>
                      <a:pt x="0" y="1"/>
                    </a:moveTo>
                    <a:lnTo>
                      <a:pt x="0" y="1052"/>
                    </a:lnTo>
                    <a:lnTo>
                      <a:pt x="1070" y="1052"/>
                    </a:lnTo>
                    <a:lnTo>
                      <a:pt x="1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5"/>
              <p:cNvSpPr/>
              <p:nvPr/>
            </p:nvSpPr>
            <p:spPr>
              <a:xfrm>
                <a:off x="4717925" y="3474290"/>
                <a:ext cx="114869" cy="114869"/>
              </a:xfrm>
              <a:custGeom>
                <a:rect b="b" l="l" r="r" t="t"/>
                <a:pathLst>
                  <a:path extrusionOk="0" h="1053" w="1053">
                    <a:moveTo>
                      <a:pt x="739" y="314"/>
                    </a:moveTo>
                    <a:lnTo>
                      <a:pt x="739" y="739"/>
                    </a:lnTo>
                    <a:lnTo>
                      <a:pt x="309" y="739"/>
                    </a:lnTo>
                    <a:lnTo>
                      <a:pt x="309" y="314"/>
                    </a:lnTo>
                    <a:close/>
                    <a:moveTo>
                      <a:pt x="1" y="1"/>
                    </a:moveTo>
                    <a:lnTo>
                      <a:pt x="1" y="1052"/>
                    </a:lnTo>
                    <a:lnTo>
                      <a:pt x="1053" y="1052"/>
                    </a:lnTo>
                    <a:lnTo>
                      <a:pt x="10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5"/>
              <p:cNvSpPr/>
              <p:nvPr/>
            </p:nvSpPr>
            <p:spPr>
              <a:xfrm>
                <a:off x="5225819" y="3474290"/>
                <a:ext cx="116833" cy="114869"/>
              </a:xfrm>
              <a:custGeom>
                <a:rect b="b" l="l" r="r" t="t"/>
                <a:pathLst>
                  <a:path extrusionOk="0" h="1053" w="1071">
                    <a:moveTo>
                      <a:pt x="757" y="314"/>
                    </a:moveTo>
                    <a:lnTo>
                      <a:pt x="757" y="739"/>
                    </a:lnTo>
                    <a:lnTo>
                      <a:pt x="309" y="739"/>
                    </a:lnTo>
                    <a:lnTo>
                      <a:pt x="309" y="314"/>
                    </a:lnTo>
                    <a:close/>
                    <a:moveTo>
                      <a:pt x="0" y="1"/>
                    </a:moveTo>
                    <a:lnTo>
                      <a:pt x="0" y="1052"/>
                    </a:lnTo>
                    <a:lnTo>
                      <a:pt x="1071" y="1052"/>
                    </a:lnTo>
                    <a:lnTo>
                      <a:pt x="10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5"/>
              <p:cNvSpPr/>
              <p:nvPr/>
            </p:nvSpPr>
            <p:spPr>
              <a:xfrm>
                <a:off x="5191676" y="2964422"/>
                <a:ext cx="116833" cy="116942"/>
              </a:xfrm>
              <a:custGeom>
                <a:rect b="b" l="l" r="r" t="t"/>
                <a:pathLst>
                  <a:path extrusionOk="0" h="1072" w="1071">
                    <a:moveTo>
                      <a:pt x="757" y="314"/>
                    </a:moveTo>
                    <a:lnTo>
                      <a:pt x="757" y="763"/>
                    </a:lnTo>
                    <a:lnTo>
                      <a:pt x="313" y="763"/>
                    </a:lnTo>
                    <a:lnTo>
                      <a:pt x="313" y="314"/>
                    </a:lnTo>
                    <a:close/>
                    <a:moveTo>
                      <a:pt x="0" y="1"/>
                    </a:moveTo>
                    <a:lnTo>
                      <a:pt x="0" y="1071"/>
                    </a:lnTo>
                    <a:lnTo>
                      <a:pt x="1070" y="1071"/>
                    </a:lnTo>
                    <a:lnTo>
                      <a:pt x="1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5"/>
              <p:cNvSpPr/>
              <p:nvPr/>
            </p:nvSpPr>
            <p:spPr>
              <a:xfrm>
                <a:off x="4224976" y="2964422"/>
                <a:ext cx="116833" cy="116942"/>
              </a:xfrm>
              <a:custGeom>
                <a:rect b="b" l="l" r="r" t="t"/>
                <a:pathLst>
                  <a:path extrusionOk="0" h="1072" w="1071">
                    <a:moveTo>
                      <a:pt x="762" y="314"/>
                    </a:moveTo>
                    <a:lnTo>
                      <a:pt x="762" y="763"/>
                    </a:lnTo>
                    <a:lnTo>
                      <a:pt x="313" y="763"/>
                    </a:lnTo>
                    <a:lnTo>
                      <a:pt x="313" y="314"/>
                    </a:lnTo>
                    <a:close/>
                    <a:moveTo>
                      <a:pt x="0" y="1"/>
                    </a:moveTo>
                    <a:lnTo>
                      <a:pt x="0" y="1071"/>
                    </a:lnTo>
                    <a:lnTo>
                      <a:pt x="1070" y="1071"/>
                    </a:lnTo>
                    <a:lnTo>
                      <a:pt x="1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9" name="Shape 1989"/>
        <p:cNvGrpSpPr/>
        <p:nvPr/>
      </p:nvGrpSpPr>
      <p:grpSpPr>
        <a:xfrm>
          <a:off x="0" y="0"/>
          <a:ext cx="0" cy="0"/>
          <a:chOff x="0" y="0"/>
          <a:chExt cx="0" cy="0"/>
        </a:xfrm>
      </p:grpSpPr>
      <p:sp>
        <p:nvSpPr>
          <p:cNvPr id="1990" name="Google Shape;1990;p66"/>
          <p:cNvSpPr txBox="1"/>
          <p:nvPr>
            <p:ph type="title"/>
          </p:nvPr>
        </p:nvSpPr>
        <p:spPr>
          <a:xfrm>
            <a:off x="67365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91" name="Google Shape;1991;p66"/>
          <p:cNvSpPr txBox="1"/>
          <p:nvPr>
            <p:ph idx="1" type="subTitle"/>
          </p:nvPr>
        </p:nvSpPr>
        <p:spPr>
          <a:xfrm>
            <a:off x="673600" y="1061850"/>
            <a:ext cx="3804000" cy="34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a:p>
          <a:p>
            <a:pPr indent="0" lvl="0" marL="0" rtl="0" algn="l">
              <a:spcBef>
                <a:spcPts val="1000"/>
              </a:spcBef>
              <a:spcAft>
                <a:spcPts val="0"/>
              </a:spcAft>
              <a:buNone/>
            </a:pPr>
            <a:r>
              <a:rPr b="1" lang="en"/>
              <a:t>Vectors</a:t>
            </a:r>
            <a:endParaRPr b="1"/>
          </a:p>
          <a:p>
            <a:pPr indent="-317500" lvl="0" marL="457200" rtl="0" algn="l">
              <a:spcBef>
                <a:spcPts val="0"/>
              </a:spcBef>
              <a:spcAft>
                <a:spcPts val="0"/>
              </a:spcAft>
              <a:buSzPts val="1400"/>
              <a:buFont typeface="Figtree"/>
              <a:buChar char="●"/>
            </a:pPr>
            <a:r>
              <a:rPr lang="en" u="sng">
                <a:solidFill>
                  <a:schemeClr val="hlink"/>
                </a:solidFill>
                <a:hlinkClick r:id="rId3"/>
              </a:rPr>
              <a:t>Creative process landing page I</a:t>
            </a:r>
            <a:endParaRPr/>
          </a:p>
          <a:p>
            <a:pPr indent="-317500" lvl="0" marL="457200" rtl="0" algn="l">
              <a:spcBef>
                <a:spcPts val="0"/>
              </a:spcBef>
              <a:spcAft>
                <a:spcPts val="0"/>
              </a:spcAft>
              <a:buSzPts val="1400"/>
              <a:buChar char="●"/>
            </a:pPr>
            <a:r>
              <a:rPr lang="en" u="sng">
                <a:solidFill>
                  <a:schemeClr val="hlink"/>
                </a:solidFill>
                <a:hlinkClick r:id="rId4"/>
              </a:rPr>
              <a:t>Creative process landing page II</a:t>
            </a:r>
            <a:endParaRPr/>
          </a:p>
          <a:p>
            <a:pPr indent="-317500" lvl="0" marL="457200" rtl="0" algn="l">
              <a:spcBef>
                <a:spcPts val="0"/>
              </a:spcBef>
              <a:spcAft>
                <a:spcPts val="0"/>
              </a:spcAft>
              <a:buSzPts val="1400"/>
              <a:buChar char="●"/>
            </a:pPr>
            <a:r>
              <a:rPr lang="en" u="sng">
                <a:solidFill>
                  <a:schemeClr val="hlink"/>
                </a:solidFill>
                <a:hlinkClick r:id="rId5"/>
              </a:rPr>
              <a:t>Creative process landing page III</a:t>
            </a:r>
            <a:endParaRPr/>
          </a:p>
          <a:p>
            <a:pPr indent="-317500" lvl="0" marL="457200" rtl="0" algn="l">
              <a:spcBef>
                <a:spcPts val="0"/>
              </a:spcBef>
              <a:spcAft>
                <a:spcPts val="0"/>
              </a:spcAft>
              <a:buSzPts val="1400"/>
              <a:buChar char="●"/>
            </a:pPr>
            <a:r>
              <a:rPr lang="en" u="sng">
                <a:solidFill>
                  <a:schemeClr val="hlink"/>
                </a:solidFill>
                <a:hlinkClick r:id="rId6"/>
              </a:rPr>
              <a:t>Flat design thinking concept background</a:t>
            </a:r>
            <a:endParaRPr/>
          </a:p>
          <a:p>
            <a:pPr indent="-317500" lvl="0" marL="457200" rtl="0" algn="l">
              <a:spcBef>
                <a:spcPts val="0"/>
              </a:spcBef>
              <a:spcAft>
                <a:spcPts val="0"/>
              </a:spcAft>
              <a:buSzPts val="1400"/>
              <a:buChar char="●"/>
            </a:pPr>
            <a:r>
              <a:rPr lang="en" u="sng">
                <a:solidFill>
                  <a:schemeClr val="hlink"/>
                </a:solidFill>
                <a:hlinkClick r:id="rId7"/>
              </a:rPr>
              <a:t>Differents lightbulb designs</a:t>
            </a:r>
            <a:endParaRPr/>
          </a:p>
          <a:p>
            <a:pPr indent="-317500" lvl="0" marL="457200" rtl="0" algn="l">
              <a:spcBef>
                <a:spcPts val="0"/>
              </a:spcBef>
              <a:spcAft>
                <a:spcPts val="0"/>
              </a:spcAft>
              <a:buSzPts val="1400"/>
              <a:buChar char="●"/>
            </a:pPr>
            <a:r>
              <a:rPr lang="en" u="sng">
                <a:solidFill>
                  <a:schemeClr val="hlink"/>
                </a:solidFill>
                <a:hlinkClick r:id="rId8"/>
              </a:rPr>
              <a:t>Design process concept for landing page</a:t>
            </a:r>
            <a:endParaRPr/>
          </a:p>
          <a:p>
            <a:pPr indent="-317500" lvl="0" marL="457200" rtl="0" algn="l">
              <a:spcBef>
                <a:spcPts val="0"/>
              </a:spcBef>
              <a:spcAft>
                <a:spcPts val="0"/>
              </a:spcAft>
              <a:buSzPts val="1400"/>
              <a:buChar char="●"/>
            </a:pPr>
            <a:r>
              <a:rPr lang="en" u="sng">
                <a:solidFill>
                  <a:schemeClr val="hlink"/>
                </a:solidFill>
                <a:hlinkClick r:id="rId9"/>
              </a:rPr>
              <a:t>Flat geometric background</a:t>
            </a:r>
            <a:endParaRPr/>
          </a:p>
          <a:p>
            <a:pPr indent="-317500" lvl="0" marL="457200" rtl="0" algn="l">
              <a:spcBef>
                <a:spcPts val="0"/>
              </a:spcBef>
              <a:spcAft>
                <a:spcPts val="0"/>
              </a:spcAft>
              <a:buSzPts val="1400"/>
              <a:buChar char="●"/>
            </a:pPr>
            <a:r>
              <a:rPr lang="en" u="sng">
                <a:solidFill>
                  <a:schemeClr val="hlink"/>
                </a:solidFill>
                <a:hlinkClick r:id="rId10"/>
              </a:rPr>
              <a:t>Four colored dialog balloon</a:t>
            </a:r>
            <a:endParaRPr/>
          </a:p>
          <a:p>
            <a:pPr indent="-317500" lvl="0" marL="457200" rtl="0" algn="l">
              <a:spcBef>
                <a:spcPts val="0"/>
              </a:spcBef>
              <a:spcAft>
                <a:spcPts val="0"/>
              </a:spcAft>
              <a:buSzPts val="1400"/>
              <a:buChar char="●"/>
            </a:pPr>
            <a:r>
              <a:rPr lang="en" u="sng">
                <a:solidFill>
                  <a:schemeClr val="hlink"/>
                </a:solidFill>
                <a:hlinkClick r:id="rId11"/>
              </a:rPr>
              <a:t>Trendy speech bubble colourful set with messages</a:t>
            </a:r>
            <a:endParaRPr/>
          </a:p>
        </p:txBody>
      </p:sp>
      <p:sp>
        <p:nvSpPr>
          <p:cNvPr id="1992" name="Google Shape;1992;p66"/>
          <p:cNvSpPr txBox="1"/>
          <p:nvPr>
            <p:ph idx="2" type="subTitle"/>
          </p:nvPr>
        </p:nvSpPr>
        <p:spPr>
          <a:xfrm>
            <a:off x="4622462" y="1061850"/>
            <a:ext cx="3808200" cy="34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Photos</a:t>
            </a:r>
            <a:endParaRPr b="1"/>
          </a:p>
          <a:p>
            <a:pPr indent="-317500" lvl="0" marL="457200" rtl="0" algn="l">
              <a:spcBef>
                <a:spcPts val="0"/>
              </a:spcBef>
              <a:spcAft>
                <a:spcPts val="0"/>
              </a:spcAft>
              <a:buSzPts val="1400"/>
              <a:buFont typeface="Figtree"/>
              <a:buChar char="●"/>
            </a:pPr>
            <a:r>
              <a:rPr lang="en" u="sng">
                <a:solidFill>
                  <a:schemeClr val="hlink"/>
                </a:solidFill>
                <a:hlinkClick r:id="rId12"/>
              </a:rPr>
              <a:t>Asian woman posing and looking at camera</a:t>
            </a:r>
            <a:endParaRPr/>
          </a:p>
          <a:p>
            <a:pPr indent="-317500" lvl="0" marL="457200" rtl="0" algn="l">
              <a:spcBef>
                <a:spcPts val="0"/>
              </a:spcBef>
              <a:spcAft>
                <a:spcPts val="0"/>
              </a:spcAft>
              <a:buSzPts val="1400"/>
              <a:buChar char="●"/>
            </a:pPr>
            <a:r>
              <a:rPr lang="en" u="sng">
                <a:solidFill>
                  <a:schemeClr val="hlink"/>
                </a:solidFill>
                <a:hlinkClick r:id="rId13"/>
              </a:rPr>
              <a:t>Top view composition of optimism concept elements</a:t>
            </a:r>
            <a:endParaRPr/>
          </a:p>
          <a:p>
            <a:pPr indent="-317500" lvl="0" marL="457200" rtl="0" algn="l">
              <a:spcBef>
                <a:spcPts val="0"/>
              </a:spcBef>
              <a:spcAft>
                <a:spcPts val="0"/>
              </a:spcAft>
              <a:buSzPts val="1400"/>
              <a:buChar char="●"/>
            </a:pPr>
            <a:r>
              <a:rPr lang="en" u="sng">
                <a:solidFill>
                  <a:schemeClr val="hlink"/>
                </a:solidFill>
                <a:hlinkClick r:id="rId14"/>
              </a:rPr>
              <a:t>Minimalist drawings of light bulbs and paper</a:t>
            </a:r>
            <a:endParaRPr/>
          </a:p>
          <a:p>
            <a:pPr indent="-317500" lvl="0" marL="457200" rtl="0" algn="l">
              <a:spcBef>
                <a:spcPts val="0"/>
              </a:spcBef>
              <a:spcAft>
                <a:spcPts val="0"/>
              </a:spcAft>
              <a:buSzPts val="1400"/>
              <a:buChar char="●"/>
            </a:pPr>
            <a:r>
              <a:rPr lang="en" u="sng">
                <a:solidFill>
                  <a:schemeClr val="hlink"/>
                </a:solidFill>
                <a:hlinkClick r:id="rId15"/>
              </a:rPr>
              <a:t>Top view assortment with innovation elements</a:t>
            </a:r>
            <a:endParaRPr/>
          </a:p>
          <a:p>
            <a:pPr indent="-317500" lvl="0" marL="457200" rtl="0" algn="l">
              <a:spcBef>
                <a:spcPts val="0"/>
              </a:spcBef>
              <a:spcAft>
                <a:spcPts val="0"/>
              </a:spcAft>
              <a:buSzPts val="1400"/>
              <a:buChar char="●"/>
            </a:pPr>
            <a:r>
              <a:rPr lang="en" u="sng">
                <a:solidFill>
                  <a:schemeClr val="hlink"/>
                </a:solidFill>
                <a:hlinkClick r:id="rId16"/>
              </a:rPr>
              <a:t>Blue puzzle with white jigsaw piece on yellow background</a:t>
            </a:r>
            <a:endParaRPr/>
          </a:p>
          <a:p>
            <a:pPr indent="-317500" lvl="0" marL="457200" rtl="0" algn="l">
              <a:spcBef>
                <a:spcPts val="0"/>
              </a:spcBef>
              <a:spcAft>
                <a:spcPts val="0"/>
              </a:spcAft>
              <a:buSzPts val="1400"/>
              <a:buChar char="●"/>
            </a:pPr>
            <a:r>
              <a:rPr lang="en" u="sng">
                <a:solidFill>
                  <a:schemeClr val="hlink"/>
                </a:solidFill>
                <a:hlinkClick r:id="rId17"/>
              </a:rPr>
              <a:t>Flat lay composition with innovation elements</a:t>
            </a:r>
            <a:endParaRPr/>
          </a:p>
          <a:p>
            <a:pPr indent="0" lvl="0" marL="0" rtl="0" algn="l">
              <a:spcBef>
                <a:spcPts val="0"/>
              </a:spcBef>
              <a:spcAft>
                <a:spcPts val="0"/>
              </a:spcAft>
              <a:buNone/>
            </a:pPr>
            <a:r>
              <a:rPr b="1" lang="en"/>
              <a:t>Icons</a:t>
            </a:r>
            <a:endParaRPr b="1"/>
          </a:p>
          <a:p>
            <a:pPr indent="-317500" lvl="0" marL="457200" rtl="0" algn="l">
              <a:spcBef>
                <a:spcPts val="0"/>
              </a:spcBef>
              <a:spcAft>
                <a:spcPts val="0"/>
              </a:spcAft>
              <a:buSzPts val="1400"/>
              <a:buChar char="●"/>
            </a:pPr>
            <a:r>
              <a:rPr lang="en" u="sng">
                <a:solidFill>
                  <a:schemeClr val="hlink"/>
                </a:solidFill>
                <a:hlinkClick r:id="rId18"/>
              </a:rPr>
              <a:t>Icon Pack: Design Thinking | Outline</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6" name="Shape 1996"/>
        <p:cNvGrpSpPr/>
        <p:nvPr/>
      </p:nvGrpSpPr>
      <p:grpSpPr>
        <a:xfrm>
          <a:off x="0" y="0"/>
          <a:ext cx="0" cy="0"/>
          <a:chOff x="0" y="0"/>
          <a:chExt cx="0" cy="0"/>
        </a:xfrm>
      </p:grpSpPr>
      <p:sp>
        <p:nvSpPr>
          <p:cNvPr id="1997" name="Google Shape;1997;p6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98" name="Google Shape;1998;p67"/>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02" name="Shape 2002"/>
        <p:cNvGrpSpPr/>
        <p:nvPr/>
      </p:nvGrpSpPr>
      <p:grpSpPr>
        <a:xfrm>
          <a:off x="0" y="0"/>
          <a:ext cx="0" cy="0"/>
          <a:chOff x="0" y="0"/>
          <a:chExt cx="0" cy="0"/>
        </a:xfrm>
      </p:grpSpPr>
      <p:sp>
        <p:nvSpPr>
          <p:cNvPr id="2003" name="Google Shape;2003;p68"/>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004" name="Google Shape;2004;p68"/>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08" name="Shape 2008"/>
        <p:cNvGrpSpPr/>
        <p:nvPr/>
      </p:nvGrpSpPr>
      <p:grpSpPr>
        <a:xfrm>
          <a:off x="0" y="0"/>
          <a:ext cx="0" cy="0"/>
          <a:chOff x="0" y="0"/>
          <a:chExt cx="0" cy="0"/>
        </a:xfrm>
      </p:grpSpPr>
      <p:sp>
        <p:nvSpPr>
          <p:cNvPr id="2009" name="Google Shape;2009;p69"/>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Sora</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https://fonts.google.com/specimen/Sora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Figtree</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https://fonts.google.com/specimen/Figtree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2010" name="Google Shape;2010;p69"/>
          <p:cNvSpPr/>
          <p:nvPr/>
        </p:nvSpPr>
        <p:spPr>
          <a:xfrm>
            <a:off x="3114475" y="2988225"/>
            <a:ext cx="791400" cy="754200"/>
          </a:xfrm>
          <a:prstGeom prst="roundRect">
            <a:avLst>
              <a:gd fmla="val 16667" name="adj"/>
            </a:avLst>
          </a:prstGeom>
          <a:solidFill>
            <a:srgbClr val="3333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9"/>
          <p:cNvSpPr/>
          <p:nvPr/>
        </p:nvSpPr>
        <p:spPr>
          <a:xfrm>
            <a:off x="4176295" y="2988225"/>
            <a:ext cx="791400" cy="754200"/>
          </a:xfrm>
          <a:prstGeom prst="roundRect">
            <a:avLst>
              <a:gd fmla="val 16667" name="adj"/>
            </a:avLst>
          </a:prstGeom>
          <a:solidFill>
            <a:srgbClr val="F8F8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9"/>
          <p:cNvSpPr/>
          <p:nvPr/>
        </p:nvSpPr>
        <p:spPr>
          <a:xfrm>
            <a:off x="5238114" y="2988225"/>
            <a:ext cx="791400" cy="754200"/>
          </a:xfrm>
          <a:prstGeom prst="roundRect">
            <a:avLst>
              <a:gd fmla="val 16667" name="adj"/>
            </a:avLst>
          </a:prstGeom>
          <a:solidFill>
            <a:srgbClr val="EBC1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#333333</a:t>
            </a:r>
            <a:endParaRPr sz="1000">
              <a:solidFill>
                <a:srgbClr val="FFFFFF"/>
              </a:solidFill>
            </a:endParaRPr>
          </a:p>
        </p:txBody>
      </p:sp>
      <p:sp>
        <p:nvSpPr>
          <p:cNvPr id="2014" name="Google Shape;2014;p6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33333"/>
                </a:solidFill>
              </a:rPr>
              <a:t>#f8f8f8</a:t>
            </a:r>
            <a:endParaRPr sz="1000">
              <a:solidFill>
                <a:srgbClr val="333333"/>
              </a:solidFill>
            </a:endParaRPr>
          </a:p>
        </p:txBody>
      </p:sp>
      <p:sp>
        <p:nvSpPr>
          <p:cNvPr id="2015" name="Google Shape;2015;p6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#ebc122</a:t>
            </a:r>
            <a:endParaRPr sz="1000">
              <a:solidFill>
                <a:srgbClr val="FFFFFF"/>
              </a:solidFill>
            </a:endParaRPr>
          </a:p>
        </p:txBody>
      </p:sp>
      <p:sp>
        <p:nvSpPr>
          <p:cNvPr id="2016" name="Google Shape;2016;p69"/>
          <p:cNvSpPr/>
          <p:nvPr/>
        </p:nvSpPr>
        <p:spPr>
          <a:xfrm>
            <a:off x="3114475" y="3919325"/>
            <a:ext cx="791400" cy="754200"/>
          </a:xfrm>
          <a:prstGeom prst="roundRect">
            <a:avLst>
              <a:gd fmla="val 16667" name="adj"/>
            </a:avLst>
          </a:prstGeom>
          <a:solidFill>
            <a:srgbClr val="6E6E6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9"/>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#6e6e6c</a:t>
            </a:r>
            <a:endParaRPr sz="1000">
              <a:solidFill>
                <a:srgbClr val="FFFFFF"/>
              </a:solidFill>
            </a:endParaRPr>
          </a:p>
        </p:txBody>
      </p:sp>
      <p:sp>
        <p:nvSpPr>
          <p:cNvPr id="2018" name="Google Shape;2018;p69"/>
          <p:cNvSpPr/>
          <p:nvPr/>
        </p:nvSpPr>
        <p:spPr>
          <a:xfrm>
            <a:off x="5238125" y="3919325"/>
            <a:ext cx="791400" cy="754200"/>
          </a:xfrm>
          <a:prstGeom prst="roundRect">
            <a:avLst>
              <a:gd fmla="val 16667" name="adj"/>
            </a:avLst>
          </a:prstGeom>
          <a:solidFill>
            <a:srgbClr val="E7E7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9"/>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33333"/>
                </a:solidFill>
              </a:rPr>
              <a:t>#e7e7e5</a:t>
            </a:r>
            <a:endParaRPr sz="1000">
              <a:solidFill>
                <a:srgbClr val="333333"/>
              </a:solidFill>
            </a:endParaRPr>
          </a:p>
        </p:txBody>
      </p:sp>
      <p:sp>
        <p:nvSpPr>
          <p:cNvPr id="2020" name="Google Shape;2020;p69"/>
          <p:cNvSpPr/>
          <p:nvPr/>
        </p:nvSpPr>
        <p:spPr>
          <a:xfrm>
            <a:off x="4176300" y="3919325"/>
            <a:ext cx="791400" cy="754200"/>
          </a:xfrm>
          <a:prstGeom prst="roundRect">
            <a:avLst>
              <a:gd fmla="val 16667" name="adj"/>
            </a:avLst>
          </a:prstGeom>
          <a:solidFill>
            <a:srgbClr val="B4B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9"/>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33333"/>
                </a:solidFill>
              </a:rPr>
              <a:t>#b4b4b2</a:t>
            </a:r>
            <a:endParaRPr sz="1000">
              <a:solidFill>
                <a:srgbClr val="333333"/>
              </a:solidFill>
            </a:endParaRPr>
          </a:p>
        </p:txBody>
      </p:sp>
      <p:sp>
        <p:nvSpPr>
          <p:cNvPr id="2022" name="Google Shape;2022;p6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6" name="Shape 2026"/>
        <p:cNvGrpSpPr/>
        <p:nvPr/>
      </p:nvGrpSpPr>
      <p:grpSpPr>
        <a:xfrm>
          <a:off x="0" y="0"/>
          <a:ext cx="0" cy="0"/>
          <a:chOff x="0" y="0"/>
          <a:chExt cx="0" cy="0"/>
        </a:xfrm>
      </p:grpSpPr>
      <p:sp>
        <p:nvSpPr>
          <p:cNvPr id="2027" name="Google Shape;2027;p70"/>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028" name="Google Shape;2028;p7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029" name="Google Shape;2029;p7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030" name="Google Shape;2030;p7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031" name="Google Shape;2031;p7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032" name="Google Shape;2032;p7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033" name="Google Shape;2033;p7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034" name="Google Shape;2034;p7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035" name="Google Shape;2035;p7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036" name="Google Shape;2036;p7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037" name="Google Shape;2037;p7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038" name="Google Shape;2038;p7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42" name="Shape 2042"/>
        <p:cNvGrpSpPr/>
        <p:nvPr/>
      </p:nvGrpSpPr>
      <p:grpSpPr>
        <a:xfrm>
          <a:off x="0" y="0"/>
          <a:ext cx="0" cy="0"/>
          <a:chOff x="0" y="0"/>
          <a:chExt cx="0" cy="0"/>
        </a:xfrm>
      </p:grpSpPr>
      <p:sp>
        <p:nvSpPr>
          <p:cNvPr id="2043" name="Google Shape;2043;p71"/>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2044" name="Google Shape;2044;p71"/>
          <p:cNvGrpSpPr/>
          <p:nvPr/>
        </p:nvGrpSpPr>
        <p:grpSpPr>
          <a:xfrm>
            <a:off x="5117640" y="3085736"/>
            <a:ext cx="474294" cy="551291"/>
            <a:chOff x="4727025" y="1332775"/>
            <a:chExt cx="59900" cy="69625"/>
          </a:xfrm>
        </p:grpSpPr>
        <p:sp>
          <p:nvSpPr>
            <p:cNvPr id="2045" name="Google Shape;2045;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71"/>
          <p:cNvGrpSpPr/>
          <p:nvPr/>
        </p:nvGrpSpPr>
        <p:grpSpPr>
          <a:xfrm>
            <a:off x="5731296" y="2314340"/>
            <a:ext cx="555653" cy="557031"/>
            <a:chOff x="4820425" y="1329900"/>
            <a:chExt cx="70175" cy="70350"/>
          </a:xfrm>
        </p:grpSpPr>
        <p:sp>
          <p:nvSpPr>
            <p:cNvPr id="2048" name="Google Shape;2048;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71"/>
          <p:cNvGrpSpPr/>
          <p:nvPr/>
        </p:nvGrpSpPr>
        <p:grpSpPr>
          <a:xfrm>
            <a:off x="6357664" y="2318845"/>
            <a:ext cx="582574" cy="533871"/>
            <a:chOff x="4903200" y="1331525"/>
            <a:chExt cx="73575" cy="67425"/>
          </a:xfrm>
        </p:grpSpPr>
        <p:sp>
          <p:nvSpPr>
            <p:cNvPr id="2053" name="Google Shape;2053;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71"/>
          <p:cNvGrpSpPr/>
          <p:nvPr/>
        </p:nvGrpSpPr>
        <p:grpSpPr>
          <a:xfrm>
            <a:off x="5717142" y="3078709"/>
            <a:ext cx="583960" cy="565345"/>
            <a:chOff x="4815575" y="1416800"/>
            <a:chExt cx="73750" cy="71400"/>
          </a:xfrm>
        </p:grpSpPr>
        <p:sp>
          <p:nvSpPr>
            <p:cNvPr id="2056" name="Google Shape;2056;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71"/>
          <p:cNvGrpSpPr/>
          <p:nvPr/>
        </p:nvGrpSpPr>
        <p:grpSpPr>
          <a:xfrm>
            <a:off x="6351924" y="3108896"/>
            <a:ext cx="589898" cy="504970"/>
            <a:chOff x="4902475" y="1418875"/>
            <a:chExt cx="74500" cy="63775"/>
          </a:xfrm>
        </p:grpSpPr>
        <p:sp>
          <p:nvSpPr>
            <p:cNvPr id="2060" name="Google Shape;2060;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 name="Google Shape;2062;p71"/>
          <p:cNvGrpSpPr/>
          <p:nvPr/>
        </p:nvGrpSpPr>
        <p:grpSpPr>
          <a:xfrm>
            <a:off x="5727139" y="3826000"/>
            <a:ext cx="563967" cy="567127"/>
            <a:chOff x="4818100" y="1507675"/>
            <a:chExt cx="71225" cy="71625"/>
          </a:xfrm>
        </p:grpSpPr>
        <p:sp>
          <p:nvSpPr>
            <p:cNvPr id="2063" name="Google Shape;2063;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71"/>
          <p:cNvGrpSpPr/>
          <p:nvPr/>
        </p:nvGrpSpPr>
        <p:grpSpPr>
          <a:xfrm>
            <a:off x="5040636" y="3829461"/>
            <a:ext cx="628301" cy="588505"/>
            <a:chOff x="4721450" y="1509475"/>
            <a:chExt cx="79350" cy="74325"/>
          </a:xfrm>
        </p:grpSpPr>
        <p:sp>
          <p:nvSpPr>
            <p:cNvPr id="2068" name="Google Shape;2068;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71"/>
          <p:cNvGrpSpPr/>
          <p:nvPr/>
        </p:nvGrpSpPr>
        <p:grpSpPr>
          <a:xfrm>
            <a:off x="6386170" y="3814027"/>
            <a:ext cx="557038" cy="562772"/>
            <a:chOff x="4906800" y="1507500"/>
            <a:chExt cx="70350" cy="71075"/>
          </a:xfrm>
        </p:grpSpPr>
        <p:sp>
          <p:nvSpPr>
            <p:cNvPr id="2073" name="Google Shape;2073;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71"/>
          <p:cNvGrpSpPr/>
          <p:nvPr/>
        </p:nvGrpSpPr>
        <p:grpSpPr>
          <a:xfrm>
            <a:off x="4423778" y="2340963"/>
            <a:ext cx="517934" cy="517934"/>
            <a:chOff x="3736598" y="2170606"/>
            <a:chExt cx="404889" cy="404889"/>
          </a:xfrm>
        </p:grpSpPr>
        <p:sp>
          <p:nvSpPr>
            <p:cNvPr id="2079" name="Google Shape;2079;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71"/>
          <p:cNvGrpSpPr/>
          <p:nvPr/>
        </p:nvGrpSpPr>
        <p:grpSpPr>
          <a:xfrm>
            <a:off x="3690839" y="2341061"/>
            <a:ext cx="586986" cy="517740"/>
            <a:chOff x="3161917" y="2170682"/>
            <a:chExt cx="458870" cy="404737"/>
          </a:xfrm>
        </p:grpSpPr>
        <p:sp>
          <p:nvSpPr>
            <p:cNvPr id="2084" name="Google Shape;2084;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71"/>
          <p:cNvGrpSpPr/>
          <p:nvPr/>
        </p:nvGrpSpPr>
        <p:grpSpPr>
          <a:xfrm>
            <a:off x="3713860" y="3102400"/>
            <a:ext cx="540943" cy="517963"/>
            <a:chOff x="3179914" y="2889488"/>
            <a:chExt cx="422876" cy="404911"/>
          </a:xfrm>
        </p:grpSpPr>
        <p:sp>
          <p:nvSpPr>
            <p:cNvPr id="2088" name="Google Shape;2088;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71"/>
          <p:cNvGrpSpPr/>
          <p:nvPr/>
        </p:nvGrpSpPr>
        <p:grpSpPr>
          <a:xfrm>
            <a:off x="4414654" y="3102358"/>
            <a:ext cx="536180" cy="518047"/>
            <a:chOff x="3729467" y="2889422"/>
            <a:chExt cx="419153" cy="404977"/>
          </a:xfrm>
        </p:grpSpPr>
        <p:sp>
          <p:nvSpPr>
            <p:cNvPr id="2095" name="Google Shape;2095;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71"/>
          <p:cNvGrpSpPr/>
          <p:nvPr/>
        </p:nvGrpSpPr>
        <p:grpSpPr>
          <a:xfrm>
            <a:off x="1951688" y="3445787"/>
            <a:ext cx="965351" cy="134611"/>
            <a:chOff x="4411970" y="2962952"/>
            <a:chExt cx="706544" cy="104212"/>
          </a:xfrm>
        </p:grpSpPr>
        <p:sp>
          <p:nvSpPr>
            <p:cNvPr id="2103" name="Google Shape;2103;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71"/>
          <p:cNvGrpSpPr/>
          <p:nvPr/>
        </p:nvGrpSpPr>
        <p:grpSpPr>
          <a:xfrm>
            <a:off x="1951688" y="3041077"/>
            <a:ext cx="960158" cy="289172"/>
            <a:chOff x="4411970" y="2726085"/>
            <a:chExt cx="643107" cy="193659"/>
          </a:xfrm>
        </p:grpSpPr>
        <p:sp>
          <p:nvSpPr>
            <p:cNvPr id="2108" name="Google Shape;2108;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71"/>
          <p:cNvGrpSpPr/>
          <p:nvPr/>
        </p:nvGrpSpPr>
        <p:grpSpPr>
          <a:xfrm>
            <a:off x="960185" y="3295400"/>
            <a:ext cx="811503" cy="252584"/>
            <a:chOff x="4411970" y="4340222"/>
            <a:chExt cx="779467" cy="242683"/>
          </a:xfrm>
        </p:grpSpPr>
        <p:sp>
          <p:nvSpPr>
            <p:cNvPr id="2112" name="Google Shape;2112;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71"/>
          <p:cNvGrpSpPr/>
          <p:nvPr/>
        </p:nvGrpSpPr>
        <p:grpSpPr>
          <a:xfrm>
            <a:off x="1951688" y="2709308"/>
            <a:ext cx="965160" cy="216230"/>
            <a:chOff x="4411970" y="2468674"/>
            <a:chExt cx="747317" cy="167425"/>
          </a:xfrm>
        </p:grpSpPr>
        <p:sp>
          <p:nvSpPr>
            <p:cNvPr id="2116" name="Google Shape;2116;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8" name="Google Shape;2118;p71"/>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9" name="Google Shape;2119;p71"/>
          <p:cNvGrpSpPr/>
          <p:nvPr/>
        </p:nvGrpSpPr>
        <p:grpSpPr>
          <a:xfrm>
            <a:off x="959254" y="2334687"/>
            <a:ext cx="1959041" cy="208784"/>
            <a:chOff x="6336019" y="3733725"/>
            <a:chExt cx="2566206" cy="351310"/>
          </a:xfrm>
        </p:grpSpPr>
        <p:sp>
          <p:nvSpPr>
            <p:cNvPr id="2120" name="Google Shape;2120;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71"/>
          <p:cNvGrpSpPr/>
          <p:nvPr/>
        </p:nvGrpSpPr>
        <p:grpSpPr>
          <a:xfrm>
            <a:off x="1951688" y="3950602"/>
            <a:ext cx="946551" cy="153200"/>
            <a:chOff x="4404545" y="3301592"/>
            <a:chExt cx="782403" cy="129272"/>
          </a:xfrm>
        </p:grpSpPr>
        <p:sp>
          <p:nvSpPr>
            <p:cNvPr id="2125" name="Google Shape;2125;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71"/>
          <p:cNvGrpSpPr/>
          <p:nvPr/>
        </p:nvGrpSpPr>
        <p:grpSpPr>
          <a:xfrm>
            <a:off x="1951688" y="3695937"/>
            <a:ext cx="962257" cy="139127"/>
            <a:chOff x="4411970" y="3131459"/>
            <a:chExt cx="710520" cy="117397"/>
          </a:xfrm>
        </p:grpSpPr>
        <p:sp>
          <p:nvSpPr>
            <p:cNvPr id="2128" name="Google Shape;2128;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30" name="Google Shape;2130;p71"/>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1" name="Google Shape;2131;p71"/>
          <p:cNvGrpSpPr/>
          <p:nvPr/>
        </p:nvGrpSpPr>
        <p:grpSpPr>
          <a:xfrm>
            <a:off x="951833" y="3621603"/>
            <a:ext cx="823838" cy="458988"/>
            <a:chOff x="4411970" y="1801825"/>
            <a:chExt cx="734586" cy="409262"/>
          </a:xfrm>
        </p:grpSpPr>
        <p:sp>
          <p:nvSpPr>
            <p:cNvPr id="2132" name="Google Shape;2132;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71"/>
          <p:cNvGrpSpPr/>
          <p:nvPr/>
        </p:nvGrpSpPr>
        <p:grpSpPr>
          <a:xfrm>
            <a:off x="3056804" y="2339173"/>
            <a:ext cx="521514" cy="521514"/>
            <a:chOff x="5681300" y="2527788"/>
            <a:chExt cx="805800" cy="805800"/>
          </a:xfrm>
        </p:grpSpPr>
        <p:sp>
          <p:nvSpPr>
            <p:cNvPr id="2135" name="Google Shape;2135;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 name="Google Shape;2137;p71"/>
          <p:cNvGrpSpPr/>
          <p:nvPr/>
        </p:nvGrpSpPr>
        <p:grpSpPr>
          <a:xfrm>
            <a:off x="3051044" y="3094865"/>
            <a:ext cx="533033" cy="533033"/>
            <a:chOff x="4049800" y="640400"/>
            <a:chExt cx="858900" cy="858900"/>
          </a:xfrm>
        </p:grpSpPr>
        <p:sp>
          <p:nvSpPr>
            <p:cNvPr id="2138" name="Google Shape;2138;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71"/>
          <p:cNvGrpSpPr/>
          <p:nvPr/>
        </p:nvGrpSpPr>
        <p:grpSpPr>
          <a:xfrm>
            <a:off x="2976527" y="3772543"/>
            <a:ext cx="682068" cy="682068"/>
            <a:chOff x="5080188" y="927900"/>
            <a:chExt cx="961200" cy="961200"/>
          </a:xfrm>
        </p:grpSpPr>
        <p:sp>
          <p:nvSpPr>
            <p:cNvPr id="2141" name="Google Shape;2141;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71"/>
          <p:cNvGrpSpPr/>
          <p:nvPr/>
        </p:nvGrpSpPr>
        <p:grpSpPr>
          <a:xfrm>
            <a:off x="4440026" y="3869234"/>
            <a:ext cx="505650" cy="504006"/>
            <a:chOff x="6039282" y="1042577"/>
            <a:chExt cx="734315" cy="731929"/>
          </a:xfrm>
        </p:grpSpPr>
        <p:sp>
          <p:nvSpPr>
            <p:cNvPr id="2150" name="Google Shape;2150;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71"/>
          <p:cNvGrpSpPr/>
          <p:nvPr/>
        </p:nvGrpSpPr>
        <p:grpSpPr>
          <a:xfrm>
            <a:off x="5052628" y="2298862"/>
            <a:ext cx="567744" cy="602136"/>
            <a:chOff x="1825800" y="1651625"/>
            <a:chExt cx="539989" cy="571775"/>
          </a:xfrm>
        </p:grpSpPr>
        <p:sp>
          <p:nvSpPr>
            <p:cNvPr id="2172" name="Google Shape;2172;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71"/>
          <p:cNvGrpSpPr/>
          <p:nvPr/>
        </p:nvGrpSpPr>
        <p:grpSpPr>
          <a:xfrm>
            <a:off x="3727557" y="3855579"/>
            <a:ext cx="508123" cy="507955"/>
            <a:chOff x="1897577" y="2802432"/>
            <a:chExt cx="492176" cy="492014"/>
          </a:xfrm>
        </p:grpSpPr>
        <p:sp>
          <p:nvSpPr>
            <p:cNvPr id="2177" name="Google Shape;2177;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71"/>
          <p:cNvGrpSpPr/>
          <p:nvPr/>
        </p:nvGrpSpPr>
        <p:grpSpPr>
          <a:xfrm>
            <a:off x="959087" y="4169123"/>
            <a:ext cx="809227" cy="200842"/>
            <a:chOff x="2013045" y="4813233"/>
            <a:chExt cx="921986" cy="228854"/>
          </a:xfrm>
        </p:grpSpPr>
        <p:sp>
          <p:nvSpPr>
            <p:cNvPr id="2190" name="Google Shape;2190;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71"/>
          <p:cNvGrpSpPr/>
          <p:nvPr/>
        </p:nvGrpSpPr>
        <p:grpSpPr>
          <a:xfrm>
            <a:off x="967547" y="2656004"/>
            <a:ext cx="792421" cy="269941"/>
            <a:chOff x="1046767" y="4756633"/>
            <a:chExt cx="859646" cy="292841"/>
          </a:xfrm>
        </p:grpSpPr>
        <p:sp>
          <p:nvSpPr>
            <p:cNvPr id="2193" name="Google Shape;2193;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6" name="Google Shape;2196;p71"/>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1"/>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1"/>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1"/>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0" name="Google Shape;2200;p71"/>
          <p:cNvGrpSpPr/>
          <p:nvPr/>
        </p:nvGrpSpPr>
        <p:grpSpPr>
          <a:xfrm>
            <a:off x="7103403" y="2550562"/>
            <a:ext cx="166473" cy="141497"/>
            <a:chOff x="4660325" y="1866850"/>
            <a:chExt cx="68350" cy="58100"/>
          </a:xfrm>
        </p:grpSpPr>
        <p:sp>
          <p:nvSpPr>
            <p:cNvPr id="2201" name="Google Shape;2201;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71"/>
          <p:cNvGrpSpPr/>
          <p:nvPr/>
        </p:nvGrpSpPr>
        <p:grpSpPr>
          <a:xfrm>
            <a:off x="7412747" y="2576286"/>
            <a:ext cx="162515" cy="90049"/>
            <a:chOff x="4791775" y="1877500"/>
            <a:chExt cx="66725" cy="36975"/>
          </a:xfrm>
        </p:grpSpPr>
        <p:sp>
          <p:nvSpPr>
            <p:cNvPr id="2204" name="Google Shape;2204;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71"/>
          <p:cNvGrpSpPr/>
          <p:nvPr/>
        </p:nvGrpSpPr>
        <p:grpSpPr>
          <a:xfrm>
            <a:off x="7734460" y="2576286"/>
            <a:ext cx="144979" cy="90049"/>
            <a:chOff x="4923925" y="1877500"/>
            <a:chExt cx="59525" cy="36975"/>
          </a:xfrm>
        </p:grpSpPr>
        <p:sp>
          <p:nvSpPr>
            <p:cNvPr id="2207" name="Google Shape;2207;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 name="Google Shape;2209;p71"/>
          <p:cNvGrpSpPr/>
          <p:nvPr/>
        </p:nvGrpSpPr>
        <p:grpSpPr>
          <a:xfrm>
            <a:off x="8028952" y="2558477"/>
            <a:ext cx="141447" cy="125667"/>
            <a:chOff x="5058450" y="1870100"/>
            <a:chExt cx="58075" cy="51600"/>
          </a:xfrm>
        </p:grpSpPr>
        <p:sp>
          <p:nvSpPr>
            <p:cNvPr id="2210" name="Google Shape;2210;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 name="Google Shape;2212;p71"/>
          <p:cNvGrpSpPr/>
          <p:nvPr/>
        </p:nvGrpSpPr>
        <p:grpSpPr>
          <a:xfrm>
            <a:off x="7443466" y="2980885"/>
            <a:ext cx="101077" cy="107645"/>
            <a:chOff x="4811425" y="2065025"/>
            <a:chExt cx="41500" cy="44200"/>
          </a:xfrm>
        </p:grpSpPr>
        <p:sp>
          <p:nvSpPr>
            <p:cNvPr id="2213" name="Google Shape;2213;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71"/>
          <p:cNvGrpSpPr/>
          <p:nvPr/>
        </p:nvGrpSpPr>
        <p:grpSpPr>
          <a:xfrm>
            <a:off x="7735904" y="2981098"/>
            <a:ext cx="120867" cy="107218"/>
            <a:chOff x="4929875" y="2065025"/>
            <a:chExt cx="49625" cy="44025"/>
          </a:xfrm>
        </p:grpSpPr>
        <p:sp>
          <p:nvSpPr>
            <p:cNvPr id="2216" name="Google Shape;2216;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71"/>
          <p:cNvGrpSpPr/>
          <p:nvPr/>
        </p:nvGrpSpPr>
        <p:grpSpPr>
          <a:xfrm>
            <a:off x="8064572" y="2984112"/>
            <a:ext cx="70206" cy="101191"/>
            <a:chOff x="5083925" y="2066350"/>
            <a:chExt cx="28825" cy="41550"/>
          </a:xfrm>
        </p:grpSpPr>
        <p:sp>
          <p:nvSpPr>
            <p:cNvPr id="2219" name="Google Shape;2219;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 name="Google Shape;2221;p71"/>
          <p:cNvGrpSpPr/>
          <p:nvPr/>
        </p:nvGrpSpPr>
        <p:grpSpPr>
          <a:xfrm>
            <a:off x="7096126" y="2999759"/>
            <a:ext cx="181026" cy="69896"/>
            <a:chOff x="4659775" y="2072775"/>
            <a:chExt cx="74325" cy="28700"/>
          </a:xfrm>
        </p:grpSpPr>
        <p:sp>
          <p:nvSpPr>
            <p:cNvPr id="2222" name="Google Shape;2222;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71"/>
          <p:cNvGrpSpPr/>
          <p:nvPr/>
        </p:nvGrpSpPr>
        <p:grpSpPr>
          <a:xfrm>
            <a:off x="8015982" y="2790324"/>
            <a:ext cx="167387" cy="89197"/>
            <a:chOff x="4662475" y="1976500"/>
            <a:chExt cx="68725" cy="36625"/>
          </a:xfrm>
        </p:grpSpPr>
        <p:sp>
          <p:nvSpPr>
            <p:cNvPr id="2226" name="Google Shape;2226;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71"/>
          <p:cNvGrpSpPr/>
          <p:nvPr/>
        </p:nvGrpSpPr>
        <p:grpSpPr>
          <a:xfrm>
            <a:off x="7712887" y="2793764"/>
            <a:ext cx="166899" cy="82317"/>
            <a:chOff x="4920150" y="1977875"/>
            <a:chExt cx="68525" cy="33800"/>
          </a:xfrm>
        </p:grpSpPr>
        <p:sp>
          <p:nvSpPr>
            <p:cNvPr id="2230" name="Google Shape;2230;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71"/>
          <p:cNvGrpSpPr/>
          <p:nvPr/>
        </p:nvGrpSpPr>
        <p:grpSpPr>
          <a:xfrm>
            <a:off x="7124044" y="3197682"/>
            <a:ext cx="125190" cy="127859"/>
            <a:chOff x="4676550" y="2160575"/>
            <a:chExt cx="51400" cy="52500"/>
          </a:xfrm>
        </p:grpSpPr>
        <p:sp>
          <p:nvSpPr>
            <p:cNvPr id="2234" name="Google Shape;2234;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71"/>
          <p:cNvGrpSpPr/>
          <p:nvPr/>
        </p:nvGrpSpPr>
        <p:grpSpPr>
          <a:xfrm>
            <a:off x="7421302" y="3204714"/>
            <a:ext cx="145405" cy="113794"/>
            <a:chOff x="4768325" y="2163475"/>
            <a:chExt cx="59700" cy="46725"/>
          </a:xfrm>
        </p:grpSpPr>
        <p:sp>
          <p:nvSpPr>
            <p:cNvPr id="2238" name="Google Shape;2238;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71"/>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1"/>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1"/>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1"/>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1"/>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1"/>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6" name="Google Shape;2246;p71"/>
          <p:cNvGrpSpPr/>
          <p:nvPr/>
        </p:nvGrpSpPr>
        <p:grpSpPr>
          <a:xfrm>
            <a:off x="7437621" y="3459808"/>
            <a:ext cx="112768" cy="106853"/>
            <a:chOff x="4768575" y="2253950"/>
            <a:chExt cx="46300" cy="43875"/>
          </a:xfrm>
        </p:grpSpPr>
        <p:sp>
          <p:nvSpPr>
            <p:cNvPr id="2247" name="Google Shape;2247;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71"/>
          <p:cNvGrpSpPr/>
          <p:nvPr/>
        </p:nvGrpSpPr>
        <p:grpSpPr>
          <a:xfrm>
            <a:off x="7737243" y="3948834"/>
            <a:ext cx="118187" cy="146246"/>
            <a:chOff x="4960900" y="2433225"/>
            <a:chExt cx="48525" cy="60050"/>
          </a:xfrm>
        </p:grpSpPr>
        <p:sp>
          <p:nvSpPr>
            <p:cNvPr id="2250" name="Google Shape;2250;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71"/>
          <p:cNvGrpSpPr/>
          <p:nvPr/>
        </p:nvGrpSpPr>
        <p:grpSpPr>
          <a:xfrm>
            <a:off x="7425808" y="4212895"/>
            <a:ext cx="136394" cy="143810"/>
            <a:chOff x="4854075" y="2527625"/>
            <a:chExt cx="56000" cy="59050"/>
          </a:xfrm>
        </p:grpSpPr>
        <p:sp>
          <p:nvSpPr>
            <p:cNvPr id="2253" name="Google Shape;2253;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5" name="Google Shape;2255;p71"/>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1"/>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8" name="Google Shape;2258;p71"/>
          <p:cNvGrpSpPr/>
          <p:nvPr/>
        </p:nvGrpSpPr>
        <p:grpSpPr>
          <a:xfrm>
            <a:off x="8050020" y="3676639"/>
            <a:ext cx="99312" cy="160797"/>
            <a:chOff x="5059700" y="2334775"/>
            <a:chExt cx="40775" cy="66025"/>
          </a:xfrm>
        </p:grpSpPr>
        <p:sp>
          <p:nvSpPr>
            <p:cNvPr id="2259" name="Google Shape;2259;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71"/>
          <p:cNvGrpSpPr/>
          <p:nvPr/>
        </p:nvGrpSpPr>
        <p:grpSpPr>
          <a:xfrm>
            <a:off x="8007184" y="3941771"/>
            <a:ext cx="184984" cy="160371"/>
            <a:chOff x="5037700" y="2430325"/>
            <a:chExt cx="75950" cy="65850"/>
          </a:xfrm>
        </p:grpSpPr>
        <p:sp>
          <p:nvSpPr>
            <p:cNvPr id="2269" name="Google Shape;2269;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71"/>
          <p:cNvGrpSpPr/>
          <p:nvPr/>
        </p:nvGrpSpPr>
        <p:grpSpPr>
          <a:xfrm>
            <a:off x="7426689" y="3708223"/>
            <a:ext cx="173014" cy="97629"/>
            <a:chOff x="4756975" y="2341800"/>
            <a:chExt cx="91975" cy="51925"/>
          </a:xfrm>
        </p:grpSpPr>
        <p:sp>
          <p:nvSpPr>
            <p:cNvPr id="2272" name="Google Shape;2272;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 name="Google Shape;2292;p71"/>
          <p:cNvGrpSpPr/>
          <p:nvPr/>
        </p:nvGrpSpPr>
        <p:grpSpPr>
          <a:xfrm>
            <a:off x="7693626" y="4196920"/>
            <a:ext cx="212497" cy="175761"/>
            <a:chOff x="4943575" y="2516350"/>
            <a:chExt cx="98675" cy="81700"/>
          </a:xfrm>
        </p:grpSpPr>
        <p:sp>
          <p:nvSpPr>
            <p:cNvPr id="2293" name="Google Shape;2293;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1" name="Google Shape;2371;p71"/>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1"/>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1"/>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9" name="Shape 2379"/>
        <p:cNvGrpSpPr/>
        <p:nvPr/>
      </p:nvGrpSpPr>
      <p:grpSpPr>
        <a:xfrm>
          <a:off x="0" y="0"/>
          <a:ext cx="0" cy="0"/>
          <a:chOff x="0" y="0"/>
          <a:chExt cx="0" cy="0"/>
        </a:xfrm>
      </p:grpSpPr>
      <p:grpSp>
        <p:nvGrpSpPr>
          <p:cNvPr id="2380" name="Google Shape;2380;p72"/>
          <p:cNvGrpSpPr/>
          <p:nvPr/>
        </p:nvGrpSpPr>
        <p:grpSpPr>
          <a:xfrm>
            <a:off x="752796" y="2869970"/>
            <a:ext cx="2622876" cy="1333540"/>
            <a:chOff x="238125" y="1038125"/>
            <a:chExt cx="7146800" cy="3633625"/>
          </a:xfrm>
        </p:grpSpPr>
        <p:sp>
          <p:nvSpPr>
            <p:cNvPr id="2381" name="Google Shape;2381;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72"/>
          <p:cNvGrpSpPr/>
          <p:nvPr/>
        </p:nvGrpSpPr>
        <p:grpSpPr>
          <a:xfrm>
            <a:off x="6681268" y="3584496"/>
            <a:ext cx="560636" cy="516497"/>
            <a:chOff x="6652051" y="3714143"/>
            <a:chExt cx="560636" cy="516497"/>
          </a:xfrm>
        </p:grpSpPr>
        <p:grpSp>
          <p:nvGrpSpPr>
            <p:cNvPr id="3954" name="Google Shape;3954;p72"/>
            <p:cNvGrpSpPr/>
            <p:nvPr/>
          </p:nvGrpSpPr>
          <p:grpSpPr>
            <a:xfrm>
              <a:off x="6669657" y="3716715"/>
              <a:ext cx="466768" cy="464314"/>
              <a:chOff x="3139766" y="765669"/>
              <a:chExt cx="886380" cy="881888"/>
            </a:xfrm>
          </p:grpSpPr>
          <p:grpSp>
            <p:nvGrpSpPr>
              <p:cNvPr id="3955" name="Google Shape;3955;p72"/>
              <p:cNvGrpSpPr/>
              <p:nvPr/>
            </p:nvGrpSpPr>
            <p:grpSpPr>
              <a:xfrm>
                <a:off x="3139766" y="765669"/>
                <a:ext cx="886380" cy="881888"/>
                <a:chOff x="3139766" y="765669"/>
                <a:chExt cx="886380" cy="881888"/>
              </a:xfrm>
            </p:grpSpPr>
            <p:sp>
              <p:nvSpPr>
                <p:cNvPr id="3956" name="Google Shape;3956;p7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 name="Google Shape;3965;p7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9" name="Google Shape;3969;p7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72"/>
          <p:cNvGrpSpPr/>
          <p:nvPr/>
        </p:nvGrpSpPr>
        <p:grpSpPr>
          <a:xfrm>
            <a:off x="7679978" y="3065079"/>
            <a:ext cx="104231" cy="320340"/>
            <a:chOff x="7564426" y="3224343"/>
            <a:chExt cx="119985" cy="368801"/>
          </a:xfrm>
        </p:grpSpPr>
        <p:sp>
          <p:nvSpPr>
            <p:cNvPr id="3971" name="Google Shape;3971;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72"/>
          <p:cNvGrpSpPr/>
          <p:nvPr/>
        </p:nvGrpSpPr>
        <p:grpSpPr>
          <a:xfrm>
            <a:off x="7379466" y="3059180"/>
            <a:ext cx="189489" cy="332132"/>
            <a:chOff x="8370831" y="3202002"/>
            <a:chExt cx="218129" cy="382376"/>
          </a:xfrm>
        </p:grpSpPr>
        <p:sp>
          <p:nvSpPr>
            <p:cNvPr id="3974" name="Google Shape;3974;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72"/>
          <p:cNvGrpSpPr/>
          <p:nvPr/>
        </p:nvGrpSpPr>
        <p:grpSpPr>
          <a:xfrm>
            <a:off x="8102855" y="3470312"/>
            <a:ext cx="309429" cy="267000"/>
            <a:chOff x="6742064" y="3750480"/>
            <a:chExt cx="399315" cy="344560"/>
          </a:xfrm>
        </p:grpSpPr>
        <p:sp>
          <p:nvSpPr>
            <p:cNvPr id="3977" name="Google Shape;3977;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72"/>
          <p:cNvGrpSpPr/>
          <p:nvPr/>
        </p:nvGrpSpPr>
        <p:grpSpPr>
          <a:xfrm>
            <a:off x="7641874" y="3821360"/>
            <a:ext cx="180437" cy="281608"/>
            <a:chOff x="7248525" y="3739696"/>
            <a:chExt cx="230531" cy="359790"/>
          </a:xfrm>
        </p:grpSpPr>
        <p:sp>
          <p:nvSpPr>
            <p:cNvPr id="3980" name="Google Shape;3980;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72"/>
          <p:cNvGrpSpPr/>
          <p:nvPr/>
        </p:nvGrpSpPr>
        <p:grpSpPr>
          <a:xfrm>
            <a:off x="7887794" y="3464584"/>
            <a:ext cx="162896" cy="278710"/>
            <a:chOff x="7601242" y="3729267"/>
            <a:chExt cx="222566" cy="380803"/>
          </a:xfrm>
        </p:grpSpPr>
        <p:sp>
          <p:nvSpPr>
            <p:cNvPr id="3983" name="Google Shape;3983;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5" name="Google Shape;3985;p72"/>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6" name="Google Shape;3986;p72"/>
          <p:cNvGrpSpPr/>
          <p:nvPr/>
        </p:nvGrpSpPr>
        <p:grpSpPr>
          <a:xfrm>
            <a:off x="7377439" y="3465724"/>
            <a:ext cx="193543" cy="275990"/>
            <a:chOff x="8304647" y="3738687"/>
            <a:chExt cx="225076" cy="320956"/>
          </a:xfrm>
        </p:grpSpPr>
        <p:sp>
          <p:nvSpPr>
            <p:cNvPr id="3987" name="Google Shape;3987;p7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72"/>
          <p:cNvGrpSpPr/>
          <p:nvPr/>
        </p:nvGrpSpPr>
        <p:grpSpPr>
          <a:xfrm>
            <a:off x="7649932" y="3465724"/>
            <a:ext cx="178492" cy="275990"/>
            <a:chOff x="8615101" y="3738687"/>
            <a:chExt cx="207573" cy="320956"/>
          </a:xfrm>
        </p:grpSpPr>
        <p:sp>
          <p:nvSpPr>
            <p:cNvPr id="3991" name="Google Shape;3991;p7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4" name="Google Shape;3994;p72"/>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5" name="Google Shape;3995;p72"/>
          <p:cNvGrpSpPr/>
          <p:nvPr/>
        </p:nvGrpSpPr>
        <p:grpSpPr>
          <a:xfrm>
            <a:off x="7875463" y="3868385"/>
            <a:ext cx="187557" cy="187557"/>
            <a:chOff x="8565775" y="671075"/>
            <a:chExt cx="441000" cy="441000"/>
          </a:xfrm>
        </p:grpSpPr>
        <p:sp>
          <p:nvSpPr>
            <p:cNvPr id="3996" name="Google Shape;3996;p7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 name="Google Shape;3998;p72"/>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0" name="Google Shape;4000;p72"/>
          <p:cNvGrpSpPr/>
          <p:nvPr/>
        </p:nvGrpSpPr>
        <p:grpSpPr>
          <a:xfrm>
            <a:off x="6029935" y="2940910"/>
            <a:ext cx="587865" cy="517731"/>
            <a:chOff x="6000718" y="3070557"/>
            <a:chExt cx="587865" cy="517731"/>
          </a:xfrm>
        </p:grpSpPr>
        <p:sp>
          <p:nvSpPr>
            <p:cNvPr id="4001" name="Google Shape;4001;p7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2"/>
          <p:cNvGrpSpPr/>
          <p:nvPr/>
        </p:nvGrpSpPr>
        <p:grpSpPr>
          <a:xfrm>
            <a:off x="6044740" y="3584570"/>
            <a:ext cx="557665" cy="516387"/>
            <a:chOff x="6015523" y="3714217"/>
            <a:chExt cx="557665" cy="516387"/>
          </a:xfrm>
        </p:grpSpPr>
        <p:grpSp>
          <p:nvGrpSpPr>
            <p:cNvPr id="4012" name="Google Shape;4012;p72"/>
            <p:cNvGrpSpPr/>
            <p:nvPr/>
          </p:nvGrpSpPr>
          <p:grpSpPr>
            <a:xfrm>
              <a:off x="6036094" y="3716980"/>
              <a:ext cx="529822" cy="510480"/>
              <a:chOff x="3148311" y="-545634"/>
              <a:chExt cx="1006118" cy="969572"/>
            </a:xfrm>
          </p:grpSpPr>
          <p:sp>
            <p:nvSpPr>
              <p:cNvPr id="4013" name="Google Shape;4013;p7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3" name="Google Shape;4023;p7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72"/>
          <p:cNvGrpSpPr/>
          <p:nvPr/>
        </p:nvGrpSpPr>
        <p:grpSpPr>
          <a:xfrm>
            <a:off x="6673522" y="2943981"/>
            <a:ext cx="576302" cy="511871"/>
            <a:chOff x="6644304" y="3073628"/>
            <a:chExt cx="576302" cy="511871"/>
          </a:xfrm>
        </p:grpSpPr>
        <p:grpSp>
          <p:nvGrpSpPr>
            <p:cNvPr id="4025" name="Google Shape;4025;p72"/>
            <p:cNvGrpSpPr/>
            <p:nvPr/>
          </p:nvGrpSpPr>
          <p:grpSpPr>
            <a:xfrm>
              <a:off x="6712169" y="3073651"/>
              <a:ext cx="481611" cy="506713"/>
              <a:chOff x="1833536" y="-546641"/>
              <a:chExt cx="914567" cy="962419"/>
            </a:xfrm>
          </p:grpSpPr>
          <p:grpSp>
            <p:nvGrpSpPr>
              <p:cNvPr id="4026" name="Google Shape;4026;p72"/>
              <p:cNvGrpSpPr/>
              <p:nvPr/>
            </p:nvGrpSpPr>
            <p:grpSpPr>
              <a:xfrm>
                <a:off x="1833536" y="-524249"/>
                <a:ext cx="914567" cy="940027"/>
                <a:chOff x="1833536" y="-524249"/>
                <a:chExt cx="914567" cy="940027"/>
              </a:xfrm>
            </p:grpSpPr>
            <p:sp>
              <p:nvSpPr>
                <p:cNvPr id="4027" name="Google Shape;4027;p7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2" name="Google Shape;4032;p7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6" name="Google Shape;4036;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72"/>
          <p:cNvGrpSpPr/>
          <p:nvPr/>
        </p:nvGrpSpPr>
        <p:grpSpPr>
          <a:xfrm>
            <a:off x="5938558" y="1033351"/>
            <a:ext cx="2435960" cy="1297725"/>
            <a:chOff x="233350" y="949250"/>
            <a:chExt cx="7137300" cy="3802300"/>
          </a:xfrm>
        </p:grpSpPr>
        <p:sp>
          <p:nvSpPr>
            <p:cNvPr id="4038" name="Google Shape;4038;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72"/>
          <p:cNvGrpSpPr/>
          <p:nvPr/>
        </p:nvGrpSpPr>
        <p:grpSpPr>
          <a:xfrm>
            <a:off x="731715" y="995041"/>
            <a:ext cx="2665073" cy="1317140"/>
            <a:chOff x="793334" y="1192826"/>
            <a:chExt cx="2665073" cy="1317140"/>
          </a:xfrm>
        </p:grpSpPr>
        <p:sp>
          <p:nvSpPr>
            <p:cNvPr id="4090" name="Google Shape;4090;p72"/>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2"/>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2"/>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2"/>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2"/>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2"/>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2"/>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2"/>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2"/>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2"/>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2"/>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2"/>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2"/>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2"/>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2"/>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2"/>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2"/>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2"/>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2"/>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2"/>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2"/>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2"/>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2"/>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2"/>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2"/>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2"/>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2"/>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2"/>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2"/>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2"/>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2"/>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2"/>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2"/>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2"/>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2"/>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2"/>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2"/>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2"/>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2"/>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2"/>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2"/>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2"/>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2"/>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2"/>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2"/>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2"/>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2"/>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2"/>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2"/>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2"/>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2"/>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2"/>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2"/>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2"/>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2"/>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2"/>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2"/>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2"/>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2"/>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2"/>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2"/>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2"/>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2"/>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2"/>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2"/>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2"/>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2"/>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2"/>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2"/>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2"/>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2"/>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2"/>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2"/>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2"/>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2"/>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2"/>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2"/>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2"/>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2"/>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2"/>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2"/>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2"/>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2"/>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2"/>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2"/>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72"/>
          <p:cNvGrpSpPr/>
          <p:nvPr/>
        </p:nvGrpSpPr>
        <p:grpSpPr>
          <a:xfrm>
            <a:off x="3450485" y="919691"/>
            <a:ext cx="2310381" cy="1488888"/>
            <a:chOff x="229225" y="549050"/>
            <a:chExt cx="7161750" cy="4615275"/>
          </a:xfrm>
        </p:grpSpPr>
        <p:sp>
          <p:nvSpPr>
            <p:cNvPr id="8058" name="Google Shape;8058;p7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72"/>
          <p:cNvGrpSpPr/>
          <p:nvPr/>
        </p:nvGrpSpPr>
        <p:grpSpPr>
          <a:xfrm>
            <a:off x="3548403" y="2849588"/>
            <a:ext cx="2310282" cy="1374222"/>
            <a:chOff x="238125" y="732525"/>
            <a:chExt cx="7130500" cy="4241425"/>
          </a:xfrm>
        </p:grpSpPr>
        <p:sp>
          <p:nvSpPr>
            <p:cNvPr id="8176" name="Google Shape;8176;p7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3" name="Shape 8293"/>
        <p:cNvGrpSpPr/>
        <p:nvPr/>
      </p:nvGrpSpPr>
      <p:grpSpPr>
        <a:xfrm>
          <a:off x="0" y="0"/>
          <a:ext cx="0" cy="0"/>
          <a:chOff x="0" y="0"/>
          <a:chExt cx="0" cy="0"/>
        </a:xfrm>
      </p:grpSpPr>
      <p:grpSp>
        <p:nvGrpSpPr>
          <p:cNvPr id="8294" name="Google Shape;8294;p73"/>
          <p:cNvGrpSpPr/>
          <p:nvPr/>
        </p:nvGrpSpPr>
        <p:grpSpPr>
          <a:xfrm>
            <a:off x="2100560" y="3398663"/>
            <a:ext cx="1102891" cy="760337"/>
            <a:chOff x="4967783" y="2151471"/>
            <a:chExt cx="3920692" cy="2702940"/>
          </a:xfrm>
        </p:grpSpPr>
        <p:grpSp>
          <p:nvGrpSpPr>
            <p:cNvPr id="8295" name="Google Shape;8295;p73"/>
            <p:cNvGrpSpPr/>
            <p:nvPr/>
          </p:nvGrpSpPr>
          <p:grpSpPr>
            <a:xfrm>
              <a:off x="5045709" y="2252109"/>
              <a:ext cx="3761071" cy="2501708"/>
              <a:chOff x="2691784" y="1805334"/>
              <a:chExt cx="3761071" cy="2501708"/>
            </a:xfrm>
          </p:grpSpPr>
          <p:sp>
            <p:nvSpPr>
              <p:cNvPr id="8296" name="Google Shape;8296;p7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73"/>
            <p:cNvGrpSpPr/>
            <p:nvPr/>
          </p:nvGrpSpPr>
          <p:grpSpPr>
            <a:xfrm>
              <a:off x="4967783" y="2151471"/>
              <a:ext cx="3920692" cy="2702940"/>
              <a:chOff x="2613858" y="1704696"/>
              <a:chExt cx="3920692" cy="2702940"/>
            </a:xfrm>
          </p:grpSpPr>
          <p:sp>
            <p:nvSpPr>
              <p:cNvPr id="8304" name="Google Shape;8304;p7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9" name="Google Shape;8309;p73"/>
          <p:cNvGrpSpPr/>
          <p:nvPr/>
        </p:nvGrpSpPr>
        <p:grpSpPr>
          <a:xfrm>
            <a:off x="3504468" y="1286940"/>
            <a:ext cx="1561911" cy="708580"/>
            <a:chOff x="3530532" y="1496185"/>
            <a:chExt cx="1561911" cy="708580"/>
          </a:xfrm>
        </p:grpSpPr>
        <p:grpSp>
          <p:nvGrpSpPr>
            <p:cNvPr id="8310" name="Google Shape;8310;p73"/>
            <p:cNvGrpSpPr/>
            <p:nvPr/>
          </p:nvGrpSpPr>
          <p:grpSpPr>
            <a:xfrm>
              <a:off x="3720318" y="1857562"/>
              <a:ext cx="1372125" cy="54"/>
              <a:chOff x="3720318" y="1857562"/>
              <a:chExt cx="1372125" cy="54"/>
            </a:xfrm>
          </p:grpSpPr>
          <p:cxnSp>
            <p:nvCxnSpPr>
              <p:cNvPr id="8311" name="Google Shape;8311;p73"/>
              <p:cNvCxnSpPr>
                <a:endCxn id="831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3" name="Google Shape;8313;p7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4" name="Google Shape;8314;p7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15" name="Google Shape;8315;p73"/>
              <p:cNvCxnSpPr>
                <a:stCxn id="831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316" name="Google Shape;8316;p73"/>
            <p:cNvGrpSpPr/>
            <p:nvPr/>
          </p:nvGrpSpPr>
          <p:grpSpPr>
            <a:xfrm>
              <a:off x="3567462" y="1496185"/>
              <a:ext cx="286587" cy="272914"/>
              <a:chOff x="3567462" y="1496185"/>
              <a:chExt cx="286587" cy="272914"/>
            </a:xfrm>
          </p:grpSpPr>
          <p:cxnSp>
            <p:nvCxnSpPr>
              <p:cNvPr id="8317" name="Google Shape;8317;p7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18" name="Google Shape;8318;p73"/>
              <p:cNvSpPr/>
              <p:nvPr/>
            </p:nvSpPr>
            <p:spPr>
              <a:xfrm>
                <a:off x="3567462"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9" name="Google Shape;8319;p7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1" name="Google Shape;8321;p73"/>
            <p:cNvGrpSpPr/>
            <p:nvPr/>
          </p:nvGrpSpPr>
          <p:grpSpPr>
            <a:xfrm>
              <a:off x="3929014" y="1960574"/>
              <a:ext cx="286587" cy="242378"/>
              <a:chOff x="3929014" y="1960574"/>
              <a:chExt cx="286587" cy="242378"/>
            </a:xfrm>
          </p:grpSpPr>
          <p:cxnSp>
            <p:nvCxnSpPr>
              <p:cNvPr id="8322" name="Google Shape;8322;p7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323" name="Google Shape;8323;p73"/>
              <p:cNvSpPr/>
              <p:nvPr/>
            </p:nvSpPr>
            <p:spPr>
              <a:xfrm>
                <a:off x="3929014" y="2103016"/>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3"/>
            <p:cNvGrpSpPr/>
            <p:nvPr/>
          </p:nvGrpSpPr>
          <p:grpSpPr>
            <a:xfrm>
              <a:off x="4290828" y="1496185"/>
              <a:ext cx="286587" cy="272914"/>
              <a:chOff x="4290828" y="1496185"/>
              <a:chExt cx="286587" cy="272914"/>
            </a:xfrm>
          </p:grpSpPr>
          <p:cxnSp>
            <p:nvCxnSpPr>
              <p:cNvPr id="8325" name="Google Shape;8325;p7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26" name="Google Shape;8326;p73"/>
              <p:cNvSpPr/>
              <p:nvPr/>
            </p:nvSpPr>
            <p:spPr>
              <a:xfrm>
                <a:off x="4290828"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7" name="Google Shape;8327;p7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73"/>
            <p:cNvGrpSpPr/>
            <p:nvPr/>
          </p:nvGrpSpPr>
          <p:grpSpPr>
            <a:xfrm>
              <a:off x="4657726" y="1959674"/>
              <a:ext cx="286500" cy="245092"/>
              <a:chOff x="4657726" y="1959674"/>
              <a:chExt cx="286500" cy="245092"/>
            </a:xfrm>
          </p:grpSpPr>
          <p:cxnSp>
            <p:nvCxnSpPr>
              <p:cNvPr id="8329" name="Google Shape;8329;p7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330" name="Google Shape;8330;p7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1" name="Google Shape;8331;p73"/>
          <p:cNvGrpSpPr/>
          <p:nvPr/>
        </p:nvGrpSpPr>
        <p:grpSpPr>
          <a:xfrm>
            <a:off x="3486488" y="2149036"/>
            <a:ext cx="1597045" cy="378522"/>
            <a:chOff x="3512551" y="2358282"/>
            <a:chExt cx="1597045" cy="378522"/>
          </a:xfrm>
        </p:grpSpPr>
        <p:grpSp>
          <p:nvGrpSpPr>
            <p:cNvPr id="8332" name="Google Shape;8332;p73"/>
            <p:cNvGrpSpPr/>
            <p:nvPr/>
          </p:nvGrpSpPr>
          <p:grpSpPr>
            <a:xfrm>
              <a:off x="3738198" y="2553002"/>
              <a:ext cx="1145834" cy="117"/>
              <a:chOff x="3738198" y="2553002"/>
              <a:chExt cx="1145834" cy="117"/>
            </a:xfrm>
          </p:grpSpPr>
          <p:cxnSp>
            <p:nvCxnSpPr>
              <p:cNvPr id="8333" name="Google Shape;8333;p7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34" name="Google Shape;8334;p7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335" name="Google Shape;8335;p73"/>
              <p:cNvCxnSpPr>
                <a:stCxn id="8336" idx="6"/>
                <a:endCxn id="833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338" name="Google Shape;8338;p73"/>
            <p:cNvGrpSpPr/>
            <p:nvPr/>
          </p:nvGrpSpPr>
          <p:grpSpPr>
            <a:xfrm>
              <a:off x="3969644" y="2440153"/>
              <a:ext cx="225853" cy="296651"/>
              <a:chOff x="3969644" y="2440153"/>
              <a:chExt cx="225853" cy="296651"/>
            </a:xfrm>
          </p:grpSpPr>
          <p:cxnSp>
            <p:nvCxnSpPr>
              <p:cNvPr id="8339" name="Google Shape;8339;p73"/>
              <p:cNvCxnSpPr/>
              <p:nvPr/>
            </p:nvCxnSpPr>
            <p:spPr>
              <a:xfrm>
                <a:off x="4082390" y="2637031"/>
                <a:ext cx="0" cy="99772"/>
              </a:xfrm>
              <a:prstGeom prst="straightConnector1">
                <a:avLst/>
              </a:prstGeom>
              <a:noFill/>
              <a:ln cap="flat" cmpd="sng" w="9525">
                <a:solidFill>
                  <a:srgbClr val="435D74"/>
                </a:solidFill>
                <a:prstDash val="solid"/>
                <a:round/>
                <a:headEnd len="med" w="med" type="none"/>
                <a:tailEnd len="med" w="med" type="none"/>
              </a:ln>
            </p:spPr>
          </p:cxnSp>
          <p:sp>
            <p:nvSpPr>
              <p:cNvPr id="8337" name="Google Shape;8337;p73"/>
              <p:cNvSpPr/>
              <p:nvPr/>
            </p:nvSpPr>
            <p:spPr>
              <a:xfrm>
                <a:off x="3969644" y="2440153"/>
                <a:ext cx="225853" cy="225853"/>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3998471" y="2468982"/>
                <a:ext cx="168273" cy="168273"/>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73"/>
            <p:cNvGrpSpPr/>
            <p:nvPr/>
          </p:nvGrpSpPr>
          <p:grpSpPr>
            <a:xfrm>
              <a:off x="4426818" y="2358282"/>
              <a:ext cx="225613" cy="307569"/>
              <a:chOff x="4426818" y="2358282"/>
              <a:chExt cx="225613" cy="307569"/>
            </a:xfrm>
          </p:grpSpPr>
          <p:cxnSp>
            <p:nvCxnSpPr>
              <p:cNvPr id="8342" name="Google Shape;8342;p73"/>
              <p:cNvCxnSpPr>
                <a:stCxn id="8343" idx="0"/>
              </p:cNvCxnSpPr>
              <p:nvPr/>
            </p:nvCxnSpPr>
            <p:spPr>
              <a:xfrm rot="10800000">
                <a:off x="4539662"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344" name="Google Shape;8344;p73"/>
              <p:cNvSpPr/>
              <p:nvPr/>
            </p:nvSpPr>
            <p:spPr>
              <a:xfrm>
                <a:off x="4426818"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4455644"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73"/>
            <p:cNvGrpSpPr/>
            <p:nvPr/>
          </p:nvGrpSpPr>
          <p:grpSpPr>
            <a:xfrm>
              <a:off x="4883984" y="2440153"/>
              <a:ext cx="225613" cy="296486"/>
              <a:chOff x="4883984" y="2440153"/>
              <a:chExt cx="225613" cy="296486"/>
            </a:xfrm>
          </p:grpSpPr>
          <p:cxnSp>
            <p:nvCxnSpPr>
              <p:cNvPr id="8346" name="Google Shape;8346;p73"/>
              <p:cNvCxnSpPr/>
              <p:nvPr/>
            </p:nvCxnSpPr>
            <p:spPr>
              <a:xfrm>
                <a:off x="4996858" y="2637031"/>
                <a:ext cx="0" cy="99608"/>
              </a:xfrm>
              <a:prstGeom prst="straightConnector1">
                <a:avLst/>
              </a:prstGeom>
              <a:noFill/>
              <a:ln cap="flat" cmpd="sng" w="9525">
                <a:solidFill>
                  <a:srgbClr val="435D74"/>
                </a:solidFill>
                <a:prstDash val="solid"/>
                <a:round/>
                <a:headEnd len="med" w="med" type="none"/>
                <a:tailEnd len="med" w="med" type="none"/>
              </a:ln>
            </p:spPr>
          </p:cxnSp>
          <p:sp>
            <p:nvSpPr>
              <p:cNvPr id="8347" name="Google Shape;8347;p73"/>
              <p:cNvSpPr/>
              <p:nvPr/>
            </p:nvSpPr>
            <p:spPr>
              <a:xfrm>
                <a:off x="4883984"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3"/>
              <p:cNvSpPr/>
              <p:nvPr/>
            </p:nvSpPr>
            <p:spPr>
              <a:xfrm>
                <a:off x="4912810"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73"/>
            <p:cNvGrpSpPr/>
            <p:nvPr/>
          </p:nvGrpSpPr>
          <p:grpSpPr>
            <a:xfrm>
              <a:off x="3512551" y="2358356"/>
              <a:ext cx="225647" cy="307629"/>
              <a:chOff x="2182679" y="2005014"/>
              <a:chExt cx="792300" cy="1080158"/>
            </a:xfrm>
          </p:grpSpPr>
          <p:cxnSp>
            <p:nvCxnSpPr>
              <p:cNvPr id="8350" name="Google Shape;8350;p73"/>
              <p:cNvCxnSpPr>
                <a:stCxn id="835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336" name="Google Shape;8336;p7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2" name="Google Shape;8352;p73"/>
          <p:cNvGrpSpPr/>
          <p:nvPr/>
        </p:nvGrpSpPr>
        <p:grpSpPr>
          <a:xfrm>
            <a:off x="6846570" y="972834"/>
            <a:ext cx="1559809" cy="722610"/>
            <a:chOff x="634175" y="2986275"/>
            <a:chExt cx="3147949" cy="1458344"/>
          </a:xfrm>
        </p:grpSpPr>
        <p:cxnSp>
          <p:nvCxnSpPr>
            <p:cNvPr id="8353" name="Google Shape;8353;p73"/>
            <p:cNvCxnSpPr>
              <a:stCxn id="8354" idx="4"/>
              <a:endCxn id="835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356" name="Google Shape;8356;p73"/>
            <p:cNvCxnSpPr>
              <a:stCxn id="8355" idx="0"/>
              <a:endCxn id="835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58" name="Google Shape;8358;p73"/>
            <p:cNvCxnSpPr>
              <a:stCxn id="8357" idx="4"/>
              <a:endCxn id="835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360" name="Google Shape;8360;p73"/>
            <p:cNvCxnSpPr>
              <a:stCxn id="8359" idx="0"/>
              <a:endCxn id="836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361" name="Google Shape;8361;p7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7" name="Google Shape;8357;p7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4" name="Google Shape;8354;p7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9" name="Google Shape;8359;p7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55" name="Google Shape;8355;p7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362" name="Google Shape;8362;p73"/>
          <p:cNvGrpSpPr/>
          <p:nvPr/>
        </p:nvGrpSpPr>
        <p:grpSpPr>
          <a:xfrm>
            <a:off x="3500360" y="2682741"/>
            <a:ext cx="1570719" cy="294123"/>
            <a:chOff x="998425" y="1182125"/>
            <a:chExt cx="1065400" cy="199500"/>
          </a:xfrm>
        </p:grpSpPr>
        <p:sp>
          <p:nvSpPr>
            <p:cNvPr id="8363" name="Google Shape;8363;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73"/>
          <p:cNvGrpSpPr/>
          <p:nvPr/>
        </p:nvGrpSpPr>
        <p:grpSpPr>
          <a:xfrm>
            <a:off x="6843616" y="1800228"/>
            <a:ext cx="1565716" cy="366729"/>
            <a:chOff x="1247650" y="2075423"/>
            <a:chExt cx="6648477" cy="1557238"/>
          </a:xfrm>
        </p:grpSpPr>
        <p:sp>
          <p:nvSpPr>
            <p:cNvPr id="8369" name="Google Shape;8369;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3"/>
          <p:cNvGrpSpPr/>
          <p:nvPr/>
        </p:nvGrpSpPr>
        <p:grpSpPr>
          <a:xfrm>
            <a:off x="6827928" y="2948932"/>
            <a:ext cx="1597092" cy="663663"/>
            <a:chOff x="6796238" y="3158184"/>
            <a:chExt cx="1630351" cy="677483"/>
          </a:xfrm>
        </p:grpSpPr>
        <p:cxnSp>
          <p:nvCxnSpPr>
            <p:cNvPr id="8376" name="Google Shape;8376;p73"/>
            <p:cNvCxnSpPr/>
            <p:nvPr/>
          </p:nvCxnSpPr>
          <p:spPr>
            <a:xfrm>
              <a:off x="7012244"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8377" name="Google Shape;8377;p73"/>
            <p:cNvCxnSpPr/>
            <p:nvPr/>
          </p:nvCxnSpPr>
          <p:spPr>
            <a:xfrm>
              <a:off x="7810957"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8378" name="Google Shape;8378;p73"/>
            <p:cNvCxnSpPr/>
            <p:nvPr/>
          </p:nvCxnSpPr>
          <p:spPr>
            <a:xfrm rot="10800000">
              <a:off x="8196652" y="3170679"/>
              <a:ext cx="0" cy="169947"/>
            </a:xfrm>
            <a:prstGeom prst="straightConnector1">
              <a:avLst/>
            </a:prstGeom>
            <a:noFill/>
            <a:ln cap="flat" cmpd="sng" w="9525">
              <a:solidFill>
                <a:srgbClr val="A5B7C6"/>
              </a:solidFill>
              <a:prstDash val="solid"/>
              <a:round/>
              <a:headEnd len="med" w="med" type="none"/>
              <a:tailEnd len="med" w="med" type="diamond"/>
            </a:ln>
          </p:spPr>
        </p:cxnSp>
        <p:cxnSp>
          <p:nvCxnSpPr>
            <p:cNvPr id="8379" name="Google Shape;8379;p73"/>
            <p:cNvCxnSpPr/>
            <p:nvPr/>
          </p:nvCxnSpPr>
          <p:spPr>
            <a:xfrm rot="10800000">
              <a:off x="7411601" y="3158184"/>
              <a:ext cx="0" cy="170813"/>
            </a:xfrm>
            <a:prstGeom prst="straightConnector1">
              <a:avLst/>
            </a:prstGeom>
            <a:noFill/>
            <a:ln cap="flat" cmpd="sng" w="9525">
              <a:solidFill>
                <a:srgbClr val="A5B7C6"/>
              </a:solidFill>
              <a:prstDash val="solid"/>
              <a:round/>
              <a:headEnd len="med" w="med" type="none"/>
              <a:tailEnd len="med" w="med" type="diamond"/>
            </a:ln>
          </p:spPr>
        </p:cxnSp>
        <p:grpSp>
          <p:nvGrpSpPr>
            <p:cNvPr id="8380" name="Google Shape;8380;p73"/>
            <p:cNvGrpSpPr/>
            <p:nvPr/>
          </p:nvGrpSpPr>
          <p:grpSpPr>
            <a:xfrm>
              <a:off x="6796238" y="3311904"/>
              <a:ext cx="1630351" cy="377711"/>
              <a:chOff x="6796238" y="3311904"/>
              <a:chExt cx="1630351" cy="377711"/>
            </a:xfrm>
          </p:grpSpPr>
          <p:sp>
            <p:nvSpPr>
              <p:cNvPr id="8381" name="Google Shape;8381;p73"/>
              <p:cNvSpPr/>
              <p:nvPr/>
            </p:nvSpPr>
            <p:spPr>
              <a:xfrm>
                <a:off x="6796238" y="3311904"/>
                <a:ext cx="798057" cy="377711"/>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3"/>
              <p:cNvSpPr/>
              <p:nvPr/>
            </p:nvSpPr>
            <p:spPr>
              <a:xfrm>
                <a:off x="7628207" y="3311904"/>
                <a:ext cx="798382" cy="377711"/>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7229098" y="3311904"/>
                <a:ext cx="762854" cy="377711"/>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4" name="Google Shape;8384;p73"/>
          <p:cNvGrpSpPr/>
          <p:nvPr/>
        </p:nvGrpSpPr>
        <p:grpSpPr>
          <a:xfrm>
            <a:off x="5349066" y="970435"/>
            <a:ext cx="1368606" cy="1593805"/>
            <a:chOff x="1839112" y="2209163"/>
            <a:chExt cx="1918159" cy="2233784"/>
          </a:xfrm>
        </p:grpSpPr>
        <p:sp>
          <p:nvSpPr>
            <p:cNvPr id="8385" name="Google Shape;8385;p7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8" name="Google Shape;8388;p73"/>
            <p:cNvCxnSpPr>
              <a:stCxn id="8385" idx="6"/>
              <a:endCxn id="838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89" name="Google Shape;8389;p73"/>
            <p:cNvCxnSpPr>
              <a:stCxn id="8386" idx="4"/>
              <a:endCxn id="839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391" name="Google Shape;8391;p73"/>
            <p:cNvCxnSpPr>
              <a:stCxn id="8390" idx="6"/>
              <a:endCxn id="838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92" name="Google Shape;8392;p73"/>
            <p:cNvCxnSpPr>
              <a:stCxn id="8387" idx="4"/>
              <a:endCxn id="839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390" name="Google Shape;8390;p7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5" name="Google Shape;8395;p73"/>
            <p:cNvCxnSpPr>
              <a:endCxn id="839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96" name="Google Shape;8396;p73"/>
          <p:cNvGrpSpPr/>
          <p:nvPr/>
        </p:nvGrpSpPr>
        <p:grpSpPr>
          <a:xfrm>
            <a:off x="3481439" y="976671"/>
            <a:ext cx="1637968" cy="154942"/>
            <a:chOff x="238125" y="2506075"/>
            <a:chExt cx="7115411" cy="673075"/>
          </a:xfrm>
        </p:grpSpPr>
        <p:sp>
          <p:nvSpPr>
            <p:cNvPr id="8397" name="Google Shape;8397;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3"/>
          <p:cNvGrpSpPr/>
          <p:nvPr/>
        </p:nvGrpSpPr>
        <p:grpSpPr>
          <a:xfrm>
            <a:off x="720124" y="1298269"/>
            <a:ext cx="2476762" cy="91743"/>
            <a:chOff x="1464850" y="436376"/>
            <a:chExt cx="6001362" cy="222300"/>
          </a:xfrm>
        </p:grpSpPr>
        <p:sp>
          <p:nvSpPr>
            <p:cNvPr id="8403" name="Google Shape;8403;p7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8" name="Google Shape;8408;p7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09" name="Google Shape;8409;p7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10" name="Google Shape;8410;p7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11" name="Google Shape;8411;p7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412" name="Google Shape;8412;p73"/>
          <p:cNvGrpSpPr/>
          <p:nvPr/>
        </p:nvGrpSpPr>
        <p:grpSpPr>
          <a:xfrm>
            <a:off x="706391" y="2533734"/>
            <a:ext cx="1452862" cy="651872"/>
            <a:chOff x="803162" y="2667727"/>
            <a:chExt cx="1412054" cy="633562"/>
          </a:xfrm>
        </p:grpSpPr>
        <p:cxnSp>
          <p:nvCxnSpPr>
            <p:cNvPr id="8413" name="Google Shape;8413;p73"/>
            <p:cNvCxnSpPr>
              <a:stCxn id="8414" idx="2"/>
              <a:endCxn id="8415" idx="0"/>
            </p:cNvCxnSpPr>
            <p:nvPr/>
          </p:nvCxnSpPr>
          <p:spPr>
            <a:xfrm flipH="1" rot="-5400000">
              <a:off x="1629188" y="267277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6" name="Google Shape;8416;p73"/>
            <p:cNvCxnSpPr>
              <a:stCxn id="8417" idx="0"/>
              <a:endCxn id="8414" idx="2"/>
            </p:cNvCxnSpPr>
            <p:nvPr/>
          </p:nvCxnSpPr>
          <p:spPr>
            <a:xfrm rot="-5400000">
              <a:off x="1259904"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18" name="Google Shape;8418;p73"/>
            <p:cNvCxnSpPr>
              <a:stCxn id="8417" idx="2"/>
              <a:endCxn id="8419" idx="0"/>
            </p:cNvCxnSpPr>
            <p:nvPr/>
          </p:nvCxnSpPr>
          <p:spPr>
            <a:xfrm flipH="1" rot="-5400000">
              <a:off x="1163454"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20" name="Google Shape;8420;p73"/>
            <p:cNvCxnSpPr>
              <a:stCxn id="8421" idx="0"/>
              <a:endCxn id="8417" idx="2"/>
            </p:cNvCxnSpPr>
            <p:nvPr/>
          </p:nvCxnSpPr>
          <p:spPr>
            <a:xfrm rot="-5400000">
              <a:off x="98713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22" name="Google Shape;8422;p73"/>
            <p:cNvCxnSpPr>
              <a:stCxn id="8415" idx="2"/>
              <a:endCxn id="8423" idx="0"/>
            </p:cNvCxnSpPr>
            <p:nvPr/>
          </p:nvCxnSpPr>
          <p:spPr>
            <a:xfrm flipH="1" rot="-5400000">
              <a:off x="1902022"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24" name="Google Shape;8424;p73"/>
            <p:cNvCxnSpPr>
              <a:stCxn id="8425" idx="0"/>
              <a:endCxn id="8415" idx="2"/>
            </p:cNvCxnSpPr>
            <p:nvPr/>
          </p:nvCxnSpPr>
          <p:spPr>
            <a:xfrm rot="-5400000">
              <a:off x="172570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421" name="Google Shape;8421;p73"/>
            <p:cNvSpPr/>
            <p:nvPr/>
          </p:nvSpPr>
          <p:spPr>
            <a:xfrm>
              <a:off x="803162"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9" name="Google Shape;8419;p73"/>
            <p:cNvSpPr/>
            <p:nvPr/>
          </p:nvSpPr>
          <p:spPr>
            <a:xfrm>
              <a:off x="1155799"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5" name="Google Shape;8425;p73"/>
            <p:cNvSpPr/>
            <p:nvPr/>
          </p:nvSpPr>
          <p:spPr>
            <a:xfrm>
              <a:off x="1541731"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3" name="Google Shape;8423;p73"/>
            <p:cNvSpPr/>
            <p:nvPr/>
          </p:nvSpPr>
          <p:spPr>
            <a:xfrm>
              <a:off x="1894368"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5" name="Google Shape;8415;p73"/>
            <p:cNvSpPr/>
            <p:nvPr/>
          </p:nvSpPr>
          <p:spPr>
            <a:xfrm>
              <a:off x="1718048"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7" name="Google Shape;8417;p73"/>
            <p:cNvSpPr/>
            <p:nvPr/>
          </p:nvSpPr>
          <p:spPr>
            <a:xfrm>
              <a:off x="979480"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14" name="Google Shape;8414;p73"/>
            <p:cNvSpPr/>
            <p:nvPr/>
          </p:nvSpPr>
          <p:spPr>
            <a:xfrm>
              <a:off x="1348764" y="2667727"/>
              <a:ext cx="320848" cy="125051"/>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426" name="Google Shape;8426;p73"/>
          <p:cNvGrpSpPr/>
          <p:nvPr/>
        </p:nvGrpSpPr>
        <p:grpSpPr>
          <a:xfrm>
            <a:off x="706383" y="969273"/>
            <a:ext cx="2518423" cy="209218"/>
            <a:chOff x="803154" y="1111966"/>
            <a:chExt cx="2447684" cy="203341"/>
          </a:xfrm>
        </p:grpSpPr>
        <p:grpSp>
          <p:nvGrpSpPr>
            <p:cNvPr id="8427" name="Google Shape;8427;p73"/>
            <p:cNvGrpSpPr/>
            <p:nvPr/>
          </p:nvGrpSpPr>
          <p:grpSpPr>
            <a:xfrm>
              <a:off x="1958180" y="1111966"/>
              <a:ext cx="588019" cy="121396"/>
              <a:chOff x="4808316" y="2800065"/>
              <a:chExt cx="1999386" cy="412910"/>
            </a:xfrm>
          </p:grpSpPr>
          <p:sp>
            <p:nvSpPr>
              <p:cNvPr id="8428" name="Google Shape;8428;p7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9" name="Google Shape;8429;p73"/>
              <p:cNvGrpSpPr/>
              <p:nvPr/>
            </p:nvGrpSpPr>
            <p:grpSpPr>
              <a:xfrm>
                <a:off x="4808316" y="2800065"/>
                <a:ext cx="92400" cy="411825"/>
                <a:chOff x="845575" y="2563700"/>
                <a:chExt cx="92400" cy="411825"/>
              </a:xfrm>
            </p:grpSpPr>
            <p:cxnSp>
              <p:nvCxnSpPr>
                <p:cNvPr id="8430" name="Google Shape;8430;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31" name="Google Shape;8431;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432" name="Google Shape;8432;p73"/>
            <p:cNvCxnSpPr/>
            <p:nvPr/>
          </p:nvCxnSpPr>
          <p:spPr>
            <a:xfrm>
              <a:off x="3237251" y="1127387"/>
              <a:ext cx="0" cy="105664"/>
            </a:xfrm>
            <a:prstGeom prst="straightConnector1">
              <a:avLst/>
            </a:prstGeom>
            <a:noFill/>
            <a:ln cap="flat" cmpd="sng" w="9525">
              <a:solidFill>
                <a:srgbClr val="667E92"/>
              </a:solidFill>
              <a:prstDash val="solid"/>
              <a:round/>
              <a:headEnd len="sm" w="sm" type="none"/>
              <a:tailEnd len="sm" w="sm" type="none"/>
            </a:ln>
          </p:spPr>
        </p:cxnSp>
        <p:sp>
          <p:nvSpPr>
            <p:cNvPr id="8433" name="Google Shape;8433;p73"/>
            <p:cNvSpPr/>
            <p:nvPr/>
          </p:nvSpPr>
          <p:spPr>
            <a:xfrm>
              <a:off x="3223663" y="1111974"/>
              <a:ext cx="27175" cy="27166"/>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73"/>
            <p:cNvGrpSpPr/>
            <p:nvPr/>
          </p:nvGrpSpPr>
          <p:grpSpPr>
            <a:xfrm>
              <a:off x="803154" y="1112063"/>
              <a:ext cx="591111" cy="121410"/>
              <a:chOff x="803154" y="1112063"/>
              <a:chExt cx="591111" cy="121410"/>
            </a:xfrm>
          </p:grpSpPr>
          <p:grpSp>
            <p:nvGrpSpPr>
              <p:cNvPr id="8435" name="Google Shape;8435;p73"/>
              <p:cNvGrpSpPr/>
              <p:nvPr/>
            </p:nvGrpSpPr>
            <p:grpSpPr>
              <a:xfrm>
                <a:off x="803154" y="1112063"/>
                <a:ext cx="27174" cy="121091"/>
                <a:chOff x="845575" y="2563700"/>
                <a:chExt cx="92400" cy="411825"/>
              </a:xfrm>
            </p:grpSpPr>
            <p:cxnSp>
              <p:nvCxnSpPr>
                <p:cNvPr id="8436" name="Google Shape;8436;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37" name="Google Shape;8437;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8" name="Google Shape;8438;p73"/>
              <p:cNvSpPr/>
              <p:nvPr/>
            </p:nvSpPr>
            <p:spPr>
              <a:xfrm>
                <a:off x="818321" y="1194219"/>
                <a:ext cx="575943" cy="39254"/>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3"/>
            <p:cNvGrpSpPr/>
            <p:nvPr/>
          </p:nvGrpSpPr>
          <p:grpSpPr>
            <a:xfrm>
              <a:off x="1381934" y="1194217"/>
              <a:ext cx="588259" cy="121091"/>
              <a:chOff x="1381934" y="1194217"/>
              <a:chExt cx="588259" cy="121091"/>
            </a:xfrm>
          </p:grpSpPr>
          <p:grpSp>
            <p:nvGrpSpPr>
              <p:cNvPr id="8440" name="Google Shape;8440;p73"/>
              <p:cNvGrpSpPr/>
              <p:nvPr/>
            </p:nvGrpSpPr>
            <p:grpSpPr>
              <a:xfrm rot="10800000">
                <a:off x="1381934" y="1194217"/>
                <a:ext cx="27174" cy="121091"/>
                <a:chOff x="2070100" y="2563700"/>
                <a:chExt cx="92400" cy="411825"/>
              </a:xfrm>
            </p:grpSpPr>
            <p:cxnSp>
              <p:nvCxnSpPr>
                <p:cNvPr id="8441" name="Google Shape;8441;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42" name="Google Shape;8442;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73"/>
              <p:cNvSpPr/>
              <p:nvPr/>
            </p:nvSpPr>
            <p:spPr>
              <a:xfrm>
                <a:off x="1394250" y="1194219"/>
                <a:ext cx="575943"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3"/>
            <p:cNvGrpSpPr/>
            <p:nvPr/>
          </p:nvGrpSpPr>
          <p:grpSpPr>
            <a:xfrm>
              <a:off x="2532104" y="1194217"/>
              <a:ext cx="704905" cy="121091"/>
              <a:chOff x="2532104" y="1194217"/>
              <a:chExt cx="704905" cy="121091"/>
            </a:xfrm>
          </p:grpSpPr>
          <p:grpSp>
            <p:nvGrpSpPr>
              <p:cNvPr id="8445" name="Google Shape;8445;p73"/>
              <p:cNvGrpSpPr/>
              <p:nvPr/>
            </p:nvGrpSpPr>
            <p:grpSpPr>
              <a:xfrm rot="10800000">
                <a:off x="2532104" y="1194217"/>
                <a:ext cx="27174" cy="121091"/>
                <a:chOff x="2070100" y="2563700"/>
                <a:chExt cx="92400" cy="411825"/>
              </a:xfrm>
            </p:grpSpPr>
            <p:cxnSp>
              <p:nvCxnSpPr>
                <p:cNvPr id="8446" name="Google Shape;8446;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47" name="Google Shape;8447;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8" name="Google Shape;8448;p73"/>
              <p:cNvSpPr/>
              <p:nvPr/>
            </p:nvSpPr>
            <p:spPr>
              <a:xfrm>
                <a:off x="2546107" y="1194219"/>
                <a:ext cx="690902"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9" name="Google Shape;8449;p73"/>
          <p:cNvGrpSpPr/>
          <p:nvPr/>
        </p:nvGrpSpPr>
        <p:grpSpPr>
          <a:xfrm>
            <a:off x="3499403" y="3665904"/>
            <a:ext cx="1567778" cy="491677"/>
            <a:chOff x="5194708" y="3484366"/>
            <a:chExt cx="3148148" cy="987304"/>
          </a:xfrm>
        </p:grpSpPr>
        <p:grpSp>
          <p:nvGrpSpPr>
            <p:cNvPr id="8450" name="Google Shape;8450;p73"/>
            <p:cNvGrpSpPr/>
            <p:nvPr/>
          </p:nvGrpSpPr>
          <p:grpSpPr>
            <a:xfrm>
              <a:off x="7531521" y="3484366"/>
              <a:ext cx="811335" cy="987304"/>
              <a:chOff x="3379425" y="1617275"/>
              <a:chExt cx="1090650" cy="1327200"/>
            </a:xfrm>
          </p:grpSpPr>
          <p:sp>
            <p:nvSpPr>
              <p:cNvPr id="8451" name="Google Shape;8451;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73"/>
            <p:cNvGrpSpPr/>
            <p:nvPr/>
          </p:nvGrpSpPr>
          <p:grpSpPr>
            <a:xfrm>
              <a:off x="6752546" y="3484366"/>
              <a:ext cx="811428" cy="987304"/>
              <a:chOff x="2332275" y="1617275"/>
              <a:chExt cx="1090775" cy="1327200"/>
            </a:xfrm>
          </p:grpSpPr>
          <p:sp>
            <p:nvSpPr>
              <p:cNvPr id="8455" name="Google Shape;8455;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73"/>
            <p:cNvGrpSpPr/>
            <p:nvPr/>
          </p:nvGrpSpPr>
          <p:grpSpPr>
            <a:xfrm>
              <a:off x="5973664" y="3484366"/>
              <a:ext cx="811335" cy="987304"/>
              <a:chOff x="1285250" y="1617275"/>
              <a:chExt cx="1090650" cy="1327200"/>
            </a:xfrm>
          </p:grpSpPr>
          <p:sp>
            <p:nvSpPr>
              <p:cNvPr id="8459" name="Google Shape;8459;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3"/>
            <p:cNvGrpSpPr/>
            <p:nvPr/>
          </p:nvGrpSpPr>
          <p:grpSpPr>
            <a:xfrm>
              <a:off x="5194708" y="3484366"/>
              <a:ext cx="811409" cy="987304"/>
              <a:chOff x="238125" y="1617275"/>
              <a:chExt cx="1090750" cy="1327200"/>
            </a:xfrm>
          </p:grpSpPr>
          <p:sp>
            <p:nvSpPr>
              <p:cNvPr id="8463" name="Google Shape;8463;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6" name="Google Shape;8466;p73"/>
          <p:cNvGrpSpPr/>
          <p:nvPr/>
        </p:nvGrpSpPr>
        <p:grpSpPr>
          <a:xfrm>
            <a:off x="3460012" y="3146315"/>
            <a:ext cx="1616964" cy="346256"/>
            <a:chOff x="1808063" y="4294338"/>
            <a:chExt cx="3370782" cy="721817"/>
          </a:xfrm>
        </p:grpSpPr>
        <p:sp>
          <p:nvSpPr>
            <p:cNvPr id="8467" name="Google Shape;8467;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73"/>
          <p:cNvGrpSpPr/>
          <p:nvPr/>
        </p:nvGrpSpPr>
        <p:grpSpPr>
          <a:xfrm>
            <a:off x="738224" y="3432344"/>
            <a:ext cx="1295882" cy="646587"/>
            <a:chOff x="834100" y="3642869"/>
            <a:chExt cx="1259483" cy="628426"/>
          </a:xfrm>
        </p:grpSpPr>
        <p:sp>
          <p:nvSpPr>
            <p:cNvPr id="8478" name="Google Shape;8478;p7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3" name="Google Shape;8503;p73"/>
            <p:cNvGrpSpPr/>
            <p:nvPr/>
          </p:nvGrpSpPr>
          <p:grpSpPr>
            <a:xfrm>
              <a:off x="1360364" y="3847835"/>
              <a:ext cx="208119" cy="224359"/>
              <a:chOff x="1360769" y="3847100"/>
              <a:chExt cx="208119" cy="224359"/>
            </a:xfrm>
          </p:grpSpPr>
          <p:sp>
            <p:nvSpPr>
              <p:cNvPr id="8504" name="Google Shape;8504;p7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4" name="Google Shape;8524;p7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73"/>
          <p:cNvGrpSpPr/>
          <p:nvPr/>
        </p:nvGrpSpPr>
        <p:grpSpPr>
          <a:xfrm rot="5400000">
            <a:off x="5951337" y="3228841"/>
            <a:ext cx="164064" cy="1414916"/>
            <a:chOff x="4428249" y="1369375"/>
            <a:chExt cx="36905" cy="429569"/>
          </a:xfrm>
        </p:grpSpPr>
        <p:sp>
          <p:nvSpPr>
            <p:cNvPr id="8539" name="Google Shape;8539;p7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3"/>
          <p:cNvGrpSpPr/>
          <p:nvPr/>
        </p:nvGrpSpPr>
        <p:grpSpPr>
          <a:xfrm flipH="1" rot="10800000">
            <a:off x="5323766" y="2817385"/>
            <a:ext cx="1419207" cy="24808"/>
            <a:chOff x="219558" y="4738465"/>
            <a:chExt cx="5852400" cy="102300"/>
          </a:xfrm>
        </p:grpSpPr>
        <p:cxnSp>
          <p:nvCxnSpPr>
            <p:cNvPr id="8572" name="Google Shape;8572;p7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573" name="Google Shape;8573;p7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3"/>
          <p:cNvGrpSpPr/>
          <p:nvPr/>
        </p:nvGrpSpPr>
        <p:grpSpPr>
          <a:xfrm>
            <a:off x="5335084" y="3190448"/>
            <a:ext cx="1396570" cy="385016"/>
            <a:chOff x="5286284" y="2966544"/>
            <a:chExt cx="1396570" cy="385016"/>
          </a:xfrm>
        </p:grpSpPr>
        <p:cxnSp>
          <p:nvCxnSpPr>
            <p:cNvPr id="8579" name="Google Shape;8579;p7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580" name="Google Shape;8580;p7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581" name="Google Shape;8581;p73"/>
            <p:cNvGrpSpPr/>
            <p:nvPr/>
          </p:nvGrpSpPr>
          <p:grpSpPr>
            <a:xfrm>
              <a:off x="5287688" y="3173364"/>
              <a:ext cx="1395166" cy="74015"/>
              <a:chOff x="5287688" y="3173364"/>
              <a:chExt cx="1395166" cy="74015"/>
            </a:xfrm>
          </p:grpSpPr>
          <p:cxnSp>
            <p:nvCxnSpPr>
              <p:cNvPr id="8582" name="Google Shape;8582;p7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583" name="Google Shape;8583;p73"/>
              <p:cNvCxnSpPr/>
              <p:nvPr/>
            </p:nvCxnSpPr>
            <p:spPr>
              <a:xfrm>
                <a:off x="5287688" y="3210371"/>
                <a:ext cx="1394835" cy="0"/>
              </a:xfrm>
              <a:prstGeom prst="straightConnector1">
                <a:avLst/>
              </a:prstGeom>
              <a:noFill/>
              <a:ln cap="flat" cmpd="sng" w="9525">
                <a:solidFill>
                  <a:srgbClr val="5F7D95"/>
                </a:solidFill>
                <a:prstDash val="solid"/>
                <a:round/>
                <a:headEnd len="med" w="med" type="none"/>
                <a:tailEnd len="med" w="med" type="none"/>
              </a:ln>
            </p:spPr>
          </p:cxnSp>
          <p:cxnSp>
            <p:nvCxnSpPr>
              <p:cNvPr id="8584" name="Google Shape;8584;p73"/>
              <p:cNvCxnSpPr/>
              <p:nvPr/>
            </p:nvCxnSpPr>
            <p:spPr>
              <a:xfrm>
                <a:off x="5518476"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585" name="Google Shape;8585;p73"/>
              <p:cNvCxnSpPr/>
              <p:nvPr/>
            </p:nvCxnSpPr>
            <p:spPr>
              <a:xfrm>
                <a:off x="5287935"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586" name="Google Shape;8586;p73"/>
              <p:cNvCxnSpPr/>
              <p:nvPr/>
            </p:nvCxnSpPr>
            <p:spPr>
              <a:xfrm>
                <a:off x="5751239"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587" name="Google Shape;8587;p73"/>
              <p:cNvCxnSpPr/>
              <p:nvPr/>
            </p:nvCxnSpPr>
            <p:spPr>
              <a:xfrm>
                <a:off x="5982252"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588" name="Google Shape;8588;p73"/>
              <p:cNvCxnSpPr/>
              <p:nvPr/>
            </p:nvCxnSpPr>
            <p:spPr>
              <a:xfrm>
                <a:off x="6216184"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8589" name="Google Shape;8589;p73"/>
              <p:cNvCxnSpPr/>
              <p:nvPr/>
            </p:nvCxnSpPr>
            <p:spPr>
              <a:xfrm>
                <a:off x="6449534" y="3173364"/>
                <a:ext cx="0" cy="74015"/>
              </a:xfrm>
              <a:prstGeom prst="straightConnector1">
                <a:avLst/>
              </a:prstGeom>
              <a:noFill/>
              <a:ln cap="flat" cmpd="sng" w="9525">
                <a:solidFill>
                  <a:srgbClr val="5F7D95"/>
                </a:solidFill>
                <a:prstDash val="solid"/>
                <a:round/>
                <a:headEnd len="med" w="med" type="none"/>
                <a:tailEnd len="med" w="med" type="none"/>
              </a:ln>
            </p:spPr>
          </p:cxnSp>
        </p:grpSp>
        <p:cxnSp>
          <p:nvCxnSpPr>
            <p:cNvPr id="8590" name="Google Shape;8590;p7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591" name="Google Shape;8591;p73"/>
          <p:cNvGrpSpPr/>
          <p:nvPr/>
        </p:nvGrpSpPr>
        <p:grpSpPr>
          <a:xfrm>
            <a:off x="2021150" y="1609224"/>
            <a:ext cx="1182276" cy="662027"/>
            <a:chOff x="2029517" y="1732295"/>
            <a:chExt cx="1149068" cy="643432"/>
          </a:xfrm>
        </p:grpSpPr>
        <p:grpSp>
          <p:nvGrpSpPr>
            <p:cNvPr id="8592" name="Google Shape;8592;p73"/>
            <p:cNvGrpSpPr/>
            <p:nvPr/>
          </p:nvGrpSpPr>
          <p:grpSpPr>
            <a:xfrm>
              <a:off x="2708660" y="1746937"/>
              <a:ext cx="455427" cy="244429"/>
              <a:chOff x="2700693" y="1746937"/>
              <a:chExt cx="455427" cy="244429"/>
            </a:xfrm>
          </p:grpSpPr>
          <p:grpSp>
            <p:nvGrpSpPr>
              <p:cNvPr id="8593" name="Google Shape;8593;p73"/>
              <p:cNvGrpSpPr/>
              <p:nvPr/>
            </p:nvGrpSpPr>
            <p:grpSpPr>
              <a:xfrm>
                <a:off x="2905682" y="1782817"/>
                <a:ext cx="250438" cy="208549"/>
                <a:chOff x="2905682" y="1782817"/>
                <a:chExt cx="250438" cy="208549"/>
              </a:xfrm>
            </p:grpSpPr>
            <p:cxnSp>
              <p:nvCxnSpPr>
                <p:cNvPr id="8594" name="Google Shape;8594;p7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95" name="Google Shape;8595;p7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73"/>
              <p:cNvGrpSpPr/>
              <p:nvPr/>
            </p:nvGrpSpPr>
            <p:grpSpPr>
              <a:xfrm>
                <a:off x="2700693" y="1746937"/>
                <a:ext cx="449967" cy="72374"/>
                <a:chOff x="2700693" y="1746937"/>
                <a:chExt cx="449967" cy="72374"/>
              </a:xfrm>
            </p:grpSpPr>
            <p:cxnSp>
              <p:nvCxnSpPr>
                <p:cNvPr id="8597" name="Google Shape;8597;p7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98" name="Google Shape;8598;p7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9" name="Google Shape;8599;p73"/>
            <p:cNvGrpSpPr/>
            <p:nvPr/>
          </p:nvGrpSpPr>
          <p:grpSpPr>
            <a:xfrm>
              <a:off x="2029517" y="1732295"/>
              <a:ext cx="1149068" cy="643432"/>
              <a:chOff x="2029517" y="1732295"/>
              <a:chExt cx="1149068" cy="643432"/>
            </a:xfrm>
          </p:grpSpPr>
          <p:grpSp>
            <p:nvGrpSpPr>
              <p:cNvPr id="8600" name="Google Shape;8600;p73"/>
              <p:cNvGrpSpPr/>
              <p:nvPr/>
            </p:nvGrpSpPr>
            <p:grpSpPr>
              <a:xfrm>
                <a:off x="2703618" y="2103152"/>
                <a:ext cx="474966" cy="260017"/>
                <a:chOff x="2703618" y="2103152"/>
                <a:chExt cx="474966" cy="260017"/>
              </a:xfrm>
            </p:grpSpPr>
            <p:grpSp>
              <p:nvGrpSpPr>
                <p:cNvPr id="8601" name="Google Shape;8601;p73"/>
                <p:cNvGrpSpPr/>
                <p:nvPr/>
              </p:nvGrpSpPr>
              <p:grpSpPr>
                <a:xfrm>
                  <a:off x="2703618" y="2290640"/>
                  <a:ext cx="450291" cy="72529"/>
                  <a:chOff x="2703618" y="2290640"/>
                  <a:chExt cx="450291" cy="72529"/>
                </a:xfrm>
              </p:grpSpPr>
              <p:cxnSp>
                <p:nvCxnSpPr>
                  <p:cNvPr id="8602" name="Google Shape;8602;p7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03" name="Google Shape;8603;p7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3"/>
                <p:cNvGrpSpPr/>
                <p:nvPr/>
              </p:nvGrpSpPr>
              <p:grpSpPr>
                <a:xfrm>
                  <a:off x="2908607" y="2103152"/>
                  <a:ext cx="269977" cy="223538"/>
                  <a:chOff x="2908607" y="2103152"/>
                  <a:chExt cx="269977" cy="223538"/>
                </a:xfrm>
              </p:grpSpPr>
              <p:cxnSp>
                <p:nvCxnSpPr>
                  <p:cNvPr id="8605" name="Google Shape;8605;p7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06" name="Google Shape;8606;p7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7" name="Google Shape;8607;p73"/>
              <p:cNvGrpSpPr/>
              <p:nvPr/>
            </p:nvGrpSpPr>
            <p:grpSpPr>
              <a:xfrm>
                <a:off x="2029517" y="1732295"/>
                <a:ext cx="685827" cy="643432"/>
                <a:chOff x="2029517" y="1732295"/>
                <a:chExt cx="685827" cy="643432"/>
              </a:xfrm>
            </p:grpSpPr>
            <p:sp>
              <p:nvSpPr>
                <p:cNvPr id="8608" name="Google Shape;8608;p7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9" name="Google Shape;8609;p73"/>
                <p:cNvGrpSpPr/>
                <p:nvPr/>
              </p:nvGrpSpPr>
              <p:grpSpPr>
                <a:xfrm>
                  <a:off x="2158948" y="1732295"/>
                  <a:ext cx="556396" cy="333108"/>
                  <a:chOff x="2158948" y="1732295"/>
                  <a:chExt cx="556396" cy="333108"/>
                </a:xfrm>
              </p:grpSpPr>
              <p:cxnSp>
                <p:nvCxnSpPr>
                  <p:cNvPr id="8610" name="Google Shape;8610;p7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11" name="Google Shape;8611;p7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3"/>
                <p:cNvGrpSpPr/>
                <p:nvPr/>
              </p:nvGrpSpPr>
              <p:grpSpPr>
                <a:xfrm>
                  <a:off x="2159908" y="2065057"/>
                  <a:ext cx="550884" cy="310670"/>
                  <a:chOff x="2159908" y="2065057"/>
                  <a:chExt cx="550884" cy="310670"/>
                </a:xfrm>
              </p:grpSpPr>
              <p:cxnSp>
                <p:nvCxnSpPr>
                  <p:cNvPr id="8613" name="Google Shape;8613;p7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14" name="Google Shape;8614;p7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615" name="Google Shape;8615;p73"/>
          <p:cNvGrpSpPr/>
          <p:nvPr/>
        </p:nvGrpSpPr>
        <p:grpSpPr>
          <a:xfrm>
            <a:off x="706399" y="1556837"/>
            <a:ext cx="962651" cy="810058"/>
            <a:chOff x="732462" y="1766083"/>
            <a:chExt cx="962651" cy="810058"/>
          </a:xfrm>
        </p:grpSpPr>
        <p:grpSp>
          <p:nvGrpSpPr>
            <p:cNvPr id="8616" name="Google Shape;8616;p73"/>
            <p:cNvGrpSpPr/>
            <p:nvPr/>
          </p:nvGrpSpPr>
          <p:grpSpPr>
            <a:xfrm>
              <a:off x="732462" y="1908333"/>
              <a:ext cx="339364" cy="524749"/>
              <a:chOff x="844912" y="1819635"/>
              <a:chExt cx="329831" cy="510010"/>
            </a:xfrm>
          </p:grpSpPr>
          <p:sp>
            <p:nvSpPr>
              <p:cNvPr id="8617" name="Google Shape;8617;p73"/>
              <p:cNvSpPr/>
              <p:nvPr/>
            </p:nvSpPr>
            <p:spPr>
              <a:xfrm>
                <a:off x="844912" y="2015566"/>
                <a:ext cx="118261" cy="11845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1013654" y="2074499"/>
                <a:ext cx="148123" cy="2382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1013654" y="1836607"/>
                <a:ext cx="148123" cy="2382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1004031" y="2056625"/>
                <a:ext cx="35952" cy="35952"/>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1149398" y="2295742"/>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1149398" y="1819635"/>
                <a:ext cx="25346" cy="34026"/>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3"/>
            <p:cNvGrpSpPr/>
            <p:nvPr/>
          </p:nvGrpSpPr>
          <p:grpSpPr>
            <a:xfrm>
              <a:off x="1184858" y="2256650"/>
              <a:ext cx="510255" cy="319491"/>
              <a:chOff x="1284601" y="2158168"/>
              <a:chExt cx="495923" cy="310517"/>
            </a:xfrm>
          </p:grpSpPr>
          <p:sp>
            <p:nvSpPr>
              <p:cNvPr id="8624" name="Google Shape;8624;p7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5" name="Google Shape;8625;p73"/>
              <p:cNvGrpSpPr/>
              <p:nvPr/>
            </p:nvGrpSpPr>
            <p:grpSpPr>
              <a:xfrm>
                <a:off x="1507666" y="2158168"/>
                <a:ext cx="272858" cy="310517"/>
                <a:chOff x="1507666" y="2158168"/>
                <a:chExt cx="272858" cy="310517"/>
              </a:xfrm>
            </p:grpSpPr>
            <p:grpSp>
              <p:nvGrpSpPr>
                <p:cNvPr id="8626" name="Google Shape;8626;p73"/>
                <p:cNvGrpSpPr/>
                <p:nvPr/>
              </p:nvGrpSpPr>
              <p:grpSpPr>
                <a:xfrm>
                  <a:off x="1507666" y="2176104"/>
                  <a:ext cx="166390" cy="273143"/>
                  <a:chOff x="1507666" y="2176104"/>
                  <a:chExt cx="166390" cy="273143"/>
                </a:xfrm>
              </p:grpSpPr>
              <p:sp>
                <p:nvSpPr>
                  <p:cNvPr id="8627" name="Google Shape;8627;p73"/>
                  <p:cNvSpPr/>
                  <p:nvPr/>
                </p:nvSpPr>
                <p:spPr>
                  <a:xfrm>
                    <a:off x="1512966" y="2312791"/>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1588205" y="2193153"/>
                    <a:ext cx="72887" cy="5402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1588205" y="2378202"/>
                    <a:ext cx="72887" cy="5403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1512966" y="2246980"/>
                    <a:ext cx="75437" cy="6580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1507666" y="2294782"/>
                    <a:ext cx="37919" cy="35816"/>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1648710" y="2415180"/>
                    <a:ext cx="25346" cy="34067"/>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1648710" y="2176104"/>
                    <a:ext cx="25346" cy="3409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4" name="Google Shape;8634;p7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6" name="Google Shape;8636;p73"/>
            <p:cNvGrpSpPr/>
            <p:nvPr/>
          </p:nvGrpSpPr>
          <p:grpSpPr>
            <a:xfrm>
              <a:off x="1184858" y="1766083"/>
              <a:ext cx="510255" cy="319491"/>
              <a:chOff x="1284601" y="1681380"/>
              <a:chExt cx="495923" cy="310517"/>
            </a:xfrm>
          </p:grpSpPr>
          <p:sp>
            <p:nvSpPr>
              <p:cNvPr id="8637" name="Google Shape;8637;p7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8" name="Google Shape;8638;p73"/>
              <p:cNvGrpSpPr/>
              <p:nvPr/>
            </p:nvGrpSpPr>
            <p:grpSpPr>
              <a:xfrm>
                <a:off x="1507666" y="1681380"/>
                <a:ext cx="272858" cy="310517"/>
                <a:chOff x="1507666" y="1681380"/>
                <a:chExt cx="272858" cy="310517"/>
              </a:xfrm>
            </p:grpSpPr>
            <p:grpSp>
              <p:nvGrpSpPr>
                <p:cNvPr id="8639" name="Google Shape;8639;p73"/>
                <p:cNvGrpSpPr/>
                <p:nvPr/>
              </p:nvGrpSpPr>
              <p:grpSpPr>
                <a:xfrm>
                  <a:off x="1507666" y="1700120"/>
                  <a:ext cx="166390" cy="272978"/>
                  <a:chOff x="1507666" y="1700120"/>
                  <a:chExt cx="166390" cy="272978"/>
                </a:xfrm>
              </p:grpSpPr>
              <p:sp>
                <p:nvSpPr>
                  <p:cNvPr id="8640" name="Google Shape;8640;p73"/>
                  <p:cNvSpPr/>
                  <p:nvPr/>
                </p:nvSpPr>
                <p:spPr>
                  <a:xfrm>
                    <a:off x="1512966" y="1836607"/>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1588205" y="1716969"/>
                    <a:ext cx="72887" cy="5422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1588205" y="1902024"/>
                    <a:ext cx="72887" cy="5402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1512966" y="1770990"/>
                    <a:ext cx="75437" cy="65620"/>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1507666" y="1818598"/>
                    <a:ext cx="37919" cy="36016"/>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1648710" y="1939072"/>
                    <a:ext cx="25346" cy="34026"/>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1648710" y="1700120"/>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7" name="Google Shape;8647;p7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49" name="Google Shape;8649;p73"/>
          <p:cNvGrpSpPr/>
          <p:nvPr/>
        </p:nvGrpSpPr>
        <p:grpSpPr>
          <a:xfrm>
            <a:off x="6815339" y="2324267"/>
            <a:ext cx="1622269" cy="552443"/>
            <a:chOff x="6894650" y="2574740"/>
            <a:chExt cx="1445100" cy="492111"/>
          </a:xfrm>
        </p:grpSpPr>
        <p:sp>
          <p:nvSpPr>
            <p:cNvPr id="8650" name="Google Shape;8650;p7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5" name="Google Shape;8655;p7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656" name="Google Shape;8656;p73"/>
          <p:cNvGrpSpPr/>
          <p:nvPr/>
        </p:nvGrpSpPr>
        <p:grpSpPr>
          <a:xfrm>
            <a:off x="6834859" y="3698386"/>
            <a:ext cx="1583229" cy="475842"/>
            <a:chOff x="6953899" y="3907783"/>
            <a:chExt cx="1377320" cy="475842"/>
          </a:xfrm>
        </p:grpSpPr>
        <p:cxnSp>
          <p:nvCxnSpPr>
            <p:cNvPr id="8657" name="Google Shape;8657;p73"/>
            <p:cNvCxnSpPr/>
            <p:nvPr/>
          </p:nvCxnSpPr>
          <p:spPr>
            <a:xfrm rot="10800000">
              <a:off x="7118546" y="4100552"/>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8658" name="Google Shape;8658;p7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659" name="Google Shape;8659;p73"/>
            <p:cNvCxnSpPr/>
            <p:nvPr/>
          </p:nvCxnSpPr>
          <p:spPr>
            <a:xfrm rot="10800000">
              <a:off x="7848574" y="3907783"/>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8660" name="Google Shape;8660;p73"/>
            <p:cNvCxnSpPr/>
            <p:nvPr/>
          </p:nvCxnSpPr>
          <p:spPr>
            <a:xfrm>
              <a:off x="8218032" y="3997243"/>
              <a:ext cx="0" cy="197219"/>
            </a:xfrm>
            <a:prstGeom prst="straightConnector1">
              <a:avLst/>
            </a:prstGeom>
            <a:noFill/>
            <a:ln cap="flat" cmpd="sng" w="19050">
              <a:solidFill>
                <a:srgbClr val="5F7D95"/>
              </a:solidFill>
              <a:prstDash val="solid"/>
              <a:round/>
              <a:headEnd len="med" w="med" type="none"/>
              <a:tailEnd len="med" w="med" type="none"/>
            </a:ln>
          </p:spPr>
        </p:cxnSp>
        <p:cxnSp>
          <p:nvCxnSpPr>
            <p:cNvPr id="8661" name="Google Shape;8661;p73"/>
            <p:cNvCxnSpPr/>
            <p:nvPr/>
          </p:nvCxnSpPr>
          <p:spPr>
            <a:xfrm flipH="1">
              <a:off x="6953899" y="3961822"/>
              <a:ext cx="1377320" cy="376718"/>
            </a:xfrm>
            <a:prstGeom prst="straightConnector1">
              <a:avLst/>
            </a:prstGeom>
            <a:noFill/>
            <a:ln cap="flat" cmpd="sng" w="19050">
              <a:solidFill>
                <a:srgbClr val="435D74"/>
              </a:solidFill>
              <a:prstDash val="solid"/>
              <a:round/>
              <a:headEnd len="med" w="med" type="none"/>
              <a:tailEnd len="med" w="med" type="none"/>
            </a:ln>
          </p:spPr>
        </p:cxnSp>
      </p:grpSp>
      <p:grpSp>
        <p:nvGrpSpPr>
          <p:cNvPr id="8662" name="Google Shape;8662;p73"/>
          <p:cNvGrpSpPr/>
          <p:nvPr/>
        </p:nvGrpSpPr>
        <p:grpSpPr>
          <a:xfrm>
            <a:off x="2338470" y="2459668"/>
            <a:ext cx="836286" cy="824529"/>
            <a:chOff x="2389399" y="2595741"/>
            <a:chExt cx="812796" cy="801369"/>
          </a:xfrm>
        </p:grpSpPr>
        <p:grpSp>
          <p:nvGrpSpPr>
            <p:cNvPr id="8663" name="Google Shape;8663;p73"/>
            <p:cNvGrpSpPr/>
            <p:nvPr/>
          </p:nvGrpSpPr>
          <p:grpSpPr>
            <a:xfrm>
              <a:off x="2492145" y="2881565"/>
              <a:ext cx="607243" cy="229690"/>
              <a:chOff x="2492145" y="2881565"/>
              <a:chExt cx="607243" cy="229690"/>
            </a:xfrm>
          </p:grpSpPr>
          <p:sp>
            <p:nvSpPr>
              <p:cNvPr id="8664" name="Google Shape;8664;p73"/>
              <p:cNvSpPr/>
              <p:nvPr/>
            </p:nvSpPr>
            <p:spPr>
              <a:xfrm>
                <a:off x="2530550" y="2913581"/>
                <a:ext cx="530449" cy="165654"/>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2886492" y="2881565"/>
                <a:ext cx="212896" cy="229690"/>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3"/>
              <p:cNvSpPr/>
              <p:nvPr/>
            </p:nvSpPr>
            <p:spPr>
              <a:xfrm>
                <a:off x="2492145" y="2881565"/>
                <a:ext cx="212878" cy="229690"/>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3"/>
            <p:cNvGrpSpPr/>
            <p:nvPr/>
          </p:nvGrpSpPr>
          <p:grpSpPr>
            <a:xfrm>
              <a:off x="2389399" y="2595741"/>
              <a:ext cx="812737" cy="296821"/>
              <a:chOff x="2389399" y="2595741"/>
              <a:chExt cx="812737" cy="296821"/>
            </a:xfrm>
          </p:grpSpPr>
          <p:grpSp>
            <p:nvGrpSpPr>
              <p:cNvPr id="8668" name="Google Shape;8668;p73"/>
              <p:cNvGrpSpPr/>
              <p:nvPr/>
            </p:nvGrpSpPr>
            <p:grpSpPr>
              <a:xfrm>
                <a:off x="2389399" y="2595741"/>
                <a:ext cx="363634" cy="296821"/>
                <a:chOff x="2389399" y="2595741"/>
                <a:chExt cx="363634" cy="296821"/>
              </a:xfrm>
            </p:grpSpPr>
            <p:grpSp>
              <p:nvGrpSpPr>
                <p:cNvPr id="8669" name="Google Shape;8669;p73"/>
                <p:cNvGrpSpPr/>
                <p:nvPr/>
              </p:nvGrpSpPr>
              <p:grpSpPr>
                <a:xfrm>
                  <a:off x="2493852" y="2794333"/>
                  <a:ext cx="259181" cy="98228"/>
                  <a:chOff x="2493852" y="2794333"/>
                  <a:chExt cx="259181" cy="98228"/>
                </a:xfrm>
              </p:grpSpPr>
              <p:sp>
                <p:nvSpPr>
                  <p:cNvPr id="8670" name="Google Shape;8670;p73"/>
                  <p:cNvSpPr/>
                  <p:nvPr/>
                </p:nvSpPr>
                <p:spPr>
                  <a:xfrm>
                    <a:off x="2500419" y="2800896"/>
                    <a:ext cx="246071" cy="85100"/>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2493852" y="2794333"/>
                    <a:ext cx="15356" cy="15352"/>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2737686" y="2877210"/>
                    <a:ext cx="15347" cy="15352"/>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73"/>
                <p:cNvGrpSpPr/>
                <p:nvPr/>
              </p:nvGrpSpPr>
              <p:grpSpPr>
                <a:xfrm>
                  <a:off x="2389399" y="2595741"/>
                  <a:ext cx="224284" cy="182006"/>
                  <a:chOff x="2389399" y="2595741"/>
                  <a:chExt cx="224284" cy="182006"/>
                </a:xfrm>
              </p:grpSpPr>
              <p:sp>
                <p:nvSpPr>
                  <p:cNvPr id="8674" name="Google Shape;8674;p73"/>
                  <p:cNvSpPr/>
                  <p:nvPr/>
                </p:nvSpPr>
                <p:spPr>
                  <a:xfrm>
                    <a:off x="2389399" y="2595741"/>
                    <a:ext cx="224284" cy="182006"/>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2430284" y="2686181"/>
                    <a:ext cx="140289"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6" name="Google Shape;8676;p73"/>
              <p:cNvGrpSpPr/>
              <p:nvPr/>
            </p:nvGrpSpPr>
            <p:grpSpPr>
              <a:xfrm>
                <a:off x="2683630" y="2595741"/>
                <a:ext cx="224274" cy="296821"/>
                <a:chOff x="2683630" y="2595741"/>
                <a:chExt cx="224274" cy="296821"/>
              </a:xfrm>
            </p:grpSpPr>
            <p:grpSp>
              <p:nvGrpSpPr>
                <p:cNvPr id="8677" name="Google Shape;8677;p73"/>
                <p:cNvGrpSpPr/>
                <p:nvPr/>
              </p:nvGrpSpPr>
              <p:grpSpPr>
                <a:xfrm>
                  <a:off x="2788083" y="2794333"/>
                  <a:ext cx="15352" cy="98228"/>
                  <a:chOff x="2788083" y="2794333"/>
                  <a:chExt cx="15352" cy="98228"/>
                </a:xfrm>
              </p:grpSpPr>
              <p:sp>
                <p:nvSpPr>
                  <p:cNvPr id="8678" name="Google Shape;8678;p73"/>
                  <p:cNvSpPr/>
                  <p:nvPr/>
                </p:nvSpPr>
                <p:spPr>
                  <a:xfrm>
                    <a:off x="2794655" y="2800905"/>
                    <a:ext cx="2212" cy="85091"/>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3"/>
                  <p:cNvSpPr/>
                  <p:nvPr/>
                </p:nvSpPr>
                <p:spPr>
                  <a:xfrm>
                    <a:off x="2788083" y="2794333"/>
                    <a:ext cx="15352" cy="15352"/>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2788083" y="2877210"/>
                    <a:ext cx="15352" cy="15352"/>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3"/>
                <p:cNvGrpSpPr/>
                <p:nvPr/>
              </p:nvGrpSpPr>
              <p:grpSpPr>
                <a:xfrm>
                  <a:off x="2683630" y="2595741"/>
                  <a:ext cx="224274" cy="182006"/>
                  <a:chOff x="2683630" y="2595741"/>
                  <a:chExt cx="224274" cy="182006"/>
                </a:xfrm>
              </p:grpSpPr>
              <p:sp>
                <p:nvSpPr>
                  <p:cNvPr id="8682" name="Google Shape;8682;p73"/>
                  <p:cNvSpPr/>
                  <p:nvPr/>
                </p:nvSpPr>
                <p:spPr>
                  <a:xfrm>
                    <a:off x="2683630" y="2595741"/>
                    <a:ext cx="224274" cy="182006"/>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3"/>
                  <p:cNvSpPr/>
                  <p:nvPr/>
                </p:nvSpPr>
                <p:spPr>
                  <a:xfrm>
                    <a:off x="2724889" y="2686181"/>
                    <a:ext cx="140285"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4" name="Google Shape;8684;p73"/>
              <p:cNvGrpSpPr/>
              <p:nvPr/>
            </p:nvGrpSpPr>
            <p:grpSpPr>
              <a:xfrm>
                <a:off x="2838475" y="2595741"/>
                <a:ext cx="363660" cy="296821"/>
                <a:chOff x="2838475" y="2595741"/>
                <a:chExt cx="363660" cy="296821"/>
              </a:xfrm>
            </p:grpSpPr>
            <p:grpSp>
              <p:nvGrpSpPr>
                <p:cNvPr id="8685" name="Google Shape;8685;p73"/>
                <p:cNvGrpSpPr/>
                <p:nvPr/>
              </p:nvGrpSpPr>
              <p:grpSpPr>
                <a:xfrm>
                  <a:off x="2838475" y="2794333"/>
                  <a:ext cx="259181" cy="98228"/>
                  <a:chOff x="2838475" y="2794333"/>
                  <a:chExt cx="259181" cy="98228"/>
                </a:xfrm>
              </p:grpSpPr>
              <p:sp>
                <p:nvSpPr>
                  <p:cNvPr id="8686" name="Google Shape;8686;p73"/>
                  <p:cNvSpPr/>
                  <p:nvPr/>
                </p:nvSpPr>
                <p:spPr>
                  <a:xfrm>
                    <a:off x="2845042" y="2800896"/>
                    <a:ext cx="246057" cy="85100"/>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3082301" y="2794333"/>
                    <a:ext cx="15356" cy="15352"/>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2838475" y="2877210"/>
                    <a:ext cx="15347" cy="15352"/>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73"/>
                <p:cNvGrpSpPr/>
                <p:nvPr/>
              </p:nvGrpSpPr>
              <p:grpSpPr>
                <a:xfrm>
                  <a:off x="2977852" y="2595741"/>
                  <a:ext cx="224284" cy="182006"/>
                  <a:chOff x="2977852" y="2595741"/>
                  <a:chExt cx="224284" cy="182006"/>
                </a:xfrm>
              </p:grpSpPr>
              <p:sp>
                <p:nvSpPr>
                  <p:cNvPr id="8690" name="Google Shape;8690;p73"/>
                  <p:cNvSpPr/>
                  <p:nvPr/>
                </p:nvSpPr>
                <p:spPr>
                  <a:xfrm>
                    <a:off x="2977852" y="2595741"/>
                    <a:ext cx="224284" cy="182006"/>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3020572" y="2686181"/>
                    <a:ext cx="140289"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92" name="Google Shape;8692;p73"/>
            <p:cNvGrpSpPr/>
            <p:nvPr/>
          </p:nvGrpSpPr>
          <p:grpSpPr>
            <a:xfrm>
              <a:off x="2389399" y="3100241"/>
              <a:ext cx="812796" cy="296869"/>
              <a:chOff x="2389399" y="3100241"/>
              <a:chExt cx="812796" cy="296869"/>
            </a:xfrm>
          </p:grpSpPr>
          <p:grpSp>
            <p:nvGrpSpPr>
              <p:cNvPr id="8693" name="Google Shape;8693;p73"/>
              <p:cNvGrpSpPr/>
              <p:nvPr/>
            </p:nvGrpSpPr>
            <p:grpSpPr>
              <a:xfrm>
                <a:off x="2683630" y="3100241"/>
                <a:ext cx="224334" cy="296869"/>
                <a:chOff x="2683630" y="3100241"/>
                <a:chExt cx="224334" cy="296869"/>
              </a:xfrm>
            </p:grpSpPr>
            <p:grpSp>
              <p:nvGrpSpPr>
                <p:cNvPr id="8694" name="Google Shape;8694;p73"/>
                <p:cNvGrpSpPr/>
                <p:nvPr/>
              </p:nvGrpSpPr>
              <p:grpSpPr>
                <a:xfrm>
                  <a:off x="2788083" y="3100241"/>
                  <a:ext cx="15356" cy="98237"/>
                  <a:chOff x="2788083" y="3100241"/>
                  <a:chExt cx="15356" cy="98237"/>
                </a:xfrm>
              </p:grpSpPr>
              <p:sp>
                <p:nvSpPr>
                  <p:cNvPr id="8695" name="Google Shape;8695;p7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73"/>
                <p:cNvGrpSpPr/>
                <p:nvPr/>
              </p:nvGrpSpPr>
              <p:grpSpPr>
                <a:xfrm>
                  <a:off x="2683630" y="3215065"/>
                  <a:ext cx="224334" cy="182045"/>
                  <a:chOff x="2683630" y="3215065"/>
                  <a:chExt cx="224334" cy="182045"/>
                </a:xfrm>
              </p:grpSpPr>
              <p:sp>
                <p:nvSpPr>
                  <p:cNvPr id="8699" name="Google Shape;8699;p7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1" name="Google Shape;8701;p73"/>
              <p:cNvGrpSpPr/>
              <p:nvPr/>
            </p:nvGrpSpPr>
            <p:grpSpPr>
              <a:xfrm>
                <a:off x="2389399" y="3100241"/>
                <a:ext cx="363638" cy="296869"/>
                <a:chOff x="2389399" y="3100241"/>
                <a:chExt cx="363638" cy="296869"/>
              </a:xfrm>
            </p:grpSpPr>
            <p:grpSp>
              <p:nvGrpSpPr>
                <p:cNvPr id="8702" name="Google Shape;8702;p73"/>
                <p:cNvGrpSpPr/>
                <p:nvPr/>
              </p:nvGrpSpPr>
              <p:grpSpPr>
                <a:xfrm>
                  <a:off x="2493852" y="3100241"/>
                  <a:ext cx="259185" cy="98237"/>
                  <a:chOff x="2493852" y="3100241"/>
                  <a:chExt cx="259185" cy="98237"/>
                </a:xfrm>
              </p:grpSpPr>
              <p:sp>
                <p:nvSpPr>
                  <p:cNvPr id="8703" name="Google Shape;8703;p7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3"/>
                <p:cNvGrpSpPr/>
                <p:nvPr/>
              </p:nvGrpSpPr>
              <p:grpSpPr>
                <a:xfrm>
                  <a:off x="2389399" y="3215065"/>
                  <a:ext cx="224343" cy="182045"/>
                  <a:chOff x="2389399" y="3215065"/>
                  <a:chExt cx="224343" cy="182045"/>
                </a:xfrm>
              </p:grpSpPr>
              <p:sp>
                <p:nvSpPr>
                  <p:cNvPr id="8707" name="Google Shape;8707;p7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9" name="Google Shape;8709;p73"/>
              <p:cNvGrpSpPr/>
              <p:nvPr/>
            </p:nvGrpSpPr>
            <p:grpSpPr>
              <a:xfrm>
                <a:off x="2838475" y="3100241"/>
                <a:ext cx="363719" cy="296869"/>
                <a:chOff x="2838475" y="3100241"/>
                <a:chExt cx="363719" cy="296869"/>
              </a:xfrm>
            </p:grpSpPr>
            <p:grpSp>
              <p:nvGrpSpPr>
                <p:cNvPr id="8710" name="Google Shape;8710;p73"/>
                <p:cNvGrpSpPr/>
                <p:nvPr/>
              </p:nvGrpSpPr>
              <p:grpSpPr>
                <a:xfrm>
                  <a:off x="2838475" y="3100241"/>
                  <a:ext cx="259185" cy="98237"/>
                  <a:chOff x="2838475" y="3100241"/>
                  <a:chExt cx="259185" cy="98237"/>
                </a:xfrm>
              </p:grpSpPr>
              <p:sp>
                <p:nvSpPr>
                  <p:cNvPr id="8711" name="Google Shape;8711;p7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73"/>
                <p:cNvGrpSpPr/>
                <p:nvPr/>
              </p:nvGrpSpPr>
              <p:grpSpPr>
                <a:xfrm>
                  <a:off x="2977852" y="3215065"/>
                  <a:ext cx="224343" cy="182045"/>
                  <a:chOff x="2977852" y="3215065"/>
                  <a:chExt cx="224343" cy="182045"/>
                </a:xfrm>
              </p:grpSpPr>
              <p:sp>
                <p:nvSpPr>
                  <p:cNvPr id="8715" name="Google Shape;8715;p7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0" name="Shape 8720"/>
        <p:cNvGrpSpPr/>
        <p:nvPr/>
      </p:nvGrpSpPr>
      <p:grpSpPr>
        <a:xfrm>
          <a:off x="0" y="0"/>
          <a:ext cx="0" cy="0"/>
          <a:chOff x="0" y="0"/>
          <a:chExt cx="0" cy="0"/>
        </a:xfrm>
      </p:grpSpPr>
      <p:grpSp>
        <p:nvGrpSpPr>
          <p:cNvPr id="8721" name="Google Shape;8721;p74"/>
          <p:cNvGrpSpPr/>
          <p:nvPr/>
        </p:nvGrpSpPr>
        <p:grpSpPr>
          <a:xfrm>
            <a:off x="702088" y="3155922"/>
            <a:ext cx="2390414" cy="1024800"/>
            <a:chOff x="728925" y="3296613"/>
            <a:chExt cx="2390414" cy="1024800"/>
          </a:xfrm>
        </p:grpSpPr>
        <p:grpSp>
          <p:nvGrpSpPr>
            <p:cNvPr id="8722" name="Google Shape;8722;p74"/>
            <p:cNvGrpSpPr/>
            <p:nvPr/>
          </p:nvGrpSpPr>
          <p:grpSpPr>
            <a:xfrm>
              <a:off x="728925" y="3619800"/>
              <a:ext cx="2390414" cy="500893"/>
              <a:chOff x="728925" y="3619800"/>
              <a:chExt cx="2390414" cy="500893"/>
            </a:xfrm>
          </p:grpSpPr>
          <p:sp>
            <p:nvSpPr>
              <p:cNvPr id="8723" name="Google Shape;8723;p7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4" name="Google Shape;8724;p7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25" name="Google Shape;8725;p74"/>
            <p:cNvGrpSpPr/>
            <p:nvPr/>
          </p:nvGrpSpPr>
          <p:grpSpPr>
            <a:xfrm>
              <a:off x="1348050" y="3296613"/>
              <a:ext cx="1706152" cy="1024800"/>
              <a:chOff x="1348050" y="3296613"/>
              <a:chExt cx="1706152" cy="1024800"/>
            </a:xfrm>
          </p:grpSpPr>
          <p:sp>
            <p:nvSpPr>
              <p:cNvPr id="8726" name="Google Shape;8726;p7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7" name="Google Shape;8727;p7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8" name="Google Shape;8728;p7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29" name="Google Shape;8729;p7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30" name="Google Shape;8730;p7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31" name="Google Shape;8731;p74"/>
            <p:cNvGrpSpPr/>
            <p:nvPr/>
          </p:nvGrpSpPr>
          <p:grpSpPr>
            <a:xfrm>
              <a:off x="1455707" y="3654858"/>
              <a:ext cx="1491150" cy="417657"/>
              <a:chOff x="1455707" y="3654858"/>
              <a:chExt cx="1491150" cy="417657"/>
            </a:xfrm>
          </p:grpSpPr>
          <p:sp>
            <p:nvSpPr>
              <p:cNvPr id="8732" name="Google Shape;8732;p7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52" name="Google Shape;8752;p74"/>
          <p:cNvGraphicFramePr/>
          <p:nvPr/>
        </p:nvGraphicFramePr>
        <p:xfrm>
          <a:off x="5937787" y="2153834"/>
          <a:ext cx="3000000" cy="3000000"/>
        </p:xfrm>
        <a:graphic>
          <a:graphicData uri="http://schemas.openxmlformats.org/drawingml/2006/table">
            <a:tbl>
              <a:tblPr>
                <a:noFill/>
                <a:tableStyleId>{31B75987-797E-4673-8273-6C631016A98A}</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753" name="Google Shape;8753;p74"/>
          <p:cNvGrpSpPr/>
          <p:nvPr/>
        </p:nvGrpSpPr>
        <p:grpSpPr>
          <a:xfrm>
            <a:off x="710464" y="981599"/>
            <a:ext cx="2396505" cy="976502"/>
            <a:chOff x="749309" y="1112739"/>
            <a:chExt cx="2371603" cy="976502"/>
          </a:xfrm>
        </p:grpSpPr>
        <p:grpSp>
          <p:nvGrpSpPr>
            <p:cNvPr id="8754" name="Google Shape;8754;p74"/>
            <p:cNvGrpSpPr/>
            <p:nvPr/>
          </p:nvGrpSpPr>
          <p:grpSpPr>
            <a:xfrm>
              <a:off x="1092126" y="1112739"/>
              <a:ext cx="2028786" cy="975464"/>
              <a:chOff x="1092126" y="1112739"/>
              <a:chExt cx="2028786" cy="975464"/>
            </a:xfrm>
          </p:grpSpPr>
          <p:sp>
            <p:nvSpPr>
              <p:cNvPr id="8755" name="Google Shape;8755;p7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4"/>
            <p:cNvGrpSpPr/>
            <p:nvPr/>
          </p:nvGrpSpPr>
          <p:grpSpPr>
            <a:xfrm>
              <a:off x="749309" y="1112739"/>
              <a:ext cx="314700" cy="975464"/>
              <a:chOff x="749309" y="1112739"/>
              <a:chExt cx="314700" cy="975464"/>
            </a:xfrm>
          </p:grpSpPr>
          <p:sp>
            <p:nvSpPr>
              <p:cNvPr id="8780" name="Google Shape;8780;p7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88" name="Google Shape;8788;p74"/>
          <p:cNvGraphicFramePr/>
          <p:nvPr/>
        </p:nvGraphicFramePr>
        <p:xfrm>
          <a:off x="5937812" y="981584"/>
          <a:ext cx="3000000" cy="3000000"/>
        </p:xfrm>
        <a:graphic>
          <a:graphicData uri="http://schemas.openxmlformats.org/drawingml/2006/table">
            <a:tbl>
              <a:tblPr>
                <a:noFill/>
                <a:tableStyleId>{31B75987-797E-4673-8273-6C631016A98A}</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789" name="Google Shape;8789;p74"/>
          <p:cNvGraphicFramePr/>
          <p:nvPr/>
        </p:nvGraphicFramePr>
        <p:xfrm>
          <a:off x="3358675" y="2153834"/>
          <a:ext cx="3000000" cy="3000000"/>
        </p:xfrm>
        <a:graphic>
          <a:graphicData uri="http://schemas.openxmlformats.org/drawingml/2006/table">
            <a:tbl>
              <a:tblPr>
                <a:noFill/>
                <a:tableStyleId>{31B75987-797E-4673-8273-6C631016A98A}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790" name="Google Shape;8790;p74"/>
          <p:cNvGrpSpPr/>
          <p:nvPr/>
        </p:nvGrpSpPr>
        <p:grpSpPr>
          <a:xfrm>
            <a:off x="3360661" y="3144795"/>
            <a:ext cx="2363377" cy="1047062"/>
            <a:chOff x="3358399" y="3285485"/>
            <a:chExt cx="2363377" cy="1047062"/>
          </a:xfrm>
        </p:grpSpPr>
        <p:grpSp>
          <p:nvGrpSpPr>
            <p:cNvPr id="8791" name="Google Shape;8791;p74"/>
            <p:cNvGrpSpPr/>
            <p:nvPr/>
          </p:nvGrpSpPr>
          <p:grpSpPr>
            <a:xfrm>
              <a:off x="3358412" y="3285485"/>
              <a:ext cx="2363244" cy="139500"/>
              <a:chOff x="3358412" y="3285485"/>
              <a:chExt cx="2363244" cy="139500"/>
            </a:xfrm>
          </p:grpSpPr>
          <p:sp>
            <p:nvSpPr>
              <p:cNvPr id="8792" name="Google Shape;8792;p7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74"/>
            <p:cNvGrpSpPr/>
            <p:nvPr/>
          </p:nvGrpSpPr>
          <p:grpSpPr>
            <a:xfrm>
              <a:off x="3358412" y="3466996"/>
              <a:ext cx="2363244" cy="139500"/>
              <a:chOff x="3358412" y="3466996"/>
              <a:chExt cx="2363244" cy="139500"/>
            </a:xfrm>
          </p:grpSpPr>
          <p:sp>
            <p:nvSpPr>
              <p:cNvPr id="8798" name="Google Shape;8798;p7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74"/>
            <p:cNvGrpSpPr/>
            <p:nvPr/>
          </p:nvGrpSpPr>
          <p:grpSpPr>
            <a:xfrm>
              <a:off x="3358412" y="3648507"/>
              <a:ext cx="2363244" cy="139500"/>
              <a:chOff x="3358412" y="3648507"/>
              <a:chExt cx="2363244" cy="139500"/>
            </a:xfrm>
          </p:grpSpPr>
          <p:sp>
            <p:nvSpPr>
              <p:cNvPr id="8804" name="Google Shape;8804;p7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74"/>
            <p:cNvGrpSpPr/>
            <p:nvPr/>
          </p:nvGrpSpPr>
          <p:grpSpPr>
            <a:xfrm>
              <a:off x="3358412" y="3830018"/>
              <a:ext cx="2363244" cy="139500"/>
              <a:chOff x="3358412" y="3830018"/>
              <a:chExt cx="2363244" cy="139500"/>
            </a:xfrm>
          </p:grpSpPr>
          <p:sp>
            <p:nvSpPr>
              <p:cNvPr id="8810" name="Google Shape;8810;p7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74"/>
            <p:cNvGrpSpPr/>
            <p:nvPr/>
          </p:nvGrpSpPr>
          <p:grpSpPr>
            <a:xfrm>
              <a:off x="3358399" y="4011514"/>
              <a:ext cx="2363377" cy="139537"/>
              <a:chOff x="3294800" y="4134603"/>
              <a:chExt cx="2638876" cy="152400"/>
            </a:xfrm>
          </p:grpSpPr>
          <p:sp>
            <p:nvSpPr>
              <p:cNvPr id="8816" name="Google Shape;8816;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74"/>
            <p:cNvGrpSpPr/>
            <p:nvPr/>
          </p:nvGrpSpPr>
          <p:grpSpPr>
            <a:xfrm>
              <a:off x="3358399" y="4193010"/>
              <a:ext cx="2363377" cy="139537"/>
              <a:chOff x="3294800" y="4134603"/>
              <a:chExt cx="2638876" cy="152400"/>
            </a:xfrm>
          </p:grpSpPr>
          <p:sp>
            <p:nvSpPr>
              <p:cNvPr id="8822" name="Google Shape;8822;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27" name="Google Shape;8827;p74"/>
          <p:cNvGraphicFramePr/>
          <p:nvPr/>
        </p:nvGraphicFramePr>
        <p:xfrm>
          <a:off x="711463" y="2153834"/>
          <a:ext cx="3000000" cy="3000000"/>
        </p:xfrm>
        <a:graphic>
          <a:graphicData uri="http://schemas.openxmlformats.org/drawingml/2006/table">
            <a:tbl>
              <a:tblPr>
                <a:noFill/>
                <a:tableStyleId>{31B75987-797E-4673-8273-6C631016A98A}</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828" name="Google Shape;8828;p74"/>
          <p:cNvGrpSpPr/>
          <p:nvPr/>
        </p:nvGrpSpPr>
        <p:grpSpPr>
          <a:xfrm>
            <a:off x="4161132" y="2557649"/>
            <a:ext cx="1302095" cy="60959"/>
            <a:chOff x="3558802" y="4011427"/>
            <a:chExt cx="1866000" cy="111300"/>
          </a:xfrm>
        </p:grpSpPr>
        <p:sp>
          <p:nvSpPr>
            <p:cNvPr id="8829" name="Google Shape;8829;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4"/>
          <p:cNvGrpSpPr/>
          <p:nvPr/>
        </p:nvGrpSpPr>
        <p:grpSpPr>
          <a:xfrm>
            <a:off x="4706620" y="2839808"/>
            <a:ext cx="914340" cy="60959"/>
            <a:chOff x="3558802" y="4011427"/>
            <a:chExt cx="1866000" cy="111300"/>
          </a:xfrm>
        </p:grpSpPr>
        <p:sp>
          <p:nvSpPr>
            <p:cNvPr id="8832" name="Google Shape;8832;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4"/>
          <p:cNvGrpSpPr/>
          <p:nvPr/>
        </p:nvGrpSpPr>
        <p:grpSpPr>
          <a:xfrm>
            <a:off x="5871419" y="3167606"/>
            <a:ext cx="2522867" cy="1001454"/>
            <a:chOff x="1904318" y="789980"/>
            <a:chExt cx="1489472" cy="606868"/>
          </a:xfrm>
        </p:grpSpPr>
        <p:cxnSp>
          <p:nvCxnSpPr>
            <p:cNvPr id="8835" name="Google Shape;8835;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36" name="Google Shape;8836;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837" name="Google Shape;8837;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838" name="Google Shape;8838;p7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839" name="Google Shape;8839;p7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840" name="Google Shape;8840;p7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841" name="Google Shape;8841;p7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842" name="Google Shape;8842;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849" name="Google Shape;8849;p7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850" name="Google Shape;8850;p7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851" name="Google Shape;8851;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74"/>
          <p:cNvGrpSpPr/>
          <p:nvPr/>
        </p:nvGrpSpPr>
        <p:grpSpPr>
          <a:xfrm>
            <a:off x="3355824" y="951642"/>
            <a:ext cx="2363393" cy="1005865"/>
            <a:chOff x="3292400" y="1193188"/>
            <a:chExt cx="2615240" cy="1131075"/>
          </a:xfrm>
        </p:grpSpPr>
        <p:sp>
          <p:nvSpPr>
            <p:cNvPr id="8853" name="Google Shape;8853;p7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54" name="Google Shape;8854;p7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55" name="Google Shape;8855;p7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856" name="Google Shape;8856;p7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857" name="Google Shape;8857;p7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858" name="Google Shape;8858;p7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859" name="Google Shape;8859;p7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860" name="Google Shape;8860;p7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861" name="Google Shape;8861;p7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862" name="Google Shape;8862;p7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863" name="Google Shape;8863;p7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864" name="Google Shape;8864;p7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865" name="Google Shape;8865;p7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866" name="Google Shape;8866;p7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867" name="Google Shape;8867;p74"/>
            <p:cNvGrpSpPr/>
            <p:nvPr/>
          </p:nvGrpSpPr>
          <p:grpSpPr>
            <a:xfrm>
              <a:off x="3748438" y="1378608"/>
              <a:ext cx="2159202" cy="903971"/>
              <a:chOff x="1683525" y="2179850"/>
              <a:chExt cx="4519050" cy="2134525"/>
            </a:xfrm>
          </p:grpSpPr>
          <p:sp>
            <p:nvSpPr>
              <p:cNvPr id="8868" name="Google Shape;8868;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69" name="Google Shape;8869;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0" name="Google Shape;8870;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1" name="Google Shape;8871;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2" name="Google Shape;8872;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3" name="Google Shape;8873;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4" name="Google Shape;8874;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5" name="Google Shape;8875;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6" name="Google Shape;8876;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7" name="Google Shape;8877;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8" name="Google Shape;8878;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879" name="Google Shape;8879;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83" name="Shape 8883"/>
        <p:cNvGrpSpPr/>
        <p:nvPr/>
      </p:nvGrpSpPr>
      <p:grpSpPr>
        <a:xfrm>
          <a:off x="0" y="0"/>
          <a:ext cx="0" cy="0"/>
          <a:chOff x="0" y="0"/>
          <a:chExt cx="0" cy="0"/>
        </a:xfrm>
      </p:grpSpPr>
      <p:grpSp>
        <p:nvGrpSpPr>
          <p:cNvPr id="8884" name="Google Shape;8884;p75"/>
          <p:cNvGrpSpPr/>
          <p:nvPr/>
        </p:nvGrpSpPr>
        <p:grpSpPr>
          <a:xfrm>
            <a:off x="4796690" y="970938"/>
            <a:ext cx="745431" cy="718863"/>
            <a:chOff x="4249973" y="1201875"/>
            <a:chExt cx="1958568" cy="1888762"/>
          </a:xfrm>
        </p:grpSpPr>
        <p:sp>
          <p:nvSpPr>
            <p:cNvPr id="8885" name="Google Shape;8885;p7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6" name="Google Shape;8886;p75"/>
            <p:cNvGrpSpPr/>
            <p:nvPr/>
          </p:nvGrpSpPr>
          <p:grpSpPr>
            <a:xfrm>
              <a:off x="5853086" y="1789142"/>
              <a:ext cx="355454" cy="1048099"/>
              <a:chOff x="5576108" y="2016725"/>
              <a:chExt cx="565200" cy="1666560"/>
            </a:xfrm>
          </p:grpSpPr>
          <p:sp>
            <p:nvSpPr>
              <p:cNvPr id="8887" name="Google Shape;8887;p7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88" name="Google Shape;8888;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75"/>
            <p:cNvGrpSpPr/>
            <p:nvPr/>
          </p:nvGrpSpPr>
          <p:grpSpPr>
            <a:xfrm>
              <a:off x="4869455" y="2691676"/>
              <a:ext cx="1013897" cy="398961"/>
              <a:chOff x="4012057" y="3451825"/>
              <a:chExt cx="1612175" cy="634379"/>
            </a:xfrm>
          </p:grpSpPr>
          <p:sp>
            <p:nvSpPr>
              <p:cNvPr id="8890" name="Google Shape;8890;p7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1" name="Google Shape;8891;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75"/>
            <p:cNvGrpSpPr/>
            <p:nvPr/>
          </p:nvGrpSpPr>
          <p:grpSpPr>
            <a:xfrm>
              <a:off x="4276937" y="2155961"/>
              <a:ext cx="651965" cy="891358"/>
              <a:chOff x="3069908" y="2599997"/>
              <a:chExt cx="1036675" cy="1417328"/>
            </a:xfrm>
          </p:grpSpPr>
          <p:sp>
            <p:nvSpPr>
              <p:cNvPr id="8893" name="Google Shape;8893;p7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4" name="Google Shape;8894;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75"/>
            <p:cNvGrpSpPr/>
            <p:nvPr/>
          </p:nvGrpSpPr>
          <p:grpSpPr>
            <a:xfrm>
              <a:off x="5054918" y="1201875"/>
              <a:ext cx="999548" cy="602711"/>
              <a:chOff x="4306958" y="1082925"/>
              <a:chExt cx="1589359" cy="958358"/>
            </a:xfrm>
          </p:grpSpPr>
          <p:sp>
            <p:nvSpPr>
              <p:cNvPr id="8896" name="Google Shape;8896;p7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97" name="Google Shape;8897;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75"/>
            <p:cNvGrpSpPr/>
            <p:nvPr/>
          </p:nvGrpSpPr>
          <p:grpSpPr>
            <a:xfrm>
              <a:off x="4249973" y="1303451"/>
              <a:ext cx="799317" cy="841334"/>
              <a:chOff x="3027033" y="1244439"/>
              <a:chExt cx="1270977" cy="1337786"/>
            </a:xfrm>
          </p:grpSpPr>
          <p:sp>
            <p:nvSpPr>
              <p:cNvPr id="8899" name="Google Shape;8899;p7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00" name="Google Shape;8900;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1" name="Google Shape;8901;p75"/>
          <p:cNvGrpSpPr/>
          <p:nvPr/>
        </p:nvGrpSpPr>
        <p:grpSpPr>
          <a:xfrm>
            <a:off x="713063" y="1849388"/>
            <a:ext cx="761767" cy="729896"/>
            <a:chOff x="2657744" y="2337745"/>
            <a:chExt cx="832987" cy="798137"/>
          </a:xfrm>
        </p:grpSpPr>
        <p:sp>
          <p:nvSpPr>
            <p:cNvPr id="8902" name="Google Shape;8902;p7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5"/>
          <p:cNvGrpSpPr/>
          <p:nvPr/>
        </p:nvGrpSpPr>
        <p:grpSpPr>
          <a:xfrm>
            <a:off x="3224027" y="1852492"/>
            <a:ext cx="685569" cy="723689"/>
            <a:chOff x="3398134" y="2057650"/>
            <a:chExt cx="704087" cy="743236"/>
          </a:xfrm>
        </p:grpSpPr>
        <p:grpSp>
          <p:nvGrpSpPr>
            <p:cNvPr id="8909" name="Google Shape;8909;p75"/>
            <p:cNvGrpSpPr/>
            <p:nvPr/>
          </p:nvGrpSpPr>
          <p:grpSpPr>
            <a:xfrm>
              <a:off x="3398134" y="2290183"/>
              <a:ext cx="315181" cy="219781"/>
              <a:chOff x="3398134" y="2290183"/>
              <a:chExt cx="315181" cy="219781"/>
            </a:xfrm>
          </p:grpSpPr>
          <p:sp>
            <p:nvSpPr>
              <p:cNvPr id="8910" name="Google Shape;8910;p75"/>
              <p:cNvSpPr/>
              <p:nvPr/>
            </p:nvSpPr>
            <p:spPr>
              <a:xfrm>
                <a:off x="3493534" y="2290183"/>
                <a:ext cx="219781" cy="219781"/>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1" name="Google Shape;8911;p75"/>
              <p:cNvCxnSpPr>
                <a:stCxn id="8910" idx="2"/>
              </p:cNvCxnSpPr>
              <p:nvPr/>
            </p:nvCxnSpPr>
            <p:spPr>
              <a:xfrm rot="10800000">
                <a:off x="3398134" y="240007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912" name="Google Shape;8912;p75"/>
            <p:cNvGrpSpPr/>
            <p:nvPr/>
          </p:nvGrpSpPr>
          <p:grpSpPr>
            <a:xfrm>
              <a:off x="3547823" y="2467358"/>
              <a:ext cx="219781" cy="333527"/>
              <a:chOff x="3547823" y="2467358"/>
              <a:chExt cx="219781" cy="333527"/>
            </a:xfrm>
          </p:grpSpPr>
          <p:sp>
            <p:nvSpPr>
              <p:cNvPr id="8913" name="Google Shape;8913;p75"/>
              <p:cNvSpPr/>
              <p:nvPr/>
            </p:nvSpPr>
            <p:spPr>
              <a:xfrm>
                <a:off x="3547823" y="2467358"/>
                <a:ext cx="219781" cy="219781"/>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4" name="Google Shape;8914;p75"/>
              <p:cNvCxnSpPr/>
              <p:nvPr/>
            </p:nvCxnSpPr>
            <p:spPr>
              <a:xfrm rot="10800000">
                <a:off x="3657701" y="2687080"/>
                <a:ext cx="0" cy="113805"/>
              </a:xfrm>
              <a:prstGeom prst="straightConnector1">
                <a:avLst/>
              </a:prstGeom>
              <a:noFill/>
              <a:ln cap="flat" cmpd="sng" w="9525">
                <a:solidFill>
                  <a:srgbClr val="5F7D95"/>
                </a:solidFill>
                <a:prstDash val="solid"/>
                <a:round/>
                <a:headEnd len="med" w="med" type="none"/>
                <a:tailEnd len="med" w="med" type="none"/>
              </a:ln>
            </p:spPr>
          </p:cxnSp>
        </p:grpSp>
        <p:grpSp>
          <p:nvGrpSpPr>
            <p:cNvPr id="8915" name="Google Shape;8915;p75"/>
            <p:cNvGrpSpPr/>
            <p:nvPr/>
          </p:nvGrpSpPr>
          <p:grpSpPr>
            <a:xfrm>
              <a:off x="3734138" y="2467358"/>
              <a:ext cx="219781" cy="333527"/>
              <a:chOff x="3734138" y="2467358"/>
              <a:chExt cx="219781" cy="333527"/>
            </a:xfrm>
          </p:grpSpPr>
          <p:sp>
            <p:nvSpPr>
              <p:cNvPr id="8916" name="Google Shape;8916;p75"/>
              <p:cNvSpPr/>
              <p:nvPr/>
            </p:nvSpPr>
            <p:spPr>
              <a:xfrm>
                <a:off x="3734138" y="2467358"/>
                <a:ext cx="219781" cy="219781"/>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17" name="Google Shape;8917;p75"/>
              <p:cNvCxnSpPr/>
              <p:nvPr/>
            </p:nvCxnSpPr>
            <p:spPr>
              <a:xfrm rot="10800000">
                <a:off x="3844020" y="2687080"/>
                <a:ext cx="0" cy="113805"/>
              </a:xfrm>
              <a:prstGeom prst="straightConnector1">
                <a:avLst/>
              </a:prstGeom>
              <a:noFill/>
              <a:ln cap="flat" cmpd="sng" w="9525">
                <a:solidFill>
                  <a:srgbClr val="869FB2"/>
                </a:solidFill>
                <a:prstDash val="solid"/>
                <a:round/>
                <a:headEnd len="med" w="med" type="none"/>
                <a:tailEnd len="med" w="med" type="none"/>
              </a:ln>
            </p:spPr>
          </p:cxnSp>
        </p:grpSp>
        <p:grpSp>
          <p:nvGrpSpPr>
            <p:cNvPr id="8918" name="Google Shape;8918;p75"/>
            <p:cNvGrpSpPr/>
            <p:nvPr/>
          </p:nvGrpSpPr>
          <p:grpSpPr>
            <a:xfrm>
              <a:off x="3787560" y="2288011"/>
              <a:ext cx="314661" cy="219781"/>
              <a:chOff x="3787560" y="2288011"/>
              <a:chExt cx="314661" cy="219781"/>
            </a:xfrm>
          </p:grpSpPr>
          <p:sp>
            <p:nvSpPr>
              <p:cNvPr id="8919" name="Google Shape;8919;p75"/>
              <p:cNvSpPr/>
              <p:nvPr/>
            </p:nvSpPr>
            <p:spPr>
              <a:xfrm>
                <a:off x="3787560" y="2288011"/>
                <a:ext cx="219781" cy="219781"/>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20" name="Google Shape;8920;p75"/>
              <p:cNvCxnSpPr/>
              <p:nvPr/>
            </p:nvCxnSpPr>
            <p:spPr>
              <a:xfrm rot="10800000">
                <a:off x="4007279" y="2400064"/>
                <a:ext cx="94942" cy="0"/>
              </a:xfrm>
              <a:prstGeom prst="straightConnector1">
                <a:avLst/>
              </a:prstGeom>
              <a:noFill/>
              <a:ln cap="flat" cmpd="sng" w="9525">
                <a:solidFill>
                  <a:srgbClr val="A5B7C6"/>
                </a:solidFill>
                <a:prstDash val="solid"/>
                <a:round/>
                <a:headEnd len="med" w="med" type="none"/>
                <a:tailEnd len="med" w="med" type="none"/>
              </a:ln>
            </p:spPr>
          </p:cxnSp>
        </p:grpSp>
        <p:grpSp>
          <p:nvGrpSpPr>
            <p:cNvPr id="8921" name="Google Shape;8921;p75"/>
            <p:cNvGrpSpPr/>
            <p:nvPr/>
          </p:nvGrpSpPr>
          <p:grpSpPr>
            <a:xfrm>
              <a:off x="3637290" y="2057650"/>
              <a:ext cx="219781" cy="335485"/>
              <a:chOff x="3637290" y="2057650"/>
              <a:chExt cx="219781" cy="335485"/>
            </a:xfrm>
          </p:grpSpPr>
          <p:sp>
            <p:nvSpPr>
              <p:cNvPr id="8922" name="Google Shape;8922;p75"/>
              <p:cNvSpPr/>
              <p:nvPr/>
            </p:nvSpPr>
            <p:spPr>
              <a:xfrm>
                <a:off x="3637290" y="2173354"/>
                <a:ext cx="219781" cy="219781"/>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923" name="Google Shape;8923;p75"/>
              <p:cNvCxnSpPr/>
              <p:nvPr/>
            </p:nvCxnSpPr>
            <p:spPr>
              <a:xfrm rot="10800000">
                <a:off x="3747169" y="2057650"/>
                <a:ext cx="0" cy="113805"/>
              </a:xfrm>
              <a:prstGeom prst="straightConnector1">
                <a:avLst/>
              </a:prstGeom>
              <a:noFill/>
              <a:ln cap="flat" cmpd="sng" w="9525">
                <a:solidFill>
                  <a:srgbClr val="BAC8D3"/>
                </a:solidFill>
                <a:prstDash val="solid"/>
                <a:round/>
                <a:headEnd len="med" w="med" type="none"/>
                <a:tailEnd len="med" w="med" type="none"/>
              </a:ln>
            </p:spPr>
          </p:cxnSp>
        </p:grpSp>
      </p:grpSp>
      <p:grpSp>
        <p:nvGrpSpPr>
          <p:cNvPr id="8924" name="Google Shape;8924;p75"/>
          <p:cNvGrpSpPr/>
          <p:nvPr/>
        </p:nvGrpSpPr>
        <p:grpSpPr>
          <a:xfrm>
            <a:off x="4899249" y="1859290"/>
            <a:ext cx="710255" cy="710092"/>
            <a:chOff x="5007123" y="2079403"/>
            <a:chExt cx="687698" cy="687541"/>
          </a:xfrm>
        </p:grpSpPr>
        <p:sp>
          <p:nvSpPr>
            <p:cNvPr id="8925" name="Google Shape;8925;p75"/>
            <p:cNvSpPr/>
            <p:nvPr/>
          </p:nvSpPr>
          <p:spPr>
            <a:xfrm>
              <a:off x="5007123" y="2079403"/>
              <a:ext cx="687698" cy="687541"/>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5069448" y="2141702"/>
              <a:ext cx="563048" cy="562943"/>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5"/>
            <p:cNvSpPr/>
            <p:nvPr/>
          </p:nvSpPr>
          <p:spPr>
            <a:xfrm>
              <a:off x="5146403" y="2218605"/>
              <a:ext cx="409137" cy="409137"/>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5"/>
            <p:cNvSpPr/>
            <p:nvPr/>
          </p:nvSpPr>
          <p:spPr>
            <a:xfrm>
              <a:off x="5221891" y="2294066"/>
              <a:ext cx="258162" cy="258215"/>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75"/>
          <p:cNvGrpSpPr/>
          <p:nvPr/>
        </p:nvGrpSpPr>
        <p:grpSpPr>
          <a:xfrm>
            <a:off x="5708687" y="1853796"/>
            <a:ext cx="721079" cy="721079"/>
            <a:chOff x="5797446" y="2063053"/>
            <a:chExt cx="698179" cy="698179"/>
          </a:xfrm>
        </p:grpSpPr>
        <p:sp>
          <p:nvSpPr>
            <p:cNvPr id="8930" name="Google Shape;8930;p75"/>
            <p:cNvSpPr/>
            <p:nvPr/>
          </p:nvSpPr>
          <p:spPr>
            <a:xfrm>
              <a:off x="5797446" y="2063053"/>
              <a:ext cx="698179" cy="698179"/>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5872067" y="2212295"/>
              <a:ext cx="548937" cy="548937"/>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5921353" y="2310867"/>
              <a:ext cx="450365" cy="450365"/>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a:off x="5967936" y="2404033"/>
              <a:ext cx="357199" cy="357199"/>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75"/>
          <p:cNvGrpSpPr/>
          <p:nvPr/>
        </p:nvGrpSpPr>
        <p:grpSpPr>
          <a:xfrm>
            <a:off x="8153834" y="3499401"/>
            <a:ext cx="280576" cy="673160"/>
            <a:chOff x="8075075" y="3754290"/>
            <a:chExt cx="255604" cy="613190"/>
          </a:xfrm>
        </p:grpSpPr>
        <p:grpSp>
          <p:nvGrpSpPr>
            <p:cNvPr id="8935" name="Google Shape;8935;p75"/>
            <p:cNvGrpSpPr/>
            <p:nvPr/>
          </p:nvGrpSpPr>
          <p:grpSpPr>
            <a:xfrm>
              <a:off x="8075075" y="3754290"/>
              <a:ext cx="255604" cy="613190"/>
              <a:chOff x="8075075" y="3754290"/>
              <a:chExt cx="255604" cy="613190"/>
            </a:xfrm>
          </p:grpSpPr>
          <p:sp>
            <p:nvSpPr>
              <p:cNvPr id="8936" name="Google Shape;8936;p75"/>
              <p:cNvSpPr/>
              <p:nvPr/>
            </p:nvSpPr>
            <p:spPr>
              <a:xfrm>
                <a:off x="8075075" y="4252967"/>
                <a:ext cx="255604" cy="114513"/>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5"/>
              <p:cNvSpPr/>
              <p:nvPr/>
            </p:nvSpPr>
            <p:spPr>
              <a:xfrm>
                <a:off x="8075075" y="3754290"/>
                <a:ext cx="255604" cy="498698"/>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8" name="Google Shape;8938;p75"/>
            <p:cNvSpPr/>
            <p:nvPr/>
          </p:nvSpPr>
          <p:spPr>
            <a:xfrm>
              <a:off x="8107762" y="3782257"/>
              <a:ext cx="190275" cy="190275"/>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75"/>
          <p:cNvGrpSpPr/>
          <p:nvPr/>
        </p:nvGrpSpPr>
        <p:grpSpPr>
          <a:xfrm>
            <a:off x="5270892" y="3488198"/>
            <a:ext cx="470352" cy="683745"/>
            <a:chOff x="1697726" y="3244179"/>
            <a:chExt cx="788124" cy="1146069"/>
          </a:xfrm>
        </p:grpSpPr>
        <p:sp>
          <p:nvSpPr>
            <p:cNvPr id="8940" name="Google Shape;8940;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75"/>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3" name="Google Shape;8943;p75"/>
          <p:cNvGrpSpPr/>
          <p:nvPr/>
        </p:nvGrpSpPr>
        <p:grpSpPr>
          <a:xfrm>
            <a:off x="5892043" y="3499400"/>
            <a:ext cx="293891" cy="293845"/>
            <a:chOff x="6134814" y="3754290"/>
            <a:chExt cx="293891" cy="293845"/>
          </a:xfrm>
        </p:grpSpPr>
        <p:sp>
          <p:nvSpPr>
            <p:cNvPr id="8944" name="Google Shape;8944;p7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5"/>
          <p:cNvGrpSpPr/>
          <p:nvPr/>
        </p:nvGrpSpPr>
        <p:grpSpPr>
          <a:xfrm>
            <a:off x="5892043" y="3878071"/>
            <a:ext cx="293891" cy="293891"/>
            <a:chOff x="6134814" y="4086186"/>
            <a:chExt cx="293891" cy="293891"/>
          </a:xfrm>
        </p:grpSpPr>
        <p:sp>
          <p:nvSpPr>
            <p:cNvPr id="8947" name="Google Shape;8947;p7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9" name="Google Shape;8949;p75"/>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5"/>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1" name="Google Shape;8951;p75"/>
          <p:cNvGrpSpPr/>
          <p:nvPr/>
        </p:nvGrpSpPr>
        <p:grpSpPr>
          <a:xfrm>
            <a:off x="7817018" y="2706764"/>
            <a:ext cx="622883" cy="621944"/>
            <a:chOff x="1187048" y="238125"/>
            <a:chExt cx="5256397" cy="5248476"/>
          </a:xfrm>
        </p:grpSpPr>
        <p:sp>
          <p:nvSpPr>
            <p:cNvPr id="8952" name="Google Shape;8952;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75"/>
          <p:cNvGrpSpPr/>
          <p:nvPr/>
        </p:nvGrpSpPr>
        <p:grpSpPr>
          <a:xfrm>
            <a:off x="2274123" y="2716372"/>
            <a:ext cx="1310987" cy="612407"/>
            <a:chOff x="238125" y="1188750"/>
            <a:chExt cx="7140450" cy="3335550"/>
          </a:xfrm>
        </p:grpSpPr>
        <p:sp>
          <p:nvSpPr>
            <p:cNvPr id="8957" name="Google Shape;8957;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75"/>
          <p:cNvGrpSpPr/>
          <p:nvPr/>
        </p:nvGrpSpPr>
        <p:grpSpPr>
          <a:xfrm>
            <a:off x="6599995" y="2706927"/>
            <a:ext cx="1110299" cy="621702"/>
            <a:chOff x="238125" y="1335475"/>
            <a:chExt cx="5418735" cy="3034175"/>
          </a:xfrm>
        </p:grpSpPr>
        <p:sp>
          <p:nvSpPr>
            <p:cNvPr id="8963" name="Google Shape;8963;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5"/>
          <p:cNvGrpSpPr/>
          <p:nvPr/>
        </p:nvGrpSpPr>
        <p:grpSpPr>
          <a:xfrm>
            <a:off x="5416490" y="2703824"/>
            <a:ext cx="1076781" cy="624726"/>
            <a:chOff x="5357937" y="2910889"/>
            <a:chExt cx="1100103" cy="638322"/>
          </a:xfrm>
        </p:grpSpPr>
        <p:grpSp>
          <p:nvGrpSpPr>
            <p:cNvPr id="8967" name="Google Shape;8967;p75"/>
            <p:cNvGrpSpPr/>
            <p:nvPr/>
          </p:nvGrpSpPr>
          <p:grpSpPr>
            <a:xfrm>
              <a:off x="5929791" y="3263088"/>
              <a:ext cx="528250" cy="286122"/>
              <a:chOff x="5929791" y="3263088"/>
              <a:chExt cx="528250" cy="286122"/>
            </a:xfrm>
          </p:grpSpPr>
          <p:sp>
            <p:nvSpPr>
              <p:cNvPr id="8968" name="Google Shape;8968;p75"/>
              <p:cNvSpPr/>
              <p:nvPr/>
            </p:nvSpPr>
            <p:spPr>
              <a:xfrm>
                <a:off x="5929791" y="3263088"/>
                <a:ext cx="330335" cy="28612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69" name="Google Shape;8969;p75"/>
              <p:cNvSpPr/>
              <p:nvPr/>
            </p:nvSpPr>
            <p:spPr>
              <a:xfrm>
                <a:off x="6247886" y="3331025"/>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70" name="Google Shape;8970;p75"/>
            <p:cNvGrpSpPr/>
            <p:nvPr/>
          </p:nvGrpSpPr>
          <p:grpSpPr>
            <a:xfrm>
              <a:off x="5357937" y="3263089"/>
              <a:ext cx="529488" cy="286122"/>
              <a:chOff x="5357937" y="3263089"/>
              <a:chExt cx="529488" cy="286122"/>
            </a:xfrm>
          </p:grpSpPr>
          <p:sp>
            <p:nvSpPr>
              <p:cNvPr id="8971" name="Google Shape;8971;p75"/>
              <p:cNvSpPr/>
              <p:nvPr/>
            </p:nvSpPr>
            <p:spPr>
              <a:xfrm>
                <a:off x="5557090" y="3263089"/>
                <a:ext cx="330335" cy="28612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72" name="Google Shape;8972;p75"/>
              <p:cNvSpPr/>
              <p:nvPr/>
            </p:nvSpPr>
            <p:spPr>
              <a:xfrm flipH="1">
                <a:off x="5357937" y="3332559"/>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73" name="Google Shape;8973;p75"/>
            <p:cNvGrpSpPr/>
            <p:nvPr/>
          </p:nvGrpSpPr>
          <p:grpSpPr>
            <a:xfrm>
              <a:off x="5550335" y="2910889"/>
              <a:ext cx="523962" cy="611903"/>
              <a:chOff x="5550335" y="2910889"/>
              <a:chExt cx="523962" cy="611903"/>
            </a:xfrm>
          </p:grpSpPr>
          <p:sp>
            <p:nvSpPr>
              <p:cNvPr id="8974" name="Google Shape;8974;p75"/>
              <p:cNvSpPr/>
              <p:nvPr/>
            </p:nvSpPr>
            <p:spPr>
              <a:xfrm>
                <a:off x="5743962" y="3236669"/>
                <a:ext cx="330335" cy="28612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75" name="Google Shape;8975;p75"/>
              <p:cNvSpPr/>
              <p:nvPr/>
            </p:nvSpPr>
            <p:spPr>
              <a:xfrm flipH="1">
                <a:off x="5550335" y="2910889"/>
                <a:ext cx="210154" cy="32750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76" name="Google Shape;8976;p75"/>
            <p:cNvGrpSpPr/>
            <p:nvPr/>
          </p:nvGrpSpPr>
          <p:grpSpPr>
            <a:xfrm>
              <a:off x="5743962" y="2919100"/>
              <a:ext cx="624099" cy="286122"/>
              <a:chOff x="5743962" y="2919100"/>
              <a:chExt cx="624099" cy="286122"/>
            </a:xfrm>
          </p:grpSpPr>
          <p:sp>
            <p:nvSpPr>
              <p:cNvPr id="8977" name="Google Shape;8977;p75"/>
              <p:cNvSpPr/>
              <p:nvPr/>
            </p:nvSpPr>
            <p:spPr>
              <a:xfrm>
                <a:off x="5743962" y="2919100"/>
                <a:ext cx="330335" cy="28612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78" name="Google Shape;8978;p75"/>
              <p:cNvSpPr/>
              <p:nvPr/>
            </p:nvSpPr>
            <p:spPr>
              <a:xfrm>
                <a:off x="6060335" y="2920591"/>
                <a:ext cx="307725" cy="28348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979" name="Google Shape;8979;p75"/>
          <p:cNvGrpSpPr/>
          <p:nvPr/>
        </p:nvGrpSpPr>
        <p:grpSpPr>
          <a:xfrm>
            <a:off x="7568868" y="1854536"/>
            <a:ext cx="874976" cy="719600"/>
            <a:chOff x="7608988" y="2093194"/>
            <a:chExt cx="817276" cy="672147"/>
          </a:xfrm>
        </p:grpSpPr>
        <p:cxnSp>
          <p:nvCxnSpPr>
            <p:cNvPr id="8980" name="Google Shape;8980;p7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1" name="Google Shape;8981;p7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2" name="Google Shape;8982;p7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3" name="Google Shape;8983;p7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84" name="Google Shape;8984;p7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985" name="Google Shape;8985;p7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986" name="Google Shape;8986;p75"/>
            <p:cNvGrpSpPr/>
            <p:nvPr/>
          </p:nvGrpSpPr>
          <p:grpSpPr>
            <a:xfrm>
              <a:off x="7721175" y="2093194"/>
              <a:ext cx="599587" cy="623846"/>
              <a:chOff x="7721175" y="2093194"/>
              <a:chExt cx="599587" cy="623846"/>
            </a:xfrm>
          </p:grpSpPr>
          <p:grpSp>
            <p:nvGrpSpPr>
              <p:cNvPr id="8987" name="Google Shape;8987;p75"/>
              <p:cNvGrpSpPr/>
              <p:nvPr/>
            </p:nvGrpSpPr>
            <p:grpSpPr>
              <a:xfrm>
                <a:off x="7721175" y="2093194"/>
                <a:ext cx="291605" cy="623846"/>
                <a:chOff x="9405575" y="2061418"/>
                <a:chExt cx="291605" cy="623846"/>
              </a:xfrm>
            </p:grpSpPr>
            <p:sp>
              <p:nvSpPr>
                <p:cNvPr id="8988" name="Google Shape;8988;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5"/>
              <p:cNvGrpSpPr/>
              <p:nvPr/>
            </p:nvGrpSpPr>
            <p:grpSpPr>
              <a:xfrm flipH="1">
                <a:off x="8029157" y="2093194"/>
                <a:ext cx="291605" cy="623846"/>
                <a:chOff x="9405575" y="2061418"/>
                <a:chExt cx="291605" cy="623846"/>
              </a:xfrm>
            </p:grpSpPr>
            <p:sp>
              <p:nvSpPr>
                <p:cNvPr id="8996" name="Google Shape;8996;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03" name="Google Shape;9003;p75"/>
          <p:cNvGrpSpPr/>
          <p:nvPr/>
        </p:nvGrpSpPr>
        <p:grpSpPr>
          <a:xfrm>
            <a:off x="4013304" y="970938"/>
            <a:ext cx="712557" cy="785901"/>
            <a:chOff x="4206459" y="1191441"/>
            <a:chExt cx="712557" cy="785901"/>
          </a:xfrm>
        </p:grpSpPr>
        <p:sp>
          <p:nvSpPr>
            <p:cNvPr id="9004" name="Google Shape;9004;p7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8" name="Google Shape;9008;p75"/>
            <p:cNvGrpSpPr/>
            <p:nvPr/>
          </p:nvGrpSpPr>
          <p:grpSpPr>
            <a:xfrm>
              <a:off x="4644280" y="1290523"/>
              <a:ext cx="143716" cy="29463"/>
              <a:chOff x="4644280" y="1290523"/>
              <a:chExt cx="143716" cy="29463"/>
            </a:xfrm>
          </p:grpSpPr>
          <p:sp>
            <p:nvSpPr>
              <p:cNvPr id="9009" name="Google Shape;9009;p7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75"/>
            <p:cNvGrpSpPr/>
            <p:nvPr/>
          </p:nvGrpSpPr>
          <p:grpSpPr>
            <a:xfrm>
              <a:off x="4356567" y="1191441"/>
              <a:ext cx="143690" cy="29488"/>
              <a:chOff x="4356567" y="1191441"/>
              <a:chExt cx="143690" cy="29488"/>
            </a:xfrm>
          </p:grpSpPr>
          <p:sp>
            <p:nvSpPr>
              <p:cNvPr id="9014" name="Google Shape;9014;p7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75"/>
            <p:cNvGrpSpPr/>
            <p:nvPr/>
          </p:nvGrpSpPr>
          <p:grpSpPr>
            <a:xfrm>
              <a:off x="4339009" y="1863727"/>
              <a:ext cx="143703" cy="29476"/>
              <a:chOff x="4339009" y="1863727"/>
              <a:chExt cx="143703" cy="29476"/>
            </a:xfrm>
          </p:grpSpPr>
          <p:sp>
            <p:nvSpPr>
              <p:cNvPr id="9019" name="Google Shape;9019;p7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75"/>
            <p:cNvGrpSpPr/>
            <p:nvPr/>
          </p:nvGrpSpPr>
          <p:grpSpPr>
            <a:xfrm>
              <a:off x="4206459" y="1607315"/>
              <a:ext cx="29539" cy="142899"/>
              <a:chOff x="4206459" y="1607315"/>
              <a:chExt cx="29539" cy="142899"/>
            </a:xfrm>
          </p:grpSpPr>
          <p:sp>
            <p:nvSpPr>
              <p:cNvPr id="9024" name="Google Shape;9024;p7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8" name="Google Shape;9028;p7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2" name="Google Shape;9032;p75"/>
            <p:cNvGrpSpPr/>
            <p:nvPr/>
          </p:nvGrpSpPr>
          <p:grpSpPr>
            <a:xfrm>
              <a:off x="4889463" y="1423737"/>
              <a:ext cx="29552" cy="142899"/>
              <a:chOff x="4889463" y="1423737"/>
              <a:chExt cx="29552" cy="142899"/>
            </a:xfrm>
          </p:grpSpPr>
          <p:sp>
            <p:nvSpPr>
              <p:cNvPr id="9033" name="Google Shape;9033;p7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75"/>
            <p:cNvGrpSpPr/>
            <p:nvPr/>
          </p:nvGrpSpPr>
          <p:grpSpPr>
            <a:xfrm>
              <a:off x="4771663" y="1876896"/>
              <a:ext cx="108651" cy="100447"/>
              <a:chOff x="4771663" y="1876896"/>
              <a:chExt cx="108651" cy="100447"/>
            </a:xfrm>
          </p:grpSpPr>
          <p:sp>
            <p:nvSpPr>
              <p:cNvPr id="9038" name="Google Shape;9038;p7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2" name="Google Shape;9042;p75"/>
          <p:cNvGrpSpPr/>
          <p:nvPr/>
        </p:nvGrpSpPr>
        <p:grpSpPr>
          <a:xfrm>
            <a:off x="4008780" y="1854161"/>
            <a:ext cx="791287" cy="720350"/>
            <a:chOff x="267375" y="1071875"/>
            <a:chExt cx="470500" cy="428550"/>
          </a:xfrm>
        </p:grpSpPr>
        <p:sp>
          <p:nvSpPr>
            <p:cNvPr id="9043" name="Google Shape;9043;p7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5"/>
          <p:cNvGrpSpPr/>
          <p:nvPr/>
        </p:nvGrpSpPr>
        <p:grpSpPr>
          <a:xfrm>
            <a:off x="709275" y="3498791"/>
            <a:ext cx="1408444" cy="673166"/>
            <a:chOff x="712664" y="3693287"/>
            <a:chExt cx="1460738" cy="698160"/>
          </a:xfrm>
        </p:grpSpPr>
        <p:grpSp>
          <p:nvGrpSpPr>
            <p:cNvPr id="9052" name="Google Shape;9052;p75"/>
            <p:cNvGrpSpPr/>
            <p:nvPr/>
          </p:nvGrpSpPr>
          <p:grpSpPr>
            <a:xfrm>
              <a:off x="1380079" y="4133090"/>
              <a:ext cx="234048" cy="258099"/>
              <a:chOff x="1380079" y="4133090"/>
              <a:chExt cx="234048" cy="258099"/>
            </a:xfrm>
          </p:grpSpPr>
          <p:sp>
            <p:nvSpPr>
              <p:cNvPr id="9053" name="Google Shape;9053;p7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75"/>
            <p:cNvGrpSpPr/>
            <p:nvPr/>
          </p:nvGrpSpPr>
          <p:grpSpPr>
            <a:xfrm>
              <a:off x="884610" y="3864082"/>
              <a:ext cx="1118583" cy="527293"/>
              <a:chOff x="890961" y="3865463"/>
              <a:chExt cx="1115237" cy="525715"/>
            </a:xfrm>
          </p:grpSpPr>
          <p:sp>
            <p:nvSpPr>
              <p:cNvPr id="9057" name="Google Shape;9057;p75"/>
              <p:cNvSpPr/>
              <p:nvPr/>
            </p:nvSpPr>
            <p:spPr>
              <a:xfrm>
                <a:off x="1070568" y="3865463"/>
                <a:ext cx="756508" cy="33008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5"/>
              <p:cNvSpPr/>
              <p:nvPr/>
            </p:nvSpPr>
            <p:spPr>
              <a:xfrm>
                <a:off x="890961" y="4013171"/>
                <a:ext cx="362022" cy="378007"/>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1645508" y="4013554"/>
                <a:ext cx="360690" cy="377624"/>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75"/>
            <p:cNvGrpSpPr/>
            <p:nvPr/>
          </p:nvGrpSpPr>
          <p:grpSpPr>
            <a:xfrm>
              <a:off x="712664" y="3693287"/>
              <a:ext cx="1460738" cy="698160"/>
              <a:chOff x="712664" y="3693025"/>
              <a:chExt cx="1460738" cy="698160"/>
            </a:xfrm>
          </p:grpSpPr>
          <p:sp>
            <p:nvSpPr>
              <p:cNvPr id="9061" name="Google Shape;9061;p7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7" name="Google Shape;9067;p75"/>
          <p:cNvGrpSpPr/>
          <p:nvPr/>
        </p:nvGrpSpPr>
        <p:grpSpPr>
          <a:xfrm>
            <a:off x="3146990" y="970938"/>
            <a:ext cx="795485" cy="738831"/>
            <a:chOff x="3348603" y="1236445"/>
            <a:chExt cx="749256" cy="695894"/>
          </a:xfrm>
        </p:grpSpPr>
        <p:grpSp>
          <p:nvGrpSpPr>
            <p:cNvPr id="9068" name="Google Shape;9068;p75"/>
            <p:cNvGrpSpPr/>
            <p:nvPr/>
          </p:nvGrpSpPr>
          <p:grpSpPr>
            <a:xfrm>
              <a:off x="3583779" y="1236445"/>
              <a:ext cx="293795" cy="285811"/>
              <a:chOff x="3750225" y="1774000"/>
              <a:chExt cx="149575" cy="145525"/>
            </a:xfrm>
          </p:grpSpPr>
          <p:sp>
            <p:nvSpPr>
              <p:cNvPr id="9069" name="Google Shape;9069;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5"/>
            <p:cNvGrpSpPr/>
            <p:nvPr/>
          </p:nvGrpSpPr>
          <p:grpSpPr>
            <a:xfrm>
              <a:off x="3775534" y="1462599"/>
              <a:ext cx="322325" cy="285958"/>
              <a:chOff x="3847850" y="1889150"/>
              <a:chExt cx="164100" cy="145600"/>
            </a:xfrm>
          </p:grpSpPr>
          <p:sp>
            <p:nvSpPr>
              <p:cNvPr id="9072" name="Google Shape;9072;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5"/>
            <p:cNvGrpSpPr/>
            <p:nvPr/>
          </p:nvGrpSpPr>
          <p:grpSpPr>
            <a:xfrm>
              <a:off x="3545329" y="1646528"/>
              <a:ext cx="293746" cy="285811"/>
              <a:chOff x="3730650" y="1982800"/>
              <a:chExt cx="149550" cy="145525"/>
            </a:xfrm>
          </p:grpSpPr>
          <p:sp>
            <p:nvSpPr>
              <p:cNvPr id="9075" name="Google Shape;9075;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5"/>
            <p:cNvGrpSpPr/>
            <p:nvPr/>
          </p:nvGrpSpPr>
          <p:grpSpPr>
            <a:xfrm>
              <a:off x="3348603" y="1415046"/>
              <a:ext cx="294384" cy="284387"/>
              <a:chOff x="3630494" y="1864938"/>
              <a:chExt cx="149875" cy="144800"/>
            </a:xfrm>
          </p:grpSpPr>
          <p:sp>
            <p:nvSpPr>
              <p:cNvPr id="9078" name="Google Shape;9078;p7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0" name="Google Shape;9080;p75"/>
          <p:cNvGrpSpPr/>
          <p:nvPr/>
        </p:nvGrpSpPr>
        <p:grpSpPr>
          <a:xfrm>
            <a:off x="2268517" y="3493834"/>
            <a:ext cx="1324924" cy="678123"/>
            <a:chOff x="2413923" y="3711366"/>
            <a:chExt cx="1374117" cy="703301"/>
          </a:xfrm>
        </p:grpSpPr>
        <p:grpSp>
          <p:nvGrpSpPr>
            <p:cNvPr id="9081" name="Google Shape;9081;p75"/>
            <p:cNvGrpSpPr/>
            <p:nvPr/>
          </p:nvGrpSpPr>
          <p:grpSpPr>
            <a:xfrm>
              <a:off x="2413923" y="3711366"/>
              <a:ext cx="1374117" cy="703301"/>
              <a:chOff x="2413923" y="3711366"/>
              <a:chExt cx="1374117" cy="703301"/>
            </a:xfrm>
          </p:grpSpPr>
          <p:sp>
            <p:nvSpPr>
              <p:cNvPr id="9082" name="Google Shape;9082;p75"/>
              <p:cNvSpPr/>
              <p:nvPr/>
            </p:nvSpPr>
            <p:spPr>
              <a:xfrm>
                <a:off x="2484774" y="3827200"/>
                <a:ext cx="1231176" cy="58746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3" name="Google Shape;9083;p75"/>
              <p:cNvGrpSpPr/>
              <p:nvPr/>
            </p:nvGrpSpPr>
            <p:grpSpPr>
              <a:xfrm>
                <a:off x="2600284" y="3808654"/>
                <a:ext cx="234394" cy="137897"/>
                <a:chOff x="2600284" y="3808654"/>
                <a:chExt cx="234394" cy="137897"/>
              </a:xfrm>
            </p:grpSpPr>
            <p:sp>
              <p:nvSpPr>
                <p:cNvPr id="9084" name="Google Shape;9084;p75"/>
                <p:cNvSpPr/>
                <p:nvPr/>
              </p:nvSpPr>
              <p:spPr>
                <a:xfrm>
                  <a:off x="2767890"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5" name="Google Shape;9085;p7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86" name="Google Shape;9086;p75"/>
              <p:cNvGrpSpPr/>
              <p:nvPr/>
            </p:nvGrpSpPr>
            <p:grpSpPr>
              <a:xfrm>
                <a:off x="3359659" y="3805664"/>
                <a:ext cx="232294" cy="140888"/>
                <a:chOff x="3359659" y="3805664"/>
                <a:chExt cx="232294" cy="140888"/>
              </a:xfrm>
            </p:grpSpPr>
            <p:sp>
              <p:nvSpPr>
                <p:cNvPr id="9087" name="Google Shape;9087;p75"/>
                <p:cNvSpPr/>
                <p:nvPr/>
              </p:nvSpPr>
              <p:spPr>
                <a:xfrm>
                  <a:off x="3359659"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8" name="Google Shape;9088;p7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89" name="Google Shape;9089;p75"/>
              <p:cNvGrpSpPr/>
              <p:nvPr/>
            </p:nvGrpSpPr>
            <p:grpSpPr>
              <a:xfrm>
                <a:off x="3067316" y="3711366"/>
                <a:ext cx="66788" cy="166697"/>
                <a:chOff x="3067316" y="3711366"/>
                <a:chExt cx="66788" cy="166697"/>
              </a:xfrm>
            </p:grpSpPr>
            <p:sp>
              <p:nvSpPr>
                <p:cNvPr id="9090" name="Google Shape;9090;p75"/>
                <p:cNvSpPr/>
                <p:nvPr/>
              </p:nvSpPr>
              <p:spPr>
                <a:xfrm>
                  <a:off x="3067316" y="381127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1" name="Google Shape;9091;p7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92" name="Google Shape;9092;p75"/>
              <p:cNvGrpSpPr/>
              <p:nvPr/>
            </p:nvGrpSpPr>
            <p:grpSpPr>
              <a:xfrm>
                <a:off x="2413923" y="4058666"/>
                <a:ext cx="224007" cy="66788"/>
                <a:chOff x="2413923" y="4058666"/>
                <a:chExt cx="224007" cy="66788"/>
              </a:xfrm>
            </p:grpSpPr>
            <p:sp>
              <p:nvSpPr>
                <p:cNvPr id="9093" name="Google Shape;9093;p75"/>
                <p:cNvSpPr/>
                <p:nvPr/>
              </p:nvSpPr>
              <p:spPr>
                <a:xfrm>
                  <a:off x="2571142"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4" name="Google Shape;9094;p7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95" name="Google Shape;9095;p75"/>
              <p:cNvGrpSpPr/>
              <p:nvPr/>
            </p:nvGrpSpPr>
            <p:grpSpPr>
              <a:xfrm>
                <a:off x="3564643" y="4058666"/>
                <a:ext cx="223397" cy="66788"/>
                <a:chOff x="3564643" y="4058666"/>
                <a:chExt cx="223397" cy="66788"/>
              </a:xfrm>
            </p:grpSpPr>
            <p:sp>
              <p:nvSpPr>
                <p:cNvPr id="9096" name="Google Shape;9096;p75"/>
                <p:cNvSpPr/>
                <p:nvPr/>
              </p:nvSpPr>
              <p:spPr>
                <a:xfrm>
                  <a:off x="3564643"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7" name="Google Shape;9097;p7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98" name="Google Shape;9098;p75"/>
            <p:cNvGrpSpPr/>
            <p:nvPr/>
          </p:nvGrpSpPr>
          <p:grpSpPr>
            <a:xfrm>
              <a:off x="2633353" y="3965763"/>
              <a:ext cx="934017" cy="445681"/>
              <a:chOff x="2633353" y="3965763"/>
              <a:chExt cx="934017" cy="445681"/>
            </a:xfrm>
          </p:grpSpPr>
          <p:sp>
            <p:nvSpPr>
              <p:cNvPr id="9099" name="Google Shape;9099;p75"/>
              <p:cNvSpPr/>
              <p:nvPr/>
            </p:nvSpPr>
            <p:spPr>
              <a:xfrm>
                <a:off x="2633353" y="3965763"/>
                <a:ext cx="934017" cy="44568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2702006" y="4030399"/>
                <a:ext cx="798563" cy="381034"/>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1" name="Google Shape;9101;p75"/>
          <p:cNvGrpSpPr/>
          <p:nvPr/>
        </p:nvGrpSpPr>
        <p:grpSpPr>
          <a:xfrm>
            <a:off x="6392789" y="1044382"/>
            <a:ext cx="1131087" cy="587383"/>
            <a:chOff x="238125" y="999450"/>
            <a:chExt cx="7140700" cy="3708225"/>
          </a:xfrm>
        </p:grpSpPr>
        <p:sp>
          <p:nvSpPr>
            <p:cNvPr id="9102" name="Google Shape;9102;p7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5"/>
          <p:cNvGrpSpPr/>
          <p:nvPr/>
        </p:nvGrpSpPr>
        <p:grpSpPr>
          <a:xfrm>
            <a:off x="3744240" y="3493876"/>
            <a:ext cx="1375854" cy="678131"/>
            <a:chOff x="3913765" y="3641905"/>
            <a:chExt cx="1522805" cy="750560"/>
          </a:xfrm>
        </p:grpSpPr>
        <p:grpSp>
          <p:nvGrpSpPr>
            <p:cNvPr id="9112" name="Google Shape;9112;p75"/>
            <p:cNvGrpSpPr/>
            <p:nvPr/>
          </p:nvGrpSpPr>
          <p:grpSpPr>
            <a:xfrm>
              <a:off x="3913765" y="3997002"/>
              <a:ext cx="1522805" cy="395463"/>
              <a:chOff x="3913765" y="3997002"/>
              <a:chExt cx="1522805" cy="395463"/>
            </a:xfrm>
          </p:grpSpPr>
          <p:grpSp>
            <p:nvGrpSpPr>
              <p:cNvPr id="9113" name="Google Shape;9113;p75"/>
              <p:cNvGrpSpPr/>
              <p:nvPr/>
            </p:nvGrpSpPr>
            <p:grpSpPr>
              <a:xfrm>
                <a:off x="3913765" y="4138659"/>
                <a:ext cx="507602" cy="253806"/>
                <a:chOff x="3913765" y="4138659"/>
                <a:chExt cx="507602" cy="253806"/>
              </a:xfrm>
            </p:grpSpPr>
            <p:sp>
              <p:nvSpPr>
                <p:cNvPr id="9114" name="Google Shape;9114;p7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116" name="Google Shape;9116;p75"/>
              <p:cNvGrpSpPr/>
              <p:nvPr/>
            </p:nvGrpSpPr>
            <p:grpSpPr>
              <a:xfrm>
                <a:off x="4421361" y="3997002"/>
                <a:ext cx="507618" cy="395463"/>
                <a:chOff x="4421361" y="3997002"/>
                <a:chExt cx="507618" cy="395463"/>
              </a:xfrm>
            </p:grpSpPr>
            <p:sp>
              <p:nvSpPr>
                <p:cNvPr id="9117" name="Google Shape;9117;p7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75"/>
              <p:cNvGrpSpPr/>
              <p:nvPr/>
            </p:nvGrpSpPr>
            <p:grpSpPr>
              <a:xfrm>
                <a:off x="4928973" y="4189418"/>
                <a:ext cx="507596" cy="203047"/>
                <a:chOff x="4928973" y="4189418"/>
                <a:chExt cx="507596" cy="203047"/>
              </a:xfrm>
            </p:grpSpPr>
            <p:sp>
              <p:nvSpPr>
                <p:cNvPr id="9120" name="Google Shape;9120;p7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2" name="Google Shape;9122;p75"/>
            <p:cNvGrpSpPr/>
            <p:nvPr/>
          </p:nvGrpSpPr>
          <p:grpSpPr>
            <a:xfrm>
              <a:off x="4482186" y="3641905"/>
              <a:ext cx="397605" cy="349784"/>
              <a:chOff x="2906375" y="1159725"/>
              <a:chExt cx="1860575" cy="1636800"/>
            </a:xfrm>
          </p:grpSpPr>
          <p:sp>
            <p:nvSpPr>
              <p:cNvPr id="9123" name="Google Shape;9123;p7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7" name="Google Shape;9127;p75"/>
          <p:cNvGrpSpPr/>
          <p:nvPr/>
        </p:nvGrpSpPr>
        <p:grpSpPr>
          <a:xfrm>
            <a:off x="6528949" y="1853803"/>
            <a:ext cx="940737" cy="721067"/>
            <a:chOff x="6599718" y="2068734"/>
            <a:chExt cx="940737" cy="721067"/>
          </a:xfrm>
        </p:grpSpPr>
        <p:sp>
          <p:nvSpPr>
            <p:cNvPr id="9128" name="Google Shape;9128;p7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75"/>
            <p:cNvGrpSpPr/>
            <p:nvPr/>
          </p:nvGrpSpPr>
          <p:grpSpPr>
            <a:xfrm>
              <a:off x="6836957" y="2068734"/>
              <a:ext cx="461892" cy="721067"/>
              <a:chOff x="6836957" y="2068734"/>
              <a:chExt cx="461892" cy="721067"/>
            </a:xfrm>
          </p:grpSpPr>
          <p:sp>
            <p:nvSpPr>
              <p:cNvPr id="9135" name="Google Shape;9135;p7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1" name="Google Shape;9141;p75"/>
              <p:cNvGrpSpPr/>
              <p:nvPr/>
            </p:nvGrpSpPr>
            <p:grpSpPr>
              <a:xfrm>
                <a:off x="6836957" y="2068734"/>
                <a:ext cx="461892" cy="721067"/>
                <a:chOff x="6836957" y="2068734"/>
                <a:chExt cx="461892" cy="721067"/>
              </a:xfrm>
            </p:grpSpPr>
            <p:sp>
              <p:nvSpPr>
                <p:cNvPr id="9142" name="Google Shape;9142;p7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49" name="Google Shape;9149;p75"/>
          <p:cNvGrpSpPr/>
          <p:nvPr/>
        </p:nvGrpSpPr>
        <p:grpSpPr>
          <a:xfrm>
            <a:off x="2412267" y="1858149"/>
            <a:ext cx="712577" cy="712374"/>
            <a:chOff x="2559249" y="2069323"/>
            <a:chExt cx="685566" cy="685634"/>
          </a:xfrm>
        </p:grpSpPr>
        <p:sp>
          <p:nvSpPr>
            <p:cNvPr id="9150" name="Google Shape;9150;p7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5"/>
          <p:cNvGrpSpPr/>
          <p:nvPr/>
        </p:nvGrpSpPr>
        <p:grpSpPr>
          <a:xfrm>
            <a:off x="7594705" y="970938"/>
            <a:ext cx="845645" cy="711911"/>
            <a:chOff x="951975" y="315800"/>
            <a:chExt cx="5860325" cy="4933550"/>
          </a:xfrm>
        </p:grpSpPr>
        <p:sp>
          <p:nvSpPr>
            <p:cNvPr id="9164" name="Google Shape;9164;p7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5"/>
          <p:cNvGrpSpPr/>
          <p:nvPr/>
        </p:nvGrpSpPr>
        <p:grpSpPr>
          <a:xfrm>
            <a:off x="3691834" y="2707047"/>
            <a:ext cx="1617932" cy="621701"/>
            <a:chOff x="3862800" y="3038525"/>
            <a:chExt cx="1329006" cy="510680"/>
          </a:xfrm>
        </p:grpSpPr>
        <p:sp>
          <p:nvSpPr>
            <p:cNvPr id="9173" name="Google Shape;9173;p7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5" name="Google Shape;9175;p75"/>
            <p:cNvGrpSpPr/>
            <p:nvPr/>
          </p:nvGrpSpPr>
          <p:grpSpPr>
            <a:xfrm>
              <a:off x="3967075" y="3040337"/>
              <a:ext cx="1019927" cy="402126"/>
              <a:chOff x="3967075" y="3040337"/>
              <a:chExt cx="1019927" cy="402126"/>
            </a:xfrm>
          </p:grpSpPr>
          <p:sp>
            <p:nvSpPr>
              <p:cNvPr id="9176" name="Google Shape;9176;p7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5"/>
            <p:cNvGrpSpPr/>
            <p:nvPr/>
          </p:nvGrpSpPr>
          <p:grpSpPr>
            <a:xfrm>
              <a:off x="4186700" y="3040337"/>
              <a:ext cx="390475" cy="183289"/>
              <a:chOff x="4186700" y="3040337"/>
              <a:chExt cx="390475" cy="183289"/>
            </a:xfrm>
          </p:grpSpPr>
          <p:sp>
            <p:nvSpPr>
              <p:cNvPr id="9179" name="Google Shape;9179;p7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75"/>
            <p:cNvGrpSpPr/>
            <p:nvPr/>
          </p:nvGrpSpPr>
          <p:grpSpPr>
            <a:xfrm>
              <a:off x="4073727" y="3040337"/>
              <a:ext cx="697794" cy="296263"/>
              <a:chOff x="4073727" y="3040337"/>
              <a:chExt cx="697794" cy="296263"/>
            </a:xfrm>
          </p:grpSpPr>
          <p:sp>
            <p:nvSpPr>
              <p:cNvPr id="9182" name="Google Shape;9182;p7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5"/>
            <p:cNvGrpSpPr/>
            <p:nvPr/>
          </p:nvGrpSpPr>
          <p:grpSpPr>
            <a:xfrm>
              <a:off x="3862800" y="3038525"/>
              <a:ext cx="1329006" cy="510680"/>
              <a:chOff x="3862800" y="3038525"/>
              <a:chExt cx="1329006" cy="510680"/>
            </a:xfrm>
          </p:grpSpPr>
          <p:sp>
            <p:nvSpPr>
              <p:cNvPr id="9185" name="Google Shape;9185;p75"/>
              <p:cNvSpPr/>
              <p:nvPr/>
            </p:nvSpPr>
            <p:spPr>
              <a:xfrm>
                <a:off x="4370175" y="3441875"/>
                <a:ext cx="821631" cy="107330"/>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5"/>
              <p:cNvSpPr/>
              <p:nvPr/>
            </p:nvSpPr>
            <p:spPr>
              <a:xfrm>
                <a:off x="3862800" y="3038525"/>
                <a:ext cx="507990" cy="510584"/>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7" name="Google Shape;9187;p75"/>
          <p:cNvGrpSpPr/>
          <p:nvPr/>
        </p:nvGrpSpPr>
        <p:grpSpPr>
          <a:xfrm>
            <a:off x="700156" y="970938"/>
            <a:ext cx="883205" cy="775176"/>
            <a:chOff x="649648" y="271400"/>
            <a:chExt cx="6215377" cy="5455143"/>
          </a:xfrm>
        </p:grpSpPr>
        <p:sp>
          <p:nvSpPr>
            <p:cNvPr id="9188" name="Google Shape;9188;p7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5"/>
          <p:cNvGrpSpPr/>
          <p:nvPr/>
        </p:nvGrpSpPr>
        <p:grpSpPr>
          <a:xfrm>
            <a:off x="2308457" y="970938"/>
            <a:ext cx="767704" cy="815489"/>
            <a:chOff x="2499700" y="1135950"/>
            <a:chExt cx="732402" cy="777990"/>
          </a:xfrm>
        </p:grpSpPr>
        <p:grpSp>
          <p:nvGrpSpPr>
            <p:cNvPr id="9201" name="Google Shape;9201;p75"/>
            <p:cNvGrpSpPr/>
            <p:nvPr/>
          </p:nvGrpSpPr>
          <p:grpSpPr>
            <a:xfrm>
              <a:off x="2499700" y="1135950"/>
              <a:ext cx="732402" cy="694705"/>
              <a:chOff x="2499700" y="1135950"/>
              <a:chExt cx="732402" cy="694705"/>
            </a:xfrm>
          </p:grpSpPr>
          <p:sp>
            <p:nvSpPr>
              <p:cNvPr id="9202" name="Google Shape;9202;p7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5"/>
            <p:cNvGrpSpPr/>
            <p:nvPr/>
          </p:nvGrpSpPr>
          <p:grpSpPr>
            <a:xfrm>
              <a:off x="2517909" y="1188726"/>
              <a:ext cx="702702" cy="725214"/>
              <a:chOff x="2517909" y="1188726"/>
              <a:chExt cx="702702" cy="725214"/>
            </a:xfrm>
          </p:grpSpPr>
          <p:sp>
            <p:nvSpPr>
              <p:cNvPr id="9230" name="Google Shape;9230;p7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5" name="Google Shape;9235;p75"/>
          <p:cNvGrpSpPr/>
          <p:nvPr/>
        </p:nvGrpSpPr>
        <p:grpSpPr>
          <a:xfrm>
            <a:off x="1654189" y="970938"/>
            <a:ext cx="583439" cy="870229"/>
            <a:chOff x="1716825" y="1121550"/>
            <a:chExt cx="622800" cy="928938"/>
          </a:xfrm>
        </p:grpSpPr>
        <p:grpSp>
          <p:nvGrpSpPr>
            <p:cNvPr id="9236" name="Google Shape;9236;p75"/>
            <p:cNvGrpSpPr/>
            <p:nvPr/>
          </p:nvGrpSpPr>
          <p:grpSpPr>
            <a:xfrm>
              <a:off x="1716825" y="1121550"/>
              <a:ext cx="622800" cy="928938"/>
              <a:chOff x="1716825" y="1121550"/>
              <a:chExt cx="622800" cy="928938"/>
            </a:xfrm>
          </p:grpSpPr>
          <p:cxnSp>
            <p:nvCxnSpPr>
              <p:cNvPr id="9237" name="Google Shape;9237;p7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238" name="Google Shape;9238;p7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5"/>
            <p:cNvGrpSpPr/>
            <p:nvPr/>
          </p:nvGrpSpPr>
          <p:grpSpPr>
            <a:xfrm>
              <a:off x="1768050" y="1172775"/>
              <a:ext cx="520200" cy="832000"/>
              <a:chOff x="1768050" y="1172775"/>
              <a:chExt cx="520200" cy="832000"/>
            </a:xfrm>
          </p:grpSpPr>
          <p:cxnSp>
            <p:nvCxnSpPr>
              <p:cNvPr id="9240" name="Google Shape;9240;p7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241" name="Google Shape;9241;p7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75"/>
            <p:cNvGrpSpPr/>
            <p:nvPr/>
          </p:nvGrpSpPr>
          <p:grpSpPr>
            <a:xfrm>
              <a:off x="1820100" y="1225475"/>
              <a:ext cx="416400" cy="729575"/>
              <a:chOff x="1820100" y="1225475"/>
              <a:chExt cx="416400" cy="729575"/>
            </a:xfrm>
          </p:grpSpPr>
          <p:cxnSp>
            <p:nvCxnSpPr>
              <p:cNvPr id="9243" name="Google Shape;9243;p7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244" name="Google Shape;9244;p7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5"/>
            <p:cNvGrpSpPr/>
            <p:nvPr/>
          </p:nvGrpSpPr>
          <p:grpSpPr>
            <a:xfrm>
              <a:off x="1874250" y="1278825"/>
              <a:ext cx="308100" cy="605275"/>
              <a:chOff x="1874250" y="1278825"/>
              <a:chExt cx="308100" cy="605275"/>
            </a:xfrm>
          </p:grpSpPr>
          <p:cxnSp>
            <p:nvCxnSpPr>
              <p:cNvPr id="9246" name="Google Shape;9246;p7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247" name="Google Shape;9247;p7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8" name="Google Shape;9248;p7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5"/>
          <p:cNvGrpSpPr/>
          <p:nvPr/>
        </p:nvGrpSpPr>
        <p:grpSpPr>
          <a:xfrm>
            <a:off x="1574012" y="1857260"/>
            <a:ext cx="739072" cy="714152"/>
            <a:chOff x="4334725" y="1355875"/>
            <a:chExt cx="3106650" cy="3001900"/>
          </a:xfrm>
        </p:grpSpPr>
        <p:grpSp>
          <p:nvGrpSpPr>
            <p:cNvPr id="9250" name="Google Shape;9250;p75"/>
            <p:cNvGrpSpPr/>
            <p:nvPr/>
          </p:nvGrpSpPr>
          <p:grpSpPr>
            <a:xfrm>
              <a:off x="4516050" y="1724875"/>
              <a:ext cx="2693725" cy="2632900"/>
              <a:chOff x="4516050" y="1724875"/>
              <a:chExt cx="2693725" cy="2632900"/>
            </a:xfrm>
          </p:grpSpPr>
          <p:sp>
            <p:nvSpPr>
              <p:cNvPr id="9251" name="Google Shape;9251;p7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75"/>
            <p:cNvGrpSpPr/>
            <p:nvPr/>
          </p:nvGrpSpPr>
          <p:grpSpPr>
            <a:xfrm>
              <a:off x="4334725" y="1355875"/>
              <a:ext cx="3106650" cy="2709650"/>
              <a:chOff x="4334725" y="1355875"/>
              <a:chExt cx="3106650" cy="2709650"/>
            </a:xfrm>
          </p:grpSpPr>
          <p:sp>
            <p:nvSpPr>
              <p:cNvPr id="9255" name="Google Shape;9255;p7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8" name="Google Shape;9258;p75"/>
          <p:cNvGrpSpPr/>
          <p:nvPr/>
        </p:nvGrpSpPr>
        <p:grpSpPr>
          <a:xfrm>
            <a:off x="7690961" y="3488031"/>
            <a:ext cx="312074" cy="684173"/>
            <a:chOff x="7645573" y="3754300"/>
            <a:chExt cx="293855" cy="644170"/>
          </a:xfrm>
        </p:grpSpPr>
        <p:sp>
          <p:nvSpPr>
            <p:cNvPr id="9259" name="Google Shape;9259;p7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5"/>
          <p:cNvGrpSpPr/>
          <p:nvPr/>
        </p:nvGrpSpPr>
        <p:grpSpPr>
          <a:xfrm>
            <a:off x="5612949" y="970938"/>
            <a:ext cx="709011" cy="739359"/>
            <a:chOff x="5830645" y="1256617"/>
            <a:chExt cx="530340" cy="553040"/>
          </a:xfrm>
        </p:grpSpPr>
        <p:grpSp>
          <p:nvGrpSpPr>
            <p:cNvPr id="9262" name="Google Shape;9262;p75"/>
            <p:cNvGrpSpPr/>
            <p:nvPr/>
          </p:nvGrpSpPr>
          <p:grpSpPr>
            <a:xfrm>
              <a:off x="5830645" y="1256617"/>
              <a:ext cx="259743" cy="269909"/>
              <a:chOff x="5830645" y="1256617"/>
              <a:chExt cx="259743" cy="269909"/>
            </a:xfrm>
          </p:grpSpPr>
          <p:sp>
            <p:nvSpPr>
              <p:cNvPr id="9263" name="Google Shape;9263;p7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75"/>
            <p:cNvGrpSpPr/>
            <p:nvPr/>
          </p:nvGrpSpPr>
          <p:grpSpPr>
            <a:xfrm>
              <a:off x="6101293" y="1256617"/>
              <a:ext cx="259692" cy="269909"/>
              <a:chOff x="6101293" y="1256617"/>
              <a:chExt cx="259692" cy="269909"/>
            </a:xfrm>
          </p:grpSpPr>
          <p:sp>
            <p:nvSpPr>
              <p:cNvPr id="9266" name="Google Shape;9266;p7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75"/>
            <p:cNvGrpSpPr/>
            <p:nvPr/>
          </p:nvGrpSpPr>
          <p:grpSpPr>
            <a:xfrm>
              <a:off x="5830645" y="1539749"/>
              <a:ext cx="259692" cy="269909"/>
              <a:chOff x="5830645" y="1539749"/>
              <a:chExt cx="259692" cy="269909"/>
            </a:xfrm>
          </p:grpSpPr>
          <p:sp>
            <p:nvSpPr>
              <p:cNvPr id="9269" name="Google Shape;9269;p7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75"/>
            <p:cNvGrpSpPr/>
            <p:nvPr/>
          </p:nvGrpSpPr>
          <p:grpSpPr>
            <a:xfrm>
              <a:off x="6101293" y="1539749"/>
              <a:ext cx="259692" cy="269909"/>
              <a:chOff x="6101293" y="1539749"/>
              <a:chExt cx="259692" cy="269909"/>
            </a:xfrm>
          </p:grpSpPr>
          <p:sp>
            <p:nvSpPr>
              <p:cNvPr id="9272" name="Google Shape;9272;p7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4" name="Google Shape;9274;p7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75"/>
          <p:cNvGrpSpPr/>
          <p:nvPr/>
        </p:nvGrpSpPr>
        <p:grpSpPr>
          <a:xfrm>
            <a:off x="714444" y="2707054"/>
            <a:ext cx="1452955" cy="621360"/>
            <a:chOff x="732422" y="2990152"/>
            <a:chExt cx="1337773" cy="572102"/>
          </a:xfrm>
        </p:grpSpPr>
        <p:sp>
          <p:nvSpPr>
            <p:cNvPr id="9276" name="Google Shape;9276;p7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5" name="Shape 9285"/>
        <p:cNvGrpSpPr/>
        <p:nvPr/>
      </p:nvGrpSpPr>
      <p:grpSpPr>
        <a:xfrm>
          <a:off x="0" y="0"/>
          <a:ext cx="0" cy="0"/>
          <a:chOff x="0" y="0"/>
          <a:chExt cx="0" cy="0"/>
        </a:xfrm>
      </p:grpSpPr>
      <p:grpSp>
        <p:nvGrpSpPr>
          <p:cNvPr id="9286" name="Google Shape;9286;p76"/>
          <p:cNvGrpSpPr/>
          <p:nvPr/>
        </p:nvGrpSpPr>
        <p:grpSpPr>
          <a:xfrm>
            <a:off x="708579" y="965872"/>
            <a:ext cx="1636188" cy="1526215"/>
            <a:chOff x="729238" y="1179665"/>
            <a:chExt cx="1636188" cy="1526215"/>
          </a:xfrm>
        </p:grpSpPr>
        <p:grpSp>
          <p:nvGrpSpPr>
            <p:cNvPr id="9287" name="Google Shape;9287;p76"/>
            <p:cNvGrpSpPr/>
            <p:nvPr/>
          </p:nvGrpSpPr>
          <p:grpSpPr>
            <a:xfrm>
              <a:off x="729238" y="1179665"/>
              <a:ext cx="80771" cy="1526215"/>
              <a:chOff x="729238" y="1179665"/>
              <a:chExt cx="80771" cy="1526215"/>
            </a:xfrm>
          </p:grpSpPr>
          <p:sp>
            <p:nvSpPr>
              <p:cNvPr id="9288" name="Google Shape;9288;p76"/>
              <p:cNvSpPr/>
              <p:nvPr/>
            </p:nvSpPr>
            <p:spPr>
              <a:xfrm>
                <a:off x="72923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6"/>
              <p:cNvSpPr/>
              <p:nvPr/>
            </p:nvSpPr>
            <p:spPr>
              <a:xfrm>
                <a:off x="72923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6"/>
              <p:cNvSpPr/>
              <p:nvPr/>
            </p:nvSpPr>
            <p:spPr>
              <a:xfrm>
                <a:off x="72923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6"/>
              <p:cNvSpPr/>
              <p:nvPr/>
            </p:nvSpPr>
            <p:spPr>
              <a:xfrm>
                <a:off x="72923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6"/>
              <p:cNvSpPr/>
              <p:nvPr/>
            </p:nvSpPr>
            <p:spPr>
              <a:xfrm>
                <a:off x="729238"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6"/>
              <p:cNvSpPr/>
              <p:nvPr/>
            </p:nvSpPr>
            <p:spPr>
              <a:xfrm>
                <a:off x="729238"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6"/>
              <p:cNvSpPr/>
              <p:nvPr/>
            </p:nvSpPr>
            <p:spPr>
              <a:xfrm>
                <a:off x="72923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6"/>
              <p:cNvSpPr/>
              <p:nvPr/>
            </p:nvSpPr>
            <p:spPr>
              <a:xfrm>
                <a:off x="72923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6"/>
              <p:cNvSpPr/>
              <p:nvPr/>
            </p:nvSpPr>
            <p:spPr>
              <a:xfrm>
                <a:off x="72923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6"/>
              <p:cNvSpPr/>
              <p:nvPr/>
            </p:nvSpPr>
            <p:spPr>
              <a:xfrm>
                <a:off x="72923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6"/>
            <p:cNvGrpSpPr/>
            <p:nvPr/>
          </p:nvGrpSpPr>
          <p:grpSpPr>
            <a:xfrm>
              <a:off x="903098" y="1179665"/>
              <a:ext cx="80771" cy="1526215"/>
              <a:chOff x="903098" y="1179665"/>
              <a:chExt cx="80771" cy="1526215"/>
            </a:xfrm>
          </p:grpSpPr>
          <p:sp>
            <p:nvSpPr>
              <p:cNvPr id="9299" name="Google Shape;9299;p76"/>
              <p:cNvSpPr/>
              <p:nvPr/>
            </p:nvSpPr>
            <p:spPr>
              <a:xfrm>
                <a:off x="90309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6"/>
              <p:cNvSpPr/>
              <p:nvPr/>
            </p:nvSpPr>
            <p:spPr>
              <a:xfrm>
                <a:off x="90309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6"/>
              <p:cNvSpPr/>
              <p:nvPr/>
            </p:nvSpPr>
            <p:spPr>
              <a:xfrm>
                <a:off x="90309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6"/>
              <p:cNvSpPr/>
              <p:nvPr/>
            </p:nvSpPr>
            <p:spPr>
              <a:xfrm>
                <a:off x="90309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6"/>
              <p:cNvSpPr/>
              <p:nvPr/>
            </p:nvSpPr>
            <p:spPr>
              <a:xfrm>
                <a:off x="90309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6"/>
              <p:cNvSpPr/>
              <p:nvPr/>
            </p:nvSpPr>
            <p:spPr>
              <a:xfrm>
                <a:off x="90309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6"/>
              <p:cNvSpPr/>
              <p:nvPr/>
            </p:nvSpPr>
            <p:spPr>
              <a:xfrm>
                <a:off x="90309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6"/>
              <p:cNvSpPr/>
              <p:nvPr/>
            </p:nvSpPr>
            <p:spPr>
              <a:xfrm>
                <a:off x="90309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6"/>
              <p:cNvSpPr/>
              <p:nvPr/>
            </p:nvSpPr>
            <p:spPr>
              <a:xfrm>
                <a:off x="90309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6"/>
              <p:cNvSpPr/>
              <p:nvPr/>
            </p:nvSpPr>
            <p:spPr>
              <a:xfrm>
                <a:off x="90309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76"/>
            <p:cNvGrpSpPr/>
            <p:nvPr/>
          </p:nvGrpSpPr>
          <p:grpSpPr>
            <a:xfrm>
              <a:off x="1076958" y="1179665"/>
              <a:ext cx="80771" cy="1526215"/>
              <a:chOff x="1076958" y="1179665"/>
              <a:chExt cx="80771" cy="1526215"/>
            </a:xfrm>
          </p:grpSpPr>
          <p:sp>
            <p:nvSpPr>
              <p:cNvPr id="9310" name="Google Shape;9310;p76"/>
              <p:cNvSpPr/>
              <p:nvPr/>
            </p:nvSpPr>
            <p:spPr>
              <a:xfrm>
                <a:off x="107695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6"/>
              <p:cNvSpPr/>
              <p:nvPr/>
            </p:nvSpPr>
            <p:spPr>
              <a:xfrm>
                <a:off x="107695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6"/>
              <p:cNvSpPr/>
              <p:nvPr/>
            </p:nvSpPr>
            <p:spPr>
              <a:xfrm>
                <a:off x="107695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6"/>
              <p:cNvSpPr/>
              <p:nvPr/>
            </p:nvSpPr>
            <p:spPr>
              <a:xfrm>
                <a:off x="107695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6"/>
              <p:cNvSpPr/>
              <p:nvPr/>
            </p:nvSpPr>
            <p:spPr>
              <a:xfrm>
                <a:off x="107695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6"/>
              <p:cNvSpPr/>
              <p:nvPr/>
            </p:nvSpPr>
            <p:spPr>
              <a:xfrm>
                <a:off x="107695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6"/>
              <p:cNvSpPr/>
              <p:nvPr/>
            </p:nvSpPr>
            <p:spPr>
              <a:xfrm>
                <a:off x="1076958"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6"/>
              <p:cNvSpPr/>
              <p:nvPr/>
            </p:nvSpPr>
            <p:spPr>
              <a:xfrm>
                <a:off x="107695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6"/>
              <p:cNvSpPr/>
              <p:nvPr/>
            </p:nvSpPr>
            <p:spPr>
              <a:xfrm>
                <a:off x="107695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6"/>
              <p:cNvSpPr/>
              <p:nvPr/>
            </p:nvSpPr>
            <p:spPr>
              <a:xfrm>
                <a:off x="107695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6"/>
            <p:cNvGrpSpPr/>
            <p:nvPr/>
          </p:nvGrpSpPr>
          <p:grpSpPr>
            <a:xfrm>
              <a:off x="1247707" y="1179665"/>
              <a:ext cx="80771" cy="1526215"/>
              <a:chOff x="1247707" y="1179665"/>
              <a:chExt cx="80771" cy="1526215"/>
            </a:xfrm>
          </p:grpSpPr>
          <p:sp>
            <p:nvSpPr>
              <p:cNvPr id="9321" name="Google Shape;9321;p76"/>
              <p:cNvSpPr/>
              <p:nvPr/>
            </p:nvSpPr>
            <p:spPr>
              <a:xfrm>
                <a:off x="124770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6"/>
              <p:cNvSpPr/>
              <p:nvPr/>
            </p:nvSpPr>
            <p:spPr>
              <a:xfrm>
                <a:off x="124770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6"/>
              <p:cNvSpPr/>
              <p:nvPr/>
            </p:nvSpPr>
            <p:spPr>
              <a:xfrm>
                <a:off x="124770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6"/>
              <p:cNvSpPr/>
              <p:nvPr/>
            </p:nvSpPr>
            <p:spPr>
              <a:xfrm>
                <a:off x="1247707" y="166175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6"/>
              <p:cNvSpPr/>
              <p:nvPr/>
            </p:nvSpPr>
            <p:spPr>
              <a:xfrm>
                <a:off x="1247707"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6"/>
              <p:cNvSpPr/>
              <p:nvPr/>
            </p:nvSpPr>
            <p:spPr>
              <a:xfrm>
                <a:off x="1247707"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6"/>
              <p:cNvSpPr/>
              <p:nvPr/>
            </p:nvSpPr>
            <p:spPr>
              <a:xfrm>
                <a:off x="124770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6"/>
              <p:cNvSpPr/>
              <p:nvPr/>
            </p:nvSpPr>
            <p:spPr>
              <a:xfrm>
                <a:off x="124770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6"/>
              <p:cNvSpPr/>
              <p:nvPr/>
            </p:nvSpPr>
            <p:spPr>
              <a:xfrm>
                <a:off x="124770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6"/>
              <p:cNvSpPr/>
              <p:nvPr/>
            </p:nvSpPr>
            <p:spPr>
              <a:xfrm>
                <a:off x="124770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6"/>
            <p:cNvGrpSpPr/>
            <p:nvPr/>
          </p:nvGrpSpPr>
          <p:grpSpPr>
            <a:xfrm>
              <a:off x="1421567" y="1179665"/>
              <a:ext cx="80771" cy="1526215"/>
              <a:chOff x="1421567" y="1179665"/>
              <a:chExt cx="80771" cy="1526215"/>
            </a:xfrm>
          </p:grpSpPr>
          <p:sp>
            <p:nvSpPr>
              <p:cNvPr id="9332" name="Google Shape;9332;p76"/>
              <p:cNvSpPr/>
              <p:nvPr/>
            </p:nvSpPr>
            <p:spPr>
              <a:xfrm>
                <a:off x="142156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6"/>
              <p:cNvSpPr/>
              <p:nvPr/>
            </p:nvSpPr>
            <p:spPr>
              <a:xfrm>
                <a:off x="142156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6"/>
              <p:cNvSpPr/>
              <p:nvPr/>
            </p:nvSpPr>
            <p:spPr>
              <a:xfrm>
                <a:off x="142156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6"/>
              <p:cNvSpPr/>
              <p:nvPr/>
            </p:nvSpPr>
            <p:spPr>
              <a:xfrm>
                <a:off x="142156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6"/>
              <p:cNvSpPr/>
              <p:nvPr/>
            </p:nvSpPr>
            <p:spPr>
              <a:xfrm>
                <a:off x="142156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6"/>
              <p:cNvSpPr/>
              <p:nvPr/>
            </p:nvSpPr>
            <p:spPr>
              <a:xfrm>
                <a:off x="142156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6"/>
              <p:cNvSpPr/>
              <p:nvPr/>
            </p:nvSpPr>
            <p:spPr>
              <a:xfrm>
                <a:off x="142156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6"/>
              <p:cNvSpPr/>
              <p:nvPr/>
            </p:nvSpPr>
            <p:spPr>
              <a:xfrm>
                <a:off x="142156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6"/>
              <p:cNvSpPr/>
              <p:nvPr/>
            </p:nvSpPr>
            <p:spPr>
              <a:xfrm>
                <a:off x="142156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6"/>
              <p:cNvSpPr/>
              <p:nvPr/>
            </p:nvSpPr>
            <p:spPr>
              <a:xfrm>
                <a:off x="142156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6"/>
            <p:cNvGrpSpPr/>
            <p:nvPr/>
          </p:nvGrpSpPr>
          <p:grpSpPr>
            <a:xfrm>
              <a:off x="1592327" y="1179665"/>
              <a:ext cx="80771" cy="1526215"/>
              <a:chOff x="1592327" y="1179665"/>
              <a:chExt cx="80771" cy="1526215"/>
            </a:xfrm>
          </p:grpSpPr>
          <p:sp>
            <p:nvSpPr>
              <p:cNvPr id="9343" name="Google Shape;9343;p76"/>
              <p:cNvSpPr/>
              <p:nvPr/>
            </p:nvSpPr>
            <p:spPr>
              <a:xfrm>
                <a:off x="159232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159232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6"/>
              <p:cNvSpPr/>
              <p:nvPr/>
            </p:nvSpPr>
            <p:spPr>
              <a:xfrm>
                <a:off x="159232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6"/>
              <p:cNvSpPr/>
              <p:nvPr/>
            </p:nvSpPr>
            <p:spPr>
              <a:xfrm>
                <a:off x="159232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6"/>
              <p:cNvSpPr/>
              <p:nvPr/>
            </p:nvSpPr>
            <p:spPr>
              <a:xfrm>
                <a:off x="159232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6"/>
              <p:cNvSpPr/>
              <p:nvPr/>
            </p:nvSpPr>
            <p:spPr>
              <a:xfrm>
                <a:off x="159232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159232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6"/>
              <p:cNvSpPr/>
              <p:nvPr/>
            </p:nvSpPr>
            <p:spPr>
              <a:xfrm>
                <a:off x="159232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6"/>
              <p:cNvSpPr/>
              <p:nvPr/>
            </p:nvSpPr>
            <p:spPr>
              <a:xfrm>
                <a:off x="159232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6"/>
              <p:cNvSpPr/>
              <p:nvPr/>
            </p:nvSpPr>
            <p:spPr>
              <a:xfrm>
                <a:off x="159232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76"/>
            <p:cNvGrpSpPr/>
            <p:nvPr/>
          </p:nvGrpSpPr>
          <p:grpSpPr>
            <a:xfrm>
              <a:off x="1766187" y="1179665"/>
              <a:ext cx="80771" cy="1526215"/>
              <a:chOff x="1766187" y="1179665"/>
              <a:chExt cx="80771" cy="1526215"/>
            </a:xfrm>
          </p:grpSpPr>
          <p:sp>
            <p:nvSpPr>
              <p:cNvPr id="9354" name="Google Shape;9354;p76"/>
              <p:cNvSpPr/>
              <p:nvPr/>
            </p:nvSpPr>
            <p:spPr>
              <a:xfrm>
                <a:off x="176618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6"/>
              <p:cNvSpPr/>
              <p:nvPr/>
            </p:nvSpPr>
            <p:spPr>
              <a:xfrm>
                <a:off x="176618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6"/>
              <p:cNvSpPr/>
              <p:nvPr/>
            </p:nvSpPr>
            <p:spPr>
              <a:xfrm>
                <a:off x="176618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6"/>
              <p:cNvSpPr/>
              <p:nvPr/>
            </p:nvSpPr>
            <p:spPr>
              <a:xfrm>
                <a:off x="176618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6"/>
              <p:cNvSpPr/>
              <p:nvPr/>
            </p:nvSpPr>
            <p:spPr>
              <a:xfrm>
                <a:off x="176618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6"/>
              <p:cNvSpPr/>
              <p:nvPr/>
            </p:nvSpPr>
            <p:spPr>
              <a:xfrm>
                <a:off x="176618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6"/>
              <p:cNvSpPr/>
              <p:nvPr/>
            </p:nvSpPr>
            <p:spPr>
              <a:xfrm>
                <a:off x="176618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6"/>
              <p:cNvSpPr/>
              <p:nvPr/>
            </p:nvSpPr>
            <p:spPr>
              <a:xfrm>
                <a:off x="176618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a:off x="1766187" y="2464413"/>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6"/>
              <p:cNvSpPr/>
              <p:nvPr/>
            </p:nvSpPr>
            <p:spPr>
              <a:xfrm>
                <a:off x="176618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76"/>
            <p:cNvGrpSpPr/>
            <p:nvPr/>
          </p:nvGrpSpPr>
          <p:grpSpPr>
            <a:xfrm>
              <a:off x="1936935" y="1179665"/>
              <a:ext cx="80771" cy="1526215"/>
              <a:chOff x="1936935" y="1179665"/>
              <a:chExt cx="80771" cy="1526215"/>
            </a:xfrm>
          </p:grpSpPr>
          <p:sp>
            <p:nvSpPr>
              <p:cNvPr id="9365" name="Google Shape;9365;p76"/>
              <p:cNvSpPr/>
              <p:nvPr/>
            </p:nvSpPr>
            <p:spPr>
              <a:xfrm>
                <a:off x="193693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6"/>
              <p:cNvSpPr/>
              <p:nvPr/>
            </p:nvSpPr>
            <p:spPr>
              <a:xfrm>
                <a:off x="193693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6"/>
              <p:cNvSpPr/>
              <p:nvPr/>
            </p:nvSpPr>
            <p:spPr>
              <a:xfrm>
                <a:off x="193693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6"/>
              <p:cNvSpPr/>
              <p:nvPr/>
            </p:nvSpPr>
            <p:spPr>
              <a:xfrm>
                <a:off x="193693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6"/>
              <p:cNvSpPr/>
              <p:nvPr/>
            </p:nvSpPr>
            <p:spPr>
              <a:xfrm>
                <a:off x="193693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6"/>
              <p:cNvSpPr/>
              <p:nvPr/>
            </p:nvSpPr>
            <p:spPr>
              <a:xfrm>
                <a:off x="193693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6"/>
              <p:cNvSpPr/>
              <p:nvPr/>
            </p:nvSpPr>
            <p:spPr>
              <a:xfrm>
                <a:off x="193693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6"/>
              <p:cNvSpPr/>
              <p:nvPr/>
            </p:nvSpPr>
            <p:spPr>
              <a:xfrm>
                <a:off x="193693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6"/>
              <p:cNvSpPr/>
              <p:nvPr/>
            </p:nvSpPr>
            <p:spPr>
              <a:xfrm>
                <a:off x="193693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6"/>
              <p:cNvSpPr/>
              <p:nvPr/>
            </p:nvSpPr>
            <p:spPr>
              <a:xfrm>
                <a:off x="193693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76"/>
            <p:cNvGrpSpPr/>
            <p:nvPr/>
          </p:nvGrpSpPr>
          <p:grpSpPr>
            <a:xfrm>
              <a:off x="2110795" y="1179665"/>
              <a:ext cx="80771" cy="1526215"/>
              <a:chOff x="2110795" y="1179665"/>
              <a:chExt cx="80771" cy="1526215"/>
            </a:xfrm>
          </p:grpSpPr>
          <p:sp>
            <p:nvSpPr>
              <p:cNvPr id="9376" name="Google Shape;9376;p76"/>
              <p:cNvSpPr/>
              <p:nvPr/>
            </p:nvSpPr>
            <p:spPr>
              <a:xfrm>
                <a:off x="211079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211079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211079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6"/>
              <p:cNvSpPr/>
              <p:nvPr/>
            </p:nvSpPr>
            <p:spPr>
              <a:xfrm>
                <a:off x="211079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6"/>
              <p:cNvSpPr/>
              <p:nvPr/>
            </p:nvSpPr>
            <p:spPr>
              <a:xfrm>
                <a:off x="2110795"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6"/>
              <p:cNvSpPr/>
              <p:nvPr/>
            </p:nvSpPr>
            <p:spPr>
              <a:xfrm>
                <a:off x="211079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6"/>
              <p:cNvSpPr/>
              <p:nvPr/>
            </p:nvSpPr>
            <p:spPr>
              <a:xfrm>
                <a:off x="211079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6"/>
              <p:cNvSpPr/>
              <p:nvPr/>
            </p:nvSpPr>
            <p:spPr>
              <a:xfrm>
                <a:off x="211079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6"/>
              <p:cNvSpPr/>
              <p:nvPr/>
            </p:nvSpPr>
            <p:spPr>
              <a:xfrm>
                <a:off x="211079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6"/>
              <p:cNvSpPr/>
              <p:nvPr/>
            </p:nvSpPr>
            <p:spPr>
              <a:xfrm>
                <a:off x="211079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76"/>
            <p:cNvGrpSpPr/>
            <p:nvPr/>
          </p:nvGrpSpPr>
          <p:grpSpPr>
            <a:xfrm>
              <a:off x="2284655" y="1179665"/>
              <a:ext cx="80771" cy="1526215"/>
              <a:chOff x="2284655" y="1179665"/>
              <a:chExt cx="80771" cy="1526215"/>
            </a:xfrm>
          </p:grpSpPr>
          <p:sp>
            <p:nvSpPr>
              <p:cNvPr id="9387" name="Google Shape;9387;p76"/>
              <p:cNvSpPr/>
              <p:nvPr/>
            </p:nvSpPr>
            <p:spPr>
              <a:xfrm>
                <a:off x="228465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6"/>
              <p:cNvSpPr/>
              <p:nvPr/>
            </p:nvSpPr>
            <p:spPr>
              <a:xfrm>
                <a:off x="228465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6"/>
              <p:cNvSpPr/>
              <p:nvPr/>
            </p:nvSpPr>
            <p:spPr>
              <a:xfrm>
                <a:off x="228465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6"/>
              <p:cNvSpPr/>
              <p:nvPr/>
            </p:nvSpPr>
            <p:spPr>
              <a:xfrm>
                <a:off x="228465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6"/>
              <p:cNvSpPr/>
              <p:nvPr/>
            </p:nvSpPr>
            <p:spPr>
              <a:xfrm>
                <a:off x="228465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6"/>
              <p:cNvSpPr/>
              <p:nvPr/>
            </p:nvSpPr>
            <p:spPr>
              <a:xfrm>
                <a:off x="2284655"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6"/>
              <p:cNvSpPr/>
              <p:nvPr/>
            </p:nvSpPr>
            <p:spPr>
              <a:xfrm>
                <a:off x="228465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6"/>
              <p:cNvSpPr/>
              <p:nvPr/>
            </p:nvSpPr>
            <p:spPr>
              <a:xfrm>
                <a:off x="228465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6"/>
              <p:cNvSpPr/>
              <p:nvPr/>
            </p:nvSpPr>
            <p:spPr>
              <a:xfrm>
                <a:off x="228465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6"/>
              <p:cNvSpPr/>
              <p:nvPr/>
            </p:nvSpPr>
            <p:spPr>
              <a:xfrm>
                <a:off x="228465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7" name="Google Shape;9397;p76"/>
          <p:cNvGrpSpPr/>
          <p:nvPr/>
        </p:nvGrpSpPr>
        <p:grpSpPr>
          <a:xfrm>
            <a:off x="2603245" y="985011"/>
            <a:ext cx="1364147" cy="1102032"/>
            <a:chOff x="2623904" y="1198803"/>
            <a:chExt cx="1364147" cy="1102032"/>
          </a:xfrm>
        </p:grpSpPr>
        <p:grpSp>
          <p:nvGrpSpPr>
            <p:cNvPr id="9398" name="Google Shape;9398;p76"/>
            <p:cNvGrpSpPr/>
            <p:nvPr/>
          </p:nvGrpSpPr>
          <p:grpSpPr>
            <a:xfrm>
              <a:off x="2623907" y="1198803"/>
              <a:ext cx="1364144" cy="272899"/>
              <a:chOff x="2623907" y="1198803"/>
              <a:chExt cx="1364144" cy="272899"/>
            </a:xfrm>
          </p:grpSpPr>
          <p:sp>
            <p:nvSpPr>
              <p:cNvPr id="9399" name="Google Shape;9399;p76"/>
              <p:cNvSpPr/>
              <p:nvPr/>
            </p:nvSpPr>
            <p:spPr>
              <a:xfrm>
                <a:off x="3715152" y="1198803"/>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2623907"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6"/>
              <p:cNvSpPr/>
              <p:nvPr/>
            </p:nvSpPr>
            <p:spPr>
              <a:xfrm>
                <a:off x="2896718"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6"/>
              <p:cNvSpPr/>
              <p:nvPr/>
            </p:nvSpPr>
            <p:spPr>
              <a:xfrm>
                <a:off x="3169529"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6"/>
              <p:cNvSpPr/>
              <p:nvPr/>
            </p:nvSpPr>
            <p:spPr>
              <a:xfrm>
                <a:off x="3442341"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6"/>
            <p:cNvGrpSpPr/>
            <p:nvPr/>
          </p:nvGrpSpPr>
          <p:grpSpPr>
            <a:xfrm>
              <a:off x="2623904" y="1476964"/>
              <a:ext cx="1364144" cy="272899"/>
              <a:chOff x="2623904" y="1476964"/>
              <a:chExt cx="1364144" cy="272899"/>
            </a:xfrm>
          </p:grpSpPr>
          <p:sp>
            <p:nvSpPr>
              <p:cNvPr id="9405" name="Google Shape;9405;p76"/>
              <p:cNvSpPr/>
              <p:nvPr/>
            </p:nvSpPr>
            <p:spPr>
              <a:xfrm>
                <a:off x="3169527"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3442338"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6"/>
              <p:cNvSpPr/>
              <p:nvPr/>
            </p:nvSpPr>
            <p:spPr>
              <a:xfrm>
                <a:off x="3715149"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6"/>
              <p:cNvSpPr/>
              <p:nvPr/>
            </p:nvSpPr>
            <p:spPr>
              <a:xfrm>
                <a:off x="2623904"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6"/>
              <p:cNvSpPr/>
              <p:nvPr/>
            </p:nvSpPr>
            <p:spPr>
              <a:xfrm>
                <a:off x="2896716"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6"/>
            <p:cNvGrpSpPr/>
            <p:nvPr/>
          </p:nvGrpSpPr>
          <p:grpSpPr>
            <a:xfrm>
              <a:off x="2623907" y="1749775"/>
              <a:ext cx="1364144" cy="272899"/>
              <a:chOff x="2623907" y="1749775"/>
              <a:chExt cx="1364144" cy="272899"/>
            </a:xfrm>
          </p:grpSpPr>
          <p:sp>
            <p:nvSpPr>
              <p:cNvPr id="9411" name="Google Shape;9411;p76"/>
              <p:cNvSpPr/>
              <p:nvPr/>
            </p:nvSpPr>
            <p:spPr>
              <a:xfrm>
                <a:off x="3442341"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6"/>
              <p:cNvSpPr/>
              <p:nvPr/>
            </p:nvSpPr>
            <p:spPr>
              <a:xfrm>
                <a:off x="3715152"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6"/>
              <p:cNvSpPr/>
              <p:nvPr/>
            </p:nvSpPr>
            <p:spPr>
              <a:xfrm>
                <a:off x="2623907"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6"/>
              <p:cNvSpPr/>
              <p:nvPr/>
            </p:nvSpPr>
            <p:spPr>
              <a:xfrm>
                <a:off x="2896718"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6"/>
              <p:cNvSpPr/>
              <p:nvPr/>
            </p:nvSpPr>
            <p:spPr>
              <a:xfrm>
                <a:off x="3169529"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6"/>
            <p:cNvGrpSpPr/>
            <p:nvPr/>
          </p:nvGrpSpPr>
          <p:grpSpPr>
            <a:xfrm>
              <a:off x="2623904" y="2027936"/>
              <a:ext cx="1364144" cy="272899"/>
              <a:chOff x="2623904" y="2027936"/>
              <a:chExt cx="1364144" cy="272899"/>
            </a:xfrm>
          </p:grpSpPr>
          <p:sp>
            <p:nvSpPr>
              <p:cNvPr id="9417" name="Google Shape;9417;p76"/>
              <p:cNvSpPr/>
              <p:nvPr/>
            </p:nvSpPr>
            <p:spPr>
              <a:xfrm>
                <a:off x="2623904"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6"/>
              <p:cNvSpPr/>
              <p:nvPr/>
            </p:nvSpPr>
            <p:spPr>
              <a:xfrm>
                <a:off x="2896716"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6"/>
              <p:cNvSpPr/>
              <p:nvPr/>
            </p:nvSpPr>
            <p:spPr>
              <a:xfrm>
                <a:off x="3169527"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6"/>
              <p:cNvSpPr/>
              <p:nvPr/>
            </p:nvSpPr>
            <p:spPr>
              <a:xfrm>
                <a:off x="3442338"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6"/>
              <p:cNvSpPr/>
              <p:nvPr/>
            </p:nvSpPr>
            <p:spPr>
              <a:xfrm>
                <a:off x="3715149"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2" name="Google Shape;9422;p76"/>
          <p:cNvGrpSpPr/>
          <p:nvPr/>
        </p:nvGrpSpPr>
        <p:grpSpPr>
          <a:xfrm>
            <a:off x="2592706" y="2444193"/>
            <a:ext cx="1387541" cy="159124"/>
            <a:chOff x="3200660" y="2180272"/>
            <a:chExt cx="2563824" cy="378237"/>
          </a:xfrm>
        </p:grpSpPr>
        <p:sp>
          <p:nvSpPr>
            <p:cNvPr id="9423" name="Google Shape;9423;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6"/>
          <p:cNvGrpSpPr/>
          <p:nvPr/>
        </p:nvGrpSpPr>
        <p:grpSpPr>
          <a:xfrm>
            <a:off x="2589231" y="2722018"/>
            <a:ext cx="1390502" cy="159625"/>
            <a:chOff x="3530150" y="2790075"/>
            <a:chExt cx="1962600" cy="225300"/>
          </a:xfrm>
        </p:grpSpPr>
        <p:sp>
          <p:nvSpPr>
            <p:cNvPr id="9442" name="Google Shape;9442;p7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76"/>
          <p:cNvGrpSpPr/>
          <p:nvPr/>
        </p:nvGrpSpPr>
        <p:grpSpPr>
          <a:xfrm>
            <a:off x="2589884" y="3000344"/>
            <a:ext cx="1411629" cy="153761"/>
            <a:chOff x="3558802" y="4011427"/>
            <a:chExt cx="1866000" cy="111300"/>
          </a:xfrm>
        </p:grpSpPr>
        <p:sp>
          <p:nvSpPr>
            <p:cNvPr id="9445" name="Google Shape;9445;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76"/>
          <p:cNvGrpSpPr/>
          <p:nvPr/>
        </p:nvGrpSpPr>
        <p:grpSpPr>
          <a:xfrm>
            <a:off x="2589576" y="2205744"/>
            <a:ext cx="1383503" cy="119749"/>
            <a:chOff x="3465975" y="2270276"/>
            <a:chExt cx="1986364" cy="171929"/>
          </a:xfrm>
        </p:grpSpPr>
        <p:sp>
          <p:nvSpPr>
            <p:cNvPr id="9448" name="Google Shape;9448;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76"/>
          <p:cNvGrpSpPr/>
          <p:nvPr/>
        </p:nvGrpSpPr>
        <p:grpSpPr>
          <a:xfrm>
            <a:off x="2600584" y="3569394"/>
            <a:ext cx="1369531" cy="195460"/>
            <a:chOff x="723300" y="4253549"/>
            <a:chExt cx="2276482" cy="324900"/>
          </a:xfrm>
        </p:grpSpPr>
        <p:sp>
          <p:nvSpPr>
            <p:cNvPr id="9457" name="Google Shape;9457;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76"/>
          <p:cNvGrpSpPr/>
          <p:nvPr/>
        </p:nvGrpSpPr>
        <p:grpSpPr>
          <a:xfrm>
            <a:off x="2590145" y="3270574"/>
            <a:ext cx="1389066" cy="180119"/>
            <a:chOff x="705948" y="3788465"/>
            <a:chExt cx="2308953" cy="299400"/>
          </a:xfrm>
        </p:grpSpPr>
        <p:sp>
          <p:nvSpPr>
            <p:cNvPr id="9463" name="Google Shape;9463;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6"/>
          <p:cNvGrpSpPr/>
          <p:nvPr/>
        </p:nvGrpSpPr>
        <p:grpSpPr>
          <a:xfrm>
            <a:off x="2638082" y="3883554"/>
            <a:ext cx="1304609" cy="294074"/>
            <a:chOff x="2658741" y="4097347"/>
            <a:chExt cx="1304609" cy="294074"/>
          </a:xfrm>
        </p:grpSpPr>
        <p:grpSp>
          <p:nvGrpSpPr>
            <p:cNvPr id="9469" name="Google Shape;9469;p76"/>
            <p:cNvGrpSpPr/>
            <p:nvPr/>
          </p:nvGrpSpPr>
          <p:grpSpPr>
            <a:xfrm>
              <a:off x="2658741" y="4097347"/>
              <a:ext cx="118572" cy="294074"/>
              <a:chOff x="3343310" y="4475555"/>
              <a:chExt cx="127717" cy="316753"/>
            </a:xfrm>
          </p:grpSpPr>
          <p:sp>
            <p:nvSpPr>
              <p:cNvPr id="9470" name="Google Shape;9470;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6"/>
            <p:cNvGrpSpPr/>
            <p:nvPr/>
          </p:nvGrpSpPr>
          <p:grpSpPr>
            <a:xfrm>
              <a:off x="3815519" y="4098388"/>
              <a:ext cx="147831" cy="291991"/>
              <a:chOff x="3527539" y="4476677"/>
              <a:chExt cx="159232" cy="314510"/>
            </a:xfrm>
          </p:grpSpPr>
          <p:sp>
            <p:nvSpPr>
              <p:cNvPr id="9473" name="Google Shape;9473;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6"/>
            <p:cNvGrpSpPr/>
            <p:nvPr/>
          </p:nvGrpSpPr>
          <p:grpSpPr>
            <a:xfrm>
              <a:off x="3511696" y="4098388"/>
              <a:ext cx="147831" cy="291991"/>
              <a:chOff x="3527539" y="4476677"/>
              <a:chExt cx="159232" cy="314510"/>
            </a:xfrm>
          </p:grpSpPr>
          <p:sp>
            <p:nvSpPr>
              <p:cNvPr id="9476" name="Google Shape;9476;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76"/>
            <p:cNvGrpSpPr/>
            <p:nvPr/>
          </p:nvGrpSpPr>
          <p:grpSpPr>
            <a:xfrm>
              <a:off x="3207874" y="4098388"/>
              <a:ext cx="147831" cy="291991"/>
              <a:chOff x="3527539" y="4476677"/>
              <a:chExt cx="159232" cy="314510"/>
            </a:xfrm>
          </p:grpSpPr>
          <p:sp>
            <p:nvSpPr>
              <p:cNvPr id="9479" name="Google Shape;9479;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76"/>
            <p:cNvGrpSpPr/>
            <p:nvPr/>
          </p:nvGrpSpPr>
          <p:grpSpPr>
            <a:xfrm>
              <a:off x="2933305" y="4097347"/>
              <a:ext cx="118572" cy="294074"/>
              <a:chOff x="3343310" y="4475555"/>
              <a:chExt cx="127717" cy="316753"/>
            </a:xfrm>
          </p:grpSpPr>
          <p:sp>
            <p:nvSpPr>
              <p:cNvPr id="9482" name="Google Shape;9482;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4" name="Google Shape;9484;p76"/>
          <p:cNvGrpSpPr/>
          <p:nvPr/>
        </p:nvGrpSpPr>
        <p:grpSpPr>
          <a:xfrm>
            <a:off x="4256912" y="1866676"/>
            <a:ext cx="1433821" cy="191501"/>
            <a:chOff x="4273350" y="2080469"/>
            <a:chExt cx="1433821" cy="191501"/>
          </a:xfrm>
        </p:grpSpPr>
        <p:grpSp>
          <p:nvGrpSpPr>
            <p:cNvPr id="9485" name="Google Shape;9485;p76"/>
            <p:cNvGrpSpPr/>
            <p:nvPr/>
          </p:nvGrpSpPr>
          <p:grpSpPr>
            <a:xfrm>
              <a:off x="4273350" y="2080469"/>
              <a:ext cx="1433821" cy="0"/>
              <a:chOff x="5224975" y="2962250"/>
              <a:chExt cx="1544400" cy="0"/>
            </a:xfrm>
          </p:grpSpPr>
          <p:cxnSp>
            <p:nvCxnSpPr>
              <p:cNvPr id="9486" name="Google Shape;9486;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87" name="Google Shape;9487;p7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488" name="Google Shape;9488;p76"/>
            <p:cNvGrpSpPr/>
            <p:nvPr/>
          </p:nvGrpSpPr>
          <p:grpSpPr>
            <a:xfrm>
              <a:off x="4273350" y="2271969"/>
              <a:ext cx="1433821" cy="0"/>
              <a:chOff x="5224975" y="2962250"/>
              <a:chExt cx="1544400" cy="0"/>
            </a:xfrm>
          </p:grpSpPr>
          <p:cxnSp>
            <p:nvCxnSpPr>
              <p:cNvPr id="9489" name="Google Shape;9489;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90" name="Google Shape;9490;p7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491" name="Google Shape;9491;p76"/>
          <p:cNvGrpSpPr/>
          <p:nvPr/>
        </p:nvGrpSpPr>
        <p:grpSpPr>
          <a:xfrm>
            <a:off x="4258467" y="969244"/>
            <a:ext cx="1430711" cy="743389"/>
            <a:chOff x="5159450" y="1919950"/>
            <a:chExt cx="1541050" cy="862500"/>
          </a:xfrm>
        </p:grpSpPr>
        <p:sp>
          <p:nvSpPr>
            <p:cNvPr id="9492" name="Google Shape;9492;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93" name="Google Shape;9493;p76"/>
            <p:cNvGrpSpPr/>
            <p:nvPr/>
          </p:nvGrpSpPr>
          <p:grpSpPr>
            <a:xfrm>
              <a:off x="5159450" y="1919950"/>
              <a:ext cx="1541050" cy="862500"/>
              <a:chOff x="5159450" y="1919950"/>
              <a:chExt cx="1541050" cy="862500"/>
            </a:xfrm>
          </p:grpSpPr>
          <p:cxnSp>
            <p:nvCxnSpPr>
              <p:cNvPr id="9494" name="Google Shape;9494;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95" name="Google Shape;9495;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96" name="Google Shape;9496;p76"/>
          <p:cNvGrpSpPr/>
          <p:nvPr/>
        </p:nvGrpSpPr>
        <p:grpSpPr>
          <a:xfrm>
            <a:off x="4248581" y="2192571"/>
            <a:ext cx="1450484" cy="1052087"/>
            <a:chOff x="5230575" y="1554475"/>
            <a:chExt cx="2137150" cy="1550150"/>
          </a:xfrm>
        </p:grpSpPr>
        <p:sp>
          <p:nvSpPr>
            <p:cNvPr id="9497" name="Google Shape;9497;p7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6"/>
          <p:cNvGrpSpPr/>
          <p:nvPr/>
        </p:nvGrpSpPr>
        <p:grpSpPr>
          <a:xfrm rot="10800000">
            <a:off x="4265131" y="3284761"/>
            <a:ext cx="1417383" cy="887946"/>
            <a:chOff x="5645403" y="2920021"/>
            <a:chExt cx="2650800" cy="2180614"/>
          </a:xfrm>
        </p:grpSpPr>
        <p:sp>
          <p:nvSpPr>
            <p:cNvPr id="9511" name="Google Shape;9511;p7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2" name="Google Shape;9512;p76"/>
            <p:cNvCxnSpPr>
              <a:stCxn id="951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513" name="Google Shape;9513;p7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4" name="Google Shape;9514;p76"/>
            <p:cNvCxnSpPr>
              <a:endCxn id="951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515" name="Google Shape;9515;p7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6" name="Google Shape;9516;p76"/>
            <p:cNvCxnSpPr>
              <a:stCxn id="951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517" name="Google Shape;9517;p7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8" name="Google Shape;9518;p76"/>
            <p:cNvCxnSpPr>
              <a:endCxn id="951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519" name="Google Shape;9519;p76"/>
          <p:cNvGrpSpPr/>
          <p:nvPr/>
        </p:nvGrpSpPr>
        <p:grpSpPr>
          <a:xfrm>
            <a:off x="7365491" y="2188116"/>
            <a:ext cx="1071743" cy="1021579"/>
            <a:chOff x="7189833" y="2022667"/>
            <a:chExt cx="1251159" cy="1192597"/>
          </a:xfrm>
        </p:grpSpPr>
        <p:sp>
          <p:nvSpPr>
            <p:cNvPr id="9520" name="Google Shape;9520;p7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76"/>
          <p:cNvGrpSpPr/>
          <p:nvPr/>
        </p:nvGrpSpPr>
        <p:grpSpPr>
          <a:xfrm>
            <a:off x="706762" y="2614523"/>
            <a:ext cx="1695374" cy="1560837"/>
            <a:chOff x="727421" y="2828315"/>
            <a:chExt cx="1695374" cy="1560837"/>
          </a:xfrm>
        </p:grpSpPr>
        <p:grpSp>
          <p:nvGrpSpPr>
            <p:cNvPr id="9525" name="Google Shape;9525;p76"/>
            <p:cNvGrpSpPr/>
            <p:nvPr/>
          </p:nvGrpSpPr>
          <p:grpSpPr>
            <a:xfrm>
              <a:off x="819108" y="2882501"/>
              <a:ext cx="103104" cy="1426186"/>
              <a:chOff x="4674013" y="3100904"/>
              <a:chExt cx="122758" cy="1698043"/>
            </a:xfrm>
          </p:grpSpPr>
          <p:sp>
            <p:nvSpPr>
              <p:cNvPr id="9526" name="Google Shape;9526;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76"/>
            <p:cNvGrpSpPr/>
            <p:nvPr/>
          </p:nvGrpSpPr>
          <p:grpSpPr>
            <a:xfrm>
              <a:off x="1062475" y="2882501"/>
              <a:ext cx="103104" cy="1426186"/>
              <a:chOff x="4940438" y="3100904"/>
              <a:chExt cx="122758" cy="1698043"/>
            </a:xfrm>
          </p:grpSpPr>
          <p:sp>
            <p:nvSpPr>
              <p:cNvPr id="9534" name="Google Shape;9534;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6"/>
            <p:cNvGrpSpPr/>
            <p:nvPr/>
          </p:nvGrpSpPr>
          <p:grpSpPr>
            <a:xfrm>
              <a:off x="1299324" y="2882501"/>
              <a:ext cx="103104" cy="1426186"/>
              <a:chOff x="5206863" y="3100904"/>
              <a:chExt cx="122758" cy="1698043"/>
            </a:xfrm>
          </p:grpSpPr>
          <p:sp>
            <p:nvSpPr>
              <p:cNvPr id="9542" name="Google Shape;9542;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76"/>
            <p:cNvGrpSpPr/>
            <p:nvPr/>
          </p:nvGrpSpPr>
          <p:grpSpPr>
            <a:xfrm>
              <a:off x="1786057" y="2882501"/>
              <a:ext cx="103104" cy="1426186"/>
              <a:chOff x="6006138" y="3143629"/>
              <a:chExt cx="122758" cy="1698043"/>
            </a:xfrm>
          </p:grpSpPr>
          <p:sp>
            <p:nvSpPr>
              <p:cNvPr id="9550" name="Google Shape;9550;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76"/>
            <p:cNvGrpSpPr/>
            <p:nvPr/>
          </p:nvGrpSpPr>
          <p:grpSpPr>
            <a:xfrm>
              <a:off x="2029422" y="2882501"/>
              <a:ext cx="103104" cy="1426186"/>
              <a:chOff x="6805413" y="3100904"/>
              <a:chExt cx="122758" cy="1698043"/>
            </a:xfrm>
          </p:grpSpPr>
          <p:sp>
            <p:nvSpPr>
              <p:cNvPr id="9558" name="Google Shape;9558;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6"/>
            <p:cNvGrpSpPr/>
            <p:nvPr/>
          </p:nvGrpSpPr>
          <p:grpSpPr>
            <a:xfrm>
              <a:off x="727421" y="2828315"/>
              <a:ext cx="1695374" cy="1560837"/>
              <a:chOff x="734799" y="2782450"/>
              <a:chExt cx="1571100" cy="1577400"/>
            </a:xfrm>
          </p:grpSpPr>
          <p:cxnSp>
            <p:nvCxnSpPr>
              <p:cNvPr id="9566" name="Google Shape;9566;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567" name="Google Shape;9567;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568" name="Google Shape;9568;p76"/>
            <p:cNvGrpSpPr/>
            <p:nvPr/>
          </p:nvGrpSpPr>
          <p:grpSpPr>
            <a:xfrm>
              <a:off x="2272795" y="2882501"/>
              <a:ext cx="103104" cy="1426186"/>
              <a:chOff x="5206863" y="3100904"/>
              <a:chExt cx="122758" cy="1698043"/>
            </a:xfrm>
          </p:grpSpPr>
          <p:sp>
            <p:nvSpPr>
              <p:cNvPr id="9569" name="Google Shape;9569;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76"/>
            <p:cNvGrpSpPr/>
            <p:nvPr/>
          </p:nvGrpSpPr>
          <p:grpSpPr>
            <a:xfrm>
              <a:off x="1542694" y="2882501"/>
              <a:ext cx="103104" cy="1426186"/>
              <a:chOff x="6006138" y="3143629"/>
              <a:chExt cx="122758" cy="1698043"/>
            </a:xfrm>
          </p:grpSpPr>
          <p:sp>
            <p:nvSpPr>
              <p:cNvPr id="9577" name="Google Shape;9577;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4" name="Google Shape;9584;p76"/>
          <p:cNvGrpSpPr/>
          <p:nvPr/>
        </p:nvGrpSpPr>
        <p:grpSpPr>
          <a:xfrm>
            <a:off x="5915341" y="2192094"/>
            <a:ext cx="1248543" cy="1025319"/>
            <a:chOff x="5183758" y="1210600"/>
            <a:chExt cx="3605380" cy="2960783"/>
          </a:xfrm>
        </p:grpSpPr>
        <p:sp>
          <p:nvSpPr>
            <p:cNvPr id="9585" name="Google Shape;9585;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9" name="Google Shape;9589;p7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590" name="Google Shape;9590;p7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591" name="Google Shape;9591;p7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592" name="Google Shape;9592;p7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593" name="Google Shape;9593;p7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76"/>
          <p:cNvGrpSpPr/>
          <p:nvPr/>
        </p:nvGrpSpPr>
        <p:grpSpPr>
          <a:xfrm>
            <a:off x="5772403" y="3330411"/>
            <a:ext cx="2664831" cy="843440"/>
            <a:chOff x="5916567" y="1099697"/>
            <a:chExt cx="2556683" cy="809211"/>
          </a:xfrm>
        </p:grpSpPr>
        <p:sp>
          <p:nvSpPr>
            <p:cNvPr id="9595" name="Google Shape;9595;p7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76"/>
          <p:cNvGrpSpPr/>
          <p:nvPr/>
        </p:nvGrpSpPr>
        <p:grpSpPr>
          <a:xfrm>
            <a:off x="5879943" y="979270"/>
            <a:ext cx="1299869" cy="1023338"/>
            <a:chOff x="5900602" y="1193063"/>
            <a:chExt cx="1299869" cy="1023338"/>
          </a:xfrm>
        </p:grpSpPr>
        <p:grpSp>
          <p:nvGrpSpPr>
            <p:cNvPr id="9604" name="Google Shape;9604;p76"/>
            <p:cNvGrpSpPr/>
            <p:nvPr/>
          </p:nvGrpSpPr>
          <p:grpSpPr>
            <a:xfrm>
              <a:off x="6743564" y="1193063"/>
              <a:ext cx="456907" cy="700379"/>
              <a:chOff x="6743564" y="1193063"/>
              <a:chExt cx="456907" cy="700379"/>
            </a:xfrm>
          </p:grpSpPr>
          <p:grpSp>
            <p:nvGrpSpPr>
              <p:cNvPr id="9605" name="Google Shape;9605;p76"/>
              <p:cNvGrpSpPr/>
              <p:nvPr/>
            </p:nvGrpSpPr>
            <p:grpSpPr>
              <a:xfrm>
                <a:off x="6743564" y="1690724"/>
                <a:ext cx="214416" cy="202717"/>
                <a:chOff x="6743564" y="1690724"/>
                <a:chExt cx="214416" cy="202717"/>
              </a:xfrm>
            </p:grpSpPr>
            <p:sp>
              <p:nvSpPr>
                <p:cNvPr id="9606" name="Google Shape;9606;p76"/>
                <p:cNvSpPr/>
                <p:nvPr/>
              </p:nvSpPr>
              <p:spPr>
                <a:xfrm rot="-5400000">
                  <a:off x="6796935" y="1637353"/>
                  <a:ext cx="107673" cy="214416"/>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6"/>
                <p:cNvSpPr/>
                <p:nvPr/>
              </p:nvSpPr>
              <p:spPr>
                <a:xfrm rot="-5400000">
                  <a:off x="6797062" y="1744953"/>
                  <a:ext cx="95052" cy="201926"/>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6"/>
              <p:cNvGrpSpPr/>
              <p:nvPr/>
            </p:nvGrpSpPr>
            <p:grpSpPr>
              <a:xfrm>
                <a:off x="6915505" y="1193063"/>
                <a:ext cx="284966" cy="589637"/>
                <a:chOff x="6915505" y="1193063"/>
                <a:chExt cx="284966" cy="589637"/>
              </a:xfrm>
            </p:grpSpPr>
            <p:sp>
              <p:nvSpPr>
                <p:cNvPr id="9609" name="Google Shape;9609;p76"/>
                <p:cNvSpPr/>
                <p:nvPr/>
              </p:nvSpPr>
              <p:spPr>
                <a:xfrm>
                  <a:off x="6915505"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0" name="Google Shape;9610;p7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611" name="Google Shape;9611;p76"/>
            <p:cNvGrpSpPr/>
            <p:nvPr/>
          </p:nvGrpSpPr>
          <p:grpSpPr>
            <a:xfrm>
              <a:off x="6520337" y="1193063"/>
              <a:ext cx="341833" cy="801589"/>
              <a:chOff x="6520337" y="1193063"/>
              <a:chExt cx="341833" cy="801589"/>
            </a:xfrm>
          </p:grpSpPr>
          <p:grpSp>
            <p:nvGrpSpPr>
              <p:cNvPr id="9612" name="Google Shape;9612;p76"/>
              <p:cNvGrpSpPr/>
              <p:nvPr/>
            </p:nvGrpSpPr>
            <p:grpSpPr>
              <a:xfrm>
                <a:off x="6520337" y="1589514"/>
                <a:ext cx="213964" cy="405138"/>
                <a:chOff x="6520337" y="1589514"/>
                <a:chExt cx="213964" cy="405138"/>
              </a:xfrm>
            </p:grpSpPr>
            <p:sp>
              <p:nvSpPr>
                <p:cNvPr id="9613" name="Google Shape;9613;p76"/>
                <p:cNvSpPr/>
                <p:nvPr/>
              </p:nvSpPr>
              <p:spPr>
                <a:xfrm rot="-5400000">
                  <a:off x="6522864" y="1586987"/>
                  <a:ext cx="208867" cy="213920"/>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6"/>
                <p:cNvSpPr/>
                <p:nvPr/>
              </p:nvSpPr>
              <p:spPr>
                <a:xfrm rot="-5400000">
                  <a:off x="6529205" y="1789556"/>
                  <a:ext cx="196263" cy="213929"/>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6"/>
              <p:cNvGrpSpPr/>
              <p:nvPr/>
            </p:nvGrpSpPr>
            <p:grpSpPr>
              <a:xfrm>
                <a:off x="6577204" y="1193063"/>
                <a:ext cx="284966" cy="453562"/>
                <a:chOff x="6577204" y="1193063"/>
                <a:chExt cx="284966" cy="453562"/>
              </a:xfrm>
            </p:grpSpPr>
            <p:sp>
              <p:nvSpPr>
                <p:cNvPr id="9616" name="Google Shape;9616;p76"/>
                <p:cNvSpPr/>
                <p:nvPr/>
              </p:nvSpPr>
              <p:spPr>
                <a:xfrm>
                  <a:off x="6577204"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7" name="Google Shape;9617;p7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618" name="Google Shape;9618;p76"/>
            <p:cNvGrpSpPr/>
            <p:nvPr/>
          </p:nvGrpSpPr>
          <p:grpSpPr>
            <a:xfrm>
              <a:off x="6238903" y="1193063"/>
              <a:ext cx="300491" cy="901782"/>
              <a:chOff x="6238903" y="1193063"/>
              <a:chExt cx="300491" cy="901782"/>
            </a:xfrm>
          </p:grpSpPr>
          <p:grpSp>
            <p:nvGrpSpPr>
              <p:cNvPr id="9619" name="Google Shape;9619;p76"/>
              <p:cNvGrpSpPr/>
              <p:nvPr/>
            </p:nvGrpSpPr>
            <p:grpSpPr>
              <a:xfrm>
                <a:off x="6290865" y="1489295"/>
                <a:ext cx="248530" cy="605550"/>
                <a:chOff x="6290865" y="1489295"/>
                <a:chExt cx="248530" cy="605550"/>
              </a:xfrm>
            </p:grpSpPr>
            <p:sp>
              <p:nvSpPr>
                <p:cNvPr id="9620" name="Google Shape;9620;p76"/>
                <p:cNvSpPr/>
                <p:nvPr/>
              </p:nvSpPr>
              <p:spPr>
                <a:xfrm rot="-5400000">
                  <a:off x="6260587" y="1519573"/>
                  <a:ext cx="309086" cy="248530"/>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rot="-5400000">
                  <a:off x="6266915" y="1822365"/>
                  <a:ext cx="296456" cy="248504"/>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6"/>
              <p:cNvGrpSpPr/>
              <p:nvPr/>
            </p:nvGrpSpPr>
            <p:grpSpPr>
              <a:xfrm>
                <a:off x="6238903" y="1193063"/>
                <a:ext cx="284966" cy="327512"/>
                <a:chOff x="6238903" y="1193063"/>
                <a:chExt cx="284966" cy="327512"/>
              </a:xfrm>
            </p:grpSpPr>
            <p:sp>
              <p:nvSpPr>
                <p:cNvPr id="9623" name="Google Shape;9623;p76"/>
                <p:cNvSpPr/>
                <p:nvPr/>
              </p:nvSpPr>
              <p:spPr>
                <a:xfrm>
                  <a:off x="6238903" y="1193063"/>
                  <a:ext cx="284966" cy="63652"/>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4" name="Google Shape;9624;p7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625" name="Google Shape;9625;p76"/>
            <p:cNvGrpSpPr/>
            <p:nvPr/>
          </p:nvGrpSpPr>
          <p:grpSpPr>
            <a:xfrm>
              <a:off x="5900602" y="1193063"/>
              <a:ext cx="444365" cy="1023338"/>
              <a:chOff x="5900602" y="1193063"/>
              <a:chExt cx="444365" cy="1023338"/>
            </a:xfrm>
          </p:grpSpPr>
          <p:grpSp>
            <p:nvGrpSpPr>
              <p:cNvPr id="9626" name="Google Shape;9626;p76"/>
              <p:cNvGrpSpPr/>
              <p:nvPr/>
            </p:nvGrpSpPr>
            <p:grpSpPr>
              <a:xfrm>
                <a:off x="6046501" y="1367757"/>
                <a:ext cx="298465" cy="848644"/>
                <a:chOff x="6046501" y="1367757"/>
                <a:chExt cx="298465" cy="848644"/>
              </a:xfrm>
            </p:grpSpPr>
            <p:sp>
              <p:nvSpPr>
                <p:cNvPr id="9627" name="Google Shape;9627;p76"/>
                <p:cNvSpPr/>
                <p:nvPr/>
              </p:nvSpPr>
              <p:spPr>
                <a:xfrm rot="-5400000">
                  <a:off x="5980413" y="1433845"/>
                  <a:ext cx="430641" cy="298465"/>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rot="-5400000">
                  <a:off x="5986741" y="1858175"/>
                  <a:ext cx="418012" cy="298439"/>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76"/>
              <p:cNvGrpSpPr/>
              <p:nvPr/>
            </p:nvGrpSpPr>
            <p:grpSpPr>
              <a:xfrm>
                <a:off x="5900602" y="1193063"/>
                <a:ext cx="284966" cy="182312"/>
                <a:chOff x="5900602" y="1193063"/>
                <a:chExt cx="284966" cy="182312"/>
              </a:xfrm>
            </p:grpSpPr>
            <p:sp>
              <p:nvSpPr>
                <p:cNvPr id="9630" name="Google Shape;9630;p76"/>
                <p:cNvSpPr/>
                <p:nvPr/>
              </p:nvSpPr>
              <p:spPr>
                <a:xfrm>
                  <a:off x="5900602" y="1193063"/>
                  <a:ext cx="284966" cy="63652"/>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31" name="Google Shape;9631;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632" name="Google Shape;9632;p76"/>
          <p:cNvGrpSpPr/>
          <p:nvPr/>
        </p:nvGrpSpPr>
        <p:grpSpPr>
          <a:xfrm>
            <a:off x="7217825" y="979415"/>
            <a:ext cx="1219413" cy="1051379"/>
            <a:chOff x="7287122" y="1165658"/>
            <a:chExt cx="1219413" cy="1051379"/>
          </a:xfrm>
        </p:grpSpPr>
        <p:grpSp>
          <p:nvGrpSpPr>
            <p:cNvPr id="9633" name="Google Shape;9633;p76"/>
            <p:cNvGrpSpPr/>
            <p:nvPr/>
          </p:nvGrpSpPr>
          <p:grpSpPr>
            <a:xfrm>
              <a:off x="7287162" y="1969723"/>
              <a:ext cx="1219372" cy="247314"/>
              <a:chOff x="7287162" y="1969723"/>
              <a:chExt cx="1219372" cy="247314"/>
            </a:xfrm>
          </p:grpSpPr>
          <p:sp>
            <p:nvSpPr>
              <p:cNvPr id="9634" name="Google Shape;9634;p76"/>
              <p:cNvSpPr/>
              <p:nvPr/>
            </p:nvSpPr>
            <p:spPr>
              <a:xfrm flipH="1">
                <a:off x="8366239" y="1969723"/>
                <a:ext cx="140295" cy="247314"/>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5" name="Google Shape;9635;p76"/>
              <p:cNvGrpSpPr/>
              <p:nvPr/>
            </p:nvGrpSpPr>
            <p:grpSpPr>
              <a:xfrm>
                <a:off x="7287162" y="2063892"/>
                <a:ext cx="1151713" cy="73432"/>
                <a:chOff x="7287162" y="2063892"/>
                <a:chExt cx="1151713" cy="73432"/>
              </a:xfrm>
            </p:grpSpPr>
            <p:sp>
              <p:nvSpPr>
                <p:cNvPr id="9636" name="Google Shape;9636;p76"/>
                <p:cNvSpPr/>
                <p:nvPr/>
              </p:nvSpPr>
              <p:spPr>
                <a:xfrm flipH="1">
                  <a:off x="7287162" y="2063892"/>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37" name="Google Shape;9637;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638" name="Google Shape;9638;p76"/>
            <p:cNvGrpSpPr/>
            <p:nvPr/>
          </p:nvGrpSpPr>
          <p:grpSpPr>
            <a:xfrm>
              <a:off x="7287122" y="1712201"/>
              <a:ext cx="1219403" cy="246780"/>
              <a:chOff x="7287122" y="1712201"/>
              <a:chExt cx="1219403" cy="246780"/>
            </a:xfrm>
          </p:grpSpPr>
          <p:sp>
            <p:nvSpPr>
              <p:cNvPr id="9639" name="Google Shape;9639;p76"/>
              <p:cNvSpPr/>
              <p:nvPr/>
            </p:nvSpPr>
            <p:spPr>
              <a:xfrm flipH="1">
                <a:off x="8226234" y="1712201"/>
                <a:ext cx="280291" cy="246780"/>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0" name="Google Shape;9640;p76"/>
              <p:cNvGrpSpPr/>
              <p:nvPr/>
            </p:nvGrpSpPr>
            <p:grpSpPr>
              <a:xfrm>
                <a:off x="7287122" y="1842861"/>
                <a:ext cx="1005303" cy="73419"/>
                <a:chOff x="7287122" y="1842861"/>
                <a:chExt cx="1005303" cy="73419"/>
              </a:xfrm>
            </p:grpSpPr>
            <p:sp>
              <p:nvSpPr>
                <p:cNvPr id="9641" name="Google Shape;9641;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2" name="Google Shape;9642;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643" name="Google Shape;9643;p76"/>
            <p:cNvGrpSpPr/>
            <p:nvPr/>
          </p:nvGrpSpPr>
          <p:grpSpPr>
            <a:xfrm>
              <a:off x="7287162" y="1447520"/>
              <a:ext cx="1219363" cy="286683"/>
              <a:chOff x="7287162" y="1447520"/>
              <a:chExt cx="1219363" cy="286683"/>
            </a:xfrm>
          </p:grpSpPr>
          <p:sp>
            <p:nvSpPr>
              <p:cNvPr id="9644" name="Google Shape;9644;p76"/>
              <p:cNvSpPr/>
              <p:nvPr/>
            </p:nvSpPr>
            <p:spPr>
              <a:xfrm flipH="1">
                <a:off x="8087641" y="1447520"/>
                <a:ext cx="418884" cy="286683"/>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5" name="Google Shape;9645;p76"/>
              <p:cNvGrpSpPr/>
              <p:nvPr/>
            </p:nvGrpSpPr>
            <p:grpSpPr>
              <a:xfrm>
                <a:off x="7287162" y="1581977"/>
                <a:ext cx="852763" cy="73432"/>
                <a:chOff x="7287162" y="1581977"/>
                <a:chExt cx="852763" cy="73432"/>
              </a:xfrm>
            </p:grpSpPr>
            <p:sp>
              <p:nvSpPr>
                <p:cNvPr id="9646" name="Google Shape;9646;p76"/>
                <p:cNvSpPr/>
                <p:nvPr/>
              </p:nvSpPr>
              <p:spPr>
                <a:xfrm flipH="1">
                  <a:off x="7287162" y="1581977"/>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47" name="Google Shape;9647;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648" name="Google Shape;9648;p76"/>
            <p:cNvGrpSpPr/>
            <p:nvPr/>
          </p:nvGrpSpPr>
          <p:grpSpPr>
            <a:xfrm>
              <a:off x="7287162" y="1165658"/>
              <a:ext cx="1219363" cy="344284"/>
              <a:chOff x="7287162" y="1165658"/>
              <a:chExt cx="1219363" cy="344284"/>
            </a:xfrm>
          </p:grpSpPr>
          <p:sp>
            <p:nvSpPr>
              <p:cNvPr id="9649" name="Google Shape;9649;p76"/>
              <p:cNvSpPr/>
              <p:nvPr/>
            </p:nvSpPr>
            <p:spPr>
              <a:xfrm flipH="1">
                <a:off x="7919504" y="1165658"/>
                <a:ext cx="587021" cy="344284"/>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76"/>
              <p:cNvGrpSpPr/>
              <p:nvPr/>
            </p:nvGrpSpPr>
            <p:grpSpPr>
              <a:xfrm>
                <a:off x="7287162" y="1341025"/>
                <a:ext cx="695663" cy="73423"/>
                <a:chOff x="7287162" y="1341025"/>
                <a:chExt cx="695663" cy="73423"/>
              </a:xfrm>
            </p:grpSpPr>
            <p:sp>
              <p:nvSpPr>
                <p:cNvPr id="9651" name="Google Shape;9651;p76"/>
                <p:cNvSpPr/>
                <p:nvPr/>
              </p:nvSpPr>
              <p:spPr>
                <a:xfrm flipH="1">
                  <a:off x="7287162" y="1341025"/>
                  <a:ext cx="507062" cy="73423"/>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52" name="Google Shape;9652;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56" name="Shape 9656"/>
        <p:cNvGrpSpPr/>
        <p:nvPr/>
      </p:nvGrpSpPr>
      <p:grpSpPr>
        <a:xfrm>
          <a:off x="0" y="0"/>
          <a:ext cx="0" cy="0"/>
          <a:chOff x="0" y="0"/>
          <a:chExt cx="0" cy="0"/>
        </a:xfrm>
      </p:grpSpPr>
      <p:sp>
        <p:nvSpPr>
          <p:cNvPr id="9657" name="Google Shape;9657;p77"/>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658" name="Google Shape;9658;p77"/>
          <p:cNvGrpSpPr/>
          <p:nvPr/>
        </p:nvGrpSpPr>
        <p:grpSpPr>
          <a:xfrm>
            <a:off x="830341" y="2307733"/>
            <a:ext cx="340168" cy="298978"/>
            <a:chOff x="892750" y="267400"/>
            <a:chExt cx="483125" cy="424625"/>
          </a:xfrm>
        </p:grpSpPr>
        <p:sp>
          <p:nvSpPr>
            <p:cNvPr id="9659" name="Google Shape;9659;p7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0" name="Google Shape;9660;p7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1" name="Google Shape;9661;p7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2" name="Google Shape;9662;p77"/>
          <p:cNvGrpSpPr/>
          <p:nvPr/>
        </p:nvGrpSpPr>
        <p:grpSpPr>
          <a:xfrm>
            <a:off x="1268776" y="2287121"/>
            <a:ext cx="298996" cy="340204"/>
            <a:chOff x="1516475" y="238075"/>
            <a:chExt cx="424650" cy="483175"/>
          </a:xfrm>
        </p:grpSpPr>
        <p:sp>
          <p:nvSpPr>
            <p:cNvPr id="9663" name="Google Shape;9663;p7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4" name="Google Shape;9664;p7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5" name="Google Shape;9665;p77"/>
          <p:cNvGrpSpPr/>
          <p:nvPr/>
        </p:nvGrpSpPr>
        <p:grpSpPr>
          <a:xfrm>
            <a:off x="1661867" y="2367520"/>
            <a:ext cx="341488" cy="179405"/>
            <a:chOff x="2080675" y="352325"/>
            <a:chExt cx="485000" cy="254800"/>
          </a:xfrm>
        </p:grpSpPr>
        <p:sp>
          <p:nvSpPr>
            <p:cNvPr id="9666" name="Google Shape;9666;p7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7" name="Google Shape;9667;p7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8" name="Google Shape;9668;p77"/>
          <p:cNvGrpSpPr/>
          <p:nvPr/>
        </p:nvGrpSpPr>
        <p:grpSpPr>
          <a:xfrm>
            <a:off x="2111046" y="2287138"/>
            <a:ext cx="298996" cy="340168"/>
            <a:chOff x="2705375" y="238125"/>
            <a:chExt cx="424650" cy="483125"/>
          </a:xfrm>
        </p:grpSpPr>
        <p:sp>
          <p:nvSpPr>
            <p:cNvPr id="9669" name="Google Shape;9669;p7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0" name="Google Shape;9670;p7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1" name="Google Shape;9671;p7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2" name="Google Shape;9672;p7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3" name="Google Shape;9673;p77"/>
          <p:cNvGrpSpPr/>
          <p:nvPr/>
        </p:nvGrpSpPr>
        <p:grpSpPr>
          <a:xfrm>
            <a:off x="2527187" y="2287455"/>
            <a:ext cx="301161" cy="339535"/>
            <a:chOff x="3299850" y="238575"/>
            <a:chExt cx="427725" cy="482225"/>
          </a:xfrm>
        </p:grpSpPr>
        <p:sp>
          <p:nvSpPr>
            <p:cNvPr id="9674" name="Google Shape;9674;p7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5" name="Google Shape;9675;p7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6" name="Google Shape;9676;p7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7" name="Google Shape;9677;p7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8" name="Google Shape;9678;p7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9" name="Google Shape;9679;p77"/>
          <p:cNvGrpSpPr/>
          <p:nvPr/>
        </p:nvGrpSpPr>
        <p:grpSpPr>
          <a:xfrm>
            <a:off x="2914108" y="2287138"/>
            <a:ext cx="352455" cy="340168"/>
            <a:chOff x="3857225" y="238125"/>
            <a:chExt cx="500575" cy="483125"/>
          </a:xfrm>
        </p:grpSpPr>
        <p:sp>
          <p:nvSpPr>
            <p:cNvPr id="9680" name="Google Shape;9680;p7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1" name="Google Shape;9681;p7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2" name="Google Shape;9682;p7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3" name="Google Shape;9683;p7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4" name="Google Shape;9684;p7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5" name="Google Shape;9685;p7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6" name="Google Shape;9686;p7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87" name="Google Shape;9687;p77"/>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88" name="Google Shape;9688;p77"/>
          <p:cNvGrpSpPr/>
          <p:nvPr/>
        </p:nvGrpSpPr>
        <p:grpSpPr>
          <a:xfrm>
            <a:off x="3760885" y="2287165"/>
            <a:ext cx="340186" cy="340116"/>
            <a:chOff x="5053900" y="238200"/>
            <a:chExt cx="483150" cy="483050"/>
          </a:xfrm>
        </p:grpSpPr>
        <p:sp>
          <p:nvSpPr>
            <p:cNvPr id="9689" name="Google Shape;9689;p7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0" name="Google Shape;9690;p7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1" name="Google Shape;9691;p7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2" name="Google Shape;9692;p7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3" name="Google Shape;9693;p77"/>
          <p:cNvGrpSpPr/>
          <p:nvPr/>
        </p:nvGrpSpPr>
        <p:grpSpPr>
          <a:xfrm>
            <a:off x="4174835" y="2287138"/>
            <a:ext cx="340168" cy="340168"/>
            <a:chOff x="5648375" y="238125"/>
            <a:chExt cx="483125" cy="483125"/>
          </a:xfrm>
        </p:grpSpPr>
        <p:sp>
          <p:nvSpPr>
            <p:cNvPr id="9694" name="Google Shape;9694;p7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5" name="Google Shape;9695;p7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6" name="Google Shape;9696;p7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7" name="Google Shape;9697;p7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8" name="Google Shape;9698;p7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9" name="Google Shape;9699;p7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0" name="Google Shape;9700;p7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1" name="Google Shape;9701;p7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2" name="Google Shape;9702;p7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3" name="Google Shape;9703;p7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4" name="Google Shape;9704;p77"/>
          <p:cNvGrpSpPr/>
          <p:nvPr/>
        </p:nvGrpSpPr>
        <p:grpSpPr>
          <a:xfrm>
            <a:off x="4591521" y="2287138"/>
            <a:ext cx="340168" cy="340168"/>
            <a:chOff x="6242825" y="238125"/>
            <a:chExt cx="483125" cy="483125"/>
          </a:xfrm>
        </p:grpSpPr>
        <p:sp>
          <p:nvSpPr>
            <p:cNvPr id="9705" name="Google Shape;9705;p7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6" name="Google Shape;9706;p7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7" name="Google Shape;9707;p7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8" name="Google Shape;9708;p77"/>
          <p:cNvGrpSpPr/>
          <p:nvPr/>
        </p:nvGrpSpPr>
        <p:grpSpPr>
          <a:xfrm>
            <a:off x="828643" y="2727362"/>
            <a:ext cx="343566" cy="298943"/>
            <a:chOff x="889275" y="861850"/>
            <a:chExt cx="487950" cy="424575"/>
          </a:xfrm>
        </p:grpSpPr>
        <p:sp>
          <p:nvSpPr>
            <p:cNvPr id="9709" name="Google Shape;9709;p7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0" name="Google Shape;9710;p7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1" name="Google Shape;9711;p7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2" name="Google Shape;9712;p7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13" name="Google Shape;9713;p77"/>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4" name="Google Shape;9714;p77"/>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15" name="Google Shape;9715;p77"/>
          <p:cNvGrpSpPr/>
          <p:nvPr/>
        </p:nvGrpSpPr>
        <p:grpSpPr>
          <a:xfrm>
            <a:off x="2090460" y="2706749"/>
            <a:ext cx="340168" cy="340168"/>
            <a:chOff x="2676100" y="832575"/>
            <a:chExt cx="483125" cy="483125"/>
          </a:xfrm>
        </p:grpSpPr>
        <p:sp>
          <p:nvSpPr>
            <p:cNvPr id="9716" name="Google Shape;9716;p7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7" name="Google Shape;9717;p7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8" name="Google Shape;9718;p7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9" name="Google Shape;9719;p77"/>
          <p:cNvGrpSpPr/>
          <p:nvPr/>
        </p:nvGrpSpPr>
        <p:grpSpPr>
          <a:xfrm>
            <a:off x="2501963" y="2706749"/>
            <a:ext cx="351610" cy="340168"/>
            <a:chOff x="3270550" y="832575"/>
            <a:chExt cx="499375" cy="483125"/>
          </a:xfrm>
        </p:grpSpPr>
        <p:sp>
          <p:nvSpPr>
            <p:cNvPr id="9720" name="Google Shape;9720;p7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1" name="Google Shape;9721;p7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2" name="Google Shape;9722;p7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3" name="Google Shape;9723;p77"/>
          <p:cNvGrpSpPr/>
          <p:nvPr/>
        </p:nvGrpSpPr>
        <p:grpSpPr>
          <a:xfrm>
            <a:off x="3335925" y="2727300"/>
            <a:ext cx="344798" cy="299066"/>
            <a:chOff x="4452900" y="861750"/>
            <a:chExt cx="489700" cy="424750"/>
          </a:xfrm>
        </p:grpSpPr>
        <p:sp>
          <p:nvSpPr>
            <p:cNvPr id="9724" name="Google Shape;9724;p7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5" name="Google Shape;9725;p7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6" name="Google Shape;9726;p7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7" name="Google Shape;9727;p77"/>
          <p:cNvGrpSpPr/>
          <p:nvPr/>
        </p:nvGrpSpPr>
        <p:grpSpPr>
          <a:xfrm>
            <a:off x="3753158" y="2706758"/>
            <a:ext cx="355641" cy="340151"/>
            <a:chOff x="5049750" y="832600"/>
            <a:chExt cx="505100" cy="483100"/>
          </a:xfrm>
        </p:grpSpPr>
        <p:sp>
          <p:nvSpPr>
            <p:cNvPr id="9728" name="Google Shape;9728;p7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9" name="Google Shape;9729;p7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30" name="Google Shape;9730;p77"/>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31" name="Google Shape;9731;p77"/>
          <p:cNvGrpSpPr/>
          <p:nvPr/>
        </p:nvGrpSpPr>
        <p:grpSpPr>
          <a:xfrm>
            <a:off x="4612107" y="2706749"/>
            <a:ext cx="298996" cy="340168"/>
            <a:chOff x="6272100" y="832575"/>
            <a:chExt cx="424650" cy="483125"/>
          </a:xfrm>
        </p:grpSpPr>
        <p:sp>
          <p:nvSpPr>
            <p:cNvPr id="9732" name="Google Shape;9732;p7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3" name="Google Shape;9733;p7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4" name="Google Shape;9734;p77"/>
          <p:cNvGrpSpPr/>
          <p:nvPr/>
        </p:nvGrpSpPr>
        <p:grpSpPr>
          <a:xfrm>
            <a:off x="2920243" y="2717381"/>
            <a:ext cx="340186" cy="318904"/>
            <a:chOff x="3865000" y="847675"/>
            <a:chExt cx="483150" cy="452925"/>
          </a:xfrm>
        </p:grpSpPr>
        <p:sp>
          <p:nvSpPr>
            <p:cNvPr id="9735" name="Google Shape;9735;p7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6" name="Google Shape;9736;p7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7" name="Google Shape;9737;p7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7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9" name="Google Shape;9739;p77"/>
          <p:cNvGrpSpPr/>
          <p:nvPr/>
        </p:nvGrpSpPr>
        <p:grpSpPr>
          <a:xfrm>
            <a:off x="830315" y="3125798"/>
            <a:ext cx="340221" cy="340186"/>
            <a:chOff x="893650" y="1428000"/>
            <a:chExt cx="483200" cy="483150"/>
          </a:xfrm>
        </p:grpSpPr>
        <p:sp>
          <p:nvSpPr>
            <p:cNvPr id="9740" name="Google Shape;9740;p7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1" name="Google Shape;9741;p7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2" name="Google Shape;9742;p7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3" name="Google Shape;9743;p7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44" name="Google Shape;9744;p77"/>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5" name="Google Shape;9745;p77"/>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46" name="Google Shape;9746;p77"/>
          <p:cNvGrpSpPr/>
          <p:nvPr/>
        </p:nvGrpSpPr>
        <p:grpSpPr>
          <a:xfrm>
            <a:off x="2084132" y="3146463"/>
            <a:ext cx="352825" cy="298855"/>
            <a:chOff x="2676100" y="1456375"/>
            <a:chExt cx="501100" cy="424450"/>
          </a:xfrm>
        </p:grpSpPr>
        <p:sp>
          <p:nvSpPr>
            <p:cNvPr id="9747" name="Google Shape;9747;p7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8" name="Google Shape;9748;p7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9" name="Google Shape;9749;p7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0" name="Google Shape;9750;p77"/>
          <p:cNvGrpSpPr/>
          <p:nvPr/>
        </p:nvGrpSpPr>
        <p:grpSpPr>
          <a:xfrm>
            <a:off x="2507657" y="3125806"/>
            <a:ext cx="340221" cy="340168"/>
            <a:chOff x="3270475" y="1427025"/>
            <a:chExt cx="483200" cy="483125"/>
          </a:xfrm>
        </p:grpSpPr>
        <p:sp>
          <p:nvSpPr>
            <p:cNvPr id="9751" name="Google Shape;9751;p7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2" name="Google Shape;9752;p7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7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4" name="Google Shape;9754;p77"/>
          <p:cNvGrpSpPr/>
          <p:nvPr/>
        </p:nvGrpSpPr>
        <p:grpSpPr>
          <a:xfrm>
            <a:off x="2918570" y="3125780"/>
            <a:ext cx="343530" cy="340221"/>
            <a:chOff x="3860250" y="1427025"/>
            <a:chExt cx="487900" cy="483200"/>
          </a:xfrm>
        </p:grpSpPr>
        <p:sp>
          <p:nvSpPr>
            <p:cNvPr id="9755" name="Google Shape;9755;p7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6" name="Google Shape;9756;p7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7" name="Google Shape;9757;p7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8" name="Google Shape;9758;p77"/>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9" name="Google Shape;9759;p77"/>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0" name="Google Shape;9760;p77"/>
          <p:cNvGrpSpPr/>
          <p:nvPr/>
        </p:nvGrpSpPr>
        <p:grpSpPr>
          <a:xfrm>
            <a:off x="4174808" y="3125806"/>
            <a:ext cx="340221" cy="340168"/>
            <a:chOff x="5648375" y="1427025"/>
            <a:chExt cx="483200" cy="483125"/>
          </a:xfrm>
        </p:grpSpPr>
        <p:sp>
          <p:nvSpPr>
            <p:cNvPr id="9761" name="Google Shape;9761;p7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7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3" name="Google Shape;9763;p77"/>
          <p:cNvGrpSpPr/>
          <p:nvPr/>
        </p:nvGrpSpPr>
        <p:grpSpPr>
          <a:xfrm>
            <a:off x="4589294" y="3125789"/>
            <a:ext cx="344622" cy="340204"/>
            <a:chOff x="6238300" y="1426975"/>
            <a:chExt cx="489450" cy="483175"/>
          </a:xfrm>
        </p:grpSpPr>
        <p:sp>
          <p:nvSpPr>
            <p:cNvPr id="9764" name="Google Shape;9764;p7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5" name="Google Shape;9765;p7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6" name="Google Shape;9766;p7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7" name="Google Shape;9767;p77"/>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8" name="Google Shape;9768;p77"/>
          <p:cNvGrpSpPr/>
          <p:nvPr/>
        </p:nvGrpSpPr>
        <p:grpSpPr>
          <a:xfrm>
            <a:off x="1248190" y="3544794"/>
            <a:ext cx="340168" cy="340186"/>
            <a:chOff x="1487200" y="2021475"/>
            <a:chExt cx="483125" cy="483150"/>
          </a:xfrm>
        </p:grpSpPr>
        <p:sp>
          <p:nvSpPr>
            <p:cNvPr id="9769" name="Google Shape;9769;p7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0" name="Google Shape;9770;p7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1" name="Google Shape;9771;p7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2" name="Google Shape;9772;p7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3" name="Google Shape;9773;p77"/>
          <p:cNvGrpSpPr/>
          <p:nvPr/>
        </p:nvGrpSpPr>
        <p:grpSpPr>
          <a:xfrm>
            <a:off x="1662527" y="3565398"/>
            <a:ext cx="340168" cy="298978"/>
            <a:chOff x="2081650" y="2050750"/>
            <a:chExt cx="483125" cy="424625"/>
          </a:xfrm>
        </p:grpSpPr>
        <p:sp>
          <p:nvSpPr>
            <p:cNvPr id="9774" name="Google Shape;9774;p7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5" name="Google Shape;9775;p7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6" name="Google Shape;9776;p7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7" name="Google Shape;9777;p7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8" name="Google Shape;9778;p7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9" name="Google Shape;9779;p7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0" name="Google Shape;9780;p77"/>
          <p:cNvGrpSpPr/>
          <p:nvPr/>
        </p:nvGrpSpPr>
        <p:grpSpPr>
          <a:xfrm>
            <a:off x="2090460" y="3588721"/>
            <a:ext cx="340168" cy="252332"/>
            <a:chOff x="2676100" y="2083800"/>
            <a:chExt cx="483125" cy="358375"/>
          </a:xfrm>
        </p:grpSpPr>
        <p:sp>
          <p:nvSpPr>
            <p:cNvPr id="9781" name="Google Shape;9781;p7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2" name="Google Shape;9782;p7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3" name="Google Shape;9783;p77"/>
          <p:cNvGrpSpPr/>
          <p:nvPr/>
        </p:nvGrpSpPr>
        <p:grpSpPr>
          <a:xfrm>
            <a:off x="2515974" y="3554766"/>
            <a:ext cx="323587" cy="320242"/>
            <a:chOff x="3282325" y="2035675"/>
            <a:chExt cx="459575" cy="454825"/>
          </a:xfrm>
        </p:grpSpPr>
        <p:sp>
          <p:nvSpPr>
            <p:cNvPr id="9784" name="Google Shape;9784;p7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5" name="Google Shape;9785;p7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6" name="Google Shape;9786;p7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7" name="Google Shape;9787;p7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88" name="Google Shape;9788;p77"/>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9" name="Google Shape;9789;p77"/>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90" name="Google Shape;9790;p77"/>
          <p:cNvGrpSpPr/>
          <p:nvPr/>
        </p:nvGrpSpPr>
        <p:grpSpPr>
          <a:xfrm>
            <a:off x="3760673" y="3544803"/>
            <a:ext cx="340608" cy="340168"/>
            <a:chOff x="5053900" y="2021500"/>
            <a:chExt cx="483750" cy="483125"/>
          </a:xfrm>
        </p:grpSpPr>
        <p:sp>
          <p:nvSpPr>
            <p:cNvPr id="9791" name="Google Shape;9791;p7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2" name="Google Shape;9792;p7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3" name="Google Shape;9793;p7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4" name="Google Shape;9794;p7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5" name="Google Shape;9795;p7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6" name="Google Shape;9796;p7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7" name="Google Shape;9797;p7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8" name="Google Shape;9798;p7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99" name="Google Shape;9799;p77"/>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00" name="Google Shape;9800;p77"/>
          <p:cNvGrpSpPr/>
          <p:nvPr/>
        </p:nvGrpSpPr>
        <p:grpSpPr>
          <a:xfrm>
            <a:off x="4585773" y="3547971"/>
            <a:ext cx="351663" cy="333831"/>
            <a:chOff x="6222125" y="2025975"/>
            <a:chExt cx="499450" cy="474125"/>
          </a:xfrm>
        </p:grpSpPr>
        <p:sp>
          <p:nvSpPr>
            <p:cNvPr id="9801" name="Google Shape;9801;p7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2" name="Google Shape;9802;p7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3" name="Google Shape;9803;p7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4" name="Google Shape;9804;p77"/>
          <p:cNvGrpSpPr/>
          <p:nvPr/>
        </p:nvGrpSpPr>
        <p:grpSpPr>
          <a:xfrm>
            <a:off x="5043335" y="2364541"/>
            <a:ext cx="335504" cy="185953"/>
            <a:chOff x="896050" y="2725450"/>
            <a:chExt cx="476500" cy="264100"/>
          </a:xfrm>
        </p:grpSpPr>
        <p:sp>
          <p:nvSpPr>
            <p:cNvPr id="9805" name="Google Shape;9805;p7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6" name="Google Shape;9806;p7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7" name="Google Shape;9807;p7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8" name="Google Shape;9808;p77"/>
          <p:cNvGrpSpPr/>
          <p:nvPr/>
        </p:nvGrpSpPr>
        <p:grpSpPr>
          <a:xfrm>
            <a:off x="5474075" y="2287425"/>
            <a:ext cx="340168" cy="340186"/>
            <a:chOff x="1487200" y="2615925"/>
            <a:chExt cx="483125" cy="483150"/>
          </a:xfrm>
        </p:grpSpPr>
        <p:sp>
          <p:nvSpPr>
            <p:cNvPr id="9809" name="Google Shape;9809;p7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0" name="Google Shape;9810;p7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1" name="Google Shape;9811;p7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2" name="Google Shape;9812;p77"/>
          <p:cNvGrpSpPr/>
          <p:nvPr/>
        </p:nvGrpSpPr>
        <p:grpSpPr>
          <a:xfrm>
            <a:off x="5874024" y="2287425"/>
            <a:ext cx="353564" cy="340186"/>
            <a:chOff x="2077575" y="2615925"/>
            <a:chExt cx="502150" cy="483150"/>
          </a:xfrm>
        </p:grpSpPr>
        <p:sp>
          <p:nvSpPr>
            <p:cNvPr id="9813" name="Google Shape;9813;p7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4" name="Google Shape;9814;p7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5" name="Google Shape;9815;p7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6" name="Google Shape;9816;p7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7" name="Google Shape;9817;p77"/>
          <p:cNvGrpSpPr/>
          <p:nvPr/>
        </p:nvGrpSpPr>
        <p:grpSpPr>
          <a:xfrm>
            <a:off x="6297813" y="2303452"/>
            <a:ext cx="334536" cy="308132"/>
            <a:chOff x="2680100" y="2638725"/>
            <a:chExt cx="475125" cy="437625"/>
          </a:xfrm>
        </p:grpSpPr>
        <p:sp>
          <p:nvSpPr>
            <p:cNvPr id="9818" name="Google Shape;9818;p7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9" name="Google Shape;9819;p7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0" name="Google Shape;9820;p7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1" name="Google Shape;9821;p7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2" name="Google Shape;9822;p77"/>
          <p:cNvGrpSpPr/>
          <p:nvPr/>
        </p:nvGrpSpPr>
        <p:grpSpPr>
          <a:xfrm>
            <a:off x="6763452" y="2287425"/>
            <a:ext cx="239183" cy="340186"/>
            <a:chOff x="3342275" y="2615925"/>
            <a:chExt cx="339700" cy="483150"/>
          </a:xfrm>
        </p:grpSpPr>
        <p:sp>
          <p:nvSpPr>
            <p:cNvPr id="9823" name="Google Shape;9823;p7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4" name="Google Shape;9824;p7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25" name="Google Shape;9825;p77"/>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6" name="Google Shape;9826;p77"/>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7" name="Google Shape;9827;p77"/>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28" name="Google Shape;9828;p77"/>
          <p:cNvGrpSpPr/>
          <p:nvPr/>
        </p:nvGrpSpPr>
        <p:grpSpPr>
          <a:xfrm>
            <a:off x="5380655" y="3961361"/>
            <a:ext cx="339482" cy="339271"/>
            <a:chOff x="5648900" y="2616600"/>
            <a:chExt cx="482150" cy="481850"/>
          </a:xfrm>
        </p:grpSpPr>
        <p:sp>
          <p:nvSpPr>
            <p:cNvPr id="9829" name="Google Shape;9829;p7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0" name="Google Shape;9830;p7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1" name="Google Shape;9831;p77"/>
          <p:cNvGrpSpPr/>
          <p:nvPr/>
        </p:nvGrpSpPr>
        <p:grpSpPr>
          <a:xfrm>
            <a:off x="3699939" y="3968149"/>
            <a:ext cx="325626" cy="325694"/>
            <a:chOff x="6242825" y="2615925"/>
            <a:chExt cx="483125" cy="483225"/>
          </a:xfrm>
        </p:grpSpPr>
        <p:sp>
          <p:nvSpPr>
            <p:cNvPr id="9832" name="Google Shape;9832;p7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3" name="Google Shape;9833;p7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4" name="Google Shape;9834;p7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5" name="Google Shape;9835;p7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6" name="Google Shape;9836;p7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37" name="Google Shape;9837;p77"/>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38" name="Google Shape;9838;p77"/>
          <p:cNvGrpSpPr/>
          <p:nvPr/>
        </p:nvGrpSpPr>
        <p:grpSpPr>
          <a:xfrm>
            <a:off x="5473116" y="2707036"/>
            <a:ext cx="342087" cy="340186"/>
            <a:chOff x="1487200" y="3210375"/>
            <a:chExt cx="485850" cy="483150"/>
          </a:xfrm>
        </p:grpSpPr>
        <p:sp>
          <p:nvSpPr>
            <p:cNvPr id="9839" name="Google Shape;9839;p7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0" name="Google Shape;9840;p7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7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42" name="Google Shape;9842;p77"/>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3" name="Google Shape;9843;p77"/>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44" name="Google Shape;9844;p77"/>
          <p:cNvGrpSpPr/>
          <p:nvPr/>
        </p:nvGrpSpPr>
        <p:grpSpPr>
          <a:xfrm>
            <a:off x="6712475" y="2707027"/>
            <a:ext cx="341136" cy="340204"/>
            <a:chOff x="3269875" y="3210400"/>
            <a:chExt cx="484500" cy="483175"/>
          </a:xfrm>
        </p:grpSpPr>
        <p:sp>
          <p:nvSpPr>
            <p:cNvPr id="9845" name="Google Shape;9845;p7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6" name="Google Shape;9846;p7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7" name="Google Shape;9847;p77"/>
          <p:cNvGrpSpPr/>
          <p:nvPr/>
        </p:nvGrpSpPr>
        <p:grpSpPr>
          <a:xfrm>
            <a:off x="7211568" y="2706666"/>
            <a:ext cx="170216" cy="340925"/>
            <a:chOff x="3985700" y="3210375"/>
            <a:chExt cx="241750" cy="484200"/>
          </a:xfrm>
        </p:grpSpPr>
        <p:sp>
          <p:nvSpPr>
            <p:cNvPr id="9848" name="Google Shape;9848;p7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9" name="Google Shape;9849;p7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0" name="Google Shape;9850;p77"/>
          <p:cNvGrpSpPr/>
          <p:nvPr/>
        </p:nvGrpSpPr>
        <p:grpSpPr>
          <a:xfrm>
            <a:off x="7550838" y="2707678"/>
            <a:ext cx="339007" cy="338901"/>
            <a:chOff x="4460225" y="3211300"/>
            <a:chExt cx="481475" cy="481325"/>
          </a:xfrm>
        </p:grpSpPr>
        <p:sp>
          <p:nvSpPr>
            <p:cNvPr id="9851" name="Google Shape;9851;p7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7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53" name="Google Shape;9853;p77"/>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54" name="Google Shape;9854;p77"/>
          <p:cNvGrpSpPr/>
          <p:nvPr/>
        </p:nvGrpSpPr>
        <p:grpSpPr>
          <a:xfrm>
            <a:off x="5824496" y="3990669"/>
            <a:ext cx="342034" cy="280654"/>
            <a:chOff x="5647000" y="3252650"/>
            <a:chExt cx="485775" cy="398600"/>
          </a:xfrm>
        </p:grpSpPr>
        <p:sp>
          <p:nvSpPr>
            <p:cNvPr id="9855" name="Google Shape;9855;p7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6" name="Google Shape;9856;p7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7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8" name="Google Shape;9858;p7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9" name="Google Shape;9859;p7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0" name="Google Shape;9860;p77"/>
          <p:cNvGrpSpPr/>
          <p:nvPr/>
        </p:nvGrpSpPr>
        <p:grpSpPr>
          <a:xfrm>
            <a:off x="4129937" y="3996769"/>
            <a:ext cx="326536" cy="268454"/>
            <a:chOff x="6242450" y="3252800"/>
            <a:chExt cx="484475" cy="398300"/>
          </a:xfrm>
        </p:grpSpPr>
        <p:sp>
          <p:nvSpPr>
            <p:cNvPr id="9861" name="Google Shape;9861;p7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2" name="Google Shape;9862;p7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3" name="Google Shape;9863;p7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4" name="Google Shape;9864;p77"/>
          <p:cNvGrpSpPr/>
          <p:nvPr/>
        </p:nvGrpSpPr>
        <p:grpSpPr>
          <a:xfrm>
            <a:off x="5061598" y="3126102"/>
            <a:ext cx="298978" cy="340168"/>
            <a:chOff x="922025" y="3804850"/>
            <a:chExt cx="424625" cy="483125"/>
          </a:xfrm>
        </p:grpSpPr>
        <p:sp>
          <p:nvSpPr>
            <p:cNvPr id="9865" name="Google Shape;9865;p7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7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67" name="Google Shape;9867;p77"/>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68" name="Google Shape;9868;p77"/>
          <p:cNvGrpSpPr/>
          <p:nvPr/>
        </p:nvGrpSpPr>
        <p:grpSpPr>
          <a:xfrm>
            <a:off x="5894327" y="3126102"/>
            <a:ext cx="312955" cy="340168"/>
            <a:chOff x="2100300" y="3804850"/>
            <a:chExt cx="444475" cy="483125"/>
          </a:xfrm>
        </p:grpSpPr>
        <p:sp>
          <p:nvSpPr>
            <p:cNvPr id="9869" name="Google Shape;9869;p7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0" name="Google Shape;9870;p7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71" name="Google Shape;9871;p77"/>
          <p:cNvGrpSpPr/>
          <p:nvPr/>
        </p:nvGrpSpPr>
        <p:grpSpPr>
          <a:xfrm>
            <a:off x="6317950" y="3126102"/>
            <a:ext cx="294261" cy="340168"/>
            <a:chOff x="2708700" y="3804850"/>
            <a:chExt cx="417925" cy="483125"/>
          </a:xfrm>
        </p:grpSpPr>
        <p:sp>
          <p:nvSpPr>
            <p:cNvPr id="9872" name="Google Shape;9872;p7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3" name="Google Shape;9873;p7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4" name="Google Shape;9874;p7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5" name="Google Shape;9875;p7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76" name="Google Shape;9876;p77"/>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77" name="Google Shape;9877;p77"/>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78" name="Google Shape;9878;p77"/>
          <p:cNvGrpSpPr/>
          <p:nvPr/>
        </p:nvGrpSpPr>
        <p:grpSpPr>
          <a:xfrm>
            <a:off x="7554825" y="3127378"/>
            <a:ext cx="331033" cy="337616"/>
            <a:chOff x="4467450" y="3808475"/>
            <a:chExt cx="470150" cy="479500"/>
          </a:xfrm>
        </p:grpSpPr>
        <p:sp>
          <p:nvSpPr>
            <p:cNvPr id="9879" name="Google Shape;9879;p7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0" name="Google Shape;9880;p7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1" name="Google Shape;9881;p7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2" name="Google Shape;9882;p7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3" name="Google Shape;9883;p77"/>
          <p:cNvGrpSpPr/>
          <p:nvPr/>
        </p:nvGrpSpPr>
        <p:grpSpPr>
          <a:xfrm>
            <a:off x="7975172" y="3126102"/>
            <a:ext cx="340186" cy="340168"/>
            <a:chOff x="5053900" y="3804850"/>
            <a:chExt cx="483150" cy="483125"/>
          </a:xfrm>
        </p:grpSpPr>
        <p:sp>
          <p:nvSpPr>
            <p:cNvPr id="9884" name="Google Shape;9884;p7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5" name="Google Shape;9885;p7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6" name="Google Shape;9886;p7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87" name="Google Shape;9887;p7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88" name="Google Shape;9888;p77"/>
          <p:cNvGrpSpPr/>
          <p:nvPr/>
        </p:nvGrpSpPr>
        <p:grpSpPr>
          <a:xfrm>
            <a:off x="6270890" y="3960912"/>
            <a:ext cx="340168" cy="340168"/>
            <a:chOff x="5648375" y="3804850"/>
            <a:chExt cx="483125" cy="483125"/>
          </a:xfrm>
        </p:grpSpPr>
        <p:sp>
          <p:nvSpPr>
            <p:cNvPr id="9889" name="Google Shape;9889;p7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0" name="Google Shape;9890;p7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1" name="Google Shape;9891;p7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2" name="Google Shape;9892;p7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3" name="Google Shape;9893;p77"/>
          <p:cNvGrpSpPr/>
          <p:nvPr/>
        </p:nvGrpSpPr>
        <p:grpSpPr>
          <a:xfrm>
            <a:off x="4560845" y="3973272"/>
            <a:ext cx="280923" cy="315449"/>
            <a:chOff x="6276025" y="3812400"/>
            <a:chExt cx="416800" cy="468025"/>
          </a:xfrm>
        </p:grpSpPr>
        <p:sp>
          <p:nvSpPr>
            <p:cNvPr id="9894" name="Google Shape;9894;p7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5" name="Google Shape;9895;p7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6" name="Google Shape;9896;p7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97" name="Google Shape;9897;p7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98" name="Google Shape;9898;p77"/>
          <p:cNvGrpSpPr/>
          <p:nvPr/>
        </p:nvGrpSpPr>
        <p:grpSpPr>
          <a:xfrm>
            <a:off x="5039779" y="3545089"/>
            <a:ext cx="342615" cy="340186"/>
            <a:chOff x="890400" y="4399350"/>
            <a:chExt cx="486600" cy="483150"/>
          </a:xfrm>
        </p:grpSpPr>
        <p:sp>
          <p:nvSpPr>
            <p:cNvPr id="9899" name="Google Shape;9899;p7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0" name="Google Shape;9900;p7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1" name="Google Shape;9901;p7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2" name="Google Shape;9902;p77"/>
          <p:cNvGrpSpPr/>
          <p:nvPr/>
        </p:nvGrpSpPr>
        <p:grpSpPr>
          <a:xfrm>
            <a:off x="5474075" y="3560368"/>
            <a:ext cx="340168" cy="309628"/>
            <a:chOff x="1487200" y="4421025"/>
            <a:chExt cx="483125" cy="439750"/>
          </a:xfrm>
        </p:grpSpPr>
        <p:sp>
          <p:nvSpPr>
            <p:cNvPr id="9903" name="Google Shape;9903;p7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4" name="Google Shape;9904;p7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5" name="Google Shape;9905;p7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6" name="Google Shape;9906;p7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07" name="Google Shape;9907;p77"/>
          <p:cNvGrpSpPr/>
          <p:nvPr/>
        </p:nvGrpSpPr>
        <p:grpSpPr>
          <a:xfrm>
            <a:off x="5878353" y="3545107"/>
            <a:ext cx="344903" cy="340151"/>
            <a:chOff x="2079300" y="4399325"/>
            <a:chExt cx="489850" cy="483100"/>
          </a:xfrm>
        </p:grpSpPr>
        <p:sp>
          <p:nvSpPr>
            <p:cNvPr id="9908" name="Google Shape;9908;p7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09" name="Google Shape;9909;p7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10" name="Google Shape;9910;p77"/>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1" name="Google Shape;9911;p77"/>
          <p:cNvGrpSpPr/>
          <p:nvPr/>
        </p:nvGrpSpPr>
        <p:grpSpPr>
          <a:xfrm>
            <a:off x="6744925" y="3545107"/>
            <a:ext cx="276236" cy="340151"/>
            <a:chOff x="3316000" y="4399325"/>
            <a:chExt cx="392325" cy="483100"/>
          </a:xfrm>
        </p:grpSpPr>
        <p:sp>
          <p:nvSpPr>
            <p:cNvPr id="9912" name="Google Shape;9912;p7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3" name="Google Shape;9913;p7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14" name="Google Shape;9914;p77"/>
          <p:cNvGrpSpPr/>
          <p:nvPr/>
        </p:nvGrpSpPr>
        <p:grpSpPr>
          <a:xfrm>
            <a:off x="7169665" y="3545089"/>
            <a:ext cx="254022" cy="340186"/>
            <a:chOff x="3926225" y="4399275"/>
            <a:chExt cx="360775" cy="483150"/>
          </a:xfrm>
        </p:grpSpPr>
        <p:sp>
          <p:nvSpPr>
            <p:cNvPr id="9915" name="Google Shape;9915;p7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16" name="Google Shape;9916;p7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17" name="Google Shape;9917;p77"/>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918" name="Google Shape;9918;p77"/>
          <p:cNvGrpSpPr/>
          <p:nvPr/>
        </p:nvGrpSpPr>
        <p:grpSpPr>
          <a:xfrm>
            <a:off x="7975224" y="3545151"/>
            <a:ext cx="340080" cy="340063"/>
            <a:chOff x="5053975" y="4399375"/>
            <a:chExt cx="483000" cy="482975"/>
          </a:xfrm>
        </p:grpSpPr>
        <p:sp>
          <p:nvSpPr>
            <p:cNvPr id="9919" name="Google Shape;9919;p7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0" name="Google Shape;9920;p7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1" name="Google Shape;9921;p7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2" name="Google Shape;9922;p77"/>
          <p:cNvGrpSpPr/>
          <p:nvPr/>
        </p:nvGrpSpPr>
        <p:grpSpPr>
          <a:xfrm>
            <a:off x="6715417" y="3960912"/>
            <a:ext cx="340168" cy="340168"/>
            <a:chOff x="5648375" y="4399300"/>
            <a:chExt cx="483125" cy="483125"/>
          </a:xfrm>
        </p:grpSpPr>
        <p:sp>
          <p:nvSpPr>
            <p:cNvPr id="9923" name="Google Shape;9923;p7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4" name="Google Shape;9924;p7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5" name="Google Shape;9925;p77"/>
          <p:cNvGrpSpPr/>
          <p:nvPr/>
        </p:nvGrpSpPr>
        <p:grpSpPr>
          <a:xfrm>
            <a:off x="4946140" y="3979624"/>
            <a:ext cx="330007" cy="302744"/>
            <a:chOff x="6239575" y="4416275"/>
            <a:chExt cx="489625" cy="449175"/>
          </a:xfrm>
        </p:grpSpPr>
        <p:sp>
          <p:nvSpPr>
            <p:cNvPr id="9926" name="Google Shape;9926;p7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7" name="Google Shape;9927;p7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28" name="Google Shape;9928;p7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29" name="Google Shape;9929;p77"/>
          <p:cNvGrpSpPr/>
          <p:nvPr/>
        </p:nvGrpSpPr>
        <p:grpSpPr>
          <a:xfrm>
            <a:off x="2049419" y="3976879"/>
            <a:ext cx="308234" cy="308234"/>
            <a:chOff x="892750" y="4993750"/>
            <a:chExt cx="483125" cy="483125"/>
          </a:xfrm>
        </p:grpSpPr>
        <p:sp>
          <p:nvSpPr>
            <p:cNvPr id="9930" name="Google Shape;9930;p7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1" name="Google Shape;9931;p7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2" name="Google Shape;9932;p7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3" name="Google Shape;9933;p77"/>
          <p:cNvGrpSpPr/>
          <p:nvPr/>
        </p:nvGrpSpPr>
        <p:grpSpPr>
          <a:xfrm>
            <a:off x="853427" y="3984006"/>
            <a:ext cx="293982" cy="293982"/>
            <a:chOff x="2676100" y="4993750"/>
            <a:chExt cx="483125" cy="483125"/>
          </a:xfrm>
        </p:grpSpPr>
        <p:sp>
          <p:nvSpPr>
            <p:cNvPr id="9934" name="Google Shape;9934;p7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5" name="Google Shape;9935;p7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6" name="Google Shape;9936;p7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37" name="Google Shape;9937;p77"/>
          <p:cNvGrpSpPr/>
          <p:nvPr/>
        </p:nvGrpSpPr>
        <p:grpSpPr>
          <a:xfrm>
            <a:off x="3287244" y="3976879"/>
            <a:ext cx="308234" cy="308234"/>
            <a:chOff x="3270550" y="4993750"/>
            <a:chExt cx="483125" cy="483125"/>
          </a:xfrm>
        </p:grpSpPr>
        <p:sp>
          <p:nvSpPr>
            <p:cNvPr id="9938" name="Google Shape;9938;p7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39" name="Google Shape;9939;p7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0" name="Google Shape;9940;p7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1" name="Google Shape;9941;p77"/>
          <p:cNvGrpSpPr/>
          <p:nvPr/>
        </p:nvGrpSpPr>
        <p:grpSpPr>
          <a:xfrm>
            <a:off x="1271279" y="3983960"/>
            <a:ext cx="293997" cy="294073"/>
            <a:chOff x="4459450" y="4993700"/>
            <a:chExt cx="483150" cy="483275"/>
          </a:xfrm>
        </p:grpSpPr>
        <p:sp>
          <p:nvSpPr>
            <p:cNvPr id="9942" name="Google Shape;9942;p7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3" name="Google Shape;9943;p7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4" name="Google Shape;9944;p77"/>
          <p:cNvGrpSpPr/>
          <p:nvPr/>
        </p:nvGrpSpPr>
        <p:grpSpPr>
          <a:xfrm>
            <a:off x="2462028" y="3976879"/>
            <a:ext cx="308234" cy="308234"/>
            <a:chOff x="1487200" y="4993750"/>
            <a:chExt cx="483125" cy="483125"/>
          </a:xfrm>
        </p:grpSpPr>
        <p:sp>
          <p:nvSpPr>
            <p:cNvPr id="9945" name="Google Shape;9945;p7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6" name="Google Shape;9946;p7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47" name="Google Shape;9947;p77"/>
          <p:cNvGrpSpPr/>
          <p:nvPr/>
        </p:nvGrpSpPr>
        <p:grpSpPr>
          <a:xfrm>
            <a:off x="2874638" y="3976879"/>
            <a:ext cx="308234" cy="308234"/>
            <a:chOff x="2081650" y="4993750"/>
            <a:chExt cx="483125" cy="483125"/>
          </a:xfrm>
        </p:grpSpPr>
        <p:sp>
          <p:nvSpPr>
            <p:cNvPr id="9948" name="Google Shape;9948;p7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49" name="Google Shape;9949;p7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950" name="Google Shape;9950;p77"/>
          <p:cNvGrpSpPr/>
          <p:nvPr/>
        </p:nvGrpSpPr>
        <p:grpSpPr>
          <a:xfrm>
            <a:off x="1651280" y="3983960"/>
            <a:ext cx="293997" cy="294073"/>
            <a:chOff x="5053900" y="4993700"/>
            <a:chExt cx="483150" cy="483275"/>
          </a:xfrm>
        </p:grpSpPr>
        <p:sp>
          <p:nvSpPr>
            <p:cNvPr id="9951" name="Google Shape;9951;p7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952" name="Google Shape;9952;p7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953" name="Google Shape;9953;p77"/>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954" name="Google Shape;9954;p77"/>
          <p:cNvGrpSpPr/>
          <p:nvPr/>
        </p:nvGrpSpPr>
        <p:grpSpPr>
          <a:xfrm>
            <a:off x="7159962" y="3960299"/>
            <a:ext cx="195401" cy="341395"/>
            <a:chOff x="1426400" y="1814750"/>
            <a:chExt cx="407850" cy="712575"/>
          </a:xfrm>
        </p:grpSpPr>
        <p:sp>
          <p:nvSpPr>
            <p:cNvPr id="9955" name="Google Shape;9955;p7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7"/>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7"/>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7"/>
          <p:cNvGrpSpPr/>
          <p:nvPr/>
        </p:nvGrpSpPr>
        <p:grpSpPr>
          <a:xfrm>
            <a:off x="7494377" y="3991261"/>
            <a:ext cx="279423" cy="279471"/>
            <a:chOff x="1910075" y="2021700"/>
            <a:chExt cx="583225" cy="583325"/>
          </a:xfrm>
        </p:grpSpPr>
        <p:sp>
          <p:nvSpPr>
            <p:cNvPr id="9959" name="Google Shape;9959;p7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7"/>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7"/>
          <p:cNvGrpSpPr/>
          <p:nvPr/>
        </p:nvGrpSpPr>
        <p:grpSpPr>
          <a:xfrm>
            <a:off x="7912814" y="4026678"/>
            <a:ext cx="392874" cy="208636"/>
            <a:chOff x="2749275" y="2099575"/>
            <a:chExt cx="820025" cy="435475"/>
          </a:xfrm>
        </p:grpSpPr>
        <p:sp>
          <p:nvSpPr>
            <p:cNvPr id="9963" name="Google Shape;9963;p77"/>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7"/>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70" name="Shape 9970"/>
        <p:cNvGrpSpPr/>
        <p:nvPr/>
      </p:nvGrpSpPr>
      <p:grpSpPr>
        <a:xfrm>
          <a:off x="0" y="0"/>
          <a:ext cx="0" cy="0"/>
          <a:chOff x="0" y="0"/>
          <a:chExt cx="0" cy="0"/>
        </a:xfrm>
      </p:grpSpPr>
      <p:sp>
        <p:nvSpPr>
          <p:cNvPr id="9971" name="Google Shape;9971;p78"/>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8"/>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8"/>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78"/>
          <p:cNvGrpSpPr/>
          <p:nvPr/>
        </p:nvGrpSpPr>
        <p:grpSpPr>
          <a:xfrm>
            <a:off x="2987728" y="1340982"/>
            <a:ext cx="371882" cy="373766"/>
            <a:chOff x="-41270450" y="1973375"/>
            <a:chExt cx="315850" cy="317450"/>
          </a:xfrm>
        </p:grpSpPr>
        <p:sp>
          <p:nvSpPr>
            <p:cNvPr id="9975" name="Google Shape;9975;p78"/>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8"/>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8"/>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8"/>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78"/>
          <p:cNvGrpSpPr/>
          <p:nvPr/>
        </p:nvGrpSpPr>
        <p:grpSpPr>
          <a:xfrm>
            <a:off x="3005407" y="1787939"/>
            <a:ext cx="395871" cy="372088"/>
            <a:chOff x="-41291625" y="2339025"/>
            <a:chExt cx="336225" cy="316025"/>
          </a:xfrm>
        </p:grpSpPr>
        <p:sp>
          <p:nvSpPr>
            <p:cNvPr id="9980" name="Google Shape;9980;p78"/>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8"/>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2" name="Google Shape;9982;p78"/>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8"/>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8"/>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8"/>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8"/>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8"/>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8" name="Google Shape;9988;p78"/>
          <p:cNvGrpSpPr/>
          <p:nvPr/>
        </p:nvGrpSpPr>
        <p:grpSpPr>
          <a:xfrm>
            <a:off x="1229534" y="1312990"/>
            <a:ext cx="396931" cy="373147"/>
            <a:chOff x="-42804750" y="1949600"/>
            <a:chExt cx="337125" cy="316925"/>
          </a:xfrm>
        </p:grpSpPr>
        <p:sp>
          <p:nvSpPr>
            <p:cNvPr id="9989" name="Google Shape;9989;p7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78"/>
          <p:cNvGrpSpPr/>
          <p:nvPr/>
        </p:nvGrpSpPr>
        <p:grpSpPr>
          <a:xfrm>
            <a:off x="1292211" y="1765686"/>
            <a:ext cx="335706" cy="364258"/>
            <a:chOff x="-42778750" y="2320125"/>
            <a:chExt cx="285125" cy="309375"/>
          </a:xfrm>
        </p:grpSpPr>
        <p:sp>
          <p:nvSpPr>
            <p:cNvPr id="9993" name="Google Shape;9993;p7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8"/>
          <p:cNvGrpSpPr/>
          <p:nvPr/>
        </p:nvGrpSpPr>
        <p:grpSpPr>
          <a:xfrm>
            <a:off x="1269879" y="2212691"/>
            <a:ext cx="375591" cy="374678"/>
            <a:chOff x="-42796875" y="2680675"/>
            <a:chExt cx="319000" cy="318225"/>
          </a:xfrm>
        </p:grpSpPr>
        <p:sp>
          <p:nvSpPr>
            <p:cNvPr id="9996" name="Google Shape;9996;p78"/>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8"/>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8"/>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8"/>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8"/>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1" name="Google Shape;10001;p78"/>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8"/>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8"/>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8"/>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5" name="Google Shape;10005;p78"/>
          <p:cNvGrpSpPr/>
          <p:nvPr/>
        </p:nvGrpSpPr>
        <p:grpSpPr>
          <a:xfrm>
            <a:off x="2168150" y="3090966"/>
            <a:ext cx="390426" cy="369586"/>
            <a:chOff x="-39055650" y="2315975"/>
            <a:chExt cx="331600" cy="313900"/>
          </a:xfrm>
        </p:grpSpPr>
        <p:sp>
          <p:nvSpPr>
            <p:cNvPr id="10006" name="Google Shape;10006;p78"/>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8"/>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8" name="Google Shape;10008;p78"/>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8"/>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0" name="Google Shape;10010;p78"/>
          <p:cNvGrpSpPr/>
          <p:nvPr/>
        </p:nvGrpSpPr>
        <p:grpSpPr>
          <a:xfrm>
            <a:off x="1659816" y="1313166"/>
            <a:ext cx="380241" cy="371793"/>
            <a:chOff x="-42430625" y="1949750"/>
            <a:chExt cx="322950" cy="315775"/>
          </a:xfrm>
        </p:grpSpPr>
        <p:sp>
          <p:nvSpPr>
            <p:cNvPr id="10011" name="Google Shape;10011;p78"/>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8"/>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8"/>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8"/>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5" name="Google Shape;10015;p78"/>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8"/>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8"/>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8"/>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8"/>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8"/>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1" name="Google Shape;10021;p78"/>
          <p:cNvGrpSpPr/>
          <p:nvPr/>
        </p:nvGrpSpPr>
        <p:grpSpPr>
          <a:xfrm>
            <a:off x="2623344" y="3089112"/>
            <a:ext cx="372824" cy="372058"/>
            <a:chOff x="-38686275" y="2314400"/>
            <a:chExt cx="316650" cy="316000"/>
          </a:xfrm>
        </p:grpSpPr>
        <p:sp>
          <p:nvSpPr>
            <p:cNvPr id="10022" name="Google Shape;10022;p78"/>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8"/>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8"/>
          <p:cNvGrpSpPr/>
          <p:nvPr/>
        </p:nvGrpSpPr>
        <p:grpSpPr>
          <a:xfrm>
            <a:off x="2621946" y="3581152"/>
            <a:ext cx="375620" cy="373736"/>
            <a:chOff x="-38686275" y="2682250"/>
            <a:chExt cx="319025" cy="317425"/>
          </a:xfrm>
        </p:grpSpPr>
        <p:sp>
          <p:nvSpPr>
            <p:cNvPr id="10025" name="Google Shape;10025;p78"/>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8"/>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78"/>
          <p:cNvGrpSpPr/>
          <p:nvPr/>
        </p:nvGrpSpPr>
        <p:grpSpPr>
          <a:xfrm>
            <a:off x="3940328" y="3579695"/>
            <a:ext cx="391368" cy="376650"/>
            <a:chOff x="-37534750" y="2668075"/>
            <a:chExt cx="332400" cy="319900"/>
          </a:xfrm>
        </p:grpSpPr>
        <p:sp>
          <p:nvSpPr>
            <p:cNvPr id="10028" name="Google Shape;10028;p78"/>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8"/>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0" name="Google Shape;10030;p78"/>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1" name="Google Shape;10031;p78"/>
          <p:cNvGrpSpPr/>
          <p:nvPr/>
        </p:nvGrpSpPr>
        <p:grpSpPr>
          <a:xfrm>
            <a:off x="2131694" y="1760829"/>
            <a:ext cx="375591" cy="374060"/>
            <a:chOff x="-42062025" y="2316000"/>
            <a:chExt cx="319000" cy="317700"/>
          </a:xfrm>
        </p:grpSpPr>
        <p:sp>
          <p:nvSpPr>
            <p:cNvPr id="10032" name="Google Shape;10032;p78"/>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8"/>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78"/>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5" name="Google Shape;10035;p78"/>
          <p:cNvGrpSpPr/>
          <p:nvPr/>
        </p:nvGrpSpPr>
        <p:grpSpPr>
          <a:xfrm>
            <a:off x="876569" y="2671933"/>
            <a:ext cx="330143" cy="368173"/>
            <a:chOff x="-40150450" y="1977325"/>
            <a:chExt cx="280400" cy="312700"/>
          </a:xfrm>
        </p:grpSpPr>
        <p:sp>
          <p:nvSpPr>
            <p:cNvPr id="10036" name="Google Shape;10036;p78"/>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8"/>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8"/>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8"/>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8"/>
          <p:cNvGrpSpPr/>
          <p:nvPr/>
        </p:nvGrpSpPr>
        <p:grpSpPr>
          <a:xfrm>
            <a:off x="870534" y="3131151"/>
            <a:ext cx="342211" cy="372824"/>
            <a:chOff x="-40160700" y="2339625"/>
            <a:chExt cx="290650" cy="316650"/>
          </a:xfrm>
        </p:grpSpPr>
        <p:sp>
          <p:nvSpPr>
            <p:cNvPr id="10041" name="Google Shape;10041;p78"/>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8"/>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8"/>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8"/>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78"/>
          <p:cNvGrpSpPr/>
          <p:nvPr/>
        </p:nvGrpSpPr>
        <p:grpSpPr>
          <a:xfrm>
            <a:off x="852359" y="3581608"/>
            <a:ext cx="375591" cy="372824"/>
            <a:chOff x="-40171725" y="2705875"/>
            <a:chExt cx="319000" cy="316650"/>
          </a:xfrm>
        </p:grpSpPr>
        <p:sp>
          <p:nvSpPr>
            <p:cNvPr id="10046" name="Google Shape;10046;p78"/>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8"/>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8"/>
          <p:cNvGrpSpPr/>
          <p:nvPr/>
        </p:nvGrpSpPr>
        <p:grpSpPr>
          <a:xfrm>
            <a:off x="3109957" y="2656064"/>
            <a:ext cx="272686" cy="373766"/>
            <a:chOff x="-38275925" y="1946600"/>
            <a:chExt cx="231600" cy="317450"/>
          </a:xfrm>
        </p:grpSpPr>
        <p:sp>
          <p:nvSpPr>
            <p:cNvPr id="10049" name="Google Shape;10049;p78"/>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8"/>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1" name="Google Shape;10051;p78"/>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8"/>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78"/>
          <p:cNvGrpSpPr/>
          <p:nvPr/>
        </p:nvGrpSpPr>
        <p:grpSpPr>
          <a:xfrm>
            <a:off x="2173841" y="4053505"/>
            <a:ext cx="382096" cy="371911"/>
            <a:chOff x="-37190575" y="1951325"/>
            <a:chExt cx="324525" cy="315875"/>
          </a:xfrm>
        </p:grpSpPr>
        <p:sp>
          <p:nvSpPr>
            <p:cNvPr id="10054" name="Google Shape;10054;p78"/>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8"/>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8"/>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8"/>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8"/>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9" name="Google Shape;10059;p78"/>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0" name="Google Shape;10060;p78"/>
          <p:cNvGrpSpPr/>
          <p:nvPr/>
        </p:nvGrpSpPr>
        <p:grpSpPr>
          <a:xfrm>
            <a:off x="2574144" y="1839656"/>
            <a:ext cx="373736" cy="293055"/>
            <a:chOff x="-41694200" y="2382950"/>
            <a:chExt cx="317425" cy="248900"/>
          </a:xfrm>
        </p:grpSpPr>
        <p:sp>
          <p:nvSpPr>
            <p:cNvPr id="10061" name="Google Shape;10061;p78"/>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8"/>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8"/>
          <p:cNvGrpSpPr/>
          <p:nvPr/>
        </p:nvGrpSpPr>
        <p:grpSpPr>
          <a:xfrm>
            <a:off x="2570967" y="2192964"/>
            <a:ext cx="375591" cy="373766"/>
            <a:chOff x="-41695775" y="2683025"/>
            <a:chExt cx="319000" cy="317450"/>
          </a:xfrm>
        </p:grpSpPr>
        <p:sp>
          <p:nvSpPr>
            <p:cNvPr id="10064" name="Google Shape;10064;p78"/>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8"/>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8"/>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8"/>
          <p:cNvGrpSpPr/>
          <p:nvPr/>
        </p:nvGrpSpPr>
        <p:grpSpPr>
          <a:xfrm>
            <a:off x="1313266" y="2685734"/>
            <a:ext cx="342211" cy="375620"/>
            <a:chOff x="-39792875" y="1971800"/>
            <a:chExt cx="290650" cy="319025"/>
          </a:xfrm>
        </p:grpSpPr>
        <p:sp>
          <p:nvSpPr>
            <p:cNvPr id="10068" name="Google Shape;10068;p78"/>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8"/>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0" name="Google Shape;10070;p78"/>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1" name="Google Shape;10071;p78"/>
          <p:cNvGrpSpPr/>
          <p:nvPr/>
        </p:nvGrpSpPr>
        <p:grpSpPr>
          <a:xfrm>
            <a:off x="3490328" y="2657918"/>
            <a:ext cx="383950" cy="372618"/>
            <a:chOff x="-37956150" y="1948175"/>
            <a:chExt cx="326100" cy="316475"/>
          </a:xfrm>
        </p:grpSpPr>
        <p:sp>
          <p:nvSpPr>
            <p:cNvPr id="10072" name="Google Shape;10072;p78"/>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8"/>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8"/>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78"/>
          <p:cNvGrpSpPr/>
          <p:nvPr/>
        </p:nvGrpSpPr>
        <p:grpSpPr>
          <a:xfrm>
            <a:off x="1323705" y="3133960"/>
            <a:ext cx="324609" cy="374825"/>
            <a:chOff x="-39783425" y="2337925"/>
            <a:chExt cx="275700" cy="318350"/>
          </a:xfrm>
        </p:grpSpPr>
        <p:sp>
          <p:nvSpPr>
            <p:cNvPr id="10076" name="Google Shape;10076;p78"/>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8"/>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78"/>
          <p:cNvGrpSpPr/>
          <p:nvPr/>
        </p:nvGrpSpPr>
        <p:grpSpPr>
          <a:xfrm>
            <a:off x="3497847" y="3165172"/>
            <a:ext cx="375620" cy="243015"/>
            <a:chOff x="-37953000" y="2379000"/>
            <a:chExt cx="319025" cy="206400"/>
          </a:xfrm>
        </p:grpSpPr>
        <p:sp>
          <p:nvSpPr>
            <p:cNvPr id="10079" name="Google Shape;10079;p78"/>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8"/>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8"/>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8"/>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8"/>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4" name="Google Shape;10084;p78"/>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8"/>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8"/>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0087" name="Google Shape;10087;p78"/>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0088" name="Google Shape;10088;p78"/>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9" name="Google Shape;10089;p78"/>
          <p:cNvGrpSpPr/>
          <p:nvPr/>
        </p:nvGrpSpPr>
        <p:grpSpPr>
          <a:xfrm>
            <a:off x="4855594" y="1782519"/>
            <a:ext cx="354107" cy="355063"/>
            <a:chOff x="-28467625" y="2331750"/>
            <a:chExt cx="296150" cy="296950"/>
          </a:xfrm>
        </p:grpSpPr>
        <p:sp>
          <p:nvSpPr>
            <p:cNvPr id="10090" name="Google Shape;10090;p7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78"/>
          <p:cNvGrpSpPr/>
          <p:nvPr/>
        </p:nvGrpSpPr>
        <p:grpSpPr>
          <a:xfrm>
            <a:off x="4869719" y="2225601"/>
            <a:ext cx="325858" cy="351327"/>
            <a:chOff x="-28461325" y="2701925"/>
            <a:chExt cx="272525" cy="293825"/>
          </a:xfrm>
        </p:grpSpPr>
        <p:sp>
          <p:nvSpPr>
            <p:cNvPr id="10093" name="Google Shape;10093;p78"/>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8"/>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8"/>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8"/>
          <p:cNvGrpSpPr/>
          <p:nvPr/>
        </p:nvGrpSpPr>
        <p:grpSpPr>
          <a:xfrm>
            <a:off x="7093910" y="1399238"/>
            <a:ext cx="354107" cy="226974"/>
            <a:chOff x="-26585200" y="2025375"/>
            <a:chExt cx="296150" cy="189825"/>
          </a:xfrm>
        </p:grpSpPr>
        <p:sp>
          <p:nvSpPr>
            <p:cNvPr id="10097" name="Google Shape;10097;p78"/>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8"/>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8"/>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8"/>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8"/>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8"/>
          <p:cNvGrpSpPr/>
          <p:nvPr/>
        </p:nvGrpSpPr>
        <p:grpSpPr>
          <a:xfrm>
            <a:off x="7094373" y="1783461"/>
            <a:ext cx="353180" cy="353180"/>
            <a:chOff x="-26584425" y="2340425"/>
            <a:chExt cx="295375" cy="295375"/>
          </a:xfrm>
        </p:grpSpPr>
        <p:sp>
          <p:nvSpPr>
            <p:cNvPr id="10103" name="Google Shape;10103;p78"/>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8"/>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8"/>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8"/>
          <p:cNvGrpSpPr/>
          <p:nvPr/>
        </p:nvGrpSpPr>
        <p:grpSpPr>
          <a:xfrm>
            <a:off x="7089202" y="2224555"/>
            <a:ext cx="363523" cy="353419"/>
            <a:chOff x="-26585200" y="2710400"/>
            <a:chExt cx="304025" cy="295575"/>
          </a:xfrm>
        </p:grpSpPr>
        <p:sp>
          <p:nvSpPr>
            <p:cNvPr id="10109" name="Google Shape;10109;p78"/>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8"/>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8"/>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8"/>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8"/>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8"/>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8"/>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8"/>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8"/>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8"/>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8"/>
          <p:cNvGrpSpPr/>
          <p:nvPr/>
        </p:nvGrpSpPr>
        <p:grpSpPr>
          <a:xfrm>
            <a:off x="5744337" y="2666033"/>
            <a:ext cx="354136" cy="353210"/>
            <a:chOff x="-24709875" y="1970225"/>
            <a:chExt cx="296175" cy="295400"/>
          </a:xfrm>
        </p:grpSpPr>
        <p:sp>
          <p:nvSpPr>
            <p:cNvPr id="10122" name="Google Shape;10122;p78"/>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8"/>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8"/>
          <p:cNvGrpSpPr/>
          <p:nvPr/>
        </p:nvGrpSpPr>
        <p:grpSpPr>
          <a:xfrm>
            <a:off x="5776352" y="3112911"/>
            <a:ext cx="290107" cy="354107"/>
            <a:chOff x="-24683100" y="2340425"/>
            <a:chExt cx="242625" cy="296150"/>
          </a:xfrm>
        </p:grpSpPr>
        <p:sp>
          <p:nvSpPr>
            <p:cNvPr id="10125" name="Google Shape;10125;p78"/>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8"/>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8"/>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8"/>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78"/>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78"/>
          <p:cNvGrpSpPr/>
          <p:nvPr/>
        </p:nvGrpSpPr>
        <p:grpSpPr>
          <a:xfrm>
            <a:off x="7982594" y="2666033"/>
            <a:ext cx="360713" cy="353210"/>
            <a:chOff x="-22881800" y="1971800"/>
            <a:chExt cx="301675" cy="295400"/>
          </a:xfrm>
        </p:grpSpPr>
        <p:sp>
          <p:nvSpPr>
            <p:cNvPr id="10131" name="Google Shape;10131;p78"/>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8"/>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8"/>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8"/>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8"/>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8"/>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7" name="Google Shape;10137;p78"/>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8"/>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9" name="Google Shape;10139;p78"/>
          <p:cNvGrpSpPr/>
          <p:nvPr/>
        </p:nvGrpSpPr>
        <p:grpSpPr>
          <a:xfrm>
            <a:off x="5358939" y="2224196"/>
            <a:ext cx="227930" cy="354136"/>
            <a:chOff x="-28043900" y="2701925"/>
            <a:chExt cx="190625" cy="296175"/>
          </a:xfrm>
        </p:grpSpPr>
        <p:sp>
          <p:nvSpPr>
            <p:cNvPr id="10140" name="Google Shape;10140;p78"/>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8"/>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8"/>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8"/>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8"/>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78"/>
          <p:cNvGrpSpPr/>
          <p:nvPr/>
        </p:nvGrpSpPr>
        <p:grpSpPr>
          <a:xfrm>
            <a:off x="7531805" y="1336135"/>
            <a:ext cx="354136" cy="353180"/>
            <a:chOff x="-26215025" y="1971025"/>
            <a:chExt cx="296175" cy="295375"/>
          </a:xfrm>
        </p:grpSpPr>
        <p:sp>
          <p:nvSpPr>
            <p:cNvPr id="10146" name="Google Shape;10146;p78"/>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8"/>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8"/>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8"/>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8"/>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8"/>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8"/>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8"/>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78"/>
          <p:cNvGrpSpPr/>
          <p:nvPr/>
        </p:nvGrpSpPr>
        <p:grpSpPr>
          <a:xfrm>
            <a:off x="7531327" y="1783924"/>
            <a:ext cx="355093" cy="352253"/>
            <a:chOff x="-26215825" y="2341200"/>
            <a:chExt cx="296975" cy="294600"/>
          </a:xfrm>
        </p:grpSpPr>
        <p:sp>
          <p:nvSpPr>
            <p:cNvPr id="10155" name="Google Shape;10155;p78"/>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8"/>
          <p:cNvGrpSpPr/>
          <p:nvPr/>
        </p:nvGrpSpPr>
        <p:grpSpPr>
          <a:xfrm>
            <a:off x="7563357" y="2224674"/>
            <a:ext cx="291033" cy="353180"/>
            <a:chOff x="-26179575" y="2710600"/>
            <a:chExt cx="243400" cy="295375"/>
          </a:xfrm>
        </p:grpSpPr>
        <p:sp>
          <p:nvSpPr>
            <p:cNvPr id="10158" name="Google Shape;10158;p78"/>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8"/>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78"/>
          <p:cNvGrpSpPr/>
          <p:nvPr/>
        </p:nvGrpSpPr>
        <p:grpSpPr>
          <a:xfrm>
            <a:off x="6202417" y="2666048"/>
            <a:ext cx="337187" cy="353180"/>
            <a:chOff x="-24328675" y="1971025"/>
            <a:chExt cx="282000" cy="295375"/>
          </a:xfrm>
        </p:grpSpPr>
        <p:sp>
          <p:nvSpPr>
            <p:cNvPr id="10162" name="Google Shape;10162;p78"/>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8"/>
          <p:cNvGrpSpPr/>
          <p:nvPr/>
        </p:nvGrpSpPr>
        <p:grpSpPr>
          <a:xfrm>
            <a:off x="6204778" y="3113374"/>
            <a:ext cx="332464" cy="353180"/>
            <a:chOff x="-24330250" y="2340425"/>
            <a:chExt cx="278050" cy="295375"/>
          </a:xfrm>
        </p:grpSpPr>
        <p:sp>
          <p:nvSpPr>
            <p:cNvPr id="10165" name="Google Shape;10165;p78"/>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8"/>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8"/>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8"/>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78"/>
          <p:cNvGrpSpPr/>
          <p:nvPr/>
        </p:nvGrpSpPr>
        <p:grpSpPr>
          <a:xfrm>
            <a:off x="6194420" y="3554587"/>
            <a:ext cx="353180" cy="353180"/>
            <a:chOff x="-24338900" y="2710600"/>
            <a:chExt cx="295375" cy="295375"/>
          </a:xfrm>
        </p:grpSpPr>
        <p:sp>
          <p:nvSpPr>
            <p:cNvPr id="10173" name="Google Shape;10173;p78"/>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78"/>
          <p:cNvGrpSpPr/>
          <p:nvPr/>
        </p:nvGrpSpPr>
        <p:grpSpPr>
          <a:xfrm>
            <a:off x="7985419" y="3113972"/>
            <a:ext cx="355063" cy="351984"/>
            <a:chOff x="-22859750" y="2335900"/>
            <a:chExt cx="296950" cy="294375"/>
          </a:xfrm>
        </p:grpSpPr>
        <p:sp>
          <p:nvSpPr>
            <p:cNvPr id="10176" name="Google Shape;10176;p78"/>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8"/>
          <p:cNvGrpSpPr/>
          <p:nvPr/>
        </p:nvGrpSpPr>
        <p:grpSpPr>
          <a:xfrm>
            <a:off x="5764767" y="1336120"/>
            <a:ext cx="311749" cy="353210"/>
            <a:chOff x="-27710725" y="1959200"/>
            <a:chExt cx="260725" cy="295400"/>
          </a:xfrm>
        </p:grpSpPr>
        <p:sp>
          <p:nvSpPr>
            <p:cNvPr id="10180" name="Google Shape;10180;p78"/>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8"/>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8"/>
          <p:cNvGrpSpPr/>
          <p:nvPr/>
        </p:nvGrpSpPr>
        <p:grpSpPr>
          <a:xfrm>
            <a:off x="5742631" y="1844666"/>
            <a:ext cx="356020" cy="230770"/>
            <a:chOff x="-27728850" y="2382950"/>
            <a:chExt cx="297750" cy="193000"/>
          </a:xfrm>
        </p:grpSpPr>
        <p:sp>
          <p:nvSpPr>
            <p:cNvPr id="10183" name="Google Shape;10183;p78"/>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8"/>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6" name="Google Shape;10186;p78"/>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8" name="Google Shape;10188;p78"/>
          <p:cNvGrpSpPr/>
          <p:nvPr/>
        </p:nvGrpSpPr>
        <p:grpSpPr>
          <a:xfrm>
            <a:off x="7973975" y="1792877"/>
            <a:ext cx="354136" cy="334348"/>
            <a:chOff x="-25844850" y="2357750"/>
            <a:chExt cx="296175" cy="279625"/>
          </a:xfrm>
        </p:grpSpPr>
        <p:sp>
          <p:nvSpPr>
            <p:cNvPr id="10189" name="Google Shape;10189;p78"/>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8"/>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8"/>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8"/>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5" name="Google Shape;10195;p78"/>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6" name="Google Shape;10196;p78"/>
          <p:cNvGrpSpPr/>
          <p:nvPr/>
        </p:nvGrpSpPr>
        <p:grpSpPr>
          <a:xfrm>
            <a:off x="6702883" y="2666033"/>
            <a:ext cx="228887" cy="353210"/>
            <a:chOff x="-23917525" y="1970225"/>
            <a:chExt cx="191425" cy="295400"/>
          </a:xfrm>
        </p:grpSpPr>
        <p:sp>
          <p:nvSpPr>
            <p:cNvPr id="10197" name="Google Shape;10197;p78"/>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8"/>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78"/>
          <p:cNvGrpSpPr/>
          <p:nvPr/>
        </p:nvGrpSpPr>
        <p:grpSpPr>
          <a:xfrm>
            <a:off x="6658164" y="3112911"/>
            <a:ext cx="318325" cy="354107"/>
            <a:chOff x="-23952175" y="2340425"/>
            <a:chExt cx="266225" cy="296150"/>
          </a:xfrm>
        </p:grpSpPr>
        <p:sp>
          <p:nvSpPr>
            <p:cNvPr id="10201" name="Google Shape;10201;p78"/>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3" name="Google Shape;10203;p78"/>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78"/>
          <p:cNvGrpSpPr/>
          <p:nvPr/>
        </p:nvGrpSpPr>
        <p:grpSpPr>
          <a:xfrm>
            <a:off x="8043336" y="3553167"/>
            <a:ext cx="239230" cy="356020"/>
            <a:chOff x="-22811700" y="2700350"/>
            <a:chExt cx="200075" cy="297750"/>
          </a:xfrm>
        </p:grpSpPr>
        <p:sp>
          <p:nvSpPr>
            <p:cNvPr id="10205" name="Google Shape;10205;p78"/>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78"/>
          <p:cNvGrpSpPr/>
          <p:nvPr/>
        </p:nvGrpSpPr>
        <p:grpSpPr>
          <a:xfrm>
            <a:off x="6191787" y="1335656"/>
            <a:ext cx="355063" cy="354136"/>
            <a:chOff x="-27358650" y="1961575"/>
            <a:chExt cx="296950" cy="296175"/>
          </a:xfrm>
        </p:grpSpPr>
        <p:sp>
          <p:nvSpPr>
            <p:cNvPr id="10209" name="Google Shape;10209;p78"/>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1" name="Google Shape;10211;p78"/>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3" name="Google Shape;10213;p78"/>
          <p:cNvGrpSpPr/>
          <p:nvPr/>
        </p:nvGrpSpPr>
        <p:grpSpPr>
          <a:xfrm>
            <a:off x="7090357" y="2666048"/>
            <a:ext cx="354136" cy="353180"/>
            <a:chOff x="-23599325" y="1971025"/>
            <a:chExt cx="296175" cy="295375"/>
          </a:xfrm>
        </p:grpSpPr>
        <p:sp>
          <p:nvSpPr>
            <p:cNvPr id="10214" name="Google Shape;10214;p78"/>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78"/>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78"/>
          <p:cNvGrpSpPr/>
          <p:nvPr/>
        </p:nvGrpSpPr>
        <p:grpSpPr>
          <a:xfrm>
            <a:off x="6634801" y="1335776"/>
            <a:ext cx="360713" cy="353897"/>
            <a:chOff x="-26993200" y="1961775"/>
            <a:chExt cx="301675" cy="295975"/>
          </a:xfrm>
        </p:grpSpPr>
        <p:sp>
          <p:nvSpPr>
            <p:cNvPr id="10220" name="Google Shape;10220;p78"/>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8"/>
          <p:cNvGrpSpPr/>
          <p:nvPr/>
        </p:nvGrpSpPr>
        <p:grpSpPr>
          <a:xfrm>
            <a:off x="6659761" y="1783461"/>
            <a:ext cx="310792" cy="353180"/>
            <a:chOff x="-26970350" y="2332550"/>
            <a:chExt cx="259925" cy="295375"/>
          </a:xfrm>
        </p:grpSpPr>
        <p:sp>
          <p:nvSpPr>
            <p:cNvPr id="10224" name="Google Shape;10224;p78"/>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78"/>
          <p:cNvGrpSpPr/>
          <p:nvPr/>
        </p:nvGrpSpPr>
        <p:grpSpPr>
          <a:xfrm>
            <a:off x="6639046" y="2256226"/>
            <a:ext cx="352223" cy="290077"/>
            <a:chOff x="-26986100" y="2735800"/>
            <a:chExt cx="294575" cy="242600"/>
          </a:xfrm>
        </p:grpSpPr>
        <p:sp>
          <p:nvSpPr>
            <p:cNvPr id="10227" name="Google Shape;10227;p78"/>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8"/>
          <p:cNvGrpSpPr/>
          <p:nvPr/>
        </p:nvGrpSpPr>
        <p:grpSpPr>
          <a:xfrm>
            <a:off x="7538093" y="2665569"/>
            <a:ext cx="355063" cy="354136"/>
            <a:chOff x="-23229925" y="1970225"/>
            <a:chExt cx="296950" cy="296175"/>
          </a:xfrm>
        </p:grpSpPr>
        <p:sp>
          <p:nvSpPr>
            <p:cNvPr id="10230" name="Google Shape;10230;p78"/>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8"/>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78"/>
          <p:cNvGrpSpPr/>
          <p:nvPr/>
        </p:nvGrpSpPr>
        <p:grpSpPr>
          <a:xfrm>
            <a:off x="7580466" y="3112432"/>
            <a:ext cx="270318" cy="355063"/>
            <a:chOff x="-23177950" y="2340425"/>
            <a:chExt cx="226075" cy="296950"/>
          </a:xfrm>
        </p:grpSpPr>
        <p:sp>
          <p:nvSpPr>
            <p:cNvPr id="10235" name="Google Shape;10235;p78"/>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8"/>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78"/>
          <p:cNvGrpSpPr/>
          <p:nvPr/>
        </p:nvGrpSpPr>
        <p:grpSpPr>
          <a:xfrm>
            <a:off x="7538556" y="3554109"/>
            <a:ext cx="354136" cy="354136"/>
            <a:chOff x="-23229150" y="2710600"/>
            <a:chExt cx="296175" cy="296175"/>
          </a:xfrm>
        </p:grpSpPr>
        <p:sp>
          <p:nvSpPr>
            <p:cNvPr id="10238" name="Google Shape;10238;p78"/>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78"/>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78"/>
          <p:cNvGrpSpPr/>
          <p:nvPr/>
        </p:nvGrpSpPr>
        <p:grpSpPr>
          <a:xfrm>
            <a:off x="4855631" y="3123732"/>
            <a:ext cx="356946" cy="332464"/>
            <a:chOff x="-25477800" y="2357750"/>
            <a:chExt cx="298525" cy="278050"/>
          </a:xfrm>
        </p:grpSpPr>
        <p:sp>
          <p:nvSpPr>
            <p:cNvPr id="10243" name="Google Shape;10243;p78"/>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5" name="Google Shape;10245;p78"/>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7" name="Google Shape;10247;p78"/>
          <p:cNvGrpSpPr/>
          <p:nvPr/>
        </p:nvGrpSpPr>
        <p:grpSpPr>
          <a:xfrm>
            <a:off x="5298265" y="3112911"/>
            <a:ext cx="353180" cy="354107"/>
            <a:chOff x="-25104475" y="2340425"/>
            <a:chExt cx="295375" cy="296150"/>
          </a:xfrm>
        </p:grpSpPr>
        <p:sp>
          <p:nvSpPr>
            <p:cNvPr id="10248" name="Google Shape;10248;p78"/>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8"/>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8"/>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8"/>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8"/>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7" name="Google Shape;10257;p78"/>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8" name="Google Shape;10258;p78"/>
          <p:cNvGrpSpPr/>
          <p:nvPr/>
        </p:nvGrpSpPr>
        <p:grpSpPr>
          <a:xfrm>
            <a:off x="4855594" y="1782519"/>
            <a:ext cx="354107" cy="355063"/>
            <a:chOff x="-28467625" y="2331750"/>
            <a:chExt cx="296150" cy="296950"/>
          </a:xfrm>
        </p:grpSpPr>
        <p:sp>
          <p:nvSpPr>
            <p:cNvPr id="10259" name="Google Shape;10259;p7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64" name="Shape 10264"/>
        <p:cNvGrpSpPr/>
        <p:nvPr/>
      </p:nvGrpSpPr>
      <p:grpSpPr>
        <a:xfrm>
          <a:off x="0" y="0"/>
          <a:ext cx="0" cy="0"/>
          <a:chOff x="0" y="0"/>
          <a:chExt cx="0" cy="0"/>
        </a:xfrm>
      </p:grpSpPr>
      <p:sp>
        <p:nvSpPr>
          <p:cNvPr id="10265" name="Google Shape;10265;p79"/>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0266" name="Google Shape;10266;p79"/>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0267" name="Google Shape;10267;p79"/>
          <p:cNvGrpSpPr/>
          <p:nvPr/>
        </p:nvGrpSpPr>
        <p:grpSpPr>
          <a:xfrm>
            <a:off x="854368" y="1313920"/>
            <a:ext cx="366269" cy="366240"/>
            <a:chOff x="-65131525" y="1914325"/>
            <a:chExt cx="316650" cy="316625"/>
          </a:xfrm>
        </p:grpSpPr>
        <p:sp>
          <p:nvSpPr>
            <p:cNvPr id="10268" name="Google Shape;10268;p7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9"/>
          <p:cNvGrpSpPr/>
          <p:nvPr/>
        </p:nvGrpSpPr>
        <p:grpSpPr>
          <a:xfrm>
            <a:off x="854368" y="1794207"/>
            <a:ext cx="366269" cy="366269"/>
            <a:chOff x="-65131525" y="2281350"/>
            <a:chExt cx="316650" cy="316650"/>
          </a:xfrm>
        </p:grpSpPr>
        <p:sp>
          <p:nvSpPr>
            <p:cNvPr id="10271" name="Google Shape;10271;p7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79"/>
          <p:cNvGrpSpPr/>
          <p:nvPr/>
        </p:nvGrpSpPr>
        <p:grpSpPr>
          <a:xfrm>
            <a:off x="857564" y="2259206"/>
            <a:ext cx="359878" cy="367165"/>
            <a:chOff x="-65129950" y="2646800"/>
            <a:chExt cx="311125" cy="317425"/>
          </a:xfrm>
        </p:grpSpPr>
        <p:sp>
          <p:nvSpPr>
            <p:cNvPr id="10274" name="Google Shape;10274;p7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79"/>
          <p:cNvGrpSpPr/>
          <p:nvPr/>
        </p:nvGrpSpPr>
        <p:grpSpPr>
          <a:xfrm>
            <a:off x="3060897" y="1312532"/>
            <a:ext cx="368987" cy="369016"/>
            <a:chOff x="-63252250" y="1930850"/>
            <a:chExt cx="319000" cy="319025"/>
          </a:xfrm>
        </p:grpSpPr>
        <p:sp>
          <p:nvSpPr>
            <p:cNvPr id="10277" name="Google Shape;10277;p7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9" name="Google Shape;10279;p79"/>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0" name="Google Shape;10280;p79"/>
          <p:cNvGrpSpPr/>
          <p:nvPr/>
        </p:nvGrpSpPr>
        <p:grpSpPr>
          <a:xfrm>
            <a:off x="3061808" y="2258743"/>
            <a:ext cx="367165" cy="368091"/>
            <a:chOff x="-63250675" y="2664125"/>
            <a:chExt cx="317425" cy="318225"/>
          </a:xfrm>
        </p:grpSpPr>
        <p:sp>
          <p:nvSpPr>
            <p:cNvPr id="10281" name="Google Shape;10281;p7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79"/>
          <p:cNvGrpSpPr/>
          <p:nvPr/>
        </p:nvGrpSpPr>
        <p:grpSpPr>
          <a:xfrm>
            <a:off x="1738471" y="2735150"/>
            <a:ext cx="363522" cy="361266"/>
            <a:chOff x="-61354075" y="1940500"/>
            <a:chExt cx="314275" cy="312325"/>
          </a:xfrm>
        </p:grpSpPr>
        <p:sp>
          <p:nvSpPr>
            <p:cNvPr id="10284" name="Google Shape;10284;p7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9"/>
          <p:cNvGrpSpPr/>
          <p:nvPr/>
        </p:nvGrpSpPr>
        <p:grpSpPr>
          <a:xfrm>
            <a:off x="1737098" y="3183702"/>
            <a:ext cx="366269" cy="336195"/>
            <a:chOff x="-61354875" y="2322300"/>
            <a:chExt cx="316650" cy="290650"/>
          </a:xfrm>
        </p:grpSpPr>
        <p:sp>
          <p:nvSpPr>
            <p:cNvPr id="10289" name="Google Shape;10289;p7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9"/>
          <p:cNvGrpSpPr/>
          <p:nvPr/>
        </p:nvGrpSpPr>
        <p:grpSpPr>
          <a:xfrm>
            <a:off x="1737098" y="3611266"/>
            <a:ext cx="366269" cy="366269"/>
            <a:chOff x="-61354875" y="2671225"/>
            <a:chExt cx="316650" cy="316650"/>
          </a:xfrm>
        </p:grpSpPr>
        <p:sp>
          <p:nvSpPr>
            <p:cNvPr id="10293" name="Google Shape;10293;p7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79"/>
          <p:cNvGrpSpPr/>
          <p:nvPr/>
        </p:nvGrpSpPr>
        <p:grpSpPr>
          <a:xfrm>
            <a:off x="3952502" y="2731001"/>
            <a:ext cx="368987" cy="369566"/>
            <a:chOff x="-59502375" y="1904375"/>
            <a:chExt cx="319000" cy="319500"/>
          </a:xfrm>
        </p:grpSpPr>
        <p:sp>
          <p:nvSpPr>
            <p:cNvPr id="10299" name="Google Shape;10299;p7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79"/>
          <p:cNvGrpSpPr/>
          <p:nvPr/>
        </p:nvGrpSpPr>
        <p:grpSpPr>
          <a:xfrm>
            <a:off x="1298621" y="1315207"/>
            <a:ext cx="368987" cy="363666"/>
            <a:chOff x="-64774725" y="1916550"/>
            <a:chExt cx="319000" cy="314400"/>
          </a:xfrm>
        </p:grpSpPr>
        <p:sp>
          <p:nvSpPr>
            <p:cNvPr id="10303" name="Google Shape;10303;p7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79"/>
          <p:cNvGrpSpPr/>
          <p:nvPr/>
        </p:nvGrpSpPr>
        <p:grpSpPr>
          <a:xfrm>
            <a:off x="1299979" y="1792386"/>
            <a:ext cx="366269" cy="369913"/>
            <a:chOff x="-64764500" y="2280550"/>
            <a:chExt cx="316650" cy="319800"/>
          </a:xfrm>
        </p:grpSpPr>
        <p:sp>
          <p:nvSpPr>
            <p:cNvPr id="10306" name="Google Shape;10306;p7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8" name="Google Shape;10308;p79"/>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9" name="Google Shape;10309;p79"/>
          <p:cNvGrpSpPr/>
          <p:nvPr/>
        </p:nvGrpSpPr>
        <p:grpSpPr>
          <a:xfrm>
            <a:off x="3512023" y="1352163"/>
            <a:ext cx="365344" cy="289753"/>
            <a:chOff x="-62882850" y="1999375"/>
            <a:chExt cx="315850" cy="250500"/>
          </a:xfrm>
        </p:grpSpPr>
        <p:sp>
          <p:nvSpPr>
            <p:cNvPr id="10310" name="Google Shape;10310;p7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79"/>
          <p:cNvGrpSpPr/>
          <p:nvPr/>
        </p:nvGrpSpPr>
        <p:grpSpPr>
          <a:xfrm>
            <a:off x="3503362" y="1793745"/>
            <a:ext cx="382665" cy="367194"/>
            <a:chOff x="-62890750" y="2296300"/>
            <a:chExt cx="330825" cy="317450"/>
          </a:xfrm>
        </p:grpSpPr>
        <p:sp>
          <p:nvSpPr>
            <p:cNvPr id="10313" name="Google Shape;10313;p7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9"/>
          <p:cNvGrpSpPr/>
          <p:nvPr/>
        </p:nvGrpSpPr>
        <p:grpSpPr>
          <a:xfrm>
            <a:off x="3512023" y="2259206"/>
            <a:ext cx="365344" cy="367165"/>
            <a:chOff x="-62882850" y="2664925"/>
            <a:chExt cx="315850" cy="317425"/>
          </a:xfrm>
        </p:grpSpPr>
        <p:sp>
          <p:nvSpPr>
            <p:cNvPr id="10317" name="Google Shape;10317;p7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9" name="Google Shape;10319;p79"/>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0" name="Google Shape;10320;p79"/>
          <p:cNvGrpSpPr/>
          <p:nvPr/>
        </p:nvGrpSpPr>
        <p:grpSpPr>
          <a:xfrm>
            <a:off x="2183172" y="3171846"/>
            <a:ext cx="366269" cy="359907"/>
            <a:chOff x="-60988625" y="2310475"/>
            <a:chExt cx="316650" cy="311150"/>
          </a:xfrm>
        </p:grpSpPr>
        <p:sp>
          <p:nvSpPr>
            <p:cNvPr id="10321" name="Google Shape;10321;p7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79"/>
          <p:cNvGrpSpPr/>
          <p:nvPr/>
        </p:nvGrpSpPr>
        <p:grpSpPr>
          <a:xfrm>
            <a:off x="2183634" y="3610009"/>
            <a:ext cx="365344" cy="368785"/>
            <a:chOff x="-60987050" y="2671400"/>
            <a:chExt cx="315850" cy="318825"/>
          </a:xfrm>
        </p:grpSpPr>
        <p:sp>
          <p:nvSpPr>
            <p:cNvPr id="10328" name="Google Shape;10328;p7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79"/>
          <p:cNvGrpSpPr/>
          <p:nvPr/>
        </p:nvGrpSpPr>
        <p:grpSpPr>
          <a:xfrm>
            <a:off x="3952500" y="3172771"/>
            <a:ext cx="368987" cy="358056"/>
            <a:chOff x="-59481900" y="2290800"/>
            <a:chExt cx="319000" cy="309550"/>
          </a:xfrm>
        </p:grpSpPr>
        <p:sp>
          <p:nvSpPr>
            <p:cNvPr id="10331" name="Google Shape;10331;p7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9"/>
          <p:cNvGrpSpPr/>
          <p:nvPr/>
        </p:nvGrpSpPr>
        <p:grpSpPr>
          <a:xfrm>
            <a:off x="1741805" y="1313544"/>
            <a:ext cx="368987" cy="366992"/>
            <a:chOff x="-64401400" y="1914475"/>
            <a:chExt cx="319000" cy="317275"/>
          </a:xfrm>
        </p:grpSpPr>
        <p:sp>
          <p:nvSpPr>
            <p:cNvPr id="10338" name="Google Shape;10338;p7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9"/>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9"/>
          <p:cNvGrpSpPr/>
          <p:nvPr/>
        </p:nvGrpSpPr>
        <p:grpSpPr>
          <a:xfrm>
            <a:off x="1806493" y="1794583"/>
            <a:ext cx="239610" cy="365517"/>
            <a:chOff x="-64343900" y="2282125"/>
            <a:chExt cx="207150" cy="316000"/>
          </a:xfrm>
        </p:grpSpPr>
        <p:sp>
          <p:nvSpPr>
            <p:cNvPr id="10342" name="Google Shape;10342;p7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9"/>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79"/>
          <p:cNvGrpSpPr/>
          <p:nvPr/>
        </p:nvGrpSpPr>
        <p:grpSpPr>
          <a:xfrm>
            <a:off x="3986941" y="1313804"/>
            <a:ext cx="318873" cy="366471"/>
            <a:chOff x="-62496925" y="1931475"/>
            <a:chExt cx="275675" cy="316825"/>
          </a:xfrm>
        </p:grpSpPr>
        <p:sp>
          <p:nvSpPr>
            <p:cNvPr id="10346" name="Google Shape;10346;p7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79"/>
          <p:cNvGrpSpPr/>
          <p:nvPr/>
        </p:nvGrpSpPr>
        <p:grpSpPr>
          <a:xfrm>
            <a:off x="3963691" y="1793629"/>
            <a:ext cx="365373" cy="367426"/>
            <a:chOff x="-62516625" y="2297875"/>
            <a:chExt cx="315875" cy="317650"/>
          </a:xfrm>
        </p:grpSpPr>
        <p:sp>
          <p:nvSpPr>
            <p:cNvPr id="10349" name="Google Shape;10349;p7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79"/>
          <p:cNvGrpSpPr/>
          <p:nvPr/>
        </p:nvGrpSpPr>
        <p:grpSpPr>
          <a:xfrm>
            <a:off x="3962332" y="2275588"/>
            <a:ext cx="368091" cy="334402"/>
            <a:chOff x="-62518200" y="2692475"/>
            <a:chExt cx="318225" cy="289100"/>
          </a:xfrm>
        </p:grpSpPr>
        <p:sp>
          <p:nvSpPr>
            <p:cNvPr id="10352" name="Google Shape;10352;p7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79"/>
          <p:cNvGrpSpPr/>
          <p:nvPr/>
        </p:nvGrpSpPr>
        <p:grpSpPr>
          <a:xfrm>
            <a:off x="2648986" y="2733112"/>
            <a:ext cx="309793" cy="365344"/>
            <a:chOff x="-60597975" y="1939525"/>
            <a:chExt cx="267825" cy="315850"/>
          </a:xfrm>
        </p:grpSpPr>
        <p:sp>
          <p:nvSpPr>
            <p:cNvPr id="10355" name="Google Shape;10355;p7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79"/>
          <p:cNvGrpSpPr/>
          <p:nvPr/>
        </p:nvGrpSpPr>
        <p:grpSpPr>
          <a:xfrm>
            <a:off x="2619389" y="3167537"/>
            <a:ext cx="368987" cy="368525"/>
            <a:chOff x="-60620800" y="2304600"/>
            <a:chExt cx="319000" cy="318600"/>
          </a:xfrm>
        </p:grpSpPr>
        <p:sp>
          <p:nvSpPr>
            <p:cNvPr id="10358" name="Google Shape;10358;p7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79"/>
          <p:cNvGrpSpPr/>
          <p:nvPr/>
        </p:nvGrpSpPr>
        <p:grpSpPr>
          <a:xfrm>
            <a:off x="2620748" y="3663188"/>
            <a:ext cx="366269" cy="262426"/>
            <a:chOff x="-60621600" y="2716100"/>
            <a:chExt cx="316650" cy="226875"/>
          </a:xfrm>
        </p:grpSpPr>
        <p:sp>
          <p:nvSpPr>
            <p:cNvPr id="10362" name="Google Shape;10362;p7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79"/>
          <p:cNvGrpSpPr/>
          <p:nvPr/>
        </p:nvGrpSpPr>
        <p:grpSpPr>
          <a:xfrm>
            <a:off x="3957965" y="3611281"/>
            <a:ext cx="358056" cy="366240"/>
            <a:chOff x="-59475600" y="2658625"/>
            <a:chExt cx="309550" cy="316625"/>
          </a:xfrm>
        </p:grpSpPr>
        <p:sp>
          <p:nvSpPr>
            <p:cNvPr id="10365" name="Google Shape;10365;p7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2" name="Google Shape;10372;p79"/>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9"/>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4" name="Google Shape;10374;p79"/>
          <p:cNvGrpSpPr/>
          <p:nvPr/>
        </p:nvGrpSpPr>
        <p:grpSpPr>
          <a:xfrm>
            <a:off x="2233086" y="2259206"/>
            <a:ext cx="263294" cy="367165"/>
            <a:chOff x="-63987100" y="2646800"/>
            <a:chExt cx="227625" cy="317425"/>
          </a:xfrm>
        </p:grpSpPr>
        <p:sp>
          <p:nvSpPr>
            <p:cNvPr id="10375" name="Google Shape;10375;p7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9"/>
          <p:cNvGrpSpPr/>
          <p:nvPr/>
        </p:nvGrpSpPr>
        <p:grpSpPr>
          <a:xfrm>
            <a:off x="852428" y="2730827"/>
            <a:ext cx="358056" cy="369913"/>
            <a:chOff x="-62148000" y="1930075"/>
            <a:chExt cx="309550" cy="319800"/>
          </a:xfrm>
        </p:grpSpPr>
        <p:sp>
          <p:nvSpPr>
            <p:cNvPr id="10378" name="Google Shape;10378;p7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9"/>
          <p:cNvGrpSpPr/>
          <p:nvPr/>
        </p:nvGrpSpPr>
        <p:grpSpPr>
          <a:xfrm>
            <a:off x="849695" y="3169113"/>
            <a:ext cx="363522" cy="365373"/>
            <a:chOff x="-62150375" y="2297875"/>
            <a:chExt cx="314275" cy="315875"/>
          </a:xfrm>
        </p:grpSpPr>
        <p:sp>
          <p:nvSpPr>
            <p:cNvPr id="10381" name="Google Shape;10381;p7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9"/>
          <p:cNvGrpSpPr/>
          <p:nvPr/>
        </p:nvGrpSpPr>
        <p:grpSpPr>
          <a:xfrm>
            <a:off x="848322" y="3610356"/>
            <a:ext cx="366269" cy="368091"/>
            <a:chOff x="-62150375" y="2664925"/>
            <a:chExt cx="316650" cy="318225"/>
          </a:xfrm>
        </p:grpSpPr>
        <p:sp>
          <p:nvSpPr>
            <p:cNvPr id="10387" name="Google Shape;10387;p7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9"/>
          <p:cNvGrpSpPr/>
          <p:nvPr/>
        </p:nvGrpSpPr>
        <p:grpSpPr>
          <a:xfrm>
            <a:off x="3065911" y="2731333"/>
            <a:ext cx="367165" cy="368901"/>
            <a:chOff x="-60254550" y="1938025"/>
            <a:chExt cx="317425" cy="318925"/>
          </a:xfrm>
        </p:grpSpPr>
        <p:sp>
          <p:nvSpPr>
            <p:cNvPr id="10392" name="Google Shape;10392;p7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79"/>
          <p:cNvGrpSpPr/>
          <p:nvPr/>
        </p:nvGrpSpPr>
        <p:grpSpPr>
          <a:xfrm>
            <a:off x="3094149" y="3609907"/>
            <a:ext cx="310690" cy="368987"/>
            <a:chOff x="-60232500" y="2671225"/>
            <a:chExt cx="268600" cy="319000"/>
          </a:xfrm>
        </p:grpSpPr>
        <p:sp>
          <p:nvSpPr>
            <p:cNvPr id="10397" name="Google Shape;10397;p7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79"/>
          <p:cNvGrpSpPr/>
          <p:nvPr/>
        </p:nvGrpSpPr>
        <p:grpSpPr>
          <a:xfrm>
            <a:off x="2179643" y="4058541"/>
            <a:ext cx="365373" cy="368987"/>
            <a:chOff x="-59100700" y="1911950"/>
            <a:chExt cx="315875" cy="319000"/>
          </a:xfrm>
        </p:grpSpPr>
        <p:sp>
          <p:nvSpPr>
            <p:cNvPr id="10400" name="Google Shape;10400;p7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79"/>
          <p:cNvGrpSpPr/>
          <p:nvPr/>
        </p:nvGrpSpPr>
        <p:grpSpPr>
          <a:xfrm>
            <a:off x="2621810" y="1314021"/>
            <a:ext cx="379918" cy="366038"/>
            <a:chOff x="-63665750" y="1914325"/>
            <a:chExt cx="328450" cy="316450"/>
          </a:xfrm>
        </p:grpSpPr>
        <p:sp>
          <p:nvSpPr>
            <p:cNvPr id="10411" name="Google Shape;10411;p7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9"/>
          <p:cNvGrpSpPr/>
          <p:nvPr/>
        </p:nvGrpSpPr>
        <p:grpSpPr>
          <a:xfrm>
            <a:off x="2626814" y="1793065"/>
            <a:ext cx="369913" cy="368554"/>
            <a:chOff x="-63666550" y="2278975"/>
            <a:chExt cx="319800" cy="318625"/>
          </a:xfrm>
        </p:grpSpPr>
        <p:sp>
          <p:nvSpPr>
            <p:cNvPr id="10414" name="Google Shape;10414;p7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9"/>
          <p:cNvGrpSpPr/>
          <p:nvPr/>
        </p:nvGrpSpPr>
        <p:grpSpPr>
          <a:xfrm>
            <a:off x="2624081" y="2259090"/>
            <a:ext cx="375378" cy="367397"/>
            <a:chOff x="-63669700" y="2646600"/>
            <a:chExt cx="324525" cy="317625"/>
          </a:xfrm>
        </p:grpSpPr>
        <p:sp>
          <p:nvSpPr>
            <p:cNvPr id="10417" name="Google Shape;10417;p7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9"/>
          <p:cNvGrpSpPr/>
          <p:nvPr/>
        </p:nvGrpSpPr>
        <p:grpSpPr>
          <a:xfrm>
            <a:off x="1286361" y="2732418"/>
            <a:ext cx="366269" cy="366732"/>
            <a:chOff x="-61784125" y="1931250"/>
            <a:chExt cx="316650" cy="317050"/>
          </a:xfrm>
        </p:grpSpPr>
        <p:sp>
          <p:nvSpPr>
            <p:cNvPr id="10420" name="Google Shape;10420;p7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9"/>
          <p:cNvGrpSpPr/>
          <p:nvPr/>
        </p:nvGrpSpPr>
        <p:grpSpPr>
          <a:xfrm>
            <a:off x="1286360" y="3168665"/>
            <a:ext cx="366269" cy="366269"/>
            <a:chOff x="-61783350" y="2297100"/>
            <a:chExt cx="316650" cy="316650"/>
          </a:xfrm>
        </p:grpSpPr>
        <p:sp>
          <p:nvSpPr>
            <p:cNvPr id="10425" name="Google Shape;10425;p7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79"/>
          <p:cNvGrpSpPr/>
          <p:nvPr/>
        </p:nvGrpSpPr>
        <p:grpSpPr>
          <a:xfrm>
            <a:off x="1286360" y="3609748"/>
            <a:ext cx="366269" cy="369305"/>
            <a:chOff x="-61782550" y="2664925"/>
            <a:chExt cx="316650" cy="319275"/>
          </a:xfrm>
        </p:grpSpPr>
        <p:sp>
          <p:nvSpPr>
            <p:cNvPr id="10428" name="Google Shape;10428;p7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79"/>
          <p:cNvGrpSpPr/>
          <p:nvPr/>
        </p:nvGrpSpPr>
        <p:grpSpPr>
          <a:xfrm>
            <a:off x="3508137" y="2741136"/>
            <a:ext cx="367165" cy="349294"/>
            <a:chOff x="-59889100" y="1945025"/>
            <a:chExt cx="317425" cy="301975"/>
          </a:xfrm>
        </p:grpSpPr>
        <p:sp>
          <p:nvSpPr>
            <p:cNvPr id="10432" name="Google Shape;10432;p7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79"/>
          <p:cNvGrpSpPr/>
          <p:nvPr/>
        </p:nvGrpSpPr>
        <p:grpSpPr>
          <a:xfrm>
            <a:off x="3040249" y="3168589"/>
            <a:ext cx="366648" cy="366420"/>
            <a:chOff x="6479471" y="2079003"/>
            <a:chExt cx="348923" cy="348706"/>
          </a:xfrm>
        </p:grpSpPr>
        <p:sp>
          <p:nvSpPr>
            <p:cNvPr id="10437" name="Google Shape;10437;p7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8" name="Google Shape;10438;p79"/>
            <p:cNvGrpSpPr/>
            <p:nvPr/>
          </p:nvGrpSpPr>
          <p:grpSpPr>
            <a:xfrm>
              <a:off x="6520582" y="2079003"/>
              <a:ext cx="307811" cy="348706"/>
              <a:chOff x="-60218325" y="2304850"/>
              <a:chExt cx="279625" cy="316775"/>
            </a:xfrm>
          </p:grpSpPr>
          <p:sp>
            <p:nvSpPr>
              <p:cNvPr id="10439" name="Google Shape;10439;p7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46" name="Google Shape;10446;p79"/>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7" name="Google Shape;10447;p79"/>
          <p:cNvGrpSpPr/>
          <p:nvPr/>
        </p:nvGrpSpPr>
        <p:grpSpPr>
          <a:xfrm>
            <a:off x="3507226" y="3611671"/>
            <a:ext cx="368987" cy="365459"/>
            <a:chOff x="-59889100" y="2671925"/>
            <a:chExt cx="319000" cy="315950"/>
          </a:xfrm>
        </p:grpSpPr>
        <p:sp>
          <p:nvSpPr>
            <p:cNvPr id="10448" name="Google Shape;10448;p7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9"/>
          <p:cNvGrpSpPr/>
          <p:nvPr/>
        </p:nvGrpSpPr>
        <p:grpSpPr>
          <a:xfrm>
            <a:off x="2620204" y="4054176"/>
            <a:ext cx="367165" cy="366269"/>
            <a:chOff x="-59092025" y="2296300"/>
            <a:chExt cx="317425" cy="316650"/>
          </a:xfrm>
        </p:grpSpPr>
        <p:sp>
          <p:nvSpPr>
            <p:cNvPr id="10453" name="Google Shape;10453;p7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79"/>
          <p:cNvGrpSpPr/>
          <p:nvPr/>
        </p:nvGrpSpPr>
        <p:grpSpPr>
          <a:xfrm>
            <a:off x="4865611" y="1305095"/>
            <a:ext cx="353174" cy="347599"/>
            <a:chOff x="683125" y="1955275"/>
            <a:chExt cx="299325" cy="294600"/>
          </a:xfrm>
        </p:grpSpPr>
        <p:sp>
          <p:nvSpPr>
            <p:cNvPr id="10456" name="Google Shape;10456;p79"/>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9"/>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9"/>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9"/>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79"/>
          <p:cNvGrpSpPr/>
          <p:nvPr/>
        </p:nvGrpSpPr>
        <p:grpSpPr>
          <a:xfrm>
            <a:off x="4866541" y="1755653"/>
            <a:ext cx="351315" cy="349486"/>
            <a:chOff x="685475" y="2318350"/>
            <a:chExt cx="297750" cy="296200"/>
          </a:xfrm>
        </p:grpSpPr>
        <p:sp>
          <p:nvSpPr>
            <p:cNvPr id="10461" name="Google Shape;10461;p79"/>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9"/>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9"/>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79"/>
          <p:cNvGrpSpPr/>
          <p:nvPr/>
        </p:nvGrpSpPr>
        <p:grpSpPr>
          <a:xfrm>
            <a:off x="7094699" y="1304859"/>
            <a:ext cx="309517" cy="348071"/>
            <a:chOff x="2523000" y="1954875"/>
            <a:chExt cx="262325" cy="295000"/>
          </a:xfrm>
        </p:grpSpPr>
        <p:sp>
          <p:nvSpPr>
            <p:cNvPr id="10465" name="Google Shape;10465;p79"/>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9"/>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9"/>
          <p:cNvGrpSpPr/>
          <p:nvPr/>
        </p:nvGrpSpPr>
        <p:grpSpPr>
          <a:xfrm>
            <a:off x="7073800" y="1756125"/>
            <a:ext cx="351315" cy="348542"/>
            <a:chOff x="2508825" y="2318350"/>
            <a:chExt cx="297750" cy="295400"/>
          </a:xfrm>
        </p:grpSpPr>
        <p:sp>
          <p:nvSpPr>
            <p:cNvPr id="10468" name="Google Shape;10468;p79"/>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9"/>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79"/>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79"/>
          <p:cNvGrpSpPr/>
          <p:nvPr/>
        </p:nvGrpSpPr>
        <p:grpSpPr>
          <a:xfrm>
            <a:off x="5747373" y="2670178"/>
            <a:ext cx="347599" cy="348513"/>
            <a:chOff x="4321150" y="1946600"/>
            <a:chExt cx="294600" cy="295375"/>
          </a:xfrm>
        </p:grpSpPr>
        <p:sp>
          <p:nvSpPr>
            <p:cNvPr id="10472" name="Google Shape;10472;p79"/>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9"/>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9"/>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79"/>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9"/>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9"/>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9"/>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9" name="Google Shape;10479;p79"/>
          <p:cNvGrpSpPr/>
          <p:nvPr/>
        </p:nvGrpSpPr>
        <p:grpSpPr>
          <a:xfrm>
            <a:off x="5309921" y="1756125"/>
            <a:ext cx="352230" cy="348542"/>
            <a:chOff x="1049375" y="2318350"/>
            <a:chExt cx="298525" cy="295400"/>
          </a:xfrm>
        </p:grpSpPr>
        <p:sp>
          <p:nvSpPr>
            <p:cNvPr id="10480" name="Google Shape;10480;p79"/>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9"/>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9"/>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9"/>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79"/>
          <p:cNvGrpSpPr/>
          <p:nvPr/>
        </p:nvGrpSpPr>
        <p:grpSpPr>
          <a:xfrm>
            <a:off x="5310393" y="2196576"/>
            <a:ext cx="351286" cy="351286"/>
            <a:chOff x="1049375" y="2680675"/>
            <a:chExt cx="297725" cy="297725"/>
          </a:xfrm>
        </p:grpSpPr>
        <p:sp>
          <p:nvSpPr>
            <p:cNvPr id="10485" name="Google Shape;10485;p7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9"/>
          <p:cNvGrpSpPr/>
          <p:nvPr/>
        </p:nvGrpSpPr>
        <p:grpSpPr>
          <a:xfrm>
            <a:off x="7523845" y="1304623"/>
            <a:ext cx="348513" cy="348542"/>
            <a:chOff x="2872725" y="1954475"/>
            <a:chExt cx="295375" cy="295400"/>
          </a:xfrm>
        </p:grpSpPr>
        <p:sp>
          <p:nvSpPr>
            <p:cNvPr id="10488" name="Google Shape;10488;p79"/>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9"/>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9"/>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79"/>
          <p:cNvGrpSpPr/>
          <p:nvPr/>
        </p:nvGrpSpPr>
        <p:grpSpPr>
          <a:xfrm>
            <a:off x="7545216" y="1755196"/>
            <a:ext cx="305771" cy="350401"/>
            <a:chOff x="2890050" y="2318350"/>
            <a:chExt cx="259150" cy="296975"/>
          </a:xfrm>
        </p:grpSpPr>
        <p:sp>
          <p:nvSpPr>
            <p:cNvPr id="10492" name="Google Shape;10492;p79"/>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9"/>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4" name="Google Shape;10494;p79"/>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5" name="Google Shape;10495;p79"/>
          <p:cNvGrpSpPr/>
          <p:nvPr/>
        </p:nvGrpSpPr>
        <p:grpSpPr>
          <a:xfrm>
            <a:off x="6187732" y="2670650"/>
            <a:ext cx="347569" cy="347569"/>
            <a:chOff x="4685050" y="1945825"/>
            <a:chExt cx="294575" cy="294575"/>
          </a:xfrm>
        </p:grpSpPr>
        <p:sp>
          <p:nvSpPr>
            <p:cNvPr id="10496" name="Google Shape;10496;p79"/>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9"/>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9"/>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9"/>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9"/>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1" name="Google Shape;10501;p79"/>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9"/>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3" name="Google Shape;10503;p79"/>
          <p:cNvGrpSpPr/>
          <p:nvPr/>
        </p:nvGrpSpPr>
        <p:grpSpPr>
          <a:xfrm>
            <a:off x="7958004" y="3159625"/>
            <a:ext cx="348513" cy="347599"/>
            <a:chOff x="6131900" y="2301825"/>
            <a:chExt cx="295375" cy="294600"/>
          </a:xfrm>
        </p:grpSpPr>
        <p:sp>
          <p:nvSpPr>
            <p:cNvPr id="10504" name="Google Shape;10504;p79"/>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9"/>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9"/>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9"/>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79"/>
          <p:cNvGrpSpPr/>
          <p:nvPr/>
        </p:nvGrpSpPr>
        <p:grpSpPr>
          <a:xfrm>
            <a:off x="5753997" y="1304166"/>
            <a:ext cx="351315" cy="349457"/>
            <a:chOff x="1412450" y="1954475"/>
            <a:chExt cx="297750" cy="296175"/>
          </a:xfrm>
        </p:grpSpPr>
        <p:sp>
          <p:nvSpPr>
            <p:cNvPr id="10509" name="Google Shape;10509;p79"/>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9"/>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1" name="Google Shape;10511;p79"/>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2" name="Google Shape;10512;p79"/>
          <p:cNvGrpSpPr/>
          <p:nvPr/>
        </p:nvGrpSpPr>
        <p:grpSpPr>
          <a:xfrm>
            <a:off x="5753997" y="2196694"/>
            <a:ext cx="351315" cy="351050"/>
            <a:chOff x="1413250" y="2680675"/>
            <a:chExt cx="297750" cy="297525"/>
          </a:xfrm>
        </p:grpSpPr>
        <p:sp>
          <p:nvSpPr>
            <p:cNvPr id="10513" name="Google Shape;10513;p79"/>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9"/>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9"/>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9"/>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7" name="Google Shape;10517;p79"/>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9"/>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9"/>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0" name="Google Shape;10520;p79"/>
          <p:cNvGrpSpPr/>
          <p:nvPr/>
        </p:nvGrpSpPr>
        <p:grpSpPr>
          <a:xfrm>
            <a:off x="6630407" y="2670311"/>
            <a:ext cx="350371" cy="348247"/>
            <a:chOff x="5045775" y="1946400"/>
            <a:chExt cx="296950" cy="295150"/>
          </a:xfrm>
        </p:grpSpPr>
        <p:sp>
          <p:nvSpPr>
            <p:cNvPr id="10521" name="Google Shape;10521;p79"/>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9"/>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9"/>
          <p:cNvGrpSpPr/>
          <p:nvPr/>
        </p:nvGrpSpPr>
        <p:grpSpPr>
          <a:xfrm>
            <a:off x="6629006" y="3179138"/>
            <a:ext cx="353174" cy="308573"/>
            <a:chOff x="5046550" y="2327025"/>
            <a:chExt cx="299325" cy="261525"/>
          </a:xfrm>
        </p:grpSpPr>
        <p:sp>
          <p:nvSpPr>
            <p:cNvPr id="10524" name="Google Shape;10524;p79"/>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9"/>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9"/>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7" name="Google Shape;10527;p79"/>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8" name="Google Shape;10528;p79"/>
          <p:cNvGrpSpPr/>
          <p:nvPr/>
        </p:nvGrpSpPr>
        <p:grpSpPr>
          <a:xfrm>
            <a:off x="7956604" y="3608476"/>
            <a:ext cx="351315" cy="348513"/>
            <a:chOff x="6167350" y="2672800"/>
            <a:chExt cx="297750" cy="295375"/>
          </a:xfrm>
        </p:grpSpPr>
        <p:sp>
          <p:nvSpPr>
            <p:cNvPr id="10529" name="Google Shape;10529;p79"/>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9"/>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9"/>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9"/>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9"/>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9"/>
          <p:cNvGrpSpPr/>
          <p:nvPr/>
        </p:nvGrpSpPr>
        <p:grpSpPr>
          <a:xfrm>
            <a:off x="6197601" y="1303709"/>
            <a:ext cx="347599" cy="350371"/>
            <a:chOff x="1777925" y="1953700"/>
            <a:chExt cx="294600" cy="296950"/>
          </a:xfrm>
        </p:grpSpPr>
        <p:sp>
          <p:nvSpPr>
            <p:cNvPr id="10535" name="Google Shape;10535;p79"/>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9"/>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9"/>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9"/>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79"/>
          <p:cNvGrpSpPr/>
          <p:nvPr/>
        </p:nvGrpSpPr>
        <p:grpSpPr>
          <a:xfrm>
            <a:off x="6213411" y="1756597"/>
            <a:ext cx="315977" cy="347599"/>
            <a:chOff x="1790525" y="2319150"/>
            <a:chExt cx="267800" cy="294600"/>
          </a:xfrm>
        </p:grpSpPr>
        <p:sp>
          <p:nvSpPr>
            <p:cNvPr id="10540" name="Google Shape;10540;p79"/>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9"/>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2" name="Google Shape;10542;p79"/>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3" name="Google Shape;10543;p79"/>
          <p:cNvGrpSpPr/>
          <p:nvPr/>
        </p:nvGrpSpPr>
        <p:grpSpPr>
          <a:xfrm>
            <a:off x="4866386" y="2670163"/>
            <a:ext cx="349457" cy="348542"/>
            <a:chOff x="3599700" y="1954475"/>
            <a:chExt cx="296175" cy="295400"/>
          </a:xfrm>
        </p:grpSpPr>
        <p:sp>
          <p:nvSpPr>
            <p:cNvPr id="10544" name="Google Shape;10544;p79"/>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9"/>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9"/>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79"/>
          <p:cNvGrpSpPr/>
          <p:nvPr/>
        </p:nvGrpSpPr>
        <p:grpSpPr>
          <a:xfrm>
            <a:off x="4867316" y="3159626"/>
            <a:ext cx="347599" cy="347599"/>
            <a:chOff x="3601275" y="2319150"/>
            <a:chExt cx="294600" cy="294600"/>
          </a:xfrm>
        </p:grpSpPr>
        <p:sp>
          <p:nvSpPr>
            <p:cNvPr id="10548" name="Google Shape;10548;p79"/>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0" name="Google Shape;10550;p79"/>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1" name="Google Shape;10551;p79"/>
          <p:cNvGrpSpPr/>
          <p:nvPr/>
        </p:nvGrpSpPr>
        <p:grpSpPr>
          <a:xfrm>
            <a:off x="7087019" y="2669721"/>
            <a:ext cx="328071" cy="349427"/>
            <a:chOff x="5421475" y="1945825"/>
            <a:chExt cx="278050" cy="296150"/>
          </a:xfrm>
        </p:grpSpPr>
        <p:sp>
          <p:nvSpPr>
            <p:cNvPr id="10552" name="Google Shape;10552;p79"/>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9"/>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9"/>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9"/>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9"/>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9"/>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9"/>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79"/>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79"/>
          <p:cNvGrpSpPr/>
          <p:nvPr/>
        </p:nvGrpSpPr>
        <p:grpSpPr>
          <a:xfrm>
            <a:off x="7075869" y="3670273"/>
            <a:ext cx="350371" cy="224918"/>
            <a:chOff x="5411225" y="2726350"/>
            <a:chExt cx="296950" cy="190625"/>
          </a:xfrm>
        </p:grpSpPr>
        <p:sp>
          <p:nvSpPr>
            <p:cNvPr id="10562" name="Google Shape;10562;p79"/>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9"/>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79"/>
          <p:cNvGrpSpPr/>
          <p:nvPr/>
        </p:nvGrpSpPr>
        <p:grpSpPr>
          <a:xfrm>
            <a:off x="6185904" y="4059546"/>
            <a:ext cx="351286" cy="326390"/>
            <a:chOff x="6524150" y="1938725"/>
            <a:chExt cx="297725" cy="276625"/>
          </a:xfrm>
        </p:grpSpPr>
        <p:sp>
          <p:nvSpPr>
            <p:cNvPr id="10565" name="Google Shape;10565;p79"/>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9"/>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9"/>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9"/>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79"/>
          <p:cNvGrpSpPr/>
          <p:nvPr/>
        </p:nvGrpSpPr>
        <p:grpSpPr>
          <a:xfrm>
            <a:off x="6631047" y="1756007"/>
            <a:ext cx="363380" cy="348778"/>
            <a:chOff x="2140225" y="2318650"/>
            <a:chExt cx="307975" cy="295600"/>
          </a:xfrm>
        </p:grpSpPr>
        <p:sp>
          <p:nvSpPr>
            <p:cNvPr id="10570" name="Google Shape;10570;p79"/>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9"/>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79"/>
          <p:cNvGrpSpPr/>
          <p:nvPr/>
        </p:nvGrpSpPr>
        <p:grpSpPr>
          <a:xfrm>
            <a:off x="6636607" y="2197505"/>
            <a:ext cx="352259" cy="349427"/>
            <a:chOff x="2139425" y="2682250"/>
            <a:chExt cx="298550" cy="296150"/>
          </a:xfrm>
        </p:grpSpPr>
        <p:sp>
          <p:nvSpPr>
            <p:cNvPr id="10573" name="Google Shape;10573;p79"/>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9"/>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9"/>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9"/>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9"/>
          <p:cNvGrpSpPr/>
          <p:nvPr/>
        </p:nvGrpSpPr>
        <p:grpSpPr>
          <a:xfrm>
            <a:off x="5301219" y="2711991"/>
            <a:ext cx="350401" cy="264888"/>
            <a:chOff x="3962775" y="1990700"/>
            <a:chExt cx="296975" cy="224500"/>
          </a:xfrm>
        </p:grpSpPr>
        <p:sp>
          <p:nvSpPr>
            <p:cNvPr id="10578" name="Google Shape;10578;p79"/>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9"/>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9"/>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9"/>
          <p:cNvGrpSpPr/>
          <p:nvPr/>
        </p:nvGrpSpPr>
        <p:grpSpPr>
          <a:xfrm>
            <a:off x="5301691" y="3158697"/>
            <a:ext cx="349457" cy="349457"/>
            <a:chOff x="3963575" y="2317575"/>
            <a:chExt cx="296175" cy="296175"/>
          </a:xfrm>
        </p:grpSpPr>
        <p:sp>
          <p:nvSpPr>
            <p:cNvPr id="10583" name="Google Shape;10583;p79"/>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9"/>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9"/>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9"/>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9"/>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9"/>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9"/>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9"/>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9"/>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9"/>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9"/>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9"/>
          <p:cNvGrpSpPr/>
          <p:nvPr/>
        </p:nvGrpSpPr>
        <p:grpSpPr>
          <a:xfrm>
            <a:off x="5301691" y="3608476"/>
            <a:ext cx="349457" cy="348513"/>
            <a:chOff x="3962775" y="2683025"/>
            <a:chExt cx="296175" cy="295375"/>
          </a:xfrm>
        </p:grpSpPr>
        <p:sp>
          <p:nvSpPr>
            <p:cNvPr id="10600" name="Google Shape;10600;p79"/>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9"/>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3" name="Google Shape;10603;p79"/>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4" name="Google Shape;10604;p79"/>
          <p:cNvGrpSpPr/>
          <p:nvPr/>
        </p:nvGrpSpPr>
        <p:grpSpPr>
          <a:xfrm>
            <a:off x="7516228" y="3159168"/>
            <a:ext cx="348513" cy="348513"/>
            <a:chOff x="5775900" y="2308125"/>
            <a:chExt cx="295375" cy="295375"/>
          </a:xfrm>
        </p:grpSpPr>
        <p:sp>
          <p:nvSpPr>
            <p:cNvPr id="10605" name="Google Shape;10605;p79"/>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9"/>
          <p:cNvGrpSpPr/>
          <p:nvPr/>
        </p:nvGrpSpPr>
        <p:grpSpPr>
          <a:xfrm>
            <a:off x="7537142" y="3608004"/>
            <a:ext cx="306686" cy="349457"/>
            <a:chOff x="5794025" y="2673575"/>
            <a:chExt cx="259925" cy="296175"/>
          </a:xfrm>
        </p:grpSpPr>
        <p:sp>
          <p:nvSpPr>
            <p:cNvPr id="10611" name="Google Shape;10611;p79"/>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9"/>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3" name="Google Shape;10613;p79"/>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9"/>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5" name="Google Shape;10615;p79"/>
          <p:cNvGrpSpPr/>
          <p:nvPr/>
        </p:nvGrpSpPr>
        <p:grpSpPr>
          <a:xfrm>
            <a:off x="6637536" y="1304166"/>
            <a:ext cx="350401" cy="349457"/>
            <a:chOff x="2141000" y="1954475"/>
            <a:chExt cx="296975" cy="296175"/>
          </a:xfrm>
        </p:grpSpPr>
        <p:sp>
          <p:nvSpPr>
            <p:cNvPr id="10616" name="Google Shape;10616;p79"/>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9"/>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9"/>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9"/>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23" name="Shape 10623"/>
        <p:cNvGrpSpPr/>
        <p:nvPr/>
      </p:nvGrpSpPr>
      <p:grpSpPr>
        <a:xfrm>
          <a:off x="0" y="0"/>
          <a:ext cx="0" cy="0"/>
          <a:chOff x="0" y="0"/>
          <a:chExt cx="0" cy="0"/>
        </a:xfrm>
      </p:grpSpPr>
      <p:sp>
        <p:nvSpPr>
          <p:cNvPr id="10624" name="Google Shape;10624;p80"/>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625" name="Google Shape;10625;p80"/>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626" name="Google Shape;10626;p80"/>
          <p:cNvGrpSpPr/>
          <p:nvPr/>
        </p:nvGrpSpPr>
        <p:grpSpPr>
          <a:xfrm>
            <a:off x="882957" y="1306638"/>
            <a:ext cx="292442" cy="355741"/>
            <a:chOff x="-35830350" y="1912725"/>
            <a:chExt cx="241050" cy="293225"/>
          </a:xfrm>
        </p:grpSpPr>
        <p:sp>
          <p:nvSpPr>
            <p:cNvPr id="10627" name="Google Shape;10627;p8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80"/>
          <p:cNvGrpSpPr/>
          <p:nvPr/>
        </p:nvGrpSpPr>
        <p:grpSpPr>
          <a:xfrm>
            <a:off x="851444" y="1766235"/>
            <a:ext cx="355468" cy="353587"/>
            <a:chOff x="-35854750" y="2272675"/>
            <a:chExt cx="293000" cy="291450"/>
          </a:xfrm>
        </p:grpSpPr>
        <p:sp>
          <p:nvSpPr>
            <p:cNvPr id="10630" name="Google Shape;10630;p8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80"/>
          <p:cNvGrpSpPr/>
          <p:nvPr/>
        </p:nvGrpSpPr>
        <p:grpSpPr>
          <a:xfrm>
            <a:off x="850958" y="2220821"/>
            <a:ext cx="356438" cy="354558"/>
            <a:chOff x="-35853975" y="2631825"/>
            <a:chExt cx="293800" cy="292250"/>
          </a:xfrm>
        </p:grpSpPr>
        <p:sp>
          <p:nvSpPr>
            <p:cNvPr id="10634" name="Google Shape;10634;p8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80"/>
          <p:cNvGrpSpPr/>
          <p:nvPr/>
        </p:nvGrpSpPr>
        <p:grpSpPr>
          <a:xfrm>
            <a:off x="3089562" y="1307714"/>
            <a:ext cx="353587" cy="353587"/>
            <a:chOff x="-34032200" y="1916675"/>
            <a:chExt cx="291450" cy="291450"/>
          </a:xfrm>
        </p:grpSpPr>
        <p:sp>
          <p:nvSpPr>
            <p:cNvPr id="10640" name="Google Shape;10640;p8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4" name="Google Shape;10644;p80"/>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5" name="Google Shape;10645;p80"/>
          <p:cNvGrpSpPr/>
          <p:nvPr/>
        </p:nvGrpSpPr>
        <p:grpSpPr>
          <a:xfrm>
            <a:off x="3089092" y="2220821"/>
            <a:ext cx="354527" cy="354558"/>
            <a:chOff x="-34032200" y="2634975"/>
            <a:chExt cx="292225" cy="292250"/>
          </a:xfrm>
        </p:grpSpPr>
        <p:sp>
          <p:nvSpPr>
            <p:cNvPr id="10646" name="Google Shape;10646;p8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80"/>
          <p:cNvGrpSpPr/>
          <p:nvPr/>
        </p:nvGrpSpPr>
        <p:grpSpPr>
          <a:xfrm>
            <a:off x="1739487" y="2687069"/>
            <a:ext cx="358379" cy="354527"/>
            <a:chOff x="-32245875" y="1938725"/>
            <a:chExt cx="295400" cy="292225"/>
          </a:xfrm>
        </p:grpSpPr>
        <p:sp>
          <p:nvSpPr>
            <p:cNvPr id="10650" name="Google Shape;10650;p8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80"/>
          <p:cNvGrpSpPr/>
          <p:nvPr/>
        </p:nvGrpSpPr>
        <p:grpSpPr>
          <a:xfrm>
            <a:off x="1736150" y="3156468"/>
            <a:ext cx="365052" cy="352162"/>
            <a:chOff x="-32243500" y="2299850"/>
            <a:chExt cx="300900" cy="290275"/>
          </a:xfrm>
        </p:grpSpPr>
        <p:sp>
          <p:nvSpPr>
            <p:cNvPr id="10654" name="Google Shape;10654;p8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6" name="Google Shape;10656;p80"/>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7" name="Google Shape;10657;p80"/>
          <p:cNvGrpSpPr/>
          <p:nvPr/>
        </p:nvGrpSpPr>
        <p:grpSpPr>
          <a:xfrm>
            <a:off x="1299432" y="1306759"/>
            <a:ext cx="354527" cy="355498"/>
            <a:chOff x="-35495600" y="1912725"/>
            <a:chExt cx="292225" cy="293025"/>
          </a:xfrm>
        </p:grpSpPr>
        <p:sp>
          <p:nvSpPr>
            <p:cNvPr id="10658" name="Google Shape;10658;p8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1" name="Google Shape;10661;p80"/>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2" name="Google Shape;10662;p80"/>
          <p:cNvGrpSpPr/>
          <p:nvPr/>
        </p:nvGrpSpPr>
        <p:grpSpPr>
          <a:xfrm>
            <a:off x="1299432" y="2221307"/>
            <a:ext cx="354527" cy="353587"/>
            <a:chOff x="-35495600" y="2631825"/>
            <a:chExt cx="292225" cy="291450"/>
          </a:xfrm>
        </p:grpSpPr>
        <p:sp>
          <p:nvSpPr>
            <p:cNvPr id="10663" name="Google Shape;10663;p8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0"/>
          <p:cNvGrpSpPr/>
          <p:nvPr/>
        </p:nvGrpSpPr>
        <p:grpSpPr>
          <a:xfrm>
            <a:off x="3537081" y="1307714"/>
            <a:ext cx="353587" cy="353587"/>
            <a:chOff x="-33673825" y="1916675"/>
            <a:chExt cx="291450" cy="291450"/>
          </a:xfrm>
        </p:grpSpPr>
        <p:sp>
          <p:nvSpPr>
            <p:cNvPr id="10668" name="Google Shape;10668;p8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80"/>
          <p:cNvGrpSpPr/>
          <p:nvPr/>
        </p:nvGrpSpPr>
        <p:grpSpPr>
          <a:xfrm>
            <a:off x="3534700" y="1765295"/>
            <a:ext cx="358349" cy="355468"/>
            <a:chOff x="-33676975" y="2275050"/>
            <a:chExt cx="295375" cy="293000"/>
          </a:xfrm>
        </p:grpSpPr>
        <p:sp>
          <p:nvSpPr>
            <p:cNvPr id="10673" name="Google Shape;10673;p8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80"/>
          <p:cNvGrpSpPr/>
          <p:nvPr/>
        </p:nvGrpSpPr>
        <p:grpSpPr>
          <a:xfrm>
            <a:off x="3537081" y="2220594"/>
            <a:ext cx="353587" cy="355013"/>
            <a:chOff x="-33673825" y="2634975"/>
            <a:chExt cx="291450" cy="292625"/>
          </a:xfrm>
        </p:grpSpPr>
        <p:sp>
          <p:nvSpPr>
            <p:cNvPr id="10677" name="Google Shape;10677;p8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80"/>
          <p:cNvGrpSpPr/>
          <p:nvPr/>
        </p:nvGrpSpPr>
        <p:grpSpPr>
          <a:xfrm>
            <a:off x="2205089" y="2687509"/>
            <a:ext cx="329687" cy="353648"/>
            <a:chOff x="-31874100" y="1939525"/>
            <a:chExt cx="271750" cy="291500"/>
          </a:xfrm>
        </p:grpSpPr>
        <p:sp>
          <p:nvSpPr>
            <p:cNvPr id="10680" name="Google Shape;10680;p8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2" name="Google Shape;10682;p80"/>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3" name="Google Shape;10683;p80"/>
          <p:cNvGrpSpPr/>
          <p:nvPr/>
        </p:nvGrpSpPr>
        <p:grpSpPr>
          <a:xfrm>
            <a:off x="2186451" y="3616531"/>
            <a:ext cx="366963" cy="352768"/>
            <a:chOff x="-31889075" y="2658950"/>
            <a:chExt cx="302475" cy="290775"/>
          </a:xfrm>
        </p:grpSpPr>
        <p:sp>
          <p:nvSpPr>
            <p:cNvPr id="10684" name="Google Shape;10684;p8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6" name="Google Shape;10686;p80"/>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7" name="Google Shape;10687;p80"/>
          <p:cNvGrpSpPr/>
          <p:nvPr/>
        </p:nvGrpSpPr>
        <p:grpSpPr>
          <a:xfrm>
            <a:off x="1747421" y="1306759"/>
            <a:ext cx="354527" cy="355498"/>
            <a:chOff x="-35136450" y="1912725"/>
            <a:chExt cx="292225" cy="293025"/>
          </a:xfrm>
        </p:grpSpPr>
        <p:sp>
          <p:nvSpPr>
            <p:cNvPr id="10688" name="Google Shape;10688;p8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80"/>
          <p:cNvGrpSpPr/>
          <p:nvPr/>
        </p:nvGrpSpPr>
        <p:grpSpPr>
          <a:xfrm>
            <a:off x="1747891" y="1765978"/>
            <a:ext cx="353587" cy="354103"/>
            <a:chOff x="-35134875" y="2272675"/>
            <a:chExt cx="291450" cy="291875"/>
          </a:xfrm>
        </p:grpSpPr>
        <p:sp>
          <p:nvSpPr>
            <p:cNvPr id="10692" name="Google Shape;10692;p8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0"/>
          <p:cNvGrpSpPr/>
          <p:nvPr/>
        </p:nvGrpSpPr>
        <p:grpSpPr>
          <a:xfrm>
            <a:off x="1789458" y="2221307"/>
            <a:ext cx="270453" cy="353587"/>
            <a:chOff x="-35101800" y="2631050"/>
            <a:chExt cx="222925" cy="291450"/>
          </a:xfrm>
        </p:grpSpPr>
        <p:sp>
          <p:nvSpPr>
            <p:cNvPr id="10697" name="Google Shape;10697;p8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1" name="Google Shape;10701;p80"/>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2" name="Google Shape;10702;p80"/>
          <p:cNvGrpSpPr/>
          <p:nvPr/>
        </p:nvGrpSpPr>
        <p:grpSpPr>
          <a:xfrm>
            <a:off x="3977510" y="1765295"/>
            <a:ext cx="353587" cy="355468"/>
            <a:chOff x="-33314675" y="2275050"/>
            <a:chExt cx="291450" cy="293000"/>
          </a:xfrm>
        </p:grpSpPr>
        <p:sp>
          <p:nvSpPr>
            <p:cNvPr id="10703" name="Google Shape;10703;p8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80"/>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80"/>
          <p:cNvGrpSpPr/>
          <p:nvPr/>
        </p:nvGrpSpPr>
        <p:grpSpPr>
          <a:xfrm>
            <a:off x="2639701" y="2687555"/>
            <a:ext cx="353587" cy="353557"/>
            <a:chOff x="-31523625" y="1939525"/>
            <a:chExt cx="291450" cy="291425"/>
          </a:xfrm>
        </p:grpSpPr>
        <p:sp>
          <p:nvSpPr>
            <p:cNvPr id="10708" name="Google Shape;10708;p8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80"/>
          <p:cNvGrpSpPr/>
          <p:nvPr/>
        </p:nvGrpSpPr>
        <p:grpSpPr>
          <a:xfrm>
            <a:off x="2638746" y="3155755"/>
            <a:ext cx="355498" cy="353587"/>
            <a:chOff x="-31523625" y="2298675"/>
            <a:chExt cx="293025" cy="291450"/>
          </a:xfrm>
        </p:grpSpPr>
        <p:sp>
          <p:nvSpPr>
            <p:cNvPr id="10720" name="Google Shape;10720;p8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3" name="Google Shape;10723;p80"/>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5" name="Google Shape;10725;p80"/>
          <p:cNvGrpSpPr/>
          <p:nvPr/>
        </p:nvGrpSpPr>
        <p:grpSpPr>
          <a:xfrm>
            <a:off x="2205934" y="1307729"/>
            <a:ext cx="331598" cy="353557"/>
            <a:chOff x="-34767825" y="1914325"/>
            <a:chExt cx="273325" cy="291425"/>
          </a:xfrm>
        </p:grpSpPr>
        <p:sp>
          <p:nvSpPr>
            <p:cNvPr id="10726" name="Google Shape;10726;p8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0"/>
          <p:cNvGrpSpPr/>
          <p:nvPr/>
        </p:nvGrpSpPr>
        <p:grpSpPr>
          <a:xfrm>
            <a:off x="2193513" y="1765280"/>
            <a:ext cx="356438" cy="355498"/>
            <a:chOff x="-34778075" y="2272675"/>
            <a:chExt cx="293800" cy="293025"/>
          </a:xfrm>
        </p:grpSpPr>
        <p:sp>
          <p:nvSpPr>
            <p:cNvPr id="10730" name="Google Shape;10730;p8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80"/>
          <p:cNvGrpSpPr/>
          <p:nvPr/>
        </p:nvGrpSpPr>
        <p:grpSpPr>
          <a:xfrm>
            <a:off x="2194939" y="2221307"/>
            <a:ext cx="353587" cy="353587"/>
            <a:chOff x="-34776500" y="2631825"/>
            <a:chExt cx="291450" cy="291450"/>
          </a:xfrm>
        </p:grpSpPr>
        <p:sp>
          <p:nvSpPr>
            <p:cNvPr id="10734" name="Google Shape;10734;p8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80"/>
          <p:cNvGrpSpPr/>
          <p:nvPr/>
        </p:nvGrpSpPr>
        <p:grpSpPr>
          <a:xfrm>
            <a:off x="853628" y="2685160"/>
            <a:ext cx="354527" cy="358349"/>
            <a:chOff x="-32956300" y="1915900"/>
            <a:chExt cx="292225" cy="295375"/>
          </a:xfrm>
        </p:grpSpPr>
        <p:sp>
          <p:nvSpPr>
            <p:cNvPr id="10738" name="Google Shape;10738;p8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0" name="Google Shape;10740;p80"/>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2" name="Google Shape;10742;p80"/>
          <p:cNvGrpSpPr/>
          <p:nvPr/>
        </p:nvGrpSpPr>
        <p:grpSpPr>
          <a:xfrm>
            <a:off x="3081101" y="2687555"/>
            <a:ext cx="356438" cy="353557"/>
            <a:chOff x="-31166825" y="1939525"/>
            <a:chExt cx="293800" cy="291425"/>
          </a:xfrm>
        </p:grpSpPr>
        <p:sp>
          <p:nvSpPr>
            <p:cNvPr id="10743" name="Google Shape;10743;p8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0"/>
          <p:cNvGrpSpPr/>
          <p:nvPr/>
        </p:nvGrpSpPr>
        <p:grpSpPr>
          <a:xfrm>
            <a:off x="3082057" y="3155482"/>
            <a:ext cx="354527" cy="354133"/>
            <a:chOff x="-31165250" y="2298675"/>
            <a:chExt cx="292225" cy="291900"/>
          </a:xfrm>
        </p:grpSpPr>
        <p:sp>
          <p:nvSpPr>
            <p:cNvPr id="10755" name="Google Shape;10755;p8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80"/>
          <p:cNvGrpSpPr/>
          <p:nvPr/>
        </p:nvGrpSpPr>
        <p:grpSpPr>
          <a:xfrm>
            <a:off x="3082542" y="3616136"/>
            <a:ext cx="353557" cy="353557"/>
            <a:chOff x="-31164450" y="2657050"/>
            <a:chExt cx="291425" cy="291425"/>
          </a:xfrm>
        </p:grpSpPr>
        <p:sp>
          <p:nvSpPr>
            <p:cNvPr id="10759" name="Google Shape;10759;p8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3" name="Google Shape;10763;p80"/>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80"/>
          <p:cNvGrpSpPr/>
          <p:nvPr/>
        </p:nvGrpSpPr>
        <p:grpSpPr>
          <a:xfrm>
            <a:off x="2632987" y="1307366"/>
            <a:ext cx="358349" cy="354285"/>
            <a:chOff x="-34421275" y="1912725"/>
            <a:chExt cx="295375" cy="292025"/>
          </a:xfrm>
        </p:grpSpPr>
        <p:sp>
          <p:nvSpPr>
            <p:cNvPr id="10765" name="Google Shape;10765;p8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80"/>
          <p:cNvGrpSpPr/>
          <p:nvPr/>
        </p:nvGrpSpPr>
        <p:grpSpPr>
          <a:xfrm>
            <a:off x="2632032" y="1765280"/>
            <a:ext cx="360260" cy="355498"/>
            <a:chOff x="-34418125" y="2271100"/>
            <a:chExt cx="296950" cy="293025"/>
          </a:xfrm>
        </p:grpSpPr>
        <p:sp>
          <p:nvSpPr>
            <p:cNvPr id="10768" name="Google Shape;10768;p8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80"/>
          <p:cNvGrpSpPr/>
          <p:nvPr/>
        </p:nvGrpSpPr>
        <p:grpSpPr>
          <a:xfrm>
            <a:off x="2632987" y="2221307"/>
            <a:ext cx="358349" cy="353587"/>
            <a:chOff x="-34421275" y="2631050"/>
            <a:chExt cx="295375" cy="291450"/>
          </a:xfrm>
        </p:grpSpPr>
        <p:sp>
          <p:nvSpPr>
            <p:cNvPr id="10774" name="Google Shape;10774;p8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8" name="Google Shape;10778;p80"/>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1" name="Google Shape;10781;p80"/>
          <p:cNvGrpSpPr/>
          <p:nvPr/>
        </p:nvGrpSpPr>
        <p:grpSpPr>
          <a:xfrm>
            <a:off x="3537620" y="2688025"/>
            <a:ext cx="353587" cy="352617"/>
            <a:chOff x="-30805300" y="1938725"/>
            <a:chExt cx="291450" cy="290650"/>
          </a:xfrm>
        </p:grpSpPr>
        <p:sp>
          <p:nvSpPr>
            <p:cNvPr id="10782" name="Google Shape;10782;p8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0"/>
          <p:cNvGrpSpPr/>
          <p:nvPr/>
        </p:nvGrpSpPr>
        <p:grpSpPr>
          <a:xfrm>
            <a:off x="3538105" y="3155952"/>
            <a:ext cx="352617" cy="353193"/>
            <a:chOff x="-30805300" y="2298675"/>
            <a:chExt cx="290650" cy="291125"/>
          </a:xfrm>
        </p:grpSpPr>
        <p:sp>
          <p:nvSpPr>
            <p:cNvPr id="10785" name="Google Shape;10785;p8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0"/>
          <p:cNvGrpSpPr/>
          <p:nvPr/>
        </p:nvGrpSpPr>
        <p:grpSpPr>
          <a:xfrm>
            <a:off x="3537635" y="3616136"/>
            <a:ext cx="353557" cy="353557"/>
            <a:chOff x="-30806075" y="2657050"/>
            <a:chExt cx="291425" cy="291425"/>
          </a:xfrm>
        </p:grpSpPr>
        <p:sp>
          <p:nvSpPr>
            <p:cNvPr id="10790" name="Google Shape;10790;p8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0"/>
          <p:cNvGrpSpPr/>
          <p:nvPr/>
        </p:nvGrpSpPr>
        <p:grpSpPr>
          <a:xfrm>
            <a:off x="2639681" y="4073943"/>
            <a:ext cx="353557" cy="353557"/>
            <a:chOff x="-30064925" y="2332550"/>
            <a:chExt cx="291425" cy="291425"/>
          </a:xfrm>
        </p:grpSpPr>
        <p:sp>
          <p:nvSpPr>
            <p:cNvPr id="10794" name="Google Shape;10794;p8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0"/>
          <p:cNvGrpSpPr/>
          <p:nvPr/>
        </p:nvGrpSpPr>
        <p:grpSpPr>
          <a:xfrm>
            <a:off x="3983068" y="2683443"/>
            <a:ext cx="348855" cy="347879"/>
            <a:chOff x="2821450" y="2957850"/>
            <a:chExt cx="259275" cy="258550"/>
          </a:xfrm>
        </p:grpSpPr>
        <p:sp>
          <p:nvSpPr>
            <p:cNvPr id="10798" name="Google Shape;10798;p8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801" name="Google Shape;10801;p80"/>
          <p:cNvGrpSpPr/>
          <p:nvPr/>
        </p:nvGrpSpPr>
        <p:grpSpPr>
          <a:xfrm>
            <a:off x="4858100" y="1304461"/>
            <a:ext cx="361090" cy="361090"/>
            <a:chOff x="-57970450" y="1903275"/>
            <a:chExt cx="318225" cy="318225"/>
          </a:xfrm>
        </p:grpSpPr>
        <p:sp>
          <p:nvSpPr>
            <p:cNvPr id="10802" name="Google Shape;10802;p8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0"/>
          <p:cNvGrpSpPr/>
          <p:nvPr/>
        </p:nvGrpSpPr>
        <p:grpSpPr>
          <a:xfrm>
            <a:off x="4880000" y="1780418"/>
            <a:ext cx="317290" cy="359303"/>
            <a:chOff x="-57950750" y="2296300"/>
            <a:chExt cx="279625" cy="316650"/>
          </a:xfrm>
        </p:grpSpPr>
        <p:sp>
          <p:nvSpPr>
            <p:cNvPr id="10807" name="Google Shape;10807;p8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80"/>
          <p:cNvGrpSpPr/>
          <p:nvPr/>
        </p:nvGrpSpPr>
        <p:grpSpPr>
          <a:xfrm>
            <a:off x="4858214" y="2232094"/>
            <a:ext cx="360863" cy="360211"/>
            <a:chOff x="-57969675" y="2687750"/>
            <a:chExt cx="318025" cy="317450"/>
          </a:xfrm>
        </p:grpSpPr>
        <p:sp>
          <p:nvSpPr>
            <p:cNvPr id="10812" name="Google Shape;10812;p8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80"/>
          <p:cNvGrpSpPr/>
          <p:nvPr/>
        </p:nvGrpSpPr>
        <p:grpSpPr>
          <a:xfrm>
            <a:off x="7067397" y="1304461"/>
            <a:ext cx="363785" cy="361090"/>
            <a:chOff x="-56012425" y="1903275"/>
            <a:chExt cx="320600" cy="318225"/>
          </a:xfrm>
        </p:grpSpPr>
        <p:sp>
          <p:nvSpPr>
            <p:cNvPr id="10817" name="Google Shape;10817;p8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80"/>
          <p:cNvGrpSpPr/>
          <p:nvPr/>
        </p:nvGrpSpPr>
        <p:grpSpPr>
          <a:xfrm>
            <a:off x="7068290" y="1778631"/>
            <a:ext cx="361998" cy="361998"/>
            <a:chOff x="-56010850" y="2294725"/>
            <a:chExt cx="319025" cy="319025"/>
          </a:xfrm>
        </p:grpSpPr>
        <p:sp>
          <p:nvSpPr>
            <p:cNvPr id="10820" name="Google Shape;10820;p8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80"/>
          <p:cNvGrpSpPr/>
          <p:nvPr/>
        </p:nvGrpSpPr>
        <p:grpSpPr>
          <a:xfrm>
            <a:off x="7068305" y="2231215"/>
            <a:ext cx="361969" cy="361090"/>
            <a:chOff x="-56010050" y="2686975"/>
            <a:chExt cx="319000" cy="318225"/>
          </a:xfrm>
        </p:grpSpPr>
        <p:sp>
          <p:nvSpPr>
            <p:cNvPr id="10825" name="Google Shape;10825;p8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80"/>
          <p:cNvGrpSpPr/>
          <p:nvPr/>
        </p:nvGrpSpPr>
        <p:grpSpPr>
          <a:xfrm>
            <a:off x="5753801" y="2684124"/>
            <a:ext cx="361998" cy="361090"/>
            <a:chOff x="-54081175" y="1903275"/>
            <a:chExt cx="319025" cy="318225"/>
          </a:xfrm>
        </p:grpSpPr>
        <p:sp>
          <p:nvSpPr>
            <p:cNvPr id="10830" name="Google Shape;10830;p8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80"/>
          <p:cNvGrpSpPr/>
          <p:nvPr/>
        </p:nvGrpSpPr>
        <p:grpSpPr>
          <a:xfrm>
            <a:off x="5776154" y="3137587"/>
            <a:ext cx="317290" cy="360211"/>
            <a:chOff x="-54063050" y="2296300"/>
            <a:chExt cx="279625" cy="317450"/>
          </a:xfrm>
        </p:grpSpPr>
        <p:sp>
          <p:nvSpPr>
            <p:cNvPr id="10833" name="Google Shape;10833;p8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80"/>
          <p:cNvGrpSpPr/>
          <p:nvPr/>
        </p:nvGrpSpPr>
        <p:grpSpPr>
          <a:xfrm>
            <a:off x="5776154" y="3601649"/>
            <a:ext cx="317290" cy="361033"/>
            <a:chOff x="-54061475" y="2685450"/>
            <a:chExt cx="279625" cy="318175"/>
          </a:xfrm>
        </p:grpSpPr>
        <p:sp>
          <p:nvSpPr>
            <p:cNvPr id="10838" name="Google Shape;10838;p8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80"/>
          <p:cNvGrpSpPr/>
          <p:nvPr/>
        </p:nvGrpSpPr>
        <p:grpSpPr>
          <a:xfrm>
            <a:off x="8029690" y="2693967"/>
            <a:ext cx="275278" cy="361969"/>
            <a:chOff x="-52074300" y="1911950"/>
            <a:chExt cx="242600" cy="319000"/>
          </a:xfrm>
        </p:grpSpPr>
        <p:sp>
          <p:nvSpPr>
            <p:cNvPr id="10843" name="Google Shape;10843;p8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0"/>
          <p:cNvGrpSpPr/>
          <p:nvPr/>
        </p:nvGrpSpPr>
        <p:grpSpPr>
          <a:xfrm>
            <a:off x="5287689" y="1305369"/>
            <a:ext cx="361998" cy="361090"/>
            <a:chOff x="-57578225" y="1904075"/>
            <a:chExt cx="319025" cy="318225"/>
          </a:xfrm>
        </p:grpSpPr>
        <p:sp>
          <p:nvSpPr>
            <p:cNvPr id="10848" name="Google Shape;10848;p8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0"/>
          <p:cNvGrpSpPr/>
          <p:nvPr/>
        </p:nvGrpSpPr>
        <p:grpSpPr>
          <a:xfrm>
            <a:off x="5310042" y="1778631"/>
            <a:ext cx="317290" cy="361090"/>
            <a:chOff x="-57558525" y="2294725"/>
            <a:chExt cx="279625" cy="318225"/>
          </a:xfrm>
        </p:grpSpPr>
        <p:sp>
          <p:nvSpPr>
            <p:cNvPr id="10853" name="Google Shape;10853;p8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0"/>
          <p:cNvGrpSpPr/>
          <p:nvPr/>
        </p:nvGrpSpPr>
        <p:grpSpPr>
          <a:xfrm>
            <a:off x="5285901" y="2231215"/>
            <a:ext cx="365572" cy="361969"/>
            <a:chOff x="-57579800" y="2686975"/>
            <a:chExt cx="322175" cy="319000"/>
          </a:xfrm>
        </p:grpSpPr>
        <p:sp>
          <p:nvSpPr>
            <p:cNvPr id="10859" name="Google Shape;10859;p8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80"/>
          <p:cNvGrpSpPr/>
          <p:nvPr/>
        </p:nvGrpSpPr>
        <p:grpSpPr>
          <a:xfrm>
            <a:off x="7510682" y="1778631"/>
            <a:ext cx="367359" cy="361090"/>
            <a:chOff x="-55620975" y="2294725"/>
            <a:chExt cx="323750" cy="318225"/>
          </a:xfrm>
        </p:grpSpPr>
        <p:sp>
          <p:nvSpPr>
            <p:cNvPr id="10862" name="Google Shape;10862;p8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0"/>
          <p:cNvGrpSpPr/>
          <p:nvPr/>
        </p:nvGrpSpPr>
        <p:grpSpPr>
          <a:xfrm>
            <a:off x="7512923" y="2231130"/>
            <a:ext cx="362877" cy="361175"/>
            <a:chOff x="-55620175" y="2686900"/>
            <a:chExt cx="319800" cy="318300"/>
          </a:xfrm>
        </p:grpSpPr>
        <p:sp>
          <p:nvSpPr>
            <p:cNvPr id="10869" name="Google Shape;10869;p8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80"/>
          <p:cNvGrpSpPr/>
          <p:nvPr/>
        </p:nvGrpSpPr>
        <p:grpSpPr>
          <a:xfrm>
            <a:off x="6198887" y="2684124"/>
            <a:ext cx="361969" cy="361090"/>
            <a:chOff x="-53690500" y="1903275"/>
            <a:chExt cx="319000" cy="318225"/>
          </a:xfrm>
        </p:grpSpPr>
        <p:sp>
          <p:nvSpPr>
            <p:cNvPr id="10874" name="Google Shape;10874;p8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80"/>
          <p:cNvGrpSpPr/>
          <p:nvPr/>
        </p:nvGrpSpPr>
        <p:grpSpPr>
          <a:xfrm>
            <a:off x="6221226" y="3137587"/>
            <a:ext cx="317290" cy="359303"/>
            <a:chOff x="-53670800" y="2296300"/>
            <a:chExt cx="279625" cy="316650"/>
          </a:xfrm>
        </p:grpSpPr>
        <p:sp>
          <p:nvSpPr>
            <p:cNvPr id="10879" name="Google Shape;10879;p8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0"/>
          <p:cNvGrpSpPr/>
          <p:nvPr/>
        </p:nvGrpSpPr>
        <p:grpSpPr>
          <a:xfrm>
            <a:off x="6198887" y="3602925"/>
            <a:ext cx="361969" cy="361544"/>
            <a:chOff x="-53690500" y="2686575"/>
            <a:chExt cx="319000" cy="318625"/>
          </a:xfrm>
        </p:grpSpPr>
        <p:sp>
          <p:nvSpPr>
            <p:cNvPr id="10884" name="Google Shape;10884;p8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80"/>
          <p:cNvGrpSpPr/>
          <p:nvPr/>
        </p:nvGrpSpPr>
        <p:grpSpPr>
          <a:xfrm>
            <a:off x="8008669" y="3145785"/>
            <a:ext cx="317319" cy="360948"/>
            <a:chOff x="-52092425" y="2303525"/>
            <a:chExt cx="279650" cy="318100"/>
          </a:xfrm>
        </p:grpSpPr>
        <p:sp>
          <p:nvSpPr>
            <p:cNvPr id="10889" name="Google Shape;10889;p8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80"/>
          <p:cNvGrpSpPr/>
          <p:nvPr/>
        </p:nvGrpSpPr>
        <p:grpSpPr>
          <a:xfrm>
            <a:off x="5727728" y="1306249"/>
            <a:ext cx="363756" cy="361090"/>
            <a:chOff x="-57189125" y="1904850"/>
            <a:chExt cx="320575" cy="318225"/>
          </a:xfrm>
        </p:grpSpPr>
        <p:sp>
          <p:nvSpPr>
            <p:cNvPr id="10895" name="Google Shape;10895;p8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80"/>
          <p:cNvGrpSpPr/>
          <p:nvPr/>
        </p:nvGrpSpPr>
        <p:grpSpPr>
          <a:xfrm>
            <a:off x="5728621" y="1800985"/>
            <a:ext cx="361969" cy="316411"/>
            <a:chOff x="-57187550" y="2314425"/>
            <a:chExt cx="319000" cy="278850"/>
          </a:xfrm>
        </p:grpSpPr>
        <p:sp>
          <p:nvSpPr>
            <p:cNvPr id="10901" name="Google Shape;10901;p8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80"/>
          <p:cNvGrpSpPr/>
          <p:nvPr/>
        </p:nvGrpSpPr>
        <p:grpSpPr>
          <a:xfrm>
            <a:off x="5745585" y="2230534"/>
            <a:ext cx="328042" cy="361771"/>
            <a:chOff x="-57172600" y="2686375"/>
            <a:chExt cx="289100" cy="318825"/>
          </a:xfrm>
        </p:grpSpPr>
        <p:sp>
          <p:nvSpPr>
            <p:cNvPr id="10906" name="Google Shape;10906;p8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0"/>
          <p:cNvGrpSpPr/>
          <p:nvPr/>
        </p:nvGrpSpPr>
        <p:grpSpPr>
          <a:xfrm>
            <a:off x="7958434" y="1304461"/>
            <a:ext cx="361090" cy="359303"/>
            <a:chOff x="-55225575" y="1903275"/>
            <a:chExt cx="318225" cy="316650"/>
          </a:xfrm>
        </p:grpSpPr>
        <p:sp>
          <p:nvSpPr>
            <p:cNvPr id="10909" name="Google Shape;10909;p8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0"/>
          <p:cNvGrpSpPr/>
          <p:nvPr/>
        </p:nvGrpSpPr>
        <p:grpSpPr>
          <a:xfrm>
            <a:off x="7969611" y="1780418"/>
            <a:ext cx="338736" cy="359303"/>
            <a:chOff x="-55217700" y="2296300"/>
            <a:chExt cx="298525" cy="316650"/>
          </a:xfrm>
        </p:grpSpPr>
        <p:sp>
          <p:nvSpPr>
            <p:cNvPr id="10915" name="Google Shape;10915;p8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80"/>
          <p:cNvGrpSpPr/>
          <p:nvPr/>
        </p:nvGrpSpPr>
        <p:grpSpPr>
          <a:xfrm>
            <a:off x="7957541" y="2233002"/>
            <a:ext cx="362877" cy="359303"/>
            <a:chOff x="-55229525" y="2688550"/>
            <a:chExt cx="319800" cy="316650"/>
          </a:xfrm>
        </p:grpSpPr>
        <p:sp>
          <p:nvSpPr>
            <p:cNvPr id="10920" name="Google Shape;10920;p8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80"/>
          <p:cNvGrpSpPr/>
          <p:nvPr/>
        </p:nvGrpSpPr>
        <p:grpSpPr>
          <a:xfrm>
            <a:off x="6653760" y="2684124"/>
            <a:ext cx="338765" cy="361090"/>
            <a:chOff x="-53288825" y="1903275"/>
            <a:chExt cx="298550" cy="318225"/>
          </a:xfrm>
        </p:grpSpPr>
        <p:sp>
          <p:nvSpPr>
            <p:cNvPr id="10925" name="Google Shape;10925;p8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80"/>
          <p:cNvGrpSpPr/>
          <p:nvPr/>
        </p:nvGrpSpPr>
        <p:grpSpPr>
          <a:xfrm>
            <a:off x="6642143" y="3135800"/>
            <a:ext cx="361998" cy="361090"/>
            <a:chOff x="-53299850" y="2294725"/>
            <a:chExt cx="319025" cy="318225"/>
          </a:xfrm>
        </p:grpSpPr>
        <p:sp>
          <p:nvSpPr>
            <p:cNvPr id="10929" name="Google Shape;10929;p8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0"/>
          <p:cNvGrpSpPr/>
          <p:nvPr/>
        </p:nvGrpSpPr>
        <p:grpSpPr>
          <a:xfrm>
            <a:off x="6664936" y="3604259"/>
            <a:ext cx="316411" cy="360211"/>
            <a:chOff x="-53278575" y="2687750"/>
            <a:chExt cx="278850" cy="317450"/>
          </a:xfrm>
        </p:grpSpPr>
        <p:sp>
          <p:nvSpPr>
            <p:cNvPr id="10932" name="Google Shape;10932;p8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0"/>
          <p:cNvGrpSpPr/>
          <p:nvPr/>
        </p:nvGrpSpPr>
        <p:grpSpPr>
          <a:xfrm>
            <a:off x="7986330" y="3603947"/>
            <a:ext cx="361998" cy="362310"/>
            <a:chOff x="-52101875" y="2687475"/>
            <a:chExt cx="319025" cy="319300"/>
          </a:xfrm>
        </p:grpSpPr>
        <p:sp>
          <p:nvSpPr>
            <p:cNvPr id="10937" name="Google Shape;10937;p8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80"/>
          <p:cNvGrpSpPr/>
          <p:nvPr/>
        </p:nvGrpSpPr>
        <p:grpSpPr>
          <a:xfrm>
            <a:off x="6201079" y="1305369"/>
            <a:ext cx="317290" cy="361090"/>
            <a:chOff x="-56774050" y="1904075"/>
            <a:chExt cx="279625" cy="318225"/>
          </a:xfrm>
        </p:grpSpPr>
        <p:sp>
          <p:nvSpPr>
            <p:cNvPr id="10942" name="Google Shape;10942;p8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80"/>
          <p:cNvGrpSpPr/>
          <p:nvPr/>
        </p:nvGrpSpPr>
        <p:grpSpPr>
          <a:xfrm>
            <a:off x="6201079" y="1778631"/>
            <a:ext cx="317290" cy="361090"/>
            <a:chOff x="-56774850" y="2294725"/>
            <a:chExt cx="279625" cy="318225"/>
          </a:xfrm>
        </p:grpSpPr>
        <p:sp>
          <p:nvSpPr>
            <p:cNvPr id="10945" name="Google Shape;10945;p8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80"/>
          <p:cNvGrpSpPr/>
          <p:nvPr/>
        </p:nvGrpSpPr>
        <p:grpSpPr>
          <a:xfrm>
            <a:off x="6222086" y="2231215"/>
            <a:ext cx="275278" cy="360182"/>
            <a:chOff x="-56756725" y="2686975"/>
            <a:chExt cx="242600" cy="317425"/>
          </a:xfrm>
        </p:grpSpPr>
        <p:sp>
          <p:nvSpPr>
            <p:cNvPr id="10949" name="Google Shape;10949;p8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80"/>
          <p:cNvGrpSpPr/>
          <p:nvPr/>
        </p:nvGrpSpPr>
        <p:grpSpPr>
          <a:xfrm>
            <a:off x="4870518" y="2684124"/>
            <a:ext cx="337346" cy="361998"/>
            <a:chOff x="-54826975" y="1903275"/>
            <a:chExt cx="297300" cy="319025"/>
          </a:xfrm>
        </p:grpSpPr>
        <p:sp>
          <p:nvSpPr>
            <p:cNvPr id="10953" name="Google Shape;10953;p8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0"/>
          <p:cNvGrpSpPr/>
          <p:nvPr/>
        </p:nvGrpSpPr>
        <p:grpSpPr>
          <a:xfrm>
            <a:off x="4858206" y="3137587"/>
            <a:ext cx="361969" cy="359274"/>
            <a:chOff x="-54836500" y="2296300"/>
            <a:chExt cx="319000" cy="316625"/>
          </a:xfrm>
        </p:grpSpPr>
        <p:sp>
          <p:nvSpPr>
            <p:cNvPr id="10957" name="Google Shape;10957;p8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80"/>
          <p:cNvGrpSpPr/>
          <p:nvPr/>
        </p:nvGrpSpPr>
        <p:grpSpPr>
          <a:xfrm>
            <a:off x="4879652" y="3604259"/>
            <a:ext cx="319078" cy="361090"/>
            <a:chOff x="-54817600" y="2687750"/>
            <a:chExt cx="281200" cy="318225"/>
          </a:xfrm>
        </p:grpSpPr>
        <p:sp>
          <p:nvSpPr>
            <p:cNvPr id="10962" name="Google Shape;10962;p8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0"/>
          <p:cNvGrpSpPr/>
          <p:nvPr/>
        </p:nvGrpSpPr>
        <p:grpSpPr>
          <a:xfrm>
            <a:off x="7110476" y="2684124"/>
            <a:ext cx="317290" cy="359303"/>
            <a:chOff x="-52887125" y="1903275"/>
            <a:chExt cx="279625" cy="316650"/>
          </a:xfrm>
        </p:grpSpPr>
        <p:sp>
          <p:nvSpPr>
            <p:cNvPr id="10967" name="Google Shape;10967;p8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0"/>
          <p:cNvGrpSpPr/>
          <p:nvPr/>
        </p:nvGrpSpPr>
        <p:grpSpPr>
          <a:xfrm>
            <a:off x="7089030" y="3134920"/>
            <a:ext cx="360182" cy="361969"/>
            <a:chOff x="-52906025" y="2293950"/>
            <a:chExt cx="317425" cy="319000"/>
          </a:xfrm>
        </p:grpSpPr>
        <p:sp>
          <p:nvSpPr>
            <p:cNvPr id="10970" name="Google Shape;10970;p8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80"/>
          <p:cNvGrpSpPr/>
          <p:nvPr/>
        </p:nvGrpSpPr>
        <p:grpSpPr>
          <a:xfrm>
            <a:off x="7110476" y="3603379"/>
            <a:ext cx="317290" cy="361090"/>
            <a:chOff x="-52887125" y="2686975"/>
            <a:chExt cx="279625" cy="318225"/>
          </a:xfrm>
        </p:grpSpPr>
        <p:sp>
          <p:nvSpPr>
            <p:cNvPr id="10974" name="Google Shape;10974;p8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80"/>
          <p:cNvGrpSpPr/>
          <p:nvPr/>
        </p:nvGrpSpPr>
        <p:grpSpPr>
          <a:xfrm>
            <a:off x="6220848" y="4062998"/>
            <a:ext cx="318170" cy="359303"/>
            <a:chOff x="-51722225" y="1915100"/>
            <a:chExt cx="280400" cy="316650"/>
          </a:xfrm>
        </p:grpSpPr>
        <p:sp>
          <p:nvSpPr>
            <p:cNvPr id="10979" name="Google Shape;10979;p8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80"/>
          <p:cNvGrpSpPr/>
          <p:nvPr/>
        </p:nvGrpSpPr>
        <p:grpSpPr>
          <a:xfrm>
            <a:off x="6616678" y="1303695"/>
            <a:ext cx="370905" cy="360976"/>
            <a:chOff x="-56407800" y="1902600"/>
            <a:chExt cx="326875" cy="318125"/>
          </a:xfrm>
        </p:grpSpPr>
        <p:sp>
          <p:nvSpPr>
            <p:cNvPr id="10984" name="Google Shape;10984;p8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80"/>
          <p:cNvGrpSpPr/>
          <p:nvPr/>
        </p:nvGrpSpPr>
        <p:grpSpPr>
          <a:xfrm>
            <a:off x="6622479" y="1790262"/>
            <a:ext cx="359303" cy="338736"/>
            <a:chOff x="-56401500" y="2304975"/>
            <a:chExt cx="316650" cy="298525"/>
          </a:xfrm>
        </p:grpSpPr>
        <p:sp>
          <p:nvSpPr>
            <p:cNvPr id="10988" name="Google Shape;10988;p8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0"/>
          <p:cNvGrpSpPr/>
          <p:nvPr/>
        </p:nvGrpSpPr>
        <p:grpSpPr>
          <a:xfrm>
            <a:off x="5328863" y="2682337"/>
            <a:ext cx="319985" cy="361090"/>
            <a:chOff x="-54426150" y="1901700"/>
            <a:chExt cx="282000" cy="318225"/>
          </a:xfrm>
        </p:grpSpPr>
        <p:sp>
          <p:nvSpPr>
            <p:cNvPr id="10993" name="Google Shape;10993;p8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80"/>
          <p:cNvGrpSpPr/>
          <p:nvPr/>
        </p:nvGrpSpPr>
        <p:grpSpPr>
          <a:xfrm>
            <a:off x="5328863" y="3135800"/>
            <a:ext cx="319985" cy="361998"/>
            <a:chOff x="-54426150" y="2294725"/>
            <a:chExt cx="282000" cy="319025"/>
          </a:xfrm>
        </p:grpSpPr>
        <p:sp>
          <p:nvSpPr>
            <p:cNvPr id="10998" name="Google Shape;10998;p8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80"/>
          <p:cNvGrpSpPr/>
          <p:nvPr/>
        </p:nvGrpSpPr>
        <p:grpSpPr>
          <a:xfrm>
            <a:off x="5327076" y="3603379"/>
            <a:ext cx="323560" cy="361969"/>
            <a:chOff x="-54427725" y="2686975"/>
            <a:chExt cx="285150" cy="319000"/>
          </a:xfrm>
        </p:grpSpPr>
        <p:sp>
          <p:nvSpPr>
            <p:cNvPr id="11004" name="Google Shape;11004;p8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0"/>
          <p:cNvGrpSpPr/>
          <p:nvPr/>
        </p:nvGrpSpPr>
        <p:grpSpPr>
          <a:xfrm>
            <a:off x="7533634" y="2684351"/>
            <a:ext cx="359303" cy="359984"/>
            <a:chOff x="-52513800" y="1903475"/>
            <a:chExt cx="316650" cy="317250"/>
          </a:xfrm>
        </p:grpSpPr>
        <p:sp>
          <p:nvSpPr>
            <p:cNvPr id="11010" name="Google Shape;11010;p8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80"/>
          <p:cNvGrpSpPr/>
          <p:nvPr/>
        </p:nvGrpSpPr>
        <p:grpSpPr>
          <a:xfrm>
            <a:off x="7543464" y="3136708"/>
            <a:ext cx="339644" cy="360182"/>
            <a:chOff x="-52505925" y="2295525"/>
            <a:chExt cx="299325" cy="317425"/>
          </a:xfrm>
        </p:grpSpPr>
        <p:sp>
          <p:nvSpPr>
            <p:cNvPr id="11013" name="Google Shape;11013;p8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0"/>
          <p:cNvGrpSpPr/>
          <p:nvPr/>
        </p:nvGrpSpPr>
        <p:grpSpPr>
          <a:xfrm>
            <a:off x="7554641" y="3603379"/>
            <a:ext cx="317290" cy="361090"/>
            <a:chOff x="-52494100" y="2686975"/>
            <a:chExt cx="279625" cy="318225"/>
          </a:xfrm>
        </p:grpSpPr>
        <p:sp>
          <p:nvSpPr>
            <p:cNvPr id="11018" name="Google Shape;11018;p8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80"/>
          <p:cNvGrpSpPr/>
          <p:nvPr/>
        </p:nvGrpSpPr>
        <p:grpSpPr>
          <a:xfrm>
            <a:off x="6665412" y="4064322"/>
            <a:ext cx="315503" cy="361090"/>
            <a:chOff x="-51708850" y="2305750"/>
            <a:chExt cx="278050" cy="318225"/>
          </a:xfrm>
        </p:grpSpPr>
        <p:sp>
          <p:nvSpPr>
            <p:cNvPr id="11023" name="Google Shape;11023;p8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80"/>
          <p:cNvGrpSpPr/>
          <p:nvPr/>
        </p:nvGrpSpPr>
        <p:grpSpPr>
          <a:xfrm>
            <a:off x="7536807" y="1306109"/>
            <a:ext cx="319089" cy="362073"/>
            <a:chOff x="1044400" y="2917425"/>
            <a:chExt cx="248125" cy="281550"/>
          </a:xfrm>
        </p:grpSpPr>
        <p:sp>
          <p:nvSpPr>
            <p:cNvPr id="11027" name="Google Shape;11027;p8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1032" name="Google Shape;11032;p8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1033" name="Google Shape;11033;p8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1034" name="Google Shape;11034;p80"/>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6" name="Google Shape;11036;p80"/>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40" name="Shape 11040"/>
        <p:cNvGrpSpPr/>
        <p:nvPr/>
      </p:nvGrpSpPr>
      <p:grpSpPr>
        <a:xfrm>
          <a:off x="0" y="0"/>
          <a:ext cx="0" cy="0"/>
          <a:chOff x="0" y="0"/>
          <a:chExt cx="0" cy="0"/>
        </a:xfrm>
      </p:grpSpPr>
      <p:sp>
        <p:nvSpPr>
          <p:cNvPr id="11041" name="Google Shape;11041;p8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1042" name="Google Shape;11042;p8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1043" name="Google Shape;11043;p81"/>
          <p:cNvGrpSpPr/>
          <p:nvPr/>
        </p:nvGrpSpPr>
        <p:grpSpPr>
          <a:xfrm>
            <a:off x="889109" y="1303003"/>
            <a:ext cx="278288" cy="357036"/>
            <a:chOff x="-50489600" y="1947400"/>
            <a:chExt cx="233150" cy="299125"/>
          </a:xfrm>
        </p:grpSpPr>
        <p:sp>
          <p:nvSpPr>
            <p:cNvPr id="11044" name="Google Shape;11044;p8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1"/>
          <p:cNvGrpSpPr/>
          <p:nvPr/>
        </p:nvGrpSpPr>
        <p:grpSpPr>
          <a:xfrm>
            <a:off x="849616" y="1757960"/>
            <a:ext cx="357274" cy="358199"/>
            <a:chOff x="-50523475" y="2316000"/>
            <a:chExt cx="299325" cy="300100"/>
          </a:xfrm>
        </p:grpSpPr>
        <p:sp>
          <p:nvSpPr>
            <p:cNvPr id="11047" name="Google Shape;11047;p8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1"/>
          <p:cNvGrpSpPr/>
          <p:nvPr/>
        </p:nvGrpSpPr>
        <p:grpSpPr>
          <a:xfrm>
            <a:off x="848213" y="2207269"/>
            <a:ext cx="360079" cy="357304"/>
            <a:chOff x="-50524250" y="2686150"/>
            <a:chExt cx="301675" cy="299350"/>
          </a:xfrm>
        </p:grpSpPr>
        <p:sp>
          <p:nvSpPr>
            <p:cNvPr id="11050" name="Google Shape;11050;p8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81"/>
          <p:cNvGrpSpPr/>
          <p:nvPr/>
        </p:nvGrpSpPr>
        <p:grpSpPr>
          <a:xfrm>
            <a:off x="3070976" y="1333082"/>
            <a:ext cx="358199" cy="359154"/>
            <a:chOff x="-48633950" y="1972600"/>
            <a:chExt cx="300100" cy="300900"/>
          </a:xfrm>
        </p:grpSpPr>
        <p:sp>
          <p:nvSpPr>
            <p:cNvPr id="11057" name="Google Shape;11057;p8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81"/>
          <p:cNvGrpSpPr/>
          <p:nvPr/>
        </p:nvGrpSpPr>
        <p:grpSpPr>
          <a:xfrm>
            <a:off x="3071439" y="2237377"/>
            <a:ext cx="357274" cy="357274"/>
            <a:chOff x="-48633175" y="2711375"/>
            <a:chExt cx="299325" cy="299325"/>
          </a:xfrm>
        </p:grpSpPr>
        <p:sp>
          <p:nvSpPr>
            <p:cNvPr id="11060" name="Google Shape;11060;p8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81"/>
          <p:cNvGrpSpPr/>
          <p:nvPr/>
        </p:nvGrpSpPr>
        <p:grpSpPr>
          <a:xfrm>
            <a:off x="1757928" y="2689329"/>
            <a:ext cx="314006" cy="358229"/>
            <a:chOff x="-46753100" y="1965500"/>
            <a:chExt cx="263075" cy="300125"/>
          </a:xfrm>
        </p:grpSpPr>
        <p:sp>
          <p:nvSpPr>
            <p:cNvPr id="11063" name="Google Shape;11063;p8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81"/>
          <p:cNvGrpSpPr/>
          <p:nvPr/>
        </p:nvGrpSpPr>
        <p:grpSpPr>
          <a:xfrm>
            <a:off x="1735354" y="3156542"/>
            <a:ext cx="359154" cy="315916"/>
            <a:chOff x="-46772025" y="2350650"/>
            <a:chExt cx="300900" cy="264675"/>
          </a:xfrm>
        </p:grpSpPr>
        <p:sp>
          <p:nvSpPr>
            <p:cNvPr id="11066" name="Google Shape;11066;p8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81"/>
          <p:cNvGrpSpPr/>
          <p:nvPr/>
        </p:nvGrpSpPr>
        <p:grpSpPr>
          <a:xfrm>
            <a:off x="1735354" y="3590820"/>
            <a:ext cx="359154" cy="359154"/>
            <a:chOff x="-46772025" y="2701925"/>
            <a:chExt cx="300900" cy="300900"/>
          </a:xfrm>
        </p:grpSpPr>
        <p:sp>
          <p:nvSpPr>
            <p:cNvPr id="11069" name="Google Shape;11069;p8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1" name="Google Shape;11071;p81"/>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2" name="Google Shape;11072;p81"/>
          <p:cNvGrpSpPr/>
          <p:nvPr/>
        </p:nvGrpSpPr>
        <p:grpSpPr>
          <a:xfrm>
            <a:off x="1293035" y="1303928"/>
            <a:ext cx="358199" cy="359154"/>
            <a:chOff x="-50154075" y="1948175"/>
            <a:chExt cx="300100" cy="300900"/>
          </a:xfrm>
        </p:grpSpPr>
        <p:sp>
          <p:nvSpPr>
            <p:cNvPr id="11073" name="Google Shape;11073;p8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81"/>
          <p:cNvGrpSpPr/>
          <p:nvPr/>
        </p:nvGrpSpPr>
        <p:grpSpPr>
          <a:xfrm>
            <a:off x="1293035" y="1758885"/>
            <a:ext cx="358199" cy="358229"/>
            <a:chOff x="-50154850" y="2316775"/>
            <a:chExt cx="300100" cy="300125"/>
          </a:xfrm>
        </p:grpSpPr>
        <p:sp>
          <p:nvSpPr>
            <p:cNvPr id="11076" name="Google Shape;11076;p8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1"/>
          <p:cNvGrpSpPr/>
          <p:nvPr/>
        </p:nvGrpSpPr>
        <p:grpSpPr>
          <a:xfrm>
            <a:off x="1288813" y="2205896"/>
            <a:ext cx="366644" cy="356558"/>
            <a:chOff x="-50158000" y="2685000"/>
            <a:chExt cx="307175" cy="298725"/>
          </a:xfrm>
        </p:grpSpPr>
        <p:sp>
          <p:nvSpPr>
            <p:cNvPr id="11079" name="Google Shape;11079;p8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81"/>
          <p:cNvGrpSpPr/>
          <p:nvPr/>
        </p:nvGrpSpPr>
        <p:grpSpPr>
          <a:xfrm>
            <a:off x="3070499" y="1788993"/>
            <a:ext cx="359154" cy="361004"/>
            <a:chOff x="-48634750" y="2342000"/>
            <a:chExt cx="300900" cy="302450"/>
          </a:xfrm>
        </p:grpSpPr>
        <p:sp>
          <p:nvSpPr>
            <p:cNvPr id="11082" name="Google Shape;11082;p8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81"/>
          <p:cNvGrpSpPr/>
          <p:nvPr/>
        </p:nvGrpSpPr>
        <p:grpSpPr>
          <a:xfrm>
            <a:off x="3521599" y="1334007"/>
            <a:ext cx="361004" cy="358229"/>
            <a:chOff x="-48266125" y="1973375"/>
            <a:chExt cx="302450" cy="300125"/>
          </a:xfrm>
        </p:grpSpPr>
        <p:sp>
          <p:nvSpPr>
            <p:cNvPr id="11091" name="Google Shape;11091;p8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81"/>
          <p:cNvGrpSpPr/>
          <p:nvPr/>
        </p:nvGrpSpPr>
        <p:grpSpPr>
          <a:xfrm>
            <a:off x="3548844" y="1789769"/>
            <a:ext cx="306516" cy="358349"/>
            <a:chOff x="-48237000" y="2342650"/>
            <a:chExt cx="256800" cy="300225"/>
          </a:xfrm>
        </p:grpSpPr>
        <p:sp>
          <p:nvSpPr>
            <p:cNvPr id="11098" name="Google Shape;11098;p8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81"/>
          <p:cNvGrpSpPr/>
          <p:nvPr/>
        </p:nvGrpSpPr>
        <p:grpSpPr>
          <a:xfrm>
            <a:off x="2180338" y="2690046"/>
            <a:ext cx="361034" cy="355633"/>
            <a:chOff x="-46404975" y="1966100"/>
            <a:chExt cx="302475" cy="297950"/>
          </a:xfrm>
        </p:grpSpPr>
        <p:sp>
          <p:nvSpPr>
            <p:cNvPr id="11102" name="Google Shape;11102;p8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1"/>
          <p:cNvGrpSpPr/>
          <p:nvPr/>
        </p:nvGrpSpPr>
        <p:grpSpPr>
          <a:xfrm>
            <a:off x="2181740" y="3135863"/>
            <a:ext cx="358229" cy="358199"/>
            <a:chOff x="-46401050" y="2333325"/>
            <a:chExt cx="300125" cy="300100"/>
          </a:xfrm>
        </p:grpSpPr>
        <p:sp>
          <p:nvSpPr>
            <p:cNvPr id="11107" name="Google Shape;11107;p8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1" name="Google Shape;11111;p81"/>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2" name="Google Shape;11112;p81"/>
          <p:cNvGrpSpPr/>
          <p:nvPr/>
        </p:nvGrpSpPr>
        <p:grpSpPr>
          <a:xfrm>
            <a:off x="3961830" y="3146218"/>
            <a:ext cx="359154" cy="359124"/>
            <a:chOff x="-44914800" y="2342000"/>
            <a:chExt cx="300900" cy="300875"/>
          </a:xfrm>
        </p:grpSpPr>
        <p:sp>
          <p:nvSpPr>
            <p:cNvPr id="11113" name="Google Shape;11113;p8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6" name="Google Shape;11116;p81"/>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7" name="Google Shape;11117;p81"/>
          <p:cNvGrpSpPr/>
          <p:nvPr/>
        </p:nvGrpSpPr>
        <p:grpSpPr>
          <a:xfrm>
            <a:off x="1735816" y="1758736"/>
            <a:ext cx="359154" cy="357424"/>
            <a:chOff x="-49786250" y="2316650"/>
            <a:chExt cx="300900" cy="299450"/>
          </a:xfrm>
        </p:grpSpPr>
        <p:sp>
          <p:nvSpPr>
            <p:cNvPr id="11118" name="Google Shape;11118;p8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5" name="Google Shape;11125;p81"/>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81"/>
          <p:cNvGrpSpPr/>
          <p:nvPr/>
        </p:nvGrpSpPr>
        <p:grpSpPr>
          <a:xfrm>
            <a:off x="4033144" y="1788993"/>
            <a:ext cx="230365" cy="359124"/>
            <a:chOff x="-47842400" y="2342000"/>
            <a:chExt cx="193000" cy="300875"/>
          </a:xfrm>
        </p:grpSpPr>
        <p:sp>
          <p:nvSpPr>
            <p:cNvPr id="11128" name="Google Shape;11128;p8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1"/>
          <p:cNvGrpSpPr/>
          <p:nvPr/>
        </p:nvGrpSpPr>
        <p:grpSpPr>
          <a:xfrm>
            <a:off x="3969212" y="2236452"/>
            <a:ext cx="358229" cy="359154"/>
            <a:chOff x="-47896750" y="2710600"/>
            <a:chExt cx="300125" cy="300900"/>
          </a:xfrm>
        </p:grpSpPr>
        <p:sp>
          <p:nvSpPr>
            <p:cNvPr id="11132" name="Google Shape;11132;p8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81"/>
          <p:cNvGrpSpPr/>
          <p:nvPr/>
        </p:nvGrpSpPr>
        <p:grpSpPr>
          <a:xfrm>
            <a:off x="2624852" y="2710009"/>
            <a:ext cx="359154" cy="314991"/>
            <a:chOff x="-46033225" y="1982825"/>
            <a:chExt cx="300900" cy="263900"/>
          </a:xfrm>
        </p:grpSpPr>
        <p:sp>
          <p:nvSpPr>
            <p:cNvPr id="11137" name="Google Shape;11137;p8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81"/>
          <p:cNvGrpSpPr/>
          <p:nvPr/>
        </p:nvGrpSpPr>
        <p:grpSpPr>
          <a:xfrm>
            <a:off x="2621569" y="3137266"/>
            <a:ext cx="365719" cy="326151"/>
            <a:chOff x="-46034000" y="2334500"/>
            <a:chExt cx="306400" cy="273250"/>
          </a:xfrm>
        </p:grpSpPr>
        <p:sp>
          <p:nvSpPr>
            <p:cNvPr id="11141" name="Google Shape;11141;p8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81"/>
          <p:cNvGrpSpPr/>
          <p:nvPr/>
        </p:nvGrpSpPr>
        <p:grpSpPr>
          <a:xfrm>
            <a:off x="2667627" y="3591655"/>
            <a:ext cx="273603" cy="356439"/>
            <a:chOff x="-45998575" y="2702625"/>
            <a:chExt cx="229225" cy="298625"/>
          </a:xfrm>
        </p:grpSpPr>
        <p:sp>
          <p:nvSpPr>
            <p:cNvPr id="11145" name="Google Shape;11145;p8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2" name="Google Shape;11152;p81"/>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4" name="Google Shape;11154;p81"/>
          <p:cNvGrpSpPr/>
          <p:nvPr/>
        </p:nvGrpSpPr>
        <p:grpSpPr>
          <a:xfrm>
            <a:off x="2203197" y="2205419"/>
            <a:ext cx="314961" cy="361034"/>
            <a:chOff x="-49398750" y="2684600"/>
            <a:chExt cx="263875" cy="302475"/>
          </a:xfrm>
        </p:grpSpPr>
        <p:sp>
          <p:nvSpPr>
            <p:cNvPr id="11155" name="Google Shape;11155;p8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81"/>
          <p:cNvGrpSpPr/>
          <p:nvPr/>
        </p:nvGrpSpPr>
        <p:grpSpPr>
          <a:xfrm>
            <a:off x="873121" y="2699684"/>
            <a:ext cx="314006" cy="359154"/>
            <a:chOff x="-47509225" y="1974175"/>
            <a:chExt cx="263075" cy="300900"/>
          </a:xfrm>
        </p:grpSpPr>
        <p:sp>
          <p:nvSpPr>
            <p:cNvPr id="11159" name="Google Shape;11159;p8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1"/>
          <p:cNvGrpSpPr/>
          <p:nvPr/>
        </p:nvGrpSpPr>
        <p:grpSpPr>
          <a:xfrm>
            <a:off x="849622" y="3146218"/>
            <a:ext cx="361004" cy="357961"/>
            <a:chOff x="-47529700" y="2342000"/>
            <a:chExt cx="302450" cy="299900"/>
          </a:xfrm>
        </p:grpSpPr>
        <p:sp>
          <p:nvSpPr>
            <p:cNvPr id="11165" name="Google Shape;11165;p8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81"/>
          <p:cNvGrpSpPr/>
          <p:nvPr/>
        </p:nvGrpSpPr>
        <p:grpSpPr>
          <a:xfrm>
            <a:off x="851025" y="3645367"/>
            <a:ext cx="358199" cy="272648"/>
            <a:chOff x="-47527350" y="2747625"/>
            <a:chExt cx="300100" cy="228425"/>
          </a:xfrm>
        </p:grpSpPr>
        <p:sp>
          <p:nvSpPr>
            <p:cNvPr id="11168" name="Google Shape;11168;p8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4" name="Google Shape;11174;p81"/>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5" name="Google Shape;11175;p81"/>
          <p:cNvGrpSpPr/>
          <p:nvPr/>
        </p:nvGrpSpPr>
        <p:grpSpPr>
          <a:xfrm>
            <a:off x="3073924" y="3158422"/>
            <a:ext cx="358229" cy="314961"/>
            <a:chOff x="-45664625" y="2352225"/>
            <a:chExt cx="300125" cy="263875"/>
          </a:xfrm>
        </p:grpSpPr>
        <p:sp>
          <p:nvSpPr>
            <p:cNvPr id="11176" name="Google Shape;11176;p8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81"/>
          <p:cNvGrpSpPr/>
          <p:nvPr/>
        </p:nvGrpSpPr>
        <p:grpSpPr>
          <a:xfrm>
            <a:off x="3073103" y="3592401"/>
            <a:ext cx="359870" cy="357573"/>
            <a:chOff x="-45665400" y="2703250"/>
            <a:chExt cx="301500" cy="299575"/>
          </a:xfrm>
        </p:grpSpPr>
        <p:sp>
          <p:nvSpPr>
            <p:cNvPr id="11184" name="Google Shape;11184;p8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1"/>
          <p:cNvGrpSpPr/>
          <p:nvPr/>
        </p:nvGrpSpPr>
        <p:grpSpPr>
          <a:xfrm>
            <a:off x="2174760" y="4033337"/>
            <a:ext cx="359154" cy="360109"/>
            <a:chOff x="-44528075" y="1982825"/>
            <a:chExt cx="300900" cy="301700"/>
          </a:xfrm>
        </p:grpSpPr>
        <p:sp>
          <p:nvSpPr>
            <p:cNvPr id="11189" name="Google Shape;11189;p8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6" name="Google Shape;11196;p81"/>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7" name="Google Shape;11197;p81"/>
          <p:cNvGrpSpPr/>
          <p:nvPr/>
        </p:nvGrpSpPr>
        <p:grpSpPr>
          <a:xfrm>
            <a:off x="2625923" y="1758885"/>
            <a:ext cx="358199" cy="358229"/>
            <a:chOff x="-49048250" y="2316775"/>
            <a:chExt cx="300100" cy="300125"/>
          </a:xfrm>
        </p:grpSpPr>
        <p:sp>
          <p:nvSpPr>
            <p:cNvPr id="11198" name="Google Shape;11198;p8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2" name="Google Shape;11202;p81"/>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3" name="Google Shape;11203;p81"/>
          <p:cNvGrpSpPr/>
          <p:nvPr/>
        </p:nvGrpSpPr>
        <p:grpSpPr>
          <a:xfrm>
            <a:off x="1290494" y="2699684"/>
            <a:ext cx="360109" cy="358199"/>
            <a:chOff x="-47160325" y="1974175"/>
            <a:chExt cx="301700" cy="300100"/>
          </a:xfrm>
        </p:grpSpPr>
        <p:sp>
          <p:nvSpPr>
            <p:cNvPr id="11204" name="Google Shape;11204;p8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1"/>
          <p:cNvGrpSpPr/>
          <p:nvPr/>
        </p:nvGrpSpPr>
        <p:grpSpPr>
          <a:xfrm>
            <a:off x="1290971" y="3146218"/>
            <a:ext cx="359154" cy="359124"/>
            <a:chOff x="-47159525" y="2342000"/>
            <a:chExt cx="300900" cy="300875"/>
          </a:xfrm>
        </p:grpSpPr>
        <p:sp>
          <p:nvSpPr>
            <p:cNvPr id="11207" name="Google Shape;11207;p8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1"/>
          <p:cNvGrpSpPr/>
          <p:nvPr/>
        </p:nvGrpSpPr>
        <p:grpSpPr>
          <a:xfrm>
            <a:off x="1291448" y="3603054"/>
            <a:ext cx="358199" cy="359154"/>
            <a:chOff x="-47157950" y="2712175"/>
            <a:chExt cx="300100" cy="300900"/>
          </a:xfrm>
        </p:grpSpPr>
        <p:sp>
          <p:nvSpPr>
            <p:cNvPr id="11213" name="Google Shape;11213;p8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0" name="Google Shape;11220;p81"/>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1" name="Google Shape;11221;p81"/>
          <p:cNvGrpSpPr/>
          <p:nvPr/>
        </p:nvGrpSpPr>
        <p:grpSpPr>
          <a:xfrm>
            <a:off x="3535175" y="3135863"/>
            <a:ext cx="315886" cy="358199"/>
            <a:chOff x="-45278675" y="2333325"/>
            <a:chExt cx="264650" cy="300100"/>
          </a:xfrm>
        </p:grpSpPr>
        <p:sp>
          <p:nvSpPr>
            <p:cNvPr id="11222" name="Google Shape;11222;p8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1"/>
          <p:cNvGrpSpPr/>
          <p:nvPr/>
        </p:nvGrpSpPr>
        <p:grpSpPr>
          <a:xfrm>
            <a:off x="3545500" y="3590820"/>
            <a:ext cx="295237" cy="358229"/>
            <a:chOff x="-45270025" y="2701925"/>
            <a:chExt cx="247350" cy="300125"/>
          </a:xfrm>
        </p:grpSpPr>
        <p:sp>
          <p:nvSpPr>
            <p:cNvPr id="11227" name="Google Shape;11227;p8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1" name="Google Shape;11231;p81"/>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2" name="Google Shape;11232;p81"/>
          <p:cNvGrpSpPr/>
          <p:nvPr/>
        </p:nvGrpSpPr>
        <p:grpSpPr>
          <a:xfrm>
            <a:off x="2209567" y="1743737"/>
            <a:ext cx="307444" cy="366556"/>
            <a:chOff x="2209567" y="1972337"/>
            <a:chExt cx="307444" cy="366556"/>
          </a:xfrm>
        </p:grpSpPr>
        <p:sp>
          <p:nvSpPr>
            <p:cNvPr id="11233" name="Google Shape;11233;p81"/>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1"/>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1"/>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6" name="Google Shape;11236;p81"/>
            <p:cNvGrpSpPr/>
            <p:nvPr/>
          </p:nvGrpSpPr>
          <p:grpSpPr>
            <a:xfrm>
              <a:off x="2209567" y="2078266"/>
              <a:ext cx="307444" cy="260626"/>
              <a:chOff x="1636184" y="2959225"/>
              <a:chExt cx="232666" cy="197250"/>
            </a:xfrm>
          </p:grpSpPr>
          <p:sp>
            <p:nvSpPr>
              <p:cNvPr id="11237" name="Google Shape;11237;p8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1240" name="Google Shape;11240;p8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1241" name="Google Shape;11241;p81"/>
          <p:cNvGrpSpPr/>
          <p:nvPr/>
        </p:nvGrpSpPr>
        <p:grpSpPr>
          <a:xfrm>
            <a:off x="3577265" y="2235011"/>
            <a:ext cx="258542" cy="365154"/>
            <a:chOff x="-47300587" y="123275"/>
            <a:chExt cx="190975" cy="269725"/>
          </a:xfrm>
        </p:grpSpPr>
        <p:sp>
          <p:nvSpPr>
            <p:cNvPr id="11242" name="Google Shape;11242;p8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81"/>
          <p:cNvGrpSpPr/>
          <p:nvPr/>
        </p:nvGrpSpPr>
        <p:grpSpPr>
          <a:xfrm>
            <a:off x="4870788" y="1304201"/>
            <a:ext cx="342328" cy="339793"/>
            <a:chOff x="-13966675" y="1639700"/>
            <a:chExt cx="354450" cy="351825"/>
          </a:xfrm>
        </p:grpSpPr>
        <p:sp>
          <p:nvSpPr>
            <p:cNvPr id="11248" name="Google Shape;11248;p81"/>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3" name="Google Shape;11253;p81"/>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5" name="Google Shape;11255;p81"/>
          <p:cNvGrpSpPr/>
          <p:nvPr/>
        </p:nvGrpSpPr>
        <p:grpSpPr>
          <a:xfrm>
            <a:off x="6667277" y="1303887"/>
            <a:ext cx="340034" cy="340420"/>
            <a:chOff x="-12199250" y="1662675"/>
            <a:chExt cx="352075" cy="352475"/>
          </a:xfrm>
        </p:grpSpPr>
        <p:sp>
          <p:nvSpPr>
            <p:cNvPr id="11256" name="Google Shape;11256;p81"/>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1"/>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81"/>
          <p:cNvGrpSpPr/>
          <p:nvPr/>
        </p:nvGrpSpPr>
        <p:grpSpPr>
          <a:xfrm>
            <a:off x="6666130" y="1710754"/>
            <a:ext cx="342328" cy="342328"/>
            <a:chOff x="-12199250" y="2096250"/>
            <a:chExt cx="354450" cy="354450"/>
          </a:xfrm>
        </p:grpSpPr>
        <p:sp>
          <p:nvSpPr>
            <p:cNvPr id="11260" name="Google Shape;11260;p81"/>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81"/>
          <p:cNvGrpSpPr/>
          <p:nvPr/>
        </p:nvGrpSpPr>
        <p:grpSpPr>
          <a:xfrm>
            <a:off x="6667277" y="2119708"/>
            <a:ext cx="340034" cy="341579"/>
            <a:chOff x="-12199250" y="2530225"/>
            <a:chExt cx="352075" cy="353675"/>
          </a:xfrm>
        </p:grpSpPr>
        <p:sp>
          <p:nvSpPr>
            <p:cNvPr id="11263" name="Google Shape;11263;p81"/>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1"/>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1"/>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7" name="Google Shape;11267;p81"/>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8" name="Google Shape;11268;p81"/>
          <p:cNvGrpSpPr/>
          <p:nvPr/>
        </p:nvGrpSpPr>
        <p:grpSpPr>
          <a:xfrm>
            <a:off x="4870788" y="2959488"/>
            <a:ext cx="342328" cy="339310"/>
            <a:chOff x="-10462550" y="2057650"/>
            <a:chExt cx="354450" cy="351325"/>
          </a:xfrm>
        </p:grpSpPr>
        <p:sp>
          <p:nvSpPr>
            <p:cNvPr id="11269" name="Google Shape;11269;p81"/>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81"/>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2" name="Google Shape;11272;p81"/>
          <p:cNvGrpSpPr/>
          <p:nvPr/>
        </p:nvGrpSpPr>
        <p:grpSpPr>
          <a:xfrm>
            <a:off x="6649772" y="2551051"/>
            <a:ext cx="375044" cy="340541"/>
            <a:chOff x="-8692750" y="1622100"/>
            <a:chExt cx="388325" cy="352600"/>
          </a:xfrm>
        </p:grpSpPr>
        <p:sp>
          <p:nvSpPr>
            <p:cNvPr id="11273" name="Google Shape;11273;p81"/>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81"/>
          <p:cNvGrpSpPr/>
          <p:nvPr/>
        </p:nvGrpSpPr>
        <p:grpSpPr>
          <a:xfrm>
            <a:off x="5304253" y="1303307"/>
            <a:ext cx="341555" cy="341579"/>
            <a:chOff x="-13529550" y="1639425"/>
            <a:chExt cx="353650" cy="353675"/>
          </a:xfrm>
        </p:grpSpPr>
        <p:sp>
          <p:nvSpPr>
            <p:cNvPr id="11276" name="Google Shape;11276;p81"/>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1"/>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1"/>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1"/>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1"/>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1"/>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81"/>
          <p:cNvGrpSpPr/>
          <p:nvPr/>
        </p:nvGrpSpPr>
        <p:grpSpPr>
          <a:xfrm>
            <a:off x="5303106" y="1711889"/>
            <a:ext cx="343849" cy="340058"/>
            <a:chOff x="-13531925" y="2075775"/>
            <a:chExt cx="356025" cy="352100"/>
          </a:xfrm>
        </p:grpSpPr>
        <p:sp>
          <p:nvSpPr>
            <p:cNvPr id="11285" name="Google Shape;11285;p81"/>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1"/>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81"/>
          <p:cNvGrpSpPr/>
          <p:nvPr/>
        </p:nvGrpSpPr>
        <p:grpSpPr>
          <a:xfrm>
            <a:off x="5304627" y="2120094"/>
            <a:ext cx="340807" cy="340807"/>
            <a:chOff x="-13528775" y="2507400"/>
            <a:chExt cx="352875" cy="352875"/>
          </a:xfrm>
        </p:grpSpPr>
        <p:sp>
          <p:nvSpPr>
            <p:cNvPr id="11288" name="Google Shape;11288;p81"/>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1"/>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1"/>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1" name="Google Shape;11291;p81"/>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1"/>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3" name="Google Shape;11293;p81"/>
          <p:cNvGrpSpPr/>
          <p:nvPr/>
        </p:nvGrpSpPr>
        <p:grpSpPr>
          <a:xfrm>
            <a:off x="7140133" y="2119708"/>
            <a:ext cx="308090" cy="341579"/>
            <a:chOff x="-11747150" y="2530225"/>
            <a:chExt cx="319000" cy="353675"/>
          </a:xfrm>
        </p:grpSpPr>
        <p:sp>
          <p:nvSpPr>
            <p:cNvPr id="11294" name="Google Shape;11294;p81"/>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81"/>
          <p:cNvGrpSpPr/>
          <p:nvPr/>
        </p:nvGrpSpPr>
        <p:grpSpPr>
          <a:xfrm>
            <a:off x="5304627" y="2550919"/>
            <a:ext cx="340807" cy="340807"/>
            <a:chOff x="-10027775" y="1622900"/>
            <a:chExt cx="352875" cy="352875"/>
          </a:xfrm>
        </p:grpSpPr>
        <p:sp>
          <p:nvSpPr>
            <p:cNvPr id="11297" name="Google Shape;11297;p81"/>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1"/>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1"/>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3" name="Google Shape;11303;p81"/>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4" name="Google Shape;11304;p81"/>
          <p:cNvGrpSpPr/>
          <p:nvPr/>
        </p:nvGrpSpPr>
        <p:grpSpPr>
          <a:xfrm>
            <a:off x="8031595" y="2576583"/>
            <a:ext cx="322553" cy="342328"/>
            <a:chOff x="-10019125" y="2490075"/>
            <a:chExt cx="333975" cy="354450"/>
          </a:xfrm>
        </p:grpSpPr>
        <p:sp>
          <p:nvSpPr>
            <p:cNvPr id="11305" name="Google Shape;11305;p81"/>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1"/>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1"/>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81"/>
          <p:cNvGrpSpPr/>
          <p:nvPr/>
        </p:nvGrpSpPr>
        <p:grpSpPr>
          <a:xfrm>
            <a:off x="6661180" y="2957593"/>
            <a:ext cx="352227" cy="343100"/>
            <a:chOff x="-8684100" y="2032450"/>
            <a:chExt cx="364700" cy="355250"/>
          </a:xfrm>
        </p:grpSpPr>
        <p:sp>
          <p:nvSpPr>
            <p:cNvPr id="11310" name="Google Shape;11310;p81"/>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1"/>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3" name="Google Shape;11313;p81"/>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4" name="Google Shape;11314;p81"/>
          <p:cNvGrpSpPr/>
          <p:nvPr/>
        </p:nvGrpSpPr>
        <p:grpSpPr>
          <a:xfrm>
            <a:off x="5752039" y="1711056"/>
            <a:ext cx="343849" cy="341724"/>
            <a:chOff x="-13095575" y="2073400"/>
            <a:chExt cx="356025" cy="353825"/>
          </a:xfrm>
        </p:grpSpPr>
        <p:sp>
          <p:nvSpPr>
            <p:cNvPr id="11315" name="Google Shape;11315;p81"/>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1"/>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1"/>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1"/>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1"/>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3" name="Google Shape;11323;p81"/>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4" name="Google Shape;11324;p81"/>
          <p:cNvGrpSpPr/>
          <p:nvPr/>
        </p:nvGrpSpPr>
        <p:grpSpPr>
          <a:xfrm>
            <a:off x="7576787" y="1302885"/>
            <a:ext cx="343100" cy="342424"/>
            <a:chOff x="-11332875" y="1660700"/>
            <a:chExt cx="355250" cy="354550"/>
          </a:xfrm>
        </p:grpSpPr>
        <p:sp>
          <p:nvSpPr>
            <p:cNvPr id="11325" name="Google Shape;11325;p81"/>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1"/>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1"/>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1"/>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81"/>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81"/>
          <p:cNvGrpSpPr/>
          <p:nvPr/>
        </p:nvGrpSpPr>
        <p:grpSpPr>
          <a:xfrm>
            <a:off x="5774096" y="2549397"/>
            <a:ext cx="299736" cy="343849"/>
            <a:chOff x="-9570950" y="1622100"/>
            <a:chExt cx="310350" cy="356025"/>
          </a:xfrm>
        </p:grpSpPr>
        <p:sp>
          <p:nvSpPr>
            <p:cNvPr id="11332" name="Google Shape;11332;p81"/>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1"/>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81"/>
          <p:cNvGrpSpPr/>
          <p:nvPr/>
        </p:nvGrpSpPr>
        <p:grpSpPr>
          <a:xfrm>
            <a:off x="5752800" y="2958353"/>
            <a:ext cx="342328" cy="341579"/>
            <a:chOff x="-9594575" y="2056875"/>
            <a:chExt cx="354450" cy="353675"/>
          </a:xfrm>
        </p:grpSpPr>
        <p:sp>
          <p:nvSpPr>
            <p:cNvPr id="11335" name="Google Shape;11335;p81"/>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8" name="Google Shape;11338;p81"/>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9" name="Google Shape;11339;p81"/>
          <p:cNvGrpSpPr/>
          <p:nvPr/>
        </p:nvGrpSpPr>
        <p:grpSpPr>
          <a:xfrm>
            <a:off x="6208482" y="1303693"/>
            <a:ext cx="342328" cy="340807"/>
            <a:chOff x="-12661600" y="1640225"/>
            <a:chExt cx="354450" cy="352875"/>
          </a:xfrm>
        </p:grpSpPr>
        <p:sp>
          <p:nvSpPr>
            <p:cNvPr id="11340" name="Google Shape;11340;p81"/>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1"/>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81"/>
          <p:cNvGrpSpPr/>
          <p:nvPr/>
        </p:nvGrpSpPr>
        <p:grpSpPr>
          <a:xfrm>
            <a:off x="6208857" y="1732231"/>
            <a:ext cx="341579" cy="299374"/>
            <a:chOff x="-12660025" y="2096250"/>
            <a:chExt cx="353675" cy="309975"/>
          </a:xfrm>
        </p:grpSpPr>
        <p:sp>
          <p:nvSpPr>
            <p:cNvPr id="11344" name="Google Shape;11344;p81"/>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1"/>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1"/>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1"/>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1"/>
          <p:cNvGrpSpPr/>
          <p:nvPr/>
        </p:nvGrpSpPr>
        <p:grpSpPr>
          <a:xfrm>
            <a:off x="6207335" y="2119527"/>
            <a:ext cx="344622" cy="341941"/>
            <a:chOff x="-12663175" y="2506800"/>
            <a:chExt cx="356825" cy="354050"/>
          </a:xfrm>
        </p:grpSpPr>
        <p:sp>
          <p:nvSpPr>
            <p:cNvPr id="11351" name="Google Shape;11351;p81"/>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1"/>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1"/>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1"/>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1"/>
          <p:cNvGrpSpPr/>
          <p:nvPr/>
        </p:nvGrpSpPr>
        <p:grpSpPr>
          <a:xfrm>
            <a:off x="8022468" y="1303307"/>
            <a:ext cx="340807" cy="341579"/>
            <a:chOff x="-10896525" y="1663050"/>
            <a:chExt cx="352875" cy="353675"/>
          </a:xfrm>
        </p:grpSpPr>
        <p:sp>
          <p:nvSpPr>
            <p:cNvPr id="11356" name="Google Shape;11356;p81"/>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8" name="Google Shape;11358;p81"/>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81"/>
          <p:cNvGrpSpPr/>
          <p:nvPr/>
        </p:nvGrpSpPr>
        <p:grpSpPr>
          <a:xfrm>
            <a:off x="8022082" y="2130742"/>
            <a:ext cx="341579" cy="319511"/>
            <a:chOff x="-10898100" y="2542050"/>
            <a:chExt cx="353675" cy="330825"/>
          </a:xfrm>
        </p:grpSpPr>
        <p:sp>
          <p:nvSpPr>
            <p:cNvPr id="11360" name="Google Shape;11360;p81"/>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1"/>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1"/>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81"/>
          <p:cNvGrpSpPr/>
          <p:nvPr/>
        </p:nvGrpSpPr>
        <p:grpSpPr>
          <a:xfrm>
            <a:off x="6209617" y="2551607"/>
            <a:ext cx="340058" cy="339430"/>
            <a:chOff x="-9157450" y="1622750"/>
            <a:chExt cx="352100" cy="351450"/>
          </a:xfrm>
        </p:grpSpPr>
        <p:sp>
          <p:nvSpPr>
            <p:cNvPr id="11367" name="Google Shape;11367;p81"/>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1"/>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81"/>
          <p:cNvGrpSpPr/>
          <p:nvPr/>
        </p:nvGrpSpPr>
        <p:grpSpPr>
          <a:xfrm>
            <a:off x="6247658" y="2959874"/>
            <a:ext cx="263977" cy="338537"/>
            <a:chOff x="-9119650" y="2056875"/>
            <a:chExt cx="273325" cy="350525"/>
          </a:xfrm>
        </p:grpSpPr>
        <p:sp>
          <p:nvSpPr>
            <p:cNvPr id="11370" name="Google Shape;11370;p81"/>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1"/>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2" name="Google Shape;11372;p81"/>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1"/>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4" name="Google Shape;11374;p81"/>
          <p:cNvGrpSpPr/>
          <p:nvPr/>
        </p:nvGrpSpPr>
        <p:grpSpPr>
          <a:xfrm>
            <a:off x="7576790" y="2989279"/>
            <a:ext cx="343094" cy="341569"/>
            <a:chOff x="6001575" y="3119050"/>
            <a:chExt cx="315025" cy="313625"/>
          </a:xfrm>
        </p:grpSpPr>
        <p:sp>
          <p:nvSpPr>
            <p:cNvPr id="11375" name="Google Shape;11375;p81"/>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1"/>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80" name="Shape 11380"/>
        <p:cNvGrpSpPr/>
        <p:nvPr/>
      </p:nvGrpSpPr>
      <p:grpSpPr>
        <a:xfrm>
          <a:off x="0" y="0"/>
          <a:ext cx="0" cy="0"/>
          <a:chOff x="0" y="0"/>
          <a:chExt cx="0" cy="0"/>
        </a:xfrm>
      </p:grpSpPr>
      <p:sp>
        <p:nvSpPr>
          <p:cNvPr id="11381" name="Google Shape;11381;p82"/>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82"/>
          <p:cNvGrpSpPr/>
          <p:nvPr/>
        </p:nvGrpSpPr>
        <p:grpSpPr>
          <a:xfrm>
            <a:off x="829227" y="2273195"/>
            <a:ext cx="476329" cy="476213"/>
            <a:chOff x="-21298675" y="2414425"/>
            <a:chExt cx="306400" cy="306325"/>
          </a:xfrm>
        </p:grpSpPr>
        <p:sp>
          <p:nvSpPr>
            <p:cNvPr id="11383" name="Google Shape;11383;p8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82"/>
          <p:cNvGrpSpPr/>
          <p:nvPr/>
        </p:nvGrpSpPr>
        <p:grpSpPr>
          <a:xfrm>
            <a:off x="828605" y="2865128"/>
            <a:ext cx="477573" cy="445432"/>
            <a:chOff x="-21299475" y="2798025"/>
            <a:chExt cx="307200" cy="286525"/>
          </a:xfrm>
        </p:grpSpPr>
        <p:sp>
          <p:nvSpPr>
            <p:cNvPr id="11387" name="Google Shape;11387;p8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9" name="Google Shape;11399;p82"/>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2"/>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2"/>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82"/>
          <p:cNvGrpSpPr/>
          <p:nvPr/>
        </p:nvGrpSpPr>
        <p:grpSpPr>
          <a:xfrm>
            <a:off x="6697960" y="1688917"/>
            <a:ext cx="413912" cy="472676"/>
            <a:chOff x="-17545650" y="2051350"/>
            <a:chExt cx="266250" cy="304050"/>
          </a:xfrm>
        </p:grpSpPr>
        <p:sp>
          <p:nvSpPr>
            <p:cNvPr id="11403" name="Google Shape;11403;p8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7" name="Google Shape;11407;p82"/>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8" name="Google Shape;11408;p82"/>
          <p:cNvGrpSpPr/>
          <p:nvPr/>
        </p:nvGrpSpPr>
        <p:grpSpPr>
          <a:xfrm>
            <a:off x="6668578" y="2865574"/>
            <a:ext cx="472676" cy="444538"/>
            <a:chOff x="-17565350" y="2809825"/>
            <a:chExt cx="304050" cy="285950"/>
          </a:xfrm>
        </p:grpSpPr>
        <p:sp>
          <p:nvSpPr>
            <p:cNvPr id="11409" name="Google Shape;11409;p8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4" name="Google Shape;11414;p82"/>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2"/>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2"/>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7" name="Google Shape;11417;p82"/>
          <p:cNvGrpSpPr/>
          <p:nvPr/>
        </p:nvGrpSpPr>
        <p:grpSpPr>
          <a:xfrm>
            <a:off x="1441487" y="2850904"/>
            <a:ext cx="416283" cy="473881"/>
            <a:chOff x="-20904875" y="2788575"/>
            <a:chExt cx="267775" cy="304825"/>
          </a:xfrm>
        </p:grpSpPr>
        <p:sp>
          <p:nvSpPr>
            <p:cNvPr id="11418" name="Google Shape;11418;p8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82"/>
          <p:cNvGrpSpPr/>
          <p:nvPr/>
        </p:nvGrpSpPr>
        <p:grpSpPr>
          <a:xfrm>
            <a:off x="4381902" y="2275564"/>
            <a:ext cx="360045" cy="471471"/>
            <a:chOff x="-19006700" y="2434925"/>
            <a:chExt cx="231600" cy="303275"/>
          </a:xfrm>
        </p:grpSpPr>
        <p:sp>
          <p:nvSpPr>
            <p:cNvPr id="11421" name="Google Shape;11421;p8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5" name="Google Shape;11425;p82"/>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2"/>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82"/>
          <p:cNvGrpSpPr/>
          <p:nvPr/>
        </p:nvGrpSpPr>
        <p:grpSpPr>
          <a:xfrm>
            <a:off x="7260501" y="2289051"/>
            <a:ext cx="473881" cy="444499"/>
            <a:chOff x="-17190425" y="2435725"/>
            <a:chExt cx="304825" cy="285925"/>
          </a:xfrm>
        </p:grpSpPr>
        <p:sp>
          <p:nvSpPr>
            <p:cNvPr id="11428" name="Google Shape;11428;p8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1" name="Google Shape;11431;p82"/>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2" name="Google Shape;11432;p82"/>
          <p:cNvGrpSpPr/>
          <p:nvPr/>
        </p:nvGrpSpPr>
        <p:grpSpPr>
          <a:xfrm>
            <a:off x="4915227" y="3444650"/>
            <a:ext cx="476329" cy="475086"/>
            <a:chOff x="-15719925" y="2416825"/>
            <a:chExt cx="306400" cy="305600"/>
          </a:xfrm>
        </p:grpSpPr>
        <p:sp>
          <p:nvSpPr>
            <p:cNvPr id="11433" name="Google Shape;11433;p8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82"/>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2"/>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8" name="Google Shape;11438;p82"/>
          <p:cNvGrpSpPr/>
          <p:nvPr/>
        </p:nvGrpSpPr>
        <p:grpSpPr>
          <a:xfrm>
            <a:off x="2001521" y="2851506"/>
            <a:ext cx="479983" cy="472676"/>
            <a:chOff x="-20550425" y="2789350"/>
            <a:chExt cx="308750" cy="304050"/>
          </a:xfrm>
        </p:grpSpPr>
        <p:sp>
          <p:nvSpPr>
            <p:cNvPr id="11439" name="Google Shape;11439;p8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82"/>
          <p:cNvGrpSpPr/>
          <p:nvPr/>
        </p:nvGrpSpPr>
        <p:grpSpPr>
          <a:xfrm>
            <a:off x="4916888" y="1688158"/>
            <a:ext cx="473920" cy="474192"/>
            <a:chOff x="-18666450" y="2059825"/>
            <a:chExt cx="304850" cy="305025"/>
          </a:xfrm>
        </p:grpSpPr>
        <p:sp>
          <p:nvSpPr>
            <p:cNvPr id="11442" name="Google Shape;11442;p8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82"/>
          <p:cNvGrpSpPr/>
          <p:nvPr/>
        </p:nvGrpSpPr>
        <p:grpSpPr>
          <a:xfrm>
            <a:off x="4916286" y="2275584"/>
            <a:ext cx="475125" cy="471432"/>
            <a:chOff x="-18668025" y="2435725"/>
            <a:chExt cx="305625" cy="303250"/>
          </a:xfrm>
        </p:grpSpPr>
        <p:sp>
          <p:nvSpPr>
            <p:cNvPr id="11445" name="Google Shape;11445;p8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2"/>
          <p:cNvGrpSpPr/>
          <p:nvPr/>
        </p:nvGrpSpPr>
        <p:grpSpPr>
          <a:xfrm>
            <a:off x="4915683" y="2850902"/>
            <a:ext cx="476329" cy="473881"/>
            <a:chOff x="-18668800" y="2807475"/>
            <a:chExt cx="306400" cy="304825"/>
          </a:xfrm>
        </p:grpSpPr>
        <p:sp>
          <p:nvSpPr>
            <p:cNvPr id="11448" name="Google Shape;11448;p8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82"/>
          <p:cNvGrpSpPr/>
          <p:nvPr/>
        </p:nvGrpSpPr>
        <p:grpSpPr>
          <a:xfrm>
            <a:off x="7869652" y="1687693"/>
            <a:ext cx="416361" cy="475125"/>
            <a:chOff x="-16798200" y="2050575"/>
            <a:chExt cx="267825" cy="305625"/>
          </a:xfrm>
        </p:grpSpPr>
        <p:sp>
          <p:nvSpPr>
            <p:cNvPr id="11458" name="Google Shape;11458;p8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82"/>
          <p:cNvGrpSpPr/>
          <p:nvPr/>
        </p:nvGrpSpPr>
        <p:grpSpPr>
          <a:xfrm>
            <a:off x="7840270" y="2852127"/>
            <a:ext cx="475125" cy="471432"/>
            <a:chOff x="-16817100" y="2801175"/>
            <a:chExt cx="305625" cy="303250"/>
          </a:xfrm>
        </p:grpSpPr>
        <p:sp>
          <p:nvSpPr>
            <p:cNvPr id="11462" name="Google Shape;11462;p8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82"/>
          <p:cNvGrpSpPr/>
          <p:nvPr/>
        </p:nvGrpSpPr>
        <p:grpSpPr>
          <a:xfrm>
            <a:off x="7247390" y="3444614"/>
            <a:ext cx="476329" cy="475125"/>
            <a:chOff x="-15717575" y="2786200"/>
            <a:chExt cx="306400" cy="305625"/>
          </a:xfrm>
        </p:grpSpPr>
        <p:sp>
          <p:nvSpPr>
            <p:cNvPr id="11471" name="Google Shape;11471;p8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82"/>
          <p:cNvGrpSpPr/>
          <p:nvPr/>
        </p:nvGrpSpPr>
        <p:grpSpPr>
          <a:xfrm>
            <a:off x="2584963" y="1688296"/>
            <a:ext cx="475125" cy="473920"/>
            <a:chOff x="-20173175" y="2038750"/>
            <a:chExt cx="305625" cy="304850"/>
          </a:xfrm>
        </p:grpSpPr>
        <p:sp>
          <p:nvSpPr>
            <p:cNvPr id="11479" name="Google Shape;11479;p8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1" name="Google Shape;11481;p82"/>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2" name="Google Shape;11482;p82"/>
          <p:cNvGrpSpPr/>
          <p:nvPr/>
        </p:nvGrpSpPr>
        <p:grpSpPr>
          <a:xfrm>
            <a:off x="2586187" y="2850282"/>
            <a:ext cx="472676" cy="475125"/>
            <a:chOff x="-20173175" y="2787775"/>
            <a:chExt cx="304050" cy="305625"/>
          </a:xfrm>
        </p:grpSpPr>
        <p:sp>
          <p:nvSpPr>
            <p:cNvPr id="11483" name="Google Shape;11483;p8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82"/>
          <p:cNvGrpSpPr/>
          <p:nvPr/>
        </p:nvGrpSpPr>
        <p:grpSpPr>
          <a:xfrm>
            <a:off x="5511171" y="2275564"/>
            <a:ext cx="473881" cy="471471"/>
            <a:chOff x="-18294675" y="2434925"/>
            <a:chExt cx="304825" cy="303275"/>
          </a:xfrm>
        </p:grpSpPr>
        <p:sp>
          <p:nvSpPr>
            <p:cNvPr id="11491" name="Google Shape;11491;p8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82"/>
          <p:cNvGrpSpPr/>
          <p:nvPr/>
        </p:nvGrpSpPr>
        <p:grpSpPr>
          <a:xfrm>
            <a:off x="5567487" y="2852107"/>
            <a:ext cx="361250" cy="471471"/>
            <a:chOff x="-18258450" y="2809825"/>
            <a:chExt cx="232375" cy="303275"/>
          </a:xfrm>
        </p:grpSpPr>
        <p:sp>
          <p:nvSpPr>
            <p:cNvPr id="11495" name="Google Shape;11495;p8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8" name="Google Shape;11498;p82"/>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9" name="Google Shape;11499;p82"/>
          <p:cNvGrpSpPr/>
          <p:nvPr/>
        </p:nvGrpSpPr>
        <p:grpSpPr>
          <a:xfrm>
            <a:off x="3777686" y="3445233"/>
            <a:ext cx="415117" cy="473920"/>
            <a:chOff x="-16422500" y="2425450"/>
            <a:chExt cx="267025" cy="304850"/>
          </a:xfrm>
        </p:grpSpPr>
        <p:sp>
          <p:nvSpPr>
            <p:cNvPr id="11500" name="Google Shape;11500;p8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82"/>
          <p:cNvGrpSpPr/>
          <p:nvPr/>
        </p:nvGrpSpPr>
        <p:grpSpPr>
          <a:xfrm>
            <a:off x="6080447" y="3445838"/>
            <a:ext cx="473920" cy="472676"/>
            <a:chOff x="-16442200" y="2801175"/>
            <a:chExt cx="304850" cy="304050"/>
          </a:xfrm>
        </p:grpSpPr>
        <p:sp>
          <p:nvSpPr>
            <p:cNvPr id="11504" name="Google Shape;11504;p8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82"/>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2"/>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9" name="Google Shape;11509;p82"/>
          <p:cNvGrpSpPr/>
          <p:nvPr/>
        </p:nvGrpSpPr>
        <p:grpSpPr>
          <a:xfrm>
            <a:off x="3156161" y="2276343"/>
            <a:ext cx="481265" cy="469917"/>
            <a:chOff x="-19802200" y="2416025"/>
            <a:chExt cx="309575" cy="302275"/>
          </a:xfrm>
        </p:grpSpPr>
        <p:sp>
          <p:nvSpPr>
            <p:cNvPr id="11510" name="Google Shape;11510;p8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82"/>
          <p:cNvGrpSpPr/>
          <p:nvPr/>
        </p:nvGrpSpPr>
        <p:grpSpPr>
          <a:xfrm>
            <a:off x="3159232" y="2851506"/>
            <a:ext cx="475125" cy="472676"/>
            <a:chOff x="-19801400" y="2788575"/>
            <a:chExt cx="305625" cy="304050"/>
          </a:xfrm>
        </p:grpSpPr>
        <p:sp>
          <p:nvSpPr>
            <p:cNvPr id="11516" name="Google Shape;11516;p8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82"/>
          <p:cNvGrpSpPr/>
          <p:nvPr/>
        </p:nvGrpSpPr>
        <p:grpSpPr>
          <a:xfrm>
            <a:off x="6114308" y="1688916"/>
            <a:ext cx="422463" cy="472676"/>
            <a:chOff x="-17903225" y="2060800"/>
            <a:chExt cx="271750" cy="304050"/>
          </a:xfrm>
        </p:grpSpPr>
        <p:sp>
          <p:nvSpPr>
            <p:cNvPr id="11523" name="Google Shape;11523;p8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82"/>
          <p:cNvGrpSpPr/>
          <p:nvPr/>
        </p:nvGrpSpPr>
        <p:grpSpPr>
          <a:xfrm>
            <a:off x="6088599" y="2274962"/>
            <a:ext cx="473881" cy="472676"/>
            <a:chOff x="-17918975" y="2435725"/>
            <a:chExt cx="304825" cy="304050"/>
          </a:xfrm>
        </p:grpSpPr>
        <p:sp>
          <p:nvSpPr>
            <p:cNvPr id="11527" name="Google Shape;11527;p8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82"/>
          <p:cNvGrpSpPr/>
          <p:nvPr/>
        </p:nvGrpSpPr>
        <p:grpSpPr>
          <a:xfrm>
            <a:off x="6117359" y="2852729"/>
            <a:ext cx="416361" cy="470228"/>
            <a:chOff x="-17899300" y="2810625"/>
            <a:chExt cx="267825" cy="302475"/>
          </a:xfrm>
        </p:grpSpPr>
        <p:sp>
          <p:nvSpPr>
            <p:cNvPr id="11530" name="Google Shape;11530;p8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82"/>
          <p:cNvGrpSpPr/>
          <p:nvPr/>
        </p:nvGrpSpPr>
        <p:grpSpPr>
          <a:xfrm>
            <a:off x="2023212" y="3461166"/>
            <a:ext cx="472676" cy="442089"/>
            <a:chOff x="-16066500" y="2060800"/>
            <a:chExt cx="304050" cy="284375"/>
          </a:xfrm>
        </p:grpSpPr>
        <p:sp>
          <p:nvSpPr>
            <p:cNvPr id="11534" name="Google Shape;11534;p8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9" name="Google Shape;11539;p82"/>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2"/>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2"/>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2" name="Google Shape;11542;p82"/>
          <p:cNvGrpSpPr/>
          <p:nvPr/>
        </p:nvGrpSpPr>
        <p:grpSpPr>
          <a:xfrm>
            <a:off x="7907919" y="2297751"/>
            <a:ext cx="368362" cy="419314"/>
            <a:chOff x="4995050" y="3245650"/>
            <a:chExt cx="236950" cy="269725"/>
          </a:xfrm>
        </p:grpSpPr>
        <p:sp>
          <p:nvSpPr>
            <p:cNvPr id="11543" name="Google Shape;11543;p8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82"/>
            <p:cNvGrpSpPr/>
            <p:nvPr/>
          </p:nvGrpSpPr>
          <p:grpSpPr>
            <a:xfrm>
              <a:off x="4995050" y="3245650"/>
              <a:ext cx="236950" cy="269725"/>
              <a:chOff x="4995050" y="3245650"/>
              <a:chExt cx="236950" cy="269725"/>
            </a:xfrm>
          </p:grpSpPr>
          <p:sp>
            <p:nvSpPr>
              <p:cNvPr id="11547" name="Google Shape;11547;p8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49" name="Google Shape;11549;p82"/>
          <p:cNvGrpSpPr/>
          <p:nvPr/>
        </p:nvGrpSpPr>
        <p:grpSpPr>
          <a:xfrm>
            <a:off x="5507712" y="1689744"/>
            <a:ext cx="483749" cy="481292"/>
            <a:chOff x="4724650" y="2885700"/>
            <a:chExt cx="270750" cy="269375"/>
          </a:xfrm>
        </p:grpSpPr>
        <p:sp>
          <p:nvSpPr>
            <p:cNvPr id="11550" name="Google Shape;11550;p8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2"/>
          <p:cNvGrpSpPr/>
          <p:nvPr/>
        </p:nvGrpSpPr>
        <p:grpSpPr>
          <a:xfrm>
            <a:off x="4374817" y="1683870"/>
            <a:ext cx="389425" cy="467822"/>
            <a:chOff x="4459350" y="2882125"/>
            <a:chExt cx="228375" cy="274350"/>
          </a:xfrm>
        </p:grpSpPr>
        <p:sp>
          <p:nvSpPr>
            <p:cNvPr id="11558" name="Google Shape;11558;p8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563" name="Google Shape;11563;p8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564" name="Google Shape;11564;p8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68" name="Shape 11568"/>
        <p:cNvGrpSpPr/>
        <p:nvPr/>
      </p:nvGrpSpPr>
      <p:grpSpPr>
        <a:xfrm>
          <a:off x="0" y="0"/>
          <a:ext cx="0" cy="0"/>
          <a:chOff x="0" y="0"/>
          <a:chExt cx="0" cy="0"/>
        </a:xfrm>
      </p:grpSpPr>
      <p:sp>
        <p:nvSpPr>
          <p:cNvPr id="11569" name="Google Shape;11569;p8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570" name="Google Shape;11570;p83"/>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1" name="Google Shape;11571;p83"/>
          <p:cNvGrpSpPr/>
          <p:nvPr/>
        </p:nvGrpSpPr>
        <p:grpSpPr>
          <a:xfrm>
            <a:off x="835580" y="2140412"/>
            <a:ext cx="426462" cy="420796"/>
            <a:chOff x="-6713450" y="2397900"/>
            <a:chExt cx="295375" cy="291450"/>
          </a:xfrm>
        </p:grpSpPr>
        <p:sp>
          <p:nvSpPr>
            <p:cNvPr id="11572" name="Google Shape;11572;p83"/>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3"/>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4" name="Google Shape;11574;p83"/>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83"/>
          <p:cNvGrpSpPr/>
          <p:nvPr/>
        </p:nvGrpSpPr>
        <p:grpSpPr>
          <a:xfrm>
            <a:off x="3540341" y="1631401"/>
            <a:ext cx="423069" cy="420507"/>
            <a:chOff x="-4932650" y="2046625"/>
            <a:chExt cx="293025" cy="291250"/>
          </a:xfrm>
        </p:grpSpPr>
        <p:sp>
          <p:nvSpPr>
            <p:cNvPr id="11576" name="Google Shape;11576;p83"/>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3"/>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8" name="Google Shape;11578;p83"/>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83"/>
          <p:cNvGrpSpPr/>
          <p:nvPr/>
        </p:nvGrpSpPr>
        <p:grpSpPr>
          <a:xfrm>
            <a:off x="3552272" y="2660957"/>
            <a:ext cx="423069" cy="420796"/>
            <a:chOff x="-4931075" y="2765725"/>
            <a:chExt cx="293025" cy="291450"/>
          </a:xfrm>
        </p:grpSpPr>
        <p:sp>
          <p:nvSpPr>
            <p:cNvPr id="11580" name="Google Shape;11580;p83"/>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3"/>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3"/>
          <p:cNvGrpSpPr/>
          <p:nvPr/>
        </p:nvGrpSpPr>
        <p:grpSpPr>
          <a:xfrm>
            <a:off x="6257840" y="1656289"/>
            <a:ext cx="420796" cy="370732"/>
            <a:chOff x="-3137650" y="2067900"/>
            <a:chExt cx="291450" cy="256775"/>
          </a:xfrm>
        </p:grpSpPr>
        <p:sp>
          <p:nvSpPr>
            <p:cNvPr id="11583" name="Google Shape;11583;p83"/>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3"/>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3"/>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83"/>
          <p:cNvGrpSpPr/>
          <p:nvPr/>
        </p:nvGrpSpPr>
        <p:grpSpPr>
          <a:xfrm>
            <a:off x="6257840" y="2139926"/>
            <a:ext cx="420796" cy="421770"/>
            <a:chOff x="-3137650" y="2408950"/>
            <a:chExt cx="291450" cy="292125"/>
          </a:xfrm>
        </p:grpSpPr>
        <p:sp>
          <p:nvSpPr>
            <p:cNvPr id="11587" name="Google Shape;11587;p83"/>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3"/>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3"/>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3"/>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3"/>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2" name="Google Shape;11592;p83"/>
          <p:cNvGrpSpPr/>
          <p:nvPr/>
        </p:nvGrpSpPr>
        <p:grpSpPr>
          <a:xfrm>
            <a:off x="6269771" y="2685412"/>
            <a:ext cx="420796" cy="371887"/>
            <a:chOff x="-3137650" y="2787000"/>
            <a:chExt cx="291450" cy="257575"/>
          </a:xfrm>
        </p:grpSpPr>
        <p:sp>
          <p:nvSpPr>
            <p:cNvPr id="11593" name="Google Shape;11593;p83"/>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3"/>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3"/>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3"/>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3"/>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3"/>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3"/>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3"/>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1" name="Google Shape;11601;p83"/>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4" name="Google Shape;11604;p83"/>
          <p:cNvGrpSpPr/>
          <p:nvPr/>
        </p:nvGrpSpPr>
        <p:grpSpPr>
          <a:xfrm>
            <a:off x="1387948" y="2660397"/>
            <a:ext cx="421914" cy="421914"/>
            <a:chOff x="-6354300" y="2757075"/>
            <a:chExt cx="292225" cy="292225"/>
          </a:xfrm>
        </p:grpSpPr>
        <p:sp>
          <p:nvSpPr>
            <p:cNvPr id="11605" name="Google Shape;11605;p83"/>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3"/>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3"/>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3"/>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83"/>
          <p:cNvGrpSpPr/>
          <p:nvPr/>
        </p:nvGrpSpPr>
        <p:grpSpPr>
          <a:xfrm>
            <a:off x="4081951" y="1629560"/>
            <a:ext cx="424188" cy="424188"/>
            <a:chOff x="-4573475" y="2045850"/>
            <a:chExt cx="293800" cy="293800"/>
          </a:xfrm>
        </p:grpSpPr>
        <p:sp>
          <p:nvSpPr>
            <p:cNvPr id="11610" name="Google Shape;11610;p83"/>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3"/>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83"/>
          <p:cNvGrpSpPr/>
          <p:nvPr/>
        </p:nvGrpSpPr>
        <p:grpSpPr>
          <a:xfrm>
            <a:off x="4081374" y="2138699"/>
            <a:ext cx="425343" cy="424225"/>
            <a:chOff x="-4570325" y="2405775"/>
            <a:chExt cx="294600" cy="293825"/>
          </a:xfrm>
        </p:grpSpPr>
        <p:sp>
          <p:nvSpPr>
            <p:cNvPr id="11613" name="Google Shape;11613;p83"/>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3"/>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83"/>
          <p:cNvGrpSpPr/>
          <p:nvPr/>
        </p:nvGrpSpPr>
        <p:grpSpPr>
          <a:xfrm>
            <a:off x="4094442" y="2659838"/>
            <a:ext cx="423069" cy="423033"/>
            <a:chOff x="-4572700" y="2764950"/>
            <a:chExt cx="293025" cy="293000"/>
          </a:xfrm>
        </p:grpSpPr>
        <p:sp>
          <p:nvSpPr>
            <p:cNvPr id="11616" name="Google Shape;11616;p83"/>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3"/>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3"/>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3"/>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3"/>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83"/>
          <p:cNvGrpSpPr/>
          <p:nvPr/>
        </p:nvGrpSpPr>
        <p:grpSpPr>
          <a:xfrm>
            <a:off x="6813205" y="1631239"/>
            <a:ext cx="414840" cy="420832"/>
            <a:chOff x="-2777700" y="2049775"/>
            <a:chExt cx="287325" cy="291475"/>
          </a:xfrm>
        </p:grpSpPr>
        <p:sp>
          <p:nvSpPr>
            <p:cNvPr id="11622" name="Google Shape;11622;p83"/>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83"/>
          <p:cNvGrpSpPr/>
          <p:nvPr/>
        </p:nvGrpSpPr>
        <p:grpSpPr>
          <a:xfrm>
            <a:off x="6809667" y="2140431"/>
            <a:ext cx="421914" cy="420759"/>
            <a:chOff x="-2571737" y="2403625"/>
            <a:chExt cx="292225" cy="291425"/>
          </a:xfrm>
        </p:grpSpPr>
        <p:sp>
          <p:nvSpPr>
            <p:cNvPr id="11626" name="Google Shape;11626;p83"/>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3"/>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3"/>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3"/>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3"/>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3"/>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3"/>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83"/>
          <p:cNvGrpSpPr/>
          <p:nvPr/>
        </p:nvGrpSpPr>
        <p:grpSpPr>
          <a:xfrm>
            <a:off x="6809667" y="2661534"/>
            <a:ext cx="421914" cy="419640"/>
            <a:chOff x="-2571737" y="2764550"/>
            <a:chExt cx="292225" cy="290650"/>
          </a:xfrm>
        </p:grpSpPr>
        <p:sp>
          <p:nvSpPr>
            <p:cNvPr id="11634" name="Google Shape;11634;p83"/>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3"/>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3"/>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83"/>
          <p:cNvGrpSpPr/>
          <p:nvPr/>
        </p:nvGrpSpPr>
        <p:grpSpPr>
          <a:xfrm>
            <a:off x="3009168" y="3230538"/>
            <a:ext cx="421914" cy="423864"/>
            <a:chOff x="-1333975" y="2365850"/>
            <a:chExt cx="292225" cy="293575"/>
          </a:xfrm>
        </p:grpSpPr>
        <p:sp>
          <p:nvSpPr>
            <p:cNvPr id="11638" name="Google Shape;11638;p83"/>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3"/>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3"/>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3"/>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3"/>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3"/>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3"/>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3"/>
          <p:cNvGrpSpPr/>
          <p:nvPr/>
        </p:nvGrpSpPr>
        <p:grpSpPr>
          <a:xfrm>
            <a:off x="1942643" y="2660397"/>
            <a:ext cx="398020" cy="421914"/>
            <a:chOff x="-5995925" y="2757850"/>
            <a:chExt cx="275675" cy="292225"/>
          </a:xfrm>
        </p:grpSpPr>
        <p:sp>
          <p:nvSpPr>
            <p:cNvPr id="11647" name="Google Shape;11647;p83"/>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3"/>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3"/>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3"/>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3"/>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3"/>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3"/>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83"/>
          <p:cNvGrpSpPr/>
          <p:nvPr/>
        </p:nvGrpSpPr>
        <p:grpSpPr>
          <a:xfrm>
            <a:off x="4622930" y="1631816"/>
            <a:ext cx="421951" cy="419677"/>
            <a:chOff x="-4211975" y="2046625"/>
            <a:chExt cx="292250" cy="290675"/>
          </a:xfrm>
        </p:grpSpPr>
        <p:sp>
          <p:nvSpPr>
            <p:cNvPr id="11657" name="Google Shape;11657;p83"/>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3"/>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83"/>
          <p:cNvGrpSpPr/>
          <p:nvPr/>
        </p:nvGrpSpPr>
        <p:grpSpPr>
          <a:xfrm>
            <a:off x="4672976" y="2138699"/>
            <a:ext cx="321859" cy="424225"/>
            <a:chOff x="-4178875" y="2405775"/>
            <a:chExt cx="222925" cy="293825"/>
          </a:xfrm>
        </p:grpSpPr>
        <p:sp>
          <p:nvSpPr>
            <p:cNvPr id="11660" name="Google Shape;11660;p83"/>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83"/>
          <p:cNvGrpSpPr/>
          <p:nvPr/>
        </p:nvGrpSpPr>
        <p:grpSpPr>
          <a:xfrm>
            <a:off x="4635439" y="2673483"/>
            <a:ext cx="420796" cy="395746"/>
            <a:chOff x="-4211975" y="2783850"/>
            <a:chExt cx="291450" cy="274100"/>
          </a:xfrm>
        </p:grpSpPr>
        <p:sp>
          <p:nvSpPr>
            <p:cNvPr id="11664" name="Google Shape;11664;p83"/>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3"/>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3"/>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7" name="Google Shape;11667;p83"/>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8" name="Google Shape;11668;p83"/>
          <p:cNvGrpSpPr/>
          <p:nvPr/>
        </p:nvGrpSpPr>
        <p:grpSpPr>
          <a:xfrm>
            <a:off x="7340368" y="2140413"/>
            <a:ext cx="420796" cy="420796"/>
            <a:chOff x="-2419325" y="2408150"/>
            <a:chExt cx="291450" cy="291450"/>
          </a:xfrm>
        </p:grpSpPr>
        <p:sp>
          <p:nvSpPr>
            <p:cNvPr id="11669" name="Google Shape;11669;p83"/>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3"/>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3"/>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3"/>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3"/>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6" name="Google Shape;11676;p83"/>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7" name="Google Shape;11677;p83"/>
          <p:cNvGrpSpPr/>
          <p:nvPr/>
        </p:nvGrpSpPr>
        <p:grpSpPr>
          <a:xfrm>
            <a:off x="4661893" y="3231514"/>
            <a:ext cx="420796" cy="421914"/>
            <a:chOff x="-1333200" y="2770450"/>
            <a:chExt cx="291450" cy="292225"/>
          </a:xfrm>
        </p:grpSpPr>
        <p:sp>
          <p:nvSpPr>
            <p:cNvPr id="11678" name="Google Shape;11678;p8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83"/>
          <p:cNvGrpSpPr/>
          <p:nvPr/>
        </p:nvGrpSpPr>
        <p:grpSpPr>
          <a:xfrm>
            <a:off x="2458506" y="1631256"/>
            <a:ext cx="423069" cy="420796"/>
            <a:chOff x="-5635200" y="2037975"/>
            <a:chExt cx="293025" cy="291450"/>
          </a:xfrm>
        </p:grpSpPr>
        <p:sp>
          <p:nvSpPr>
            <p:cNvPr id="11681" name="Google Shape;11681;p83"/>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83"/>
          <p:cNvGrpSpPr/>
          <p:nvPr/>
        </p:nvGrpSpPr>
        <p:grpSpPr>
          <a:xfrm>
            <a:off x="2456792" y="2140412"/>
            <a:ext cx="426499" cy="420796"/>
            <a:chOff x="-5637575" y="2397900"/>
            <a:chExt cx="295400" cy="291450"/>
          </a:xfrm>
        </p:grpSpPr>
        <p:sp>
          <p:nvSpPr>
            <p:cNvPr id="11684" name="Google Shape;11684;p83"/>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3"/>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3"/>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83"/>
          <p:cNvGrpSpPr/>
          <p:nvPr/>
        </p:nvGrpSpPr>
        <p:grpSpPr>
          <a:xfrm>
            <a:off x="2470455" y="2660397"/>
            <a:ext cx="423033" cy="421914"/>
            <a:chOff x="-5635975" y="2757075"/>
            <a:chExt cx="293000" cy="292225"/>
          </a:xfrm>
        </p:grpSpPr>
        <p:sp>
          <p:nvSpPr>
            <p:cNvPr id="11689" name="Google Shape;11689;p83"/>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3"/>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83"/>
          <p:cNvGrpSpPr/>
          <p:nvPr/>
        </p:nvGrpSpPr>
        <p:grpSpPr>
          <a:xfrm>
            <a:off x="5154391" y="1631256"/>
            <a:ext cx="423069" cy="420796"/>
            <a:chOff x="-3854375" y="2046625"/>
            <a:chExt cx="293025" cy="291450"/>
          </a:xfrm>
        </p:grpSpPr>
        <p:sp>
          <p:nvSpPr>
            <p:cNvPr id="11692" name="Google Shape;11692;p83"/>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3"/>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83"/>
          <p:cNvGrpSpPr/>
          <p:nvPr/>
        </p:nvGrpSpPr>
        <p:grpSpPr>
          <a:xfrm>
            <a:off x="5153254" y="2138717"/>
            <a:ext cx="425343" cy="424188"/>
            <a:chOff x="-3854375" y="2405000"/>
            <a:chExt cx="294600" cy="293800"/>
          </a:xfrm>
        </p:grpSpPr>
        <p:sp>
          <p:nvSpPr>
            <p:cNvPr id="11695" name="Google Shape;11695;p83"/>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3"/>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83"/>
          <p:cNvGrpSpPr/>
          <p:nvPr/>
        </p:nvGrpSpPr>
        <p:grpSpPr>
          <a:xfrm>
            <a:off x="5167459" y="2659838"/>
            <a:ext cx="420796" cy="423033"/>
            <a:chOff x="-3852025" y="2764950"/>
            <a:chExt cx="291450" cy="293000"/>
          </a:xfrm>
        </p:grpSpPr>
        <p:sp>
          <p:nvSpPr>
            <p:cNvPr id="11698" name="Google Shape;11698;p83"/>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3"/>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0" name="Google Shape;11700;p83"/>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83"/>
          <p:cNvGrpSpPr/>
          <p:nvPr/>
        </p:nvGrpSpPr>
        <p:grpSpPr>
          <a:xfrm>
            <a:off x="7890048" y="2660398"/>
            <a:ext cx="420796" cy="421914"/>
            <a:chOff x="-2060175" y="2768875"/>
            <a:chExt cx="291450" cy="292225"/>
          </a:xfrm>
        </p:grpSpPr>
        <p:sp>
          <p:nvSpPr>
            <p:cNvPr id="11703" name="Google Shape;11703;p83"/>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3"/>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83"/>
          <p:cNvGrpSpPr/>
          <p:nvPr/>
        </p:nvGrpSpPr>
        <p:grpSpPr>
          <a:xfrm>
            <a:off x="1903657" y="3232071"/>
            <a:ext cx="421914" cy="420796"/>
            <a:chOff x="-937025" y="2064750"/>
            <a:chExt cx="292225" cy="291450"/>
          </a:xfrm>
        </p:grpSpPr>
        <p:sp>
          <p:nvSpPr>
            <p:cNvPr id="11706" name="Google Shape;11706;p83"/>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3"/>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3"/>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83"/>
          <p:cNvGrpSpPr/>
          <p:nvPr/>
        </p:nvGrpSpPr>
        <p:grpSpPr>
          <a:xfrm>
            <a:off x="3006820" y="1630697"/>
            <a:ext cx="421951" cy="421914"/>
            <a:chOff x="-5276050" y="2037975"/>
            <a:chExt cx="292250" cy="292225"/>
          </a:xfrm>
        </p:grpSpPr>
        <p:sp>
          <p:nvSpPr>
            <p:cNvPr id="11710" name="Google Shape;11710;p83"/>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3"/>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3"/>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3" name="Google Shape;11713;p83"/>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3"/>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5" name="Google Shape;11715;p83"/>
          <p:cNvGrpSpPr/>
          <p:nvPr/>
        </p:nvGrpSpPr>
        <p:grpSpPr>
          <a:xfrm>
            <a:off x="5765634" y="1631256"/>
            <a:ext cx="324133" cy="420796"/>
            <a:chOff x="-3462150" y="2046625"/>
            <a:chExt cx="224500" cy="291450"/>
          </a:xfrm>
        </p:grpSpPr>
        <p:sp>
          <p:nvSpPr>
            <p:cNvPr id="11716" name="Google Shape;11716;p83"/>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3"/>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3"/>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3"/>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3"/>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3"/>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3"/>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83"/>
          <p:cNvGrpSpPr/>
          <p:nvPr/>
        </p:nvGrpSpPr>
        <p:grpSpPr>
          <a:xfrm>
            <a:off x="5741197" y="2139276"/>
            <a:ext cx="373006" cy="423069"/>
            <a:chOff x="-3478675" y="2405775"/>
            <a:chExt cx="258350" cy="293025"/>
          </a:xfrm>
        </p:grpSpPr>
        <p:sp>
          <p:nvSpPr>
            <p:cNvPr id="11724" name="Google Shape;11724;p83"/>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3"/>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3"/>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3"/>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83"/>
          <p:cNvGrpSpPr/>
          <p:nvPr/>
        </p:nvGrpSpPr>
        <p:grpSpPr>
          <a:xfrm>
            <a:off x="5803715" y="2660398"/>
            <a:ext cx="271831" cy="421914"/>
            <a:chOff x="-3443250" y="2765725"/>
            <a:chExt cx="188275" cy="292225"/>
          </a:xfrm>
        </p:grpSpPr>
        <p:sp>
          <p:nvSpPr>
            <p:cNvPr id="11729" name="Google Shape;11729;p83"/>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3"/>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3"/>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3"/>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83"/>
          <p:cNvGrpSpPr/>
          <p:nvPr/>
        </p:nvGrpSpPr>
        <p:grpSpPr>
          <a:xfrm>
            <a:off x="832612" y="3230934"/>
            <a:ext cx="371887" cy="423069"/>
            <a:chOff x="-1684475" y="2049000"/>
            <a:chExt cx="257575" cy="293025"/>
          </a:xfrm>
        </p:grpSpPr>
        <p:sp>
          <p:nvSpPr>
            <p:cNvPr id="11734" name="Google Shape;11734;p83"/>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3"/>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3"/>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3"/>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8" name="Google Shape;11738;p83"/>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9" name="Google Shape;11739;p83"/>
          <p:cNvGrpSpPr/>
          <p:nvPr/>
        </p:nvGrpSpPr>
        <p:grpSpPr>
          <a:xfrm>
            <a:off x="4122504" y="3231514"/>
            <a:ext cx="420796" cy="421914"/>
            <a:chOff x="-1700225" y="2768875"/>
            <a:chExt cx="291450" cy="292225"/>
          </a:xfrm>
        </p:grpSpPr>
        <p:sp>
          <p:nvSpPr>
            <p:cNvPr id="11740" name="Google Shape;11740;p83"/>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3"/>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3"/>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3"/>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3"/>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3"/>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83"/>
          <p:cNvGrpSpPr/>
          <p:nvPr/>
        </p:nvGrpSpPr>
        <p:grpSpPr>
          <a:xfrm>
            <a:off x="3590852" y="3230935"/>
            <a:ext cx="371887" cy="423069"/>
            <a:chOff x="-919700" y="2420750"/>
            <a:chExt cx="257575" cy="293025"/>
          </a:xfrm>
        </p:grpSpPr>
        <p:sp>
          <p:nvSpPr>
            <p:cNvPr id="11747" name="Google Shape;11747;p83"/>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3"/>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3"/>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83"/>
          <p:cNvGrpSpPr/>
          <p:nvPr/>
        </p:nvGrpSpPr>
        <p:grpSpPr>
          <a:xfrm>
            <a:off x="1926044" y="1645950"/>
            <a:ext cx="409531" cy="410617"/>
            <a:chOff x="6679825" y="2693700"/>
            <a:chExt cx="257875" cy="258575"/>
          </a:xfrm>
        </p:grpSpPr>
        <p:sp>
          <p:nvSpPr>
            <p:cNvPr id="11751" name="Google Shape;11751;p83"/>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3"/>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83"/>
          <p:cNvGrpSpPr/>
          <p:nvPr/>
        </p:nvGrpSpPr>
        <p:grpSpPr>
          <a:xfrm>
            <a:off x="1915618" y="2142110"/>
            <a:ext cx="420531" cy="417262"/>
            <a:chOff x="6790450" y="3119050"/>
            <a:chExt cx="262750" cy="260675"/>
          </a:xfrm>
        </p:grpSpPr>
        <p:sp>
          <p:nvSpPr>
            <p:cNvPr id="11754" name="Google Shape;11754;p83"/>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3"/>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83"/>
          <p:cNvGrpSpPr/>
          <p:nvPr/>
        </p:nvGrpSpPr>
        <p:grpSpPr>
          <a:xfrm>
            <a:off x="6542730" y="3755436"/>
            <a:ext cx="358093" cy="407391"/>
            <a:chOff x="7660859" y="2571753"/>
            <a:chExt cx="366561" cy="417024"/>
          </a:xfrm>
        </p:grpSpPr>
        <p:sp>
          <p:nvSpPr>
            <p:cNvPr id="11757" name="Google Shape;11757;p83"/>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3"/>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3"/>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3"/>
          <p:cNvGrpSpPr/>
          <p:nvPr/>
        </p:nvGrpSpPr>
        <p:grpSpPr>
          <a:xfrm>
            <a:off x="4077412" y="3755436"/>
            <a:ext cx="407391" cy="407391"/>
            <a:chOff x="5566722" y="2571753"/>
            <a:chExt cx="417024" cy="417024"/>
          </a:xfrm>
        </p:grpSpPr>
        <p:sp>
          <p:nvSpPr>
            <p:cNvPr id="11761" name="Google Shape;11761;p83"/>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3"/>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83"/>
          <p:cNvGrpSpPr/>
          <p:nvPr/>
        </p:nvGrpSpPr>
        <p:grpSpPr>
          <a:xfrm>
            <a:off x="4693744" y="3857692"/>
            <a:ext cx="407381" cy="202880"/>
            <a:chOff x="6090251" y="2676413"/>
            <a:chExt cx="417014" cy="207677"/>
          </a:xfrm>
        </p:grpSpPr>
        <p:sp>
          <p:nvSpPr>
            <p:cNvPr id="11764" name="Google Shape;11764;p83"/>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3"/>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3"/>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3"/>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83"/>
          <p:cNvGrpSpPr/>
          <p:nvPr/>
        </p:nvGrpSpPr>
        <p:grpSpPr>
          <a:xfrm>
            <a:off x="5926398" y="3755436"/>
            <a:ext cx="407391" cy="407391"/>
            <a:chOff x="7137330" y="2571753"/>
            <a:chExt cx="417024" cy="417024"/>
          </a:xfrm>
        </p:grpSpPr>
        <p:sp>
          <p:nvSpPr>
            <p:cNvPr id="11769" name="Google Shape;11769;p83"/>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3"/>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3"/>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83"/>
          <p:cNvGrpSpPr/>
          <p:nvPr/>
        </p:nvGrpSpPr>
        <p:grpSpPr>
          <a:xfrm>
            <a:off x="5310066" y="3755436"/>
            <a:ext cx="407391" cy="407391"/>
            <a:chOff x="6613801" y="2571753"/>
            <a:chExt cx="417024" cy="417024"/>
          </a:xfrm>
        </p:grpSpPr>
        <p:sp>
          <p:nvSpPr>
            <p:cNvPr id="11773" name="Google Shape;11773;p83"/>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3"/>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3"/>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3"/>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3"/>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83"/>
          <p:cNvGrpSpPr/>
          <p:nvPr/>
        </p:nvGrpSpPr>
        <p:grpSpPr>
          <a:xfrm>
            <a:off x="7896740" y="3238780"/>
            <a:ext cx="407411" cy="407411"/>
            <a:chOff x="2964567" y="2571753"/>
            <a:chExt cx="417045" cy="417045"/>
          </a:xfrm>
        </p:grpSpPr>
        <p:sp>
          <p:nvSpPr>
            <p:cNvPr id="11779" name="Google Shape;11779;p83"/>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3"/>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83"/>
          <p:cNvGrpSpPr/>
          <p:nvPr/>
        </p:nvGrpSpPr>
        <p:grpSpPr>
          <a:xfrm>
            <a:off x="1612062" y="3815897"/>
            <a:ext cx="407391" cy="286470"/>
            <a:chOff x="3476576" y="2633631"/>
            <a:chExt cx="417024" cy="293244"/>
          </a:xfrm>
        </p:grpSpPr>
        <p:sp>
          <p:nvSpPr>
            <p:cNvPr id="11782" name="Google Shape;11782;p83"/>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3"/>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83"/>
          <p:cNvGrpSpPr/>
          <p:nvPr/>
        </p:nvGrpSpPr>
        <p:grpSpPr>
          <a:xfrm>
            <a:off x="2228394" y="3755508"/>
            <a:ext cx="407411" cy="407248"/>
            <a:chOff x="3988564" y="2571836"/>
            <a:chExt cx="417045" cy="416878"/>
          </a:xfrm>
        </p:grpSpPr>
        <p:sp>
          <p:nvSpPr>
            <p:cNvPr id="11785" name="Google Shape;11785;p83"/>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3"/>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83"/>
          <p:cNvGrpSpPr/>
          <p:nvPr/>
        </p:nvGrpSpPr>
        <p:grpSpPr>
          <a:xfrm>
            <a:off x="2844747" y="3755436"/>
            <a:ext cx="407391" cy="407391"/>
            <a:chOff x="4500573" y="2571753"/>
            <a:chExt cx="417024" cy="417024"/>
          </a:xfrm>
        </p:grpSpPr>
        <p:sp>
          <p:nvSpPr>
            <p:cNvPr id="11788" name="Google Shape;11788;p83"/>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3"/>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83"/>
          <p:cNvGrpSpPr/>
          <p:nvPr/>
        </p:nvGrpSpPr>
        <p:grpSpPr>
          <a:xfrm>
            <a:off x="3461079" y="3755436"/>
            <a:ext cx="407391" cy="407391"/>
            <a:chOff x="5012603" y="2571753"/>
            <a:chExt cx="417024" cy="417024"/>
          </a:xfrm>
        </p:grpSpPr>
        <p:sp>
          <p:nvSpPr>
            <p:cNvPr id="11791" name="Google Shape;11791;p83"/>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3"/>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3" name="Google Shape;11793;p83"/>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4" name="Google Shape;11794;p83"/>
          <p:cNvGrpSpPr/>
          <p:nvPr/>
        </p:nvGrpSpPr>
        <p:grpSpPr>
          <a:xfrm>
            <a:off x="5721826" y="3238790"/>
            <a:ext cx="407432" cy="407391"/>
            <a:chOff x="812101" y="2571761"/>
            <a:chExt cx="417066" cy="417024"/>
          </a:xfrm>
        </p:grpSpPr>
        <p:sp>
          <p:nvSpPr>
            <p:cNvPr id="11795" name="Google Shape;11795;p8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83"/>
          <p:cNvGrpSpPr/>
          <p:nvPr/>
        </p:nvGrpSpPr>
        <p:grpSpPr>
          <a:xfrm>
            <a:off x="6242420" y="3238790"/>
            <a:ext cx="407391" cy="407391"/>
            <a:chOff x="1323129" y="2571761"/>
            <a:chExt cx="417024" cy="417024"/>
          </a:xfrm>
        </p:grpSpPr>
        <p:sp>
          <p:nvSpPr>
            <p:cNvPr id="11800" name="Google Shape;11800;p8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4" name="Google Shape;11804;p83"/>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5" name="Google Shape;11805;p83"/>
          <p:cNvGrpSpPr/>
          <p:nvPr/>
        </p:nvGrpSpPr>
        <p:grpSpPr>
          <a:xfrm>
            <a:off x="7378895" y="3238843"/>
            <a:ext cx="408023" cy="407411"/>
            <a:chOff x="2344476" y="2571761"/>
            <a:chExt cx="417671" cy="417045"/>
          </a:xfrm>
        </p:grpSpPr>
        <p:sp>
          <p:nvSpPr>
            <p:cNvPr id="11806" name="Google Shape;11806;p83"/>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3"/>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83"/>
          <p:cNvGrpSpPr/>
          <p:nvPr/>
        </p:nvGrpSpPr>
        <p:grpSpPr>
          <a:xfrm>
            <a:off x="7109755" y="3759535"/>
            <a:ext cx="399178" cy="399178"/>
            <a:chOff x="2038375" y="3798025"/>
            <a:chExt cx="841792" cy="841792"/>
          </a:xfrm>
        </p:grpSpPr>
        <p:sp>
          <p:nvSpPr>
            <p:cNvPr id="11809" name="Google Shape;11809;p83"/>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3"/>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14" name="Shape 11814"/>
        <p:cNvGrpSpPr/>
        <p:nvPr/>
      </p:nvGrpSpPr>
      <p:grpSpPr>
        <a:xfrm>
          <a:off x="0" y="0"/>
          <a:ext cx="0" cy="0"/>
          <a:chOff x="0" y="0"/>
          <a:chExt cx="0" cy="0"/>
        </a:xfrm>
      </p:grpSpPr>
      <p:pic>
        <p:nvPicPr>
          <p:cNvPr id="11815" name="Google Shape;11815;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Design Thinking Workshop by Slidesgo">
  <a:themeElements>
    <a:clrScheme name="Simple Light">
      <a:dk1>
        <a:srgbClr val="333333"/>
      </a:dk1>
      <a:lt1>
        <a:srgbClr val="F8F8F8"/>
      </a:lt1>
      <a:dk2>
        <a:srgbClr val="EBC122"/>
      </a:dk2>
      <a:lt2>
        <a:srgbClr val="6E6E6C"/>
      </a:lt2>
      <a:accent1>
        <a:srgbClr val="B4B4B2"/>
      </a:accent1>
      <a:accent2>
        <a:srgbClr val="E7E7E5"/>
      </a:accent2>
      <a:accent3>
        <a:srgbClr val="FFFFFF"/>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